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7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8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2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18.xml" ContentType="application/vnd.openxmlformats-officedocument.theme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19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theme/theme20.xml" ContentType="application/vnd.openxmlformats-officedocument.theme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21.xml" ContentType="application/vnd.openxmlformats-officedocument.theme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2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3.xml" ContentType="application/vnd.openxmlformats-officedocument.theme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theme/theme24.xml" ContentType="application/vnd.openxmlformats-officedocument.theme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5.xml" ContentType="application/vnd.openxmlformats-officedocument.theme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6.xml" ContentType="application/vnd.openxmlformats-officedocument.theme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theme/theme27.xml" ContentType="application/vnd.openxmlformats-officedocument.theme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theme/theme28.xml" ContentType="application/vnd.openxmlformats-officedocument.theme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theme/theme29.xml" ContentType="application/vnd.openxmlformats-officedocument.theme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theme/theme30.xml" ContentType="application/vnd.openxmlformats-officedocument.theme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theme/theme31.xml" ContentType="application/vnd.openxmlformats-officedocument.theme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theme/theme32.xml" ContentType="application/vnd.openxmlformats-officedocument.theme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33.xml" ContentType="application/vnd.openxmlformats-officedocument.theme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theme/theme34.xml" ContentType="application/vnd.openxmlformats-officedocument.theme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theme/theme35.xml" ContentType="application/vnd.openxmlformats-officedocument.theme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theme/theme36.xml" ContentType="application/vnd.openxmlformats-officedocument.theme+xml"/>
  <Override PartName="/ppt/theme/themeOverride1.xml" ContentType="application/vnd.openxmlformats-officedocument.themeOverride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theme/theme37.xml" ContentType="application/vnd.openxmlformats-officedocument.theme+xml"/>
  <Override PartName="/ppt/theme/theme3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  <p:sldMasterId id="2147483708" r:id="rId3"/>
    <p:sldMasterId id="2147483712" r:id="rId4"/>
    <p:sldMasterId id="2147483715" r:id="rId5"/>
    <p:sldMasterId id="2147483734" r:id="rId6"/>
    <p:sldMasterId id="2147483804" r:id="rId7"/>
    <p:sldMasterId id="2147483853" r:id="rId8"/>
    <p:sldMasterId id="2147483872" r:id="rId9"/>
    <p:sldMasterId id="2147483891" r:id="rId10"/>
    <p:sldMasterId id="2147483910" r:id="rId11"/>
    <p:sldMasterId id="2147484074" r:id="rId12"/>
    <p:sldMasterId id="2147484171" r:id="rId13"/>
    <p:sldMasterId id="2147484220" r:id="rId14"/>
    <p:sldMasterId id="2147484258" r:id="rId15"/>
    <p:sldMasterId id="2147484297" r:id="rId16"/>
    <p:sldMasterId id="2147484336" r:id="rId17"/>
    <p:sldMasterId id="2147484356" r:id="rId18"/>
    <p:sldMasterId id="2147484370" r:id="rId19"/>
    <p:sldMasterId id="2147484394" r:id="rId20"/>
    <p:sldMasterId id="2147484406" r:id="rId21"/>
    <p:sldMasterId id="2147484418" r:id="rId22"/>
    <p:sldMasterId id="2147484431" r:id="rId23"/>
    <p:sldMasterId id="2147484456" r:id="rId24"/>
    <p:sldMasterId id="2147484468" r:id="rId25"/>
    <p:sldMasterId id="2147484480" r:id="rId26"/>
    <p:sldMasterId id="2147484493" r:id="rId27"/>
    <p:sldMasterId id="2147484505" r:id="rId28"/>
    <p:sldMasterId id="2147484518" r:id="rId29"/>
    <p:sldMasterId id="2147484530" r:id="rId30"/>
    <p:sldMasterId id="2147484547" r:id="rId31"/>
    <p:sldMasterId id="2147484559" r:id="rId32"/>
    <p:sldMasterId id="2147484572" r:id="rId33"/>
    <p:sldMasterId id="2147484585" r:id="rId34"/>
    <p:sldMasterId id="2147484597" r:id="rId35"/>
    <p:sldMasterId id="2147486210" r:id="rId36"/>
    <p:sldMasterId id="2147487298" r:id="rId37"/>
  </p:sldMasterIdLst>
  <p:notesMasterIdLst>
    <p:notesMasterId r:id="rId103"/>
  </p:notesMasterIdLst>
  <p:sldIdLst>
    <p:sldId id="867" r:id="rId38"/>
    <p:sldId id="2804" r:id="rId39"/>
    <p:sldId id="2805" r:id="rId40"/>
    <p:sldId id="2347" r:id="rId41"/>
    <p:sldId id="2806" r:id="rId42"/>
    <p:sldId id="2808" r:id="rId43"/>
    <p:sldId id="2779" r:id="rId44"/>
    <p:sldId id="2818" r:id="rId45"/>
    <p:sldId id="2819" r:id="rId46"/>
    <p:sldId id="2775" r:id="rId47"/>
    <p:sldId id="2787" r:id="rId48"/>
    <p:sldId id="2788" r:id="rId49"/>
    <p:sldId id="2825" r:id="rId50"/>
    <p:sldId id="2765" r:id="rId51"/>
    <p:sldId id="2812" r:id="rId52"/>
    <p:sldId id="2821" r:id="rId53"/>
    <p:sldId id="2785" r:id="rId54"/>
    <p:sldId id="2783" r:id="rId55"/>
    <p:sldId id="2817" r:id="rId56"/>
    <p:sldId id="2784" r:id="rId57"/>
    <p:sldId id="2824" r:id="rId58"/>
    <p:sldId id="2780" r:id="rId59"/>
    <p:sldId id="2793" r:id="rId60"/>
    <p:sldId id="2797" r:id="rId61"/>
    <p:sldId id="2782" r:id="rId62"/>
    <p:sldId id="2823" r:id="rId63"/>
    <p:sldId id="2835" r:id="rId64"/>
    <p:sldId id="2842" r:id="rId65"/>
    <p:sldId id="2845" r:id="rId66"/>
    <p:sldId id="2844" r:id="rId67"/>
    <p:sldId id="2836" r:id="rId68"/>
    <p:sldId id="2790" r:id="rId69"/>
    <p:sldId id="2781" r:id="rId70"/>
    <p:sldId id="2833" r:id="rId71"/>
    <p:sldId id="2811" r:id="rId72"/>
    <p:sldId id="2802" r:id="rId73"/>
    <p:sldId id="2794" r:id="rId74"/>
    <p:sldId id="2822" r:id="rId75"/>
    <p:sldId id="2789" r:id="rId76"/>
    <p:sldId id="2816" r:id="rId77"/>
    <p:sldId id="2813" r:id="rId78"/>
    <p:sldId id="2798" r:id="rId79"/>
    <p:sldId id="2820" r:id="rId80"/>
    <p:sldId id="2800" r:id="rId81"/>
    <p:sldId id="2838" r:id="rId82"/>
    <p:sldId id="2832" r:id="rId83"/>
    <p:sldId id="2829" r:id="rId84"/>
    <p:sldId id="2830" r:id="rId85"/>
    <p:sldId id="2831" r:id="rId86"/>
    <p:sldId id="2837" r:id="rId87"/>
    <p:sldId id="2841" r:id="rId88"/>
    <p:sldId id="2795" r:id="rId89"/>
    <p:sldId id="2834" r:id="rId90"/>
    <p:sldId id="2827" r:id="rId91"/>
    <p:sldId id="2803" r:id="rId92"/>
    <p:sldId id="2826" r:id="rId93"/>
    <p:sldId id="2809" r:id="rId94"/>
    <p:sldId id="2839" r:id="rId95"/>
    <p:sldId id="2840" r:id="rId96"/>
    <p:sldId id="2843" r:id="rId97"/>
    <p:sldId id="2810" r:id="rId98"/>
    <p:sldId id="2815" r:id="rId99"/>
    <p:sldId id="2846" r:id="rId100"/>
    <p:sldId id="2849" r:id="rId101"/>
    <p:sldId id="2850" r:id="rId102"/>
  </p:sldIdLst>
  <p:sldSz cx="9144000" cy="6858000" type="screen4x3"/>
  <p:notesSz cx="6858000" cy="9144000"/>
  <p:custDataLst>
    <p:tags r:id="rId10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2880">
          <p15:clr>
            <a:srgbClr val="A4A3A4"/>
          </p15:clr>
        </p15:guide>
        <p15:guide id="5" pos="158">
          <p15:clr>
            <a:srgbClr val="A4A3A4"/>
          </p15:clr>
        </p15:guide>
        <p15:guide id="6" pos="56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26D"/>
    <a:srgbClr val="FFCC00"/>
    <a:srgbClr val="DCEBEA"/>
    <a:srgbClr val="B4D4C3"/>
    <a:srgbClr val="FF9900"/>
    <a:srgbClr val="800000"/>
    <a:srgbClr val="FFFFC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2600" autoAdjust="0"/>
    <p:restoredTop sz="86387" autoAdjust="0"/>
  </p:normalViewPr>
  <p:slideViewPr>
    <p:cSldViewPr>
      <p:cViewPr varScale="1">
        <p:scale>
          <a:sx n="116" d="100"/>
          <a:sy n="116" d="100"/>
        </p:scale>
        <p:origin x="1080" y="108"/>
      </p:cViewPr>
      <p:guideLst>
        <p:guide orient="horz" pos="2160"/>
        <p:guide orient="horz" pos="119"/>
        <p:guide orient="horz" pos="4201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300" y="2348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114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5.xml"/><Relationship Id="rId47" Type="http://schemas.openxmlformats.org/officeDocument/2006/relationships/slide" Target="slides/slide10.xml"/><Relationship Id="rId63" Type="http://schemas.openxmlformats.org/officeDocument/2006/relationships/slide" Target="slides/slide26.xml"/><Relationship Id="rId68" Type="http://schemas.openxmlformats.org/officeDocument/2006/relationships/slide" Target="slides/slide31.xml"/><Relationship Id="rId84" Type="http://schemas.openxmlformats.org/officeDocument/2006/relationships/slide" Target="slides/slide47.xml"/><Relationship Id="rId89" Type="http://schemas.openxmlformats.org/officeDocument/2006/relationships/slide" Target="slides/slide5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4.xml"/><Relationship Id="rId92" Type="http://schemas.openxmlformats.org/officeDocument/2006/relationships/slide" Target="slides/slide5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theme" Target="theme/theme1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3.xml"/><Relationship Id="rId45" Type="http://schemas.openxmlformats.org/officeDocument/2006/relationships/slide" Target="slides/slide8.xml"/><Relationship Id="rId53" Type="http://schemas.openxmlformats.org/officeDocument/2006/relationships/slide" Target="slides/slide16.xml"/><Relationship Id="rId58" Type="http://schemas.openxmlformats.org/officeDocument/2006/relationships/slide" Target="slides/slide21.xml"/><Relationship Id="rId66" Type="http://schemas.openxmlformats.org/officeDocument/2006/relationships/slide" Target="slides/slide29.xml"/><Relationship Id="rId74" Type="http://schemas.openxmlformats.org/officeDocument/2006/relationships/slide" Target="slides/slide37.xml"/><Relationship Id="rId79" Type="http://schemas.openxmlformats.org/officeDocument/2006/relationships/slide" Target="slides/slide42.xml"/><Relationship Id="rId87" Type="http://schemas.openxmlformats.org/officeDocument/2006/relationships/slide" Target="slides/slide50.xml"/><Relationship Id="rId102" Type="http://schemas.openxmlformats.org/officeDocument/2006/relationships/slide" Target="slides/slide65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4.xml"/><Relationship Id="rId82" Type="http://schemas.openxmlformats.org/officeDocument/2006/relationships/slide" Target="slides/slide45.xml"/><Relationship Id="rId90" Type="http://schemas.openxmlformats.org/officeDocument/2006/relationships/slide" Target="slides/slide53.xml"/><Relationship Id="rId95" Type="http://schemas.openxmlformats.org/officeDocument/2006/relationships/slide" Target="slides/slide58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6.xml"/><Relationship Id="rId48" Type="http://schemas.openxmlformats.org/officeDocument/2006/relationships/slide" Target="slides/slide11.xml"/><Relationship Id="rId56" Type="http://schemas.openxmlformats.org/officeDocument/2006/relationships/slide" Target="slides/slide19.xml"/><Relationship Id="rId64" Type="http://schemas.openxmlformats.org/officeDocument/2006/relationships/slide" Target="slides/slide27.xml"/><Relationship Id="rId69" Type="http://schemas.openxmlformats.org/officeDocument/2006/relationships/slide" Target="slides/slide32.xml"/><Relationship Id="rId77" Type="http://schemas.openxmlformats.org/officeDocument/2006/relationships/slide" Target="slides/slide40.xml"/><Relationship Id="rId100" Type="http://schemas.openxmlformats.org/officeDocument/2006/relationships/slide" Target="slides/slide63.xml"/><Relationship Id="rId10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4.xml"/><Relationship Id="rId72" Type="http://schemas.openxmlformats.org/officeDocument/2006/relationships/slide" Target="slides/slide35.xml"/><Relationship Id="rId80" Type="http://schemas.openxmlformats.org/officeDocument/2006/relationships/slide" Target="slides/slide43.xml"/><Relationship Id="rId85" Type="http://schemas.openxmlformats.org/officeDocument/2006/relationships/slide" Target="slides/slide48.xml"/><Relationship Id="rId93" Type="http://schemas.openxmlformats.org/officeDocument/2006/relationships/slide" Target="slides/slide56.xml"/><Relationship Id="rId98" Type="http://schemas.openxmlformats.org/officeDocument/2006/relationships/slide" Target="slides/slide6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1.xml"/><Relationship Id="rId46" Type="http://schemas.openxmlformats.org/officeDocument/2006/relationships/slide" Target="slides/slide9.xml"/><Relationship Id="rId59" Type="http://schemas.openxmlformats.org/officeDocument/2006/relationships/slide" Target="slides/slide22.xml"/><Relationship Id="rId67" Type="http://schemas.openxmlformats.org/officeDocument/2006/relationships/slide" Target="slides/slide30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4.xml"/><Relationship Id="rId54" Type="http://schemas.openxmlformats.org/officeDocument/2006/relationships/slide" Target="slides/slide17.xml"/><Relationship Id="rId62" Type="http://schemas.openxmlformats.org/officeDocument/2006/relationships/slide" Target="slides/slide25.xml"/><Relationship Id="rId70" Type="http://schemas.openxmlformats.org/officeDocument/2006/relationships/slide" Target="slides/slide33.xml"/><Relationship Id="rId75" Type="http://schemas.openxmlformats.org/officeDocument/2006/relationships/slide" Target="slides/slide38.xml"/><Relationship Id="rId83" Type="http://schemas.openxmlformats.org/officeDocument/2006/relationships/slide" Target="slides/slide46.xml"/><Relationship Id="rId88" Type="http://schemas.openxmlformats.org/officeDocument/2006/relationships/slide" Target="slides/slide51.xml"/><Relationship Id="rId91" Type="http://schemas.openxmlformats.org/officeDocument/2006/relationships/slide" Target="slides/slide54.xml"/><Relationship Id="rId96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2.xml"/><Relationship Id="rId57" Type="http://schemas.openxmlformats.org/officeDocument/2006/relationships/slide" Target="slides/slide20.xml"/><Relationship Id="rId10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7.xml"/><Relationship Id="rId52" Type="http://schemas.openxmlformats.org/officeDocument/2006/relationships/slide" Target="slides/slide15.xml"/><Relationship Id="rId60" Type="http://schemas.openxmlformats.org/officeDocument/2006/relationships/slide" Target="slides/slide23.xml"/><Relationship Id="rId65" Type="http://schemas.openxmlformats.org/officeDocument/2006/relationships/slide" Target="slides/slide28.xml"/><Relationship Id="rId73" Type="http://schemas.openxmlformats.org/officeDocument/2006/relationships/slide" Target="slides/slide36.xml"/><Relationship Id="rId78" Type="http://schemas.openxmlformats.org/officeDocument/2006/relationships/slide" Target="slides/slide41.xml"/><Relationship Id="rId81" Type="http://schemas.openxmlformats.org/officeDocument/2006/relationships/slide" Target="slides/slide44.xml"/><Relationship Id="rId86" Type="http://schemas.openxmlformats.org/officeDocument/2006/relationships/slide" Target="slides/slide49.xml"/><Relationship Id="rId94" Type="http://schemas.openxmlformats.org/officeDocument/2006/relationships/slide" Target="slides/slide57.xml"/><Relationship Id="rId99" Type="http://schemas.openxmlformats.org/officeDocument/2006/relationships/slide" Target="slides/slide62.xml"/><Relationship Id="rId101" Type="http://schemas.openxmlformats.org/officeDocument/2006/relationships/slide" Target="slides/slide6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3.xml"/><Relationship Id="rId55" Type="http://schemas.openxmlformats.org/officeDocument/2006/relationships/slide" Target="slides/slide18.xml"/><Relationship Id="rId76" Type="http://schemas.openxmlformats.org/officeDocument/2006/relationships/slide" Target="slides/slide39.xml"/><Relationship Id="rId97" Type="http://schemas.openxmlformats.org/officeDocument/2006/relationships/slide" Target="slides/slide60.xml"/><Relationship Id="rId10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7080270-AD2F-4B9C-8A10-9D82AA34232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18895A8-D1BD-4F2E-9551-B133B9B171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36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7FE290-D79C-4A31-A092-4EDA8C6A4DAE}" type="slidenum">
              <a:rPr lang="en-US" altLang="zh-CN" smtClean="0">
                <a:solidFill>
                  <a:srgbClr val="0000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146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5C4934-0929-4B0E-9310-660794322BDE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81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118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717BD-A3D1-4A6D-9B3D-D5189AD399B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31482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6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221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20883B-6245-44B2-9328-4925F3F2A34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34126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没有明确分界点  正体  新体</a:t>
            </a:r>
          </a:p>
        </p:txBody>
      </p:sp>
      <p:sp>
        <p:nvSpPr>
          <p:cNvPr id="22323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85E9ED-8686-4840-875C-D4AEA08CA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94603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88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426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ED8F0C-5640-4A92-8752-E509D8F09F9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77335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28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0C3860-EB27-4EF2-B503-573194DC66CA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01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09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630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042016-7A5E-470F-B4BF-8A277FDD5F6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75560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fld id="{F185DDBB-CE94-47CC-A529-77B15DB7E49C}" type="slidenum">
              <a:rPr lang="en-US" altLang="zh-CN" b="1" smtClean="0">
                <a:solidFill>
                  <a:srgbClr val="FFFFFF"/>
                </a:solidFill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None/>
              </a:pPr>
              <a:t>43</a:t>
            </a:fld>
            <a:endParaRPr lang="en-US" altLang="zh-CN" b="1" smtClean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226339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72AD35-896A-4648-9669-22E6478C6058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174426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93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DCECB7-1977-4848-9A04-893BE1AF92F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51116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6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14AA8D-17E6-4ED2-8336-0F01DB89EFC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682558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在简单表达和并不专业的设计之间做出选择的话，我选择简单表达。设计技能需要逐步提高，要先从简单表达开始</a:t>
            </a:r>
            <a:r>
              <a:rPr lang="en-US" altLang="zh-CN" smtClean="0"/>
              <a:t>——R.W P15</a:t>
            </a:r>
            <a:endParaRPr lang="zh-CN" altLang="en-US" smtClean="0"/>
          </a:p>
        </p:txBody>
      </p:sp>
      <p:sp>
        <p:nvSpPr>
          <p:cNvPr id="23040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9A30E4-2E68-440A-A94E-96254B9C5E5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60837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6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适度重复，避免滥用，是重复元素更明显，更生动。</a:t>
            </a:r>
          </a:p>
        </p:txBody>
      </p:sp>
      <p:sp>
        <p:nvSpPr>
          <p:cNvPr id="23142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0CA4F1-8C83-43A7-A159-050DE38BA1A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05433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70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245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E3C508-635E-4103-BAD2-35737EC381A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230616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81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347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AB7570-A9DD-4765-BC22-A85FDEF9D56B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546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45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A4BE31-79EC-4C36-AF3C-26DC20616B06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364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01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80B6CC-D137-4477-84FE-8CA9BA349B2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258146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A23823-2A1D-47F0-B519-0910D729AB87}" type="slidenum">
              <a:rPr lang="en-US" altLang="zh-CN" smtClean="0">
                <a:solidFill>
                  <a:srgbClr val="0000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2418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887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7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EC25F8-CEAD-413D-98A2-F132E64AF88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67060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FB64BA-3CF4-48CC-801C-4E1C3056C418}" type="slidenum">
              <a:rPr lang="en-US" altLang="zh-CN" smtClean="0">
                <a:solidFill>
                  <a:srgbClr val="0000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7480" tIns="43740" rIns="87480" bIns="4374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764795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1650E8-33A1-4A73-B4C2-E8C45C54931C}" type="slidenum">
              <a:rPr lang="zh-CN" altLang="en-US" smtClean="0">
                <a:solidFill>
                  <a:srgbClr val="000000"/>
                </a:solidFill>
                <a:ea typeface="MS PGothic" pitchFamily="34" charset="-128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35217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606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D5D10-69B6-4C0F-8458-605D835A00E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47300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70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4E89B-0F6C-43F6-A269-0E2DD376DB9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65990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27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811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7C484A-6429-4BEC-B4C0-1A6828429B0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9735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85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7.png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27.jpeg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5.xml"/></Relationships>
</file>

<file path=ppt/slideLayouts/_rels/slideLayout40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0man.com/" TargetMode="External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35.xml"/><Relationship Id="rId4" Type="http://schemas.openxmlformats.org/officeDocument/2006/relationships/hyperlink" Target="http://blog.sina.com.cn/changshappt" TargetMode="Externa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0man.com/" TargetMode="External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35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6.xml"/><Relationship Id="rId1" Type="http://schemas.openxmlformats.org/officeDocument/2006/relationships/themeOverride" Target="../theme/themeOverride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EF288-A55E-41D2-957C-F1FC223919DB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94627F7-F2B5-4E3D-8966-9BC24F2E17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731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D1D13-0697-4762-A23D-F95794860227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F18A45-8E0A-49D3-825E-67685FB4FE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796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402907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1C761-92CC-4334-AE43-97F0F66D60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546612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838200"/>
            <a:ext cx="7620000" cy="5543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D1591-36FB-47DE-8A12-DD7731CEFE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20030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55458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61" name="Image" r:id="rId3" imgW="2438198" imgH="1657835" progId="">
                  <p:embed/>
                </p:oleObj>
              </mc:Choice>
              <mc:Fallback>
                <p:oleObj name="Image" r:id="rId3" imgW="2438198" imgH="165783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sdb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95738"/>
            <a:ext cx="24384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5181600" cy="1219200"/>
          </a:xfrm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62600"/>
            <a:ext cx="5181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152400" y="6553200"/>
            <a:ext cx="24384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124200" y="6553200"/>
            <a:ext cx="3048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553200"/>
            <a:ext cx="2438400" cy="228600"/>
          </a:xfrm>
        </p:spPr>
        <p:txBody>
          <a:bodyPr/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DE10A47F-C45F-424E-8751-1608CA3077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556908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5B580-2FF0-4214-9A7F-31CF8BE077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65656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57333-229C-4877-9017-121B588F36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05514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56C82-7BFF-4EBC-A728-2ADDE49785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26026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D013D-0CD4-454C-9087-6C90E2EF9B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94961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11EE1-F7A0-4FDB-87C8-3058ADC08D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88358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68B1E-335D-466D-BC35-CBBFC85D85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4300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AD94D-D7AB-499D-ACC9-69F87737F6E7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6E93BB-8D96-4A6D-8CED-B8AF9E2485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6881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EC1C5-8CA2-4466-B46D-4F2AB8DF9A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5356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BCB00-CA4C-45FF-B94A-EE880E4EF2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898161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224B9-8679-47F1-A779-3A7F17E28D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7393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1905000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56260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9EBB7-F8C5-420E-AAA6-905647683E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25739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00600" y="1524000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00600" y="402907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FA806-C877-4392-BBC3-E1DFEBF3E7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9010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AF2E7-C890-430A-BF5A-7D4A18B42A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137433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77076-6834-484C-A0CB-C2F75420C0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58319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33E0-69EE-4727-A4BA-B6765FEE6D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848925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402907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30E73-934E-4A27-97FF-5E0429567A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872698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838200"/>
            <a:ext cx="7620000" cy="5543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FD72A-0844-4CA5-97C4-11E7E920E4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21308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5E239-D77D-4660-8AD7-C0D04AE404EA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9D5CED1-FD28-4F2C-86BE-4CDACE7510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3038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33274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"/>
          <a:stretch>
            <a:fillRect/>
          </a:stretch>
        </p:blipFill>
        <p:spPr bwMode="auto">
          <a:xfrm>
            <a:off x="-3175" y="0"/>
            <a:ext cx="914717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47" descr="PPT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5572125"/>
            <a:ext cx="305752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5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6211888"/>
            <a:ext cx="2401887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4499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630238" y="979488"/>
            <a:ext cx="7783512" cy="866775"/>
          </a:xfrm>
        </p:spPr>
        <p:txBody>
          <a:bodyPr/>
          <a:lstStyle>
            <a:lvl1pPr fontAlgn="t">
              <a:defRPr sz="3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34500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627063" y="1704975"/>
            <a:ext cx="7783512" cy="960438"/>
          </a:xfrm>
        </p:spPr>
        <p:txBody>
          <a:bodyPr/>
          <a:lstStyle>
            <a:lvl1pPr marL="0" indent="0">
              <a:defRPr sz="1800">
                <a:solidFill>
                  <a:srgbClr val="7B7B7B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129409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7CD6C-D413-435C-9413-A1B9F1BE36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856592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1AF02-8A35-4556-9147-24D841F480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312605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3716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6763" y="13716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BF441-3D49-4BEF-A904-A535280A5E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527537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71D83-CF97-4380-84FC-440E7A792F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854948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26A7-B51B-4BB3-B238-8CB65678CC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10738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ACE9C-7D6D-41C4-B256-EB123FB739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732510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CC82A-24DF-4944-AFAC-7F59514CE0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700700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B88C7-77AF-48AB-83A8-FDBDFB9FD9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8469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5748164"/>
            <a:ext cx="9144000" cy="1143000"/>
          </a:xfrm>
          <a:prstGeom prst="snip1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/>
          <a:lstStyle>
            <a:lvl1pPr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39676-4F2F-456B-B3AE-0EC25330664E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2103ED-C85B-46DE-B526-DC2B3B7AEA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69999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F3E64-FED4-46D5-92C0-2642219AB3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651071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314325"/>
            <a:ext cx="1943100" cy="5781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14325"/>
            <a:ext cx="5676900" cy="5781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33587-B95E-4822-BE4A-B59284B134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267856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片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636838"/>
            <a:ext cx="8207375" cy="960437"/>
          </a:xfrm>
        </p:spPr>
        <p:txBody>
          <a:bodyPr/>
          <a:lstStyle>
            <a:lvl1pPr>
              <a:defRPr sz="3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52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716338"/>
            <a:ext cx="8207375" cy="407987"/>
          </a:xfrm>
        </p:spPr>
        <p:txBody>
          <a:bodyPr anchor="ctr"/>
          <a:lstStyle>
            <a:lvl1pPr marL="0" indent="0" algn="r">
              <a:buFont typeface="Wingdings" pitchFamily="2" charset="2"/>
              <a:buNone/>
              <a:defRPr sz="180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298884782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27770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453050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765175"/>
            <a:ext cx="4027487" cy="5183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65175"/>
            <a:ext cx="4027488" cy="5183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231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68029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21056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06739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2576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37184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201428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84503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88913"/>
            <a:ext cx="2051050" cy="5759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03925" cy="5759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790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 descr="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37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8"/>
          <p:cNvSpPr>
            <a:spLocks noGrp="1" noChangeArrowheads="1"/>
          </p:cNvSpPr>
          <p:nvPr>
            <p:ph type="ctrTitle"/>
          </p:nvPr>
        </p:nvSpPr>
        <p:spPr bwMode="auto">
          <a:xfrm>
            <a:off x="357158" y="3905272"/>
            <a:ext cx="65532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>
              <a:defRPr sz="3200" b="0">
                <a:latin typeface="黑体" pitchFamily="2" charset="-122"/>
                <a:ea typeface="黑体" pitchFamily="2" charset="-122"/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57158" y="4819672"/>
            <a:ext cx="6400800" cy="6095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FB1B4ED-CC98-4B65-ABDB-D459BCAB65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119609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838200"/>
            <a:ext cx="9144000" cy="76200"/>
          </a:xfrm>
          <a:prstGeom prst="rect">
            <a:avLst/>
          </a:prstGeom>
          <a:solidFill>
            <a:srgbClr val="0032A8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29292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28575">
            <a:solidFill>
              <a:srgbClr val="0A3C91"/>
            </a:solidFill>
            <a:round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宋体"/>
              <a:cs typeface="Arial Unicode MS" pitchFamily="34" charset="-122"/>
            </a:endParaRPr>
          </a:p>
        </p:txBody>
      </p:sp>
      <p:pic>
        <p:nvPicPr>
          <p:cNvPr id="6" name="Picture 2" descr="P:\P03_MKTCOMM\EXPRESS VI\JPG文档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6386513"/>
            <a:ext cx="1214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401" y="214290"/>
            <a:ext cx="61944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Title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685800" y="1196975"/>
            <a:ext cx="7772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7826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638693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13850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21082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1240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0214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0521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125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4D808E0-EB81-4A0C-9DF6-08A86EEF03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748267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1359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8072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45853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43050"/>
            <a:ext cx="8229600" cy="44831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45296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29063" y="6429375"/>
            <a:ext cx="15001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6733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46ABD-03DB-4199-87D7-2FC6DB5889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58108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195F6-8125-4F5D-B528-D90CF3B54E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6257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now\Pictures\CDSPNY_701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6319A-6D1C-40AA-A901-DA90B8682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0765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6A8D8-AAE4-407A-A484-1F329EF0B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1919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FDA6-03A0-4CE4-BC72-8A763A0B1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821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563"/>
            <a:ext cx="9144000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-3175" y="1125538"/>
            <a:ext cx="9177338" cy="5040312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3175" y="6165850"/>
            <a:ext cx="9180513" cy="69215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3175" y="0"/>
            <a:ext cx="9145588" cy="1125538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4" descr="logo副本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6297613"/>
            <a:ext cx="164306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9629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313E-6676-430B-AA74-4A03E46561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54967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186B-19B5-4826-9124-7A62CEEDA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3491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27955-C764-4723-B726-C9B5CD9620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9434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EB592-A2BD-4EED-BB53-99405E3B02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3351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607BE-C64C-4C8C-B0B6-D48F4EA75B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2785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03384-D74F-4D72-9643-E3367D1BA2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0536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04523-51A5-477E-ABF7-FAF5FB60AB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60160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82464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23265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563"/>
            <a:ext cx="9144000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-3175" y="1125538"/>
            <a:ext cx="9177338" cy="5040312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3175" y="6165850"/>
            <a:ext cx="9180513" cy="69215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3175" y="0"/>
            <a:ext cx="9145588" cy="1125538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7375525" y="6197600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smtClean="0">
                <a:solidFill>
                  <a:schemeClr val="bg1"/>
                </a:solidFill>
                <a:latin typeface="方正静蕾简体"/>
                <a:ea typeface="方正静蕾简体"/>
                <a:cs typeface="方正静蕾简体"/>
              </a:rPr>
              <a:t>秋记与你分享</a:t>
            </a: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4211638" y="6524625"/>
            <a:ext cx="49466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b="1" smtClean="0">
                <a:solidFill>
                  <a:schemeClr val="bg1"/>
                </a:solidFill>
                <a:latin typeface="宋体" pitchFamily="2" charset="-122"/>
              </a:rPr>
              <a:t>如果你对我做的</a:t>
            </a:r>
            <a:r>
              <a:rPr lang="en-US" altLang="zh-CN" sz="1400" b="1" smtClean="0">
                <a:solidFill>
                  <a:schemeClr val="bg1"/>
                </a:solidFill>
                <a:latin typeface="宋体" pitchFamily="2" charset="-122"/>
              </a:rPr>
              <a:t>PPT</a:t>
            </a:r>
            <a:r>
              <a:rPr lang="zh-CN" altLang="en-US" sz="1400" b="1" smtClean="0">
                <a:solidFill>
                  <a:schemeClr val="bg1"/>
                </a:solidFill>
                <a:latin typeface="宋体" pitchFamily="2" charset="-122"/>
              </a:rPr>
              <a:t>感兴趣，欢迎交流，百度</a:t>
            </a:r>
            <a:r>
              <a:rPr lang="zh-CN" altLang="en-US" sz="1600" smtClean="0"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秋记博客</a:t>
            </a:r>
            <a:r>
              <a:rPr lang="zh-CN" altLang="en-US" sz="1400" b="1" smtClean="0">
                <a:solidFill>
                  <a:schemeClr val="bg1"/>
                </a:solidFill>
                <a:latin typeface="宋体" pitchFamily="2" charset="-122"/>
              </a:rPr>
              <a:t>即可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7451725" y="6524625"/>
            <a:ext cx="1584325" cy="0"/>
          </a:xfrm>
          <a:prstGeom prst="line">
            <a:avLst/>
          </a:prstGeom>
          <a:ln>
            <a:solidFill>
              <a:schemeClr val="bg1"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589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"/>
          <a:stretch>
            <a:fillRect/>
          </a:stretch>
        </p:blipFill>
        <p:spPr bwMode="auto">
          <a:xfrm>
            <a:off x="-3175" y="0"/>
            <a:ext cx="914717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47" descr="PPT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5572125"/>
            <a:ext cx="305752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5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6211888"/>
            <a:ext cx="2401887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4499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630240" y="979488"/>
            <a:ext cx="7783512" cy="866775"/>
          </a:xfrm>
        </p:spPr>
        <p:txBody>
          <a:bodyPr/>
          <a:lstStyle>
            <a:lvl1pPr fontAlgn="t">
              <a:defRPr sz="3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34500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627064" y="1704975"/>
            <a:ext cx="7783512" cy="960438"/>
          </a:xfrm>
        </p:spPr>
        <p:txBody>
          <a:bodyPr/>
          <a:lstStyle>
            <a:lvl1pPr marL="0" indent="0">
              <a:defRPr sz="1800">
                <a:solidFill>
                  <a:srgbClr val="7B7B7B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485308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ADC1A-DF4E-46EC-909B-DFB124421F1E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0A08C-FAD5-4434-866D-690381DC8E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435883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B77BE-0F47-4951-AF07-57CE05D4BFB8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35A68-C8C9-4948-B0BE-413449C4DE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908433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4A141-2E02-481E-82AF-7DC61AF90A3B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09A07-044E-4A0A-81CC-3BE770E565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267401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D4DF2-5FF2-49A6-85DF-D2D9D7FCD9FE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73326-9108-48DC-84FA-6B968B796C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105251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84A9E-8B94-4471-9499-4D1A60D556CC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629B4-5227-47A7-BC4B-1E09C36011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454459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3E202-51AC-4680-B030-3334827C4FF7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178F0-E0EA-4B2E-901E-C049D1095A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632620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F7065-933D-43BF-8035-1B8EDF71B42D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F1900-35D5-4153-91BB-9751124935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788453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641A6-A0B5-4793-9681-7BCCD48902E2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A569B-B84F-470D-BC69-24DB189AE3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099075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3100D-5C3F-4750-A303-56A1BB8F5982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C4EF5-800E-491B-BB0C-382A5FED23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812041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6727F-09CA-4A16-B1DD-2FDD5EC81B35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96B9E-89D9-4604-A789-CEB0153E0D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3920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6C4EA-FCED-40DC-B6C9-4A43BB74C1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855424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A1260-2C4F-460C-84F0-7AF67EFF14F0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530A2-68DA-428D-A6A4-6152C9A96A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100968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FE80F-2C7B-4790-8AE3-97F780F66E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644281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53271-1D37-422C-A567-1A093B5E42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39687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AB7F6-B1DE-43ED-855C-279CAEFEA3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711887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4D4DB-9EE7-476A-B73B-208DD75C26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503115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1A723-FF21-4739-82ED-7DA645D566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883580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F15CD-37EE-491F-B055-EDCF355D4A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592099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0E537-959F-451A-A9EC-ABD4EF3059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308600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CF7E0-1596-4545-94D3-AC6D484E32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068806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92176-A846-4A4C-B0F0-2952F45BF6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2197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9A86E-D429-4CFC-867B-634F2EB877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23985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2C194-AC35-454A-A5A5-DF557D60FC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350384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65996-3F4E-4239-94A3-0948F8451D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697133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E3FF-29DC-40F6-88ED-BB6DEC681C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97914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EBD98-594F-47E6-81D8-637EC27453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78936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1F63-C72E-48FC-9899-C23F23CD8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38035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D0E7A-35AE-4E91-A886-C9F7FE45F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9247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805CD-D15D-45AC-A60D-84FBD4182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4693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D43E3-3EF9-422F-8CA1-EB7C9D4B18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45321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2900A-2370-4AF0-8B99-CAC74AAC8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09355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18DAE-9A1E-4544-8039-7CD7E4BF2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37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0F2FA-D40F-464E-BD92-504C2D34B0CF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B612CC-23BB-4DAD-B1A3-5CB3E40242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31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3716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6763" y="13716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47B36-54B7-4C5B-8CA2-6758B173D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46092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1650E-B71C-42D9-9315-D1BF16674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8417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63836-4F5A-49A1-8313-C3ED8BCB14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0337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F9585-20AD-4209-8BF5-23FA822294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5657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786188" y="6357938"/>
            <a:ext cx="5357812" cy="500062"/>
            <a:chOff x="0" y="3838"/>
            <a:chExt cx="5375" cy="317"/>
          </a:xfrm>
        </p:grpSpPr>
        <p:sp>
          <p:nvSpPr>
            <p:cNvPr id="3" name="WordArt 17"/>
            <p:cNvSpPr>
              <a:spLocks noChangeArrowheads="1" noChangeShapeType="1" noTextEdit="1"/>
            </p:cNvSpPr>
            <p:nvPr userDrawn="1"/>
          </p:nvSpPr>
          <p:spPr bwMode="auto">
            <a:xfrm>
              <a:off x="3833" y="3838"/>
              <a:ext cx="1519" cy="21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i="1" kern="10">
                  <a:ln w="9525">
                    <a:solidFill>
                      <a:srgbClr val="003366"/>
                    </a:solidFill>
                    <a:round/>
                    <a:headEnd/>
                    <a:tailEnd/>
                  </a:ln>
                  <a:solidFill>
                    <a:srgbClr val="003366"/>
                  </a:solidFill>
                  <a:latin typeface="宋体"/>
                  <a:ea typeface="宋体"/>
                </a:rPr>
                <a:t>创造机遇，成就潜能</a:t>
              </a:r>
            </a:p>
          </p:txBody>
        </p:sp>
        <p:sp>
          <p:nvSpPr>
            <p:cNvPr id="4" name="Rectangle 18"/>
            <p:cNvSpPr>
              <a:spLocks noChangeArrowheads="1"/>
            </p:cNvSpPr>
            <p:nvPr userDrawn="1"/>
          </p:nvSpPr>
          <p:spPr bwMode="auto">
            <a:xfrm>
              <a:off x="0" y="4110"/>
              <a:ext cx="5375" cy="4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336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" name="Rectangle 19"/>
            <p:cNvSpPr>
              <a:spLocks noChangeArrowheads="1"/>
            </p:cNvSpPr>
            <p:nvPr userDrawn="1"/>
          </p:nvSpPr>
          <p:spPr bwMode="auto">
            <a:xfrm>
              <a:off x="0" y="4065"/>
              <a:ext cx="5375" cy="3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669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714750" y="6215063"/>
            <a:ext cx="5429250" cy="642937"/>
          </a:xfrm>
          <a:prstGeom prst="rect">
            <a:avLst/>
          </a:prstGeom>
          <a:solidFill>
            <a:schemeClr val="lt1">
              <a:alpha val="4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18" descr="页眉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美国硅谷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87476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PPT背景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-19050"/>
            <a:ext cx="9144000" cy="687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642600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1F8B8-D02D-455D-B872-3F78240C57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350212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236B1-FA8A-45D7-B69D-244A20E5C1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420259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59193-9666-4DD9-BDC6-C534AD25D5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230946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DB71-4959-4B17-8851-DC8EAE70B7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07709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E868D-6707-4042-9766-E9436ECA59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62377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3A8A-BD0E-4EAE-88E1-B9657FEDE3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9439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47C97-E23E-4A82-BAA5-4FCE070F12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208922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642942"/>
          </a:xfrm>
          <a:solidFill>
            <a:schemeClr val="bg1">
              <a:alpha val="40000"/>
            </a:schemeClr>
          </a:solidFill>
        </p:spPr>
        <p:txBody>
          <a:bodyPr/>
          <a:lstStyle>
            <a:lvl1pPr marL="360000"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CAA4D-0386-4B54-9435-A4A906C87C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1891954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9144000" cy="606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42889"/>
            <a:ext cx="8610600" cy="1952625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205046" y="2286001"/>
            <a:ext cx="3710354" cy="155416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477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DF9C8-5CC6-4DA5-8017-6C66E74496B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477000"/>
            <a:ext cx="43434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477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A6418-96F0-4E46-84E8-D616C7AF5F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0736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9A525-6BE6-4578-80C3-083AA7EDF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80299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CC568-9A24-47A5-BFBC-0D2AF2B4A7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4779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968262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6138" y="1524000"/>
            <a:ext cx="3968262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42009-A0C8-4977-AC0C-1F7713FDDD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08300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003D4-92E1-4FDD-BD95-3EBF4832A7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63264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2" y="-23"/>
            <a:ext cx="8077200" cy="857255"/>
          </a:xfrm>
        </p:spPr>
        <p:txBody>
          <a:bodyPr/>
          <a:lstStyle>
            <a:lvl1pPr>
              <a:defRPr sz="40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03B1F-FEC7-44CB-8EAB-D498EF2469DB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CC6C7-7D47-49E9-A1B0-93816C0401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12514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A394B-467B-492D-8AB0-ABB6DA6B3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6334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B1CCD-2A11-4CEE-80A9-E103FBDE07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8702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5D3E1-BCED-453B-B265-1F4CE74462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33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79D7B-98E9-4C06-912B-B5ED51C33B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455261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23551-3DA1-47A5-AB4A-609D4B7861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0008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182564"/>
            <a:ext cx="2019300" cy="58372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182564"/>
            <a:ext cx="5917223" cy="58372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522D2-73F2-49C5-876F-2D68538FD1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0968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E54CD-BF58-4C1F-838A-90C56B030B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4313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C3AA2-E66B-437C-9319-90FEFC916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8574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FBF80-C28D-4218-B946-0A1C30688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1318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7FF48-C46E-4AB7-A6F2-F4788761E3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87995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85258-BBA4-46EF-8236-B2917E2417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7891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452AB-F67C-4234-8F81-7BA9875545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5453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DCF9F-605A-4686-86CD-E77983316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881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F9FBB-D4CC-44B5-BD53-00754FDF57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323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D2121-2AB1-4340-801D-B00F539DBE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76387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85DBE-B235-4E69-B1EE-4A32641604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0961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9498D-A09C-485A-85FF-E18C5BC25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18267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50DEF-4252-4145-97CE-790102F9BE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47124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8B1CA-BCEA-44EF-9816-E79C24F0F8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92379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07E29-2969-41AD-B726-ACD232F27E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364263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2B903-8D36-4050-B90F-C486722DB7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390553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1BB13-66A4-468C-9429-D06098C5B0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19377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F7089-BCA5-426E-AD41-8A2238D23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236964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1092A-A6FB-45DD-97C9-D7B986B34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21200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D3D56-F03E-4B83-AF28-7FE2CFBBF4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24244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9C86A-6776-4449-87A2-A8893CE89D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11519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45BEB-CA13-42A9-BD58-05373A29C7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563808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7891A-5B62-40BC-AFD6-F87693C9C1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2882373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A8452-4527-4B52-8631-4E654D08A1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681121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8079F-E9B1-4FE9-9982-922D3D31BC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608179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ABE63-FEF2-4502-81AB-3B7B68CB88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069681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5488F-2024-4BAD-88F6-7CF3918276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860278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F2BD5-77F0-402D-824F-CF1CA60355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994282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E0E94-82A6-4A77-BA1E-9DFDE269EF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947461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7B1C5-65C2-4AA1-9623-4F78C2B1FD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839218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06E30-FC76-4351-99C3-7E07F46BC8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44816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A9BFA-4E71-4135-9025-2464097461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464007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478E3-797A-41B1-A7C8-C4EAC5C442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79319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10C68-6985-4983-8A2B-5C543E8953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97821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7AF5D-5DB3-43D1-9707-6D14BB5262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887457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DFD51-2D3D-45EB-A6F4-D9CC4B7866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99573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A3F7F-B595-45B7-85A8-E7069A347A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669064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74DCE-F774-41F4-95BD-34C07101DE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3431572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破旧纸张大图 点击还原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" t="17999" r="2184" b="11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EEF29-9BB2-461E-9E07-883CABD63E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3108026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F4CDD-8B9D-432B-A157-EE2B5022E7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931080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45FFE-A5F4-4E14-AF57-FBAEAE0C7B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74250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5317F-DD4A-454B-A44C-2C0481300D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59147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39A65-8AC8-4E5D-B496-7162D5E818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015833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9608B-5039-452E-AFA1-1D837EB069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630474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1B397-1F33-431A-8312-E4AFAF7D148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773204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010B2-1485-48FF-9099-27766A6E40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657304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E1310-8644-477E-B40A-15E2BDB02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710716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21375-E270-43D6-A2C0-C00B86A8CC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716778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D4965-74D5-472B-8244-57B47C92B90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671062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C720B-3FCB-4190-9686-6FD2149AF2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05561"/>
      </p:ext>
    </p:extLst>
  </p:cSld>
  <p:clrMapOvr>
    <a:masterClrMapping/>
  </p:clrMapOvr>
  <p:transition advTm="3000">
    <p:fade thruBlk="1"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92F5A-CA5B-4757-B4A7-E81E471EE7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83137"/>
      </p:ext>
    </p:extLst>
  </p:cSld>
  <p:clrMapOvr>
    <a:masterClrMapping/>
  </p:clrMapOvr>
  <p:transition advTm="3000">
    <p:fade thruBlk="1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5BAEB-09FF-49F2-BC7D-F20B70D3DD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18710"/>
      </p:ext>
    </p:extLst>
  </p:cSld>
  <p:clrMapOvr>
    <a:masterClrMapping/>
  </p:clrMapOvr>
  <p:transition advTm="3000">
    <p:fade thruBlk="1"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61463-189F-45CA-A03A-97FDEA1DC4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53460"/>
      </p:ext>
    </p:extLst>
  </p:cSld>
  <p:clrMapOvr>
    <a:masterClrMapping/>
  </p:clrMapOvr>
  <p:transition advTm="3000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314326"/>
            <a:ext cx="1943100" cy="5781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14326"/>
            <a:ext cx="5676900" cy="5781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DFB01-306B-4A26-AC0C-110B74A884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272841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B4624-40BB-4182-89BF-DBEBA24843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55102"/>
      </p:ext>
    </p:extLst>
  </p:cSld>
  <p:clrMapOvr>
    <a:masterClrMapping/>
  </p:clrMapOvr>
  <p:transition advTm="3000">
    <p:fade thruBlk="1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C047-6DE4-4376-BFE9-BBAA8F4064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693541"/>
      </p:ext>
    </p:extLst>
  </p:cSld>
  <p:clrMapOvr>
    <a:masterClrMapping/>
  </p:clrMapOvr>
  <p:transition advTm="3000">
    <p:fade thruBlk="1"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34A78-6EB1-418A-9921-EDAC99DC31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07940"/>
      </p:ext>
    </p:extLst>
  </p:cSld>
  <p:clrMapOvr>
    <a:masterClrMapping/>
  </p:clrMapOvr>
  <p:transition advTm="3000">
    <p:fade thruBlk="1"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57939-5223-4A6E-9321-E671941F3E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88795"/>
      </p:ext>
    </p:extLst>
  </p:cSld>
  <p:clrMapOvr>
    <a:masterClrMapping/>
  </p:clrMapOvr>
  <p:transition advTm="3000">
    <p:fade thruBlk="1"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9E1C-66F6-438D-B11F-9CF0B81102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30707"/>
      </p:ext>
    </p:extLst>
  </p:cSld>
  <p:clrMapOvr>
    <a:masterClrMapping/>
  </p:clrMapOvr>
  <p:transition advTm="3000">
    <p:fade thruBlk="1"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9AAA7-EB6F-45D5-AA89-C5134CBFB9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073881"/>
      </p:ext>
    </p:extLst>
  </p:cSld>
  <p:clrMapOvr>
    <a:masterClrMapping/>
  </p:clrMapOvr>
  <p:transition advTm="3000">
    <p:fade thruBlk="1"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53D56-4C40-427C-AFBB-BEBC58DB2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17619"/>
      </p:ext>
    </p:extLst>
  </p:cSld>
  <p:clrMapOvr>
    <a:masterClrMapping/>
  </p:clrMapOvr>
  <p:transition advTm="3000">
    <p:fade thruBlk="1"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E691B35-FBA5-40BE-A747-6009CB3630C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342F57-A468-4146-975D-92C6B0C42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8620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856E96B-D6DC-48E0-B3C5-4B60FA2D916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D9E98D-B272-4749-ADDC-057BA48D08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247999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AF5395-2A93-42E1-9DB6-254352EFE6A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6C3D5C-2A59-42E9-8AF9-2DB24FAA85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678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667014"/>
            <a:ext cx="6400800" cy="942975"/>
          </a:xfrm>
        </p:spPr>
        <p:txBody>
          <a:bodyPr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362200"/>
            <a:ext cx="5791200" cy="304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400800"/>
            <a:ext cx="19812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228600" y="6400800"/>
            <a:ext cx="381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4361985-6B8A-416D-A367-35AD8DD2A83B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6155669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9A00DE-A58A-4966-9BCD-FFA31A8E08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7C8154-391A-4A50-B451-67039E5407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862963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44052BF-686B-4459-98E0-F2FCDA88AF5B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B1CFDA8-B4A2-45BE-BF02-ECBF9504F3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56518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EEC9A6-068C-4C16-8AA2-4A519D10AE2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43020A-1C56-4DE3-B683-7F5B8D0ECB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66245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27529F-FFA9-40B0-9F42-F8AFB565769E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864ACC-79FD-4FA2-9049-EE9291C7B6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1523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E390B24-76A2-446A-BED7-57B57AD1CA1C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2FBD43-3F90-459C-BB8A-F0C78ABE20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68774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DD7224-041B-4895-A8C4-6B031A5EB62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F5119A-CBFD-423D-A19B-46635AB91B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98383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86CB3A-E085-426F-BA6C-87CD92D7433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331148-8233-45A4-BD18-7C0F20AC5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29403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58035A-6A59-4E79-8871-8274D7E9FE3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D20AAC-D915-4F04-94C1-18B823E894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28383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D3360-39A7-48B6-8A57-0315393542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14050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309" y="32210"/>
            <a:ext cx="8229600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27555-F8CE-4357-B496-89FEBD2CD6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222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4191000" y="6505575"/>
            <a:ext cx="8382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F37B683-E39B-4EF8-A570-4BF793A1E953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日期占位符 5"/>
          <p:cNvSpPr>
            <a:spLocks noGrp="1"/>
          </p:cNvSpPr>
          <p:nvPr>
            <p:ph type="dt" sz="half" idx="11"/>
          </p:nvPr>
        </p:nvSpPr>
        <p:spPr>
          <a:xfrm>
            <a:off x="381000" y="6505575"/>
            <a:ext cx="19050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8840543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CB94B-AB39-4BC6-A008-D81742B88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08649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D7803-BDE4-46DC-A971-242D802421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4967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9D60C-9272-492A-971A-AC9048261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8881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88A09-A383-4E41-B03D-11A3E17ADD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411639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A14C6-30D2-49E0-A0BD-709186DE70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07808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4E675-31E7-4A3C-AF90-6AF55C01A8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39145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38274-0981-48E5-8D74-5B82E56AF4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414262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F9D15-CEEF-4661-ADB0-DC0A4ED95C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03628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3DBD2-B2C7-4062-A32C-5B09E9ABF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5944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42549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B5643-6B4D-4267-909A-26B9D569A3BA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38A652-2D7E-47CD-8F7B-C681216DB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152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4191000" y="6505575"/>
            <a:ext cx="8382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B0AD604-3FDB-4C0E-8307-58E87E0DF3F3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>
          <a:xfrm>
            <a:off x="381000" y="6505575"/>
            <a:ext cx="19050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350515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13209"/>
      </p:ext>
    </p:extLst>
  </p:cSld>
  <p:clrMapOvr>
    <a:masterClrMapping/>
  </p:clrMapOvr>
  <p:transition>
    <p:fad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8823071"/>
      </p:ext>
    </p:extLst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930888"/>
      </p:ext>
    </p:extLst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60696"/>
      </p:ext>
    </p:extLst>
  </p:cSld>
  <p:clrMapOvr>
    <a:masterClrMapping/>
  </p:clrMapOvr>
  <p:transition>
    <p:fade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544842"/>
      </p:ext>
    </p:extLst>
  </p:cSld>
  <p:clrMapOvr>
    <a:masterClrMapping/>
  </p:clrMapOvr>
  <p:transition>
    <p:fade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364542"/>
      </p:ext>
    </p:extLst>
  </p:cSld>
  <p:clrMapOvr>
    <a:masterClrMapping/>
  </p:clrMapOvr>
  <p:transition>
    <p:fade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47927111"/>
      </p:ext>
    </p:extLst>
  </p:cSld>
  <p:clrMapOvr>
    <a:masterClrMapping/>
  </p:clrMapOvr>
  <p:transition>
    <p:fade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99132906"/>
      </p:ext>
    </p:extLst>
  </p:cSld>
  <p:clrMapOvr>
    <a:masterClrMapping/>
  </p:clrMapOvr>
  <p:transition>
    <p:fade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74293"/>
      </p:ext>
    </p:extLst>
  </p:cSld>
  <p:clrMapOvr>
    <a:masterClrMapping/>
  </p:clrMapOvr>
  <p:transition>
    <p:fade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19860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180FD-D920-44C9-89E1-1CBA4CA93180}" type="datetimeFigureOut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14490-2B07-4E39-AA59-7E2B10539E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44915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76517"/>
      </p:ext>
    </p:extLst>
  </p:cSld>
  <p:clrMapOvr>
    <a:masterClrMapping/>
  </p:clrMapOvr>
  <p:transition>
    <p:fade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025197"/>
      </p:ext>
    </p:extLst>
  </p:cSld>
  <p:clrMapOvr>
    <a:masterClrMapping/>
  </p:clrMapOvr>
  <p:transition spd="slow"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46741"/>
      </p:ext>
    </p:extLst>
  </p:cSld>
  <p:clrMapOvr>
    <a:masterClrMapping/>
  </p:clrMapOvr>
  <p:transition spd="slow"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67085767"/>
      </p:ext>
    </p:extLst>
  </p:cSld>
  <p:clrMapOvr>
    <a:masterClrMapping/>
  </p:clrMapOvr>
  <p:transition spd="slow"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8625" y="1954213"/>
            <a:ext cx="4038600" cy="3925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9625" y="1954213"/>
            <a:ext cx="4038600" cy="3925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83220"/>
      </p:ext>
    </p:extLst>
  </p:cSld>
  <p:clrMapOvr>
    <a:masterClrMapping/>
  </p:clrMapOvr>
  <p:transition spd="slow"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18847"/>
      </p:ext>
    </p:extLst>
  </p:cSld>
  <p:clrMapOvr>
    <a:masterClrMapping/>
  </p:clrMapOvr>
  <p:transition spd="slow"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8480"/>
      </p:ext>
    </p:extLst>
  </p:cSld>
  <p:clrMapOvr>
    <a:masterClrMapping/>
  </p:clrMapOvr>
  <p:transition spd="slow"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511366"/>
      </p:ext>
    </p:extLst>
  </p:cSld>
  <p:clrMapOvr>
    <a:masterClrMapping/>
  </p:clrMapOvr>
  <p:transition spd="slow"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48582316"/>
      </p:ext>
    </p:extLst>
  </p:cSld>
  <p:clrMapOvr>
    <a:masterClrMapping/>
  </p:clrMapOvr>
  <p:transition spd="slow"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8251178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4191000" y="6505575"/>
            <a:ext cx="838200" cy="261938"/>
          </a:xfrm>
        </p:spPr>
        <p:txBody>
          <a:bodyPr/>
          <a:lstStyle>
            <a:lvl1pPr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5F22D52-784D-4B0A-A7A1-D4992AD4840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日期占位符 5"/>
          <p:cNvSpPr>
            <a:spLocks noGrp="1"/>
          </p:cNvSpPr>
          <p:nvPr>
            <p:ph type="dt" sz="half" idx="11"/>
          </p:nvPr>
        </p:nvSpPr>
        <p:spPr>
          <a:xfrm>
            <a:off x="381000" y="6505575"/>
            <a:ext cx="1905000" cy="261938"/>
          </a:xfrm>
        </p:spPr>
        <p:txBody>
          <a:bodyPr/>
          <a:lstStyle>
            <a:lvl1pPr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1171102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22850"/>
      </p:ext>
    </p:extLst>
  </p:cSld>
  <p:clrMapOvr>
    <a:masterClrMapping/>
  </p:clrMapOvr>
  <p:transition spd="slow"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7650" y="944563"/>
            <a:ext cx="2060575" cy="49355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5925" y="944563"/>
            <a:ext cx="6029325" cy="49355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61607"/>
      </p:ext>
    </p:extLst>
  </p:cSld>
  <p:clrMapOvr>
    <a:masterClrMapping/>
  </p:clrMapOvr>
  <p:transition spd="slow"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FA47F-903F-4153-85F6-3BDE3A0DEE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13448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364ED-BB15-455A-A9E0-4052E8B31C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28289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2CA1B-CEB2-496F-9353-0F3AB8C8B8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83223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F5F4C-FE4E-4050-AFE2-465CDEFB0C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09972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7798-0F92-454E-85BC-79A701BA06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10142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D6AF2-EDA7-40F6-89EB-FB7C02B1B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789448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6EA41-1ED8-4E25-AF6B-833B4C9E83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678189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4841875" y="5986463"/>
            <a:ext cx="5535613" cy="148431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 userDrawn="1"/>
        </p:nvSpPr>
        <p:spPr>
          <a:xfrm>
            <a:off x="2097088" y="6115050"/>
            <a:ext cx="4500562" cy="14859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-319088" y="5986463"/>
            <a:ext cx="3856038" cy="148431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333375" y="0"/>
            <a:ext cx="10036175" cy="5207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333375" y="6337300"/>
            <a:ext cx="10036175" cy="5207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163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8048D-F406-433F-BF72-C92375F0FECE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CCA55-4A8D-442A-AF8F-008EC60F22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4141628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DF08E-DD82-445A-BC85-3A1EAA441E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5155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13240-EFDB-435B-9FC2-E81F6439C1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40884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3DB20-3141-4E3E-84AD-2D85E90200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95395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D9D3A-0F0A-4A6B-AFFC-3429DED34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35938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8966-C6C7-4C7D-9BD3-0D2EBB3BD3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08163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126F7-5E51-45FF-B23B-1315780DC0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44999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90EEE-58E4-4CA7-9EC5-098E5C7033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084615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468B0-0384-4F21-A18B-861A29DDC9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67187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EAC9D-54E7-4CBA-875E-93201CF6C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74604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ED79A-A86F-4262-A7B8-B1E1D81C8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9985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65" name="Image" r:id="rId3" imgW="2438198" imgH="1657835" progId="">
                  <p:embed/>
                </p:oleObj>
              </mc:Choice>
              <mc:Fallback>
                <p:oleObj name="Image" r:id="rId3" imgW="2438198" imgH="165783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sdb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95738"/>
            <a:ext cx="24384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5181600" cy="1219200"/>
          </a:xfrm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62600"/>
            <a:ext cx="5181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152400" y="6553200"/>
            <a:ext cx="24384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124200" y="6553200"/>
            <a:ext cx="3048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553200"/>
            <a:ext cx="2438400" cy="228600"/>
          </a:xfrm>
        </p:spPr>
        <p:txBody>
          <a:bodyPr/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F0AE22C6-0C15-4702-8F39-D59A57EE4B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126365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E5445-9811-4849-BDED-F3FFEE0DD8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48882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A4F93-4455-4079-8B7F-844F2A3700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00048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FEF0A-FA17-4F6B-9CF2-774D1E731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07940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75059-2053-48AD-8035-BF7F8F02C1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33933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E0FDF-971E-4C86-97E8-F3BDACDF25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074009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FCD9-21C2-4968-9A17-2D899D6B80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4351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7A88A-B3E2-46C8-B890-CB2C9132D3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3879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CAE82-251C-4EA2-A86C-B507AA3DB5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2236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E1E4C-35BB-4057-A506-749698D3DE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09366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A43BE-DAF8-48F9-9508-1E13D9FF4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449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79C9A-A4D1-43F7-AA11-974FC8B9EB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20280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6962E-542A-43ED-AFA4-D596B44053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6053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659F5-D707-4DE7-8108-1E458AE1CC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7218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9C63E-DB74-4F99-BE73-780BD95715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978102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F10FF-4635-4DB3-B3F9-1349ED6636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680431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8A0D2-9098-4B45-A4DC-484572DF4F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976821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9DCE7-68E4-44B8-914B-98C60076E2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619473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331535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002395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742523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414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5A000-18BB-4320-93B7-8593FEF720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0693190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929802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0F141-8A3C-4DF5-8E92-2A0DBDE75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50357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179388" y="188913"/>
            <a:ext cx="8785225" cy="6480175"/>
          </a:xfrm>
          <a:prstGeom prst="round2DiagRect">
            <a:avLst>
              <a:gd name="adj1" fmla="val 3839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89444F67-414C-47A9-BCF4-9F9B6D7EB5A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622981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05012-5CEE-4F1A-9A63-259A404882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0506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1CB7D-F563-46B2-A3CE-9511746A0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09574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78FEB-52FC-445E-9E37-07226B67E8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437770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B2AED-2FBA-4169-BB57-E1665EC2AA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91399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2CBFE-D0D6-4270-8B93-C2569AFE7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807432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4569B-39FD-445A-B979-D14AE6378A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6336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4AFEC-FDE6-4726-9D75-881F3599B3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032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17A9B-B64D-4DDB-9C5E-C04769CEE1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8533390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43D1F-76D7-4841-B911-BFAFFDFD79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125610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9F470-1BA8-401F-AF7E-6749ED8689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6307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lIns="64291" tIns="32146" rIns="64291" bIns="32146"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816556"/>
      </p:ext>
    </p:extLst>
  </p:cSld>
  <p:clrMapOvr>
    <a:masterClrMapping/>
  </p:clrMapOvr>
  <p:transition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647" y="1600647"/>
            <a:ext cx="8228707" cy="4525119"/>
          </a:xfrm>
          <a:prstGeom prst="rect">
            <a:avLst/>
          </a:prstGeom>
        </p:spPr>
        <p:txBody>
          <a:bodyPr lIns="64291" tIns="32146" rIns="64291" bIns="3214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45209"/>
      </p:ext>
    </p:extLst>
  </p:cSld>
  <p:clrMapOvr>
    <a:masterClrMapping/>
  </p:clrMapOvr>
  <p:transition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89" y="4406801"/>
            <a:ext cx="7772176" cy="1361777"/>
          </a:xfrm>
          <a:prstGeom prst="rect">
            <a:avLst/>
          </a:prstGeom>
        </p:spPr>
        <p:txBody>
          <a:bodyPr lIns="64291" tIns="32146" rIns="64291" bIns="32146" anchor="t"/>
          <a:lstStyle>
            <a:lvl1pPr algn="l">
              <a:defRPr sz="2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lIns="64291" tIns="32146" rIns="64291" bIns="32146"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72583561"/>
      </p:ext>
    </p:extLst>
  </p:cSld>
  <p:clrMapOvr>
    <a:masterClrMapping/>
  </p:clrMapOvr>
  <p:transition/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647" y="1600647"/>
            <a:ext cx="4060775" cy="4525119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579" y="1600647"/>
            <a:ext cx="4060775" cy="4525119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367642"/>
      </p:ext>
    </p:extLst>
  </p:cSld>
  <p:clrMapOvr>
    <a:masterClrMapping/>
  </p:clrMapOvr>
  <p:transition/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lIns="64291" tIns="32146" rIns="64291" bIns="32146"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lIns="64291" tIns="32146" rIns="64291" bIns="32146"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429743"/>
      </p:ext>
    </p:extLst>
  </p:cSld>
  <p:clrMapOvr>
    <a:masterClrMapping/>
  </p:clrMapOvr>
  <p:transition/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86091"/>
      </p:ext>
    </p:extLst>
  </p:cSld>
  <p:clrMapOvr>
    <a:masterClrMapping/>
  </p:clrMapOvr>
  <p:transition/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323829"/>
      </p:ext>
    </p:extLst>
  </p:cSld>
  <p:clrMapOvr>
    <a:masterClrMapping/>
  </p:clrMapOvr>
  <p:transition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  <a:prstGeom prst="rect">
            <a:avLst/>
          </a:prstGeom>
        </p:spPr>
        <p:txBody>
          <a:bodyPr lIns="64291" tIns="32146" rIns="64291" bIns="32146" anchor="b"/>
          <a:lstStyle>
            <a:lvl1pPr algn="l">
              <a:defRPr sz="1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  <a:prstGeom prst="rect">
            <a:avLst/>
          </a:prstGeom>
        </p:spPr>
        <p:txBody>
          <a:bodyPr lIns="64291" tIns="32146" rIns="64291" bIns="32146"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073637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B13B3-F4FC-4C1C-8201-C187B68882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5183429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  <a:prstGeom prst="rect">
            <a:avLst/>
          </a:prstGeom>
        </p:spPr>
        <p:txBody>
          <a:bodyPr lIns="64291" tIns="32146" rIns="64291" bIns="32146" anchor="b"/>
          <a:lstStyle>
            <a:lvl1pPr algn="l">
              <a:defRPr sz="1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  <a:prstGeom prst="rect">
            <a:avLst/>
          </a:prstGeom>
        </p:spPr>
        <p:txBody>
          <a:bodyPr lIns="64291" tIns="32146" rIns="64291" bIns="32146"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endParaRPr lang="zh-CN" altLang="en-US" noProof="0" smtClean="0">
              <a:sym typeface="Gill Sans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  <a:prstGeom prst="rect">
            <a:avLst/>
          </a:prstGeom>
        </p:spPr>
        <p:txBody>
          <a:bodyPr lIns="64291" tIns="32146" rIns="64291" bIns="32146"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3812486"/>
      </p:ext>
    </p:extLst>
  </p:cSld>
  <p:clrMapOvr>
    <a:masterClrMapping/>
  </p:clrMapOvr>
  <p:transition/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647" y="1600647"/>
            <a:ext cx="8228707" cy="4525119"/>
          </a:xfrm>
          <a:prstGeom prst="rect">
            <a:avLst/>
          </a:prstGeom>
        </p:spPr>
        <p:txBody>
          <a:bodyPr vert="eaVert" lIns="64291" tIns="32146" rIns="64291" bIns="3214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089121"/>
      </p:ext>
    </p:extLst>
  </p:cSld>
  <p:clrMapOvr>
    <a:masterClrMapping/>
  </p:clrMapOvr>
  <p:transition/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177" y="274588"/>
            <a:ext cx="2057176" cy="5851178"/>
          </a:xfrm>
          <a:prstGeom prst="rect">
            <a:avLst/>
          </a:prstGeom>
        </p:spPr>
        <p:txBody>
          <a:bodyPr vert="eaVert" lIns="64291" tIns="32146" rIns="64291" bIns="3214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647" y="274588"/>
            <a:ext cx="6064374" cy="5851178"/>
          </a:xfrm>
          <a:prstGeom prst="rect">
            <a:avLst/>
          </a:prstGeom>
        </p:spPr>
        <p:txBody>
          <a:bodyPr vert="eaVert" lIns="64291" tIns="32146" rIns="64291" bIns="3214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21708"/>
      </p:ext>
    </p:extLst>
  </p:cSld>
  <p:clrMapOvr>
    <a:masterClrMapping/>
  </p:clrMapOvr>
  <p:transition/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BFD7C-6B17-4F1E-98D7-3879AE021C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803015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A818D-7EB7-4080-88C2-4031DBCF9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783579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E8D14-452B-443F-8DFC-B0E2AEFB3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47095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74BBF-FBEE-4BEA-8248-09083B5B6F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45179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8E18D-962A-4373-B00F-C04915E16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99163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21EE4-0FB7-4357-A146-929AEDB882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39745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67F93-011C-474E-833C-85D1F6173D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946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35746-B59B-4848-A8DE-1384E924AD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3817783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D688E-D021-44F4-B5FF-AEC3BCA01E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63014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CD042-AE7A-4E88-8F50-9E9CFC31F2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133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50655-DF98-4007-9908-2A8D096D8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895611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B268F-5D87-45BE-8F1F-CE74465ABF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36886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666FF-9AC0-4BC9-B539-B399B1EA09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79947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82BD1-55F3-4A6E-AB9D-69464D9986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785273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DEE2F-6486-4505-BBF4-1A1DCAFCB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20191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2CA96-B452-49DE-9080-2A0F84A3E2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62227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910E-0F5B-4D78-B939-8D3E2F654A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18004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8DA4F-B215-4990-89F2-8D071D02F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5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32A4B-53CD-410F-A3F2-AB344F4EAC6D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3C8520-423C-4F7F-B710-7065C3099E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69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745AF-1837-4870-9589-44E31FDDF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7906983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812C-EE62-42D9-BC92-918D6AA46C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42086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8E73A-394B-4EBA-AF0F-177A7B0E8A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308828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3F52-3CC8-4DC1-9AA9-537D243794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13039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35ACD-35F3-49BF-9237-55CD10942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45595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10BA3-B426-4A31-AE96-3D0B024A29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50331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思境PPT设计 QQ:436189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796198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39700" y="735013"/>
            <a:ext cx="8856663" cy="1428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同侧圆角矩形 4"/>
          <p:cNvSpPr/>
          <p:nvPr userDrawn="1"/>
        </p:nvSpPr>
        <p:spPr>
          <a:xfrm>
            <a:off x="139700" y="131763"/>
            <a:ext cx="8856663" cy="633412"/>
          </a:xfrm>
          <a:prstGeom prst="round2SameRect">
            <a:avLst>
              <a:gd name="adj1" fmla="val 11156"/>
              <a:gd name="adj2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24000">
                <a:srgbClr val="2FC4FF"/>
              </a:gs>
              <a:gs pos="49000">
                <a:schemeClr val="accent2">
                  <a:lumMod val="75000"/>
                </a:schemeClr>
              </a:gs>
              <a:gs pos="77000">
                <a:schemeClr val="accent1">
                  <a:lumMod val="75000"/>
                </a:scheme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8313" y="6308725"/>
            <a:ext cx="74882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ine 12"/>
          <p:cNvSpPr>
            <a:spLocks noChangeShapeType="1"/>
          </p:cNvSpPr>
          <p:nvPr userDrawn="1"/>
        </p:nvSpPr>
        <p:spPr bwMode="auto">
          <a:xfrm>
            <a:off x="1587500" y="6437313"/>
            <a:ext cx="0" cy="252412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13" descr="图片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6353175"/>
            <a:ext cx="1116013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614488" y="6375400"/>
            <a:ext cx="27416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smtClean="0">
                <a:solidFill>
                  <a:srgbClr val="000000"/>
                </a:solidFill>
                <a:latin typeface="Tahoma" pitchFamily="34" charset="0"/>
                <a:ea typeface="微软雅黑" pitchFamily="34" charset="-122"/>
                <a:cs typeface="Tahoma" pitchFamily="34" charset="0"/>
                <a:hlinkClick r:id="rId3"/>
              </a:rPr>
              <a:t>www.70man.com</a:t>
            </a:r>
            <a:r>
              <a:rPr lang="en-US" altLang="zh-CN" sz="1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  </a:t>
            </a:r>
            <a:r>
              <a:rPr lang="zh-CN" altLang="en-US" sz="1200" smtClean="0">
                <a:solidFill>
                  <a:srgbClr val="009DD9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出品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265113" y="131763"/>
            <a:ext cx="203200" cy="633412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24000">
                <a:srgbClr val="FFFF00"/>
              </a:gs>
              <a:gs pos="49000">
                <a:srgbClr val="FFC000"/>
              </a:gs>
              <a:gs pos="7700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0825" y="131763"/>
            <a:ext cx="19050" cy="633412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60375" y="130175"/>
            <a:ext cx="17463" cy="635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3765550" y="6424613"/>
            <a:ext cx="2016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smtClean="0">
                <a:solidFill>
                  <a:srgbClr val="009DD9"/>
                </a:solidFill>
                <a:latin typeface="Constantia" pitchFamily="18" charset="0"/>
                <a:ea typeface="微软雅黑" pitchFamily="34" charset="-122"/>
              </a:rPr>
              <a:t>信息提炼：</a:t>
            </a:r>
            <a:r>
              <a:rPr lang="zh-CN" altLang="en-US" sz="1200" b="1" smtClean="0">
                <a:solidFill>
                  <a:srgbClr val="009DD9"/>
                </a:solidFill>
                <a:latin typeface="Constantia" pitchFamily="18" charset="0"/>
                <a:ea typeface="微软雅黑" pitchFamily="34" charset="-122"/>
              </a:rPr>
              <a:t>秋叶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10150" y="6429375"/>
            <a:ext cx="2016125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solidFill>
                  <a:srgbClr val="009DD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mtClean="0">
                <a:solidFill>
                  <a:srgbClr val="009DD9"/>
                </a:solidFill>
                <a:latin typeface="微软雅黑" pitchFamily="34" charset="-122"/>
                <a:ea typeface="微软雅黑" pitchFamily="34" charset="-122"/>
              </a:rPr>
              <a:t>美化：　　　　　　　　</a:t>
            </a:r>
          </a:p>
        </p:txBody>
      </p:sp>
      <p:grpSp>
        <p:nvGrpSpPr>
          <p:cNvPr id="15" name="组合 17"/>
          <p:cNvGrpSpPr/>
          <p:nvPr/>
        </p:nvGrpSpPr>
        <p:grpSpPr>
          <a:xfrm>
            <a:off x="5804928" y="6465491"/>
            <a:ext cx="576064" cy="207782"/>
            <a:chOff x="1728788" y="2403475"/>
            <a:chExt cx="5686426" cy="2051051"/>
          </a:xfrm>
          <a:solidFill>
            <a:schemeClr val="accent2"/>
          </a:solidFill>
          <a:effectLst/>
        </p:grpSpPr>
        <p:sp>
          <p:nvSpPr>
            <p:cNvPr id="16" name="Freeform 25"/>
            <p:cNvSpPr>
              <a:spLocks noEditPoints="1"/>
            </p:cNvSpPr>
            <p:nvPr/>
          </p:nvSpPr>
          <p:spPr bwMode="auto">
            <a:xfrm>
              <a:off x="3671888" y="2403475"/>
              <a:ext cx="1800225" cy="1439863"/>
            </a:xfrm>
            <a:custGeom>
              <a:avLst/>
              <a:gdLst/>
              <a:ahLst/>
              <a:cxnLst>
                <a:cxn ang="0">
                  <a:pos x="5327" y="0"/>
                </a:cxn>
                <a:cxn ang="0">
                  <a:pos x="5395" y="7"/>
                </a:cxn>
                <a:cxn ang="0">
                  <a:pos x="5459" y="27"/>
                </a:cxn>
                <a:cxn ang="0">
                  <a:pos x="5517" y="58"/>
                </a:cxn>
                <a:cxn ang="0">
                  <a:pos x="5568" y="100"/>
                </a:cxn>
                <a:cxn ang="0">
                  <a:pos x="5609" y="150"/>
                </a:cxn>
                <a:cxn ang="0">
                  <a:pos x="5640" y="207"/>
                </a:cxn>
                <a:cxn ang="0">
                  <a:pos x="5660" y="271"/>
                </a:cxn>
                <a:cxn ang="0">
                  <a:pos x="5667" y="339"/>
                </a:cxn>
                <a:cxn ang="0">
                  <a:pos x="906" y="2266"/>
                </a:cxn>
                <a:cxn ang="0">
                  <a:pos x="906" y="2266"/>
                </a:cxn>
                <a:cxn ang="0">
                  <a:pos x="906" y="340"/>
                </a:cxn>
                <a:cxn ang="0">
                  <a:pos x="4420" y="1473"/>
                </a:cxn>
                <a:cxn ang="0">
                  <a:pos x="4760" y="2168"/>
                </a:cxn>
                <a:cxn ang="0">
                  <a:pos x="4760" y="1771"/>
                </a:cxn>
                <a:cxn ang="0">
                  <a:pos x="4760" y="1374"/>
                </a:cxn>
                <a:cxn ang="0">
                  <a:pos x="4760" y="977"/>
                </a:cxn>
                <a:cxn ang="0">
                  <a:pos x="4759" y="637"/>
                </a:cxn>
                <a:cxn ang="0">
                  <a:pos x="4748" y="543"/>
                </a:cxn>
                <a:cxn ang="0">
                  <a:pos x="4728" y="481"/>
                </a:cxn>
                <a:cxn ang="0">
                  <a:pos x="4697" y="431"/>
                </a:cxn>
                <a:cxn ang="0">
                  <a:pos x="4654" y="393"/>
                </a:cxn>
                <a:cxn ang="0">
                  <a:pos x="4599" y="365"/>
                </a:cxn>
                <a:cxn ang="0">
                  <a:pos x="4529" y="348"/>
                </a:cxn>
                <a:cxn ang="0">
                  <a:pos x="4444" y="340"/>
                </a:cxn>
                <a:cxn ang="0">
                  <a:pos x="0" y="4123"/>
                </a:cxn>
                <a:cxn ang="0">
                  <a:pos x="906" y="4194"/>
                </a:cxn>
                <a:cxn ang="0">
                  <a:pos x="900" y="4262"/>
                </a:cxn>
                <a:cxn ang="0">
                  <a:pos x="881" y="4326"/>
                </a:cxn>
                <a:cxn ang="0">
                  <a:pos x="849" y="4384"/>
                </a:cxn>
                <a:cxn ang="0">
                  <a:pos x="807" y="4434"/>
                </a:cxn>
                <a:cxn ang="0">
                  <a:pos x="758" y="4476"/>
                </a:cxn>
                <a:cxn ang="0">
                  <a:pos x="699" y="4507"/>
                </a:cxn>
                <a:cxn ang="0">
                  <a:pos x="636" y="4526"/>
                </a:cxn>
                <a:cxn ang="0">
                  <a:pos x="567" y="4534"/>
                </a:cxn>
                <a:cxn ang="0">
                  <a:pos x="0" y="4123"/>
                </a:cxn>
                <a:cxn ang="0">
                  <a:pos x="4421" y="4194"/>
                </a:cxn>
                <a:cxn ang="0">
                  <a:pos x="3515" y="4534"/>
                </a:cxn>
                <a:cxn ang="0">
                  <a:pos x="1474" y="4534"/>
                </a:cxn>
                <a:cxn ang="0">
                  <a:pos x="1406" y="4526"/>
                </a:cxn>
                <a:cxn ang="0">
                  <a:pos x="1342" y="4507"/>
                </a:cxn>
                <a:cxn ang="0">
                  <a:pos x="1284" y="4476"/>
                </a:cxn>
                <a:cxn ang="0">
                  <a:pos x="1233" y="4434"/>
                </a:cxn>
                <a:cxn ang="0">
                  <a:pos x="1192" y="4384"/>
                </a:cxn>
                <a:cxn ang="0">
                  <a:pos x="1161" y="4326"/>
                </a:cxn>
                <a:cxn ang="0">
                  <a:pos x="1140" y="4262"/>
                </a:cxn>
                <a:cxn ang="0">
                  <a:pos x="1134" y="4194"/>
                </a:cxn>
                <a:cxn ang="0">
                  <a:pos x="3515" y="4195"/>
                </a:cxn>
                <a:cxn ang="0">
                  <a:pos x="4762" y="3287"/>
                </a:cxn>
                <a:cxn ang="0">
                  <a:pos x="2381" y="2947"/>
                </a:cxn>
                <a:cxn ang="0">
                  <a:pos x="5666" y="4228"/>
                </a:cxn>
                <a:cxn ang="0">
                  <a:pos x="5653" y="4294"/>
                </a:cxn>
                <a:cxn ang="0">
                  <a:pos x="5627" y="4356"/>
                </a:cxn>
                <a:cxn ang="0">
                  <a:pos x="5590" y="4410"/>
                </a:cxn>
                <a:cxn ang="0">
                  <a:pos x="5544" y="4456"/>
                </a:cxn>
                <a:cxn ang="0">
                  <a:pos x="5490" y="4492"/>
                </a:cxn>
                <a:cxn ang="0">
                  <a:pos x="5429" y="4518"/>
                </a:cxn>
                <a:cxn ang="0">
                  <a:pos x="5363" y="4532"/>
                </a:cxn>
              </a:cxnLst>
              <a:rect l="0" t="0" r="r" b="b"/>
              <a:pathLst>
                <a:path w="5668" h="4534">
                  <a:moveTo>
                    <a:pt x="0" y="2607"/>
                  </a:moveTo>
                  <a:lnTo>
                    <a:pt x="0" y="1"/>
                  </a:lnTo>
                  <a:lnTo>
                    <a:pt x="5327" y="0"/>
                  </a:lnTo>
                  <a:lnTo>
                    <a:pt x="5327" y="0"/>
                  </a:lnTo>
                  <a:lnTo>
                    <a:pt x="5345" y="0"/>
                  </a:lnTo>
                  <a:lnTo>
                    <a:pt x="5362" y="2"/>
                  </a:lnTo>
                  <a:lnTo>
                    <a:pt x="5378" y="3"/>
                  </a:lnTo>
                  <a:lnTo>
                    <a:pt x="5395" y="7"/>
                  </a:lnTo>
                  <a:lnTo>
                    <a:pt x="5412" y="11"/>
                  </a:lnTo>
                  <a:lnTo>
                    <a:pt x="5428" y="16"/>
                  </a:lnTo>
                  <a:lnTo>
                    <a:pt x="5443" y="20"/>
                  </a:lnTo>
                  <a:lnTo>
                    <a:pt x="5459" y="27"/>
                  </a:lnTo>
                  <a:lnTo>
                    <a:pt x="5475" y="34"/>
                  </a:lnTo>
                  <a:lnTo>
                    <a:pt x="5489" y="41"/>
                  </a:lnTo>
                  <a:lnTo>
                    <a:pt x="5504" y="49"/>
                  </a:lnTo>
                  <a:lnTo>
                    <a:pt x="5517" y="58"/>
                  </a:lnTo>
                  <a:lnTo>
                    <a:pt x="5531" y="67"/>
                  </a:lnTo>
                  <a:lnTo>
                    <a:pt x="5543" y="77"/>
                  </a:lnTo>
                  <a:lnTo>
                    <a:pt x="5555" y="88"/>
                  </a:lnTo>
                  <a:lnTo>
                    <a:pt x="5568" y="100"/>
                  </a:lnTo>
                  <a:lnTo>
                    <a:pt x="5579" y="111"/>
                  </a:lnTo>
                  <a:lnTo>
                    <a:pt x="5589" y="123"/>
                  </a:lnTo>
                  <a:lnTo>
                    <a:pt x="5599" y="137"/>
                  </a:lnTo>
                  <a:lnTo>
                    <a:pt x="5609" y="150"/>
                  </a:lnTo>
                  <a:lnTo>
                    <a:pt x="5618" y="163"/>
                  </a:lnTo>
                  <a:lnTo>
                    <a:pt x="5626" y="178"/>
                  </a:lnTo>
                  <a:lnTo>
                    <a:pt x="5634" y="193"/>
                  </a:lnTo>
                  <a:lnTo>
                    <a:pt x="5640" y="207"/>
                  </a:lnTo>
                  <a:lnTo>
                    <a:pt x="5646" y="223"/>
                  </a:lnTo>
                  <a:lnTo>
                    <a:pt x="5651" y="238"/>
                  </a:lnTo>
                  <a:lnTo>
                    <a:pt x="5656" y="254"/>
                  </a:lnTo>
                  <a:lnTo>
                    <a:pt x="5660" y="271"/>
                  </a:lnTo>
                  <a:lnTo>
                    <a:pt x="5663" y="288"/>
                  </a:lnTo>
                  <a:lnTo>
                    <a:pt x="5665" y="304"/>
                  </a:lnTo>
                  <a:lnTo>
                    <a:pt x="5667" y="321"/>
                  </a:lnTo>
                  <a:lnTo>
                    <a:pt x="5667" y="339"/>
                  </a:lnTo>
                  <a:lnTo>
                    <a:pt x="5668" y="340"/>
                  </a:lnTo>
                  <a:lnTo>
                    <a:pt x="5668" y="2605"/>
                  </a:lnTo>
                  <a:lnTo>
                    <a:pt x="0" y="2607"/>
                  </a:lnTo>
                  <a:close/>
                  <a:moveTo>
                    <a:pt x="906" y="2266"/>
                  </a:moveTo>
                  <a:lnTo>
                    <a:pt x="2381" y="2266"/>
                  </a:lnTo>
                  <a:lnTo>
                    <a:pt x="2381" y="1473"/>
                  </a:lnTo>
                  <a:lnTo>
                    <a:pt x="906" y="1473"/>
                  </a:lnTo>
                  <a:lnTo>
                    <a:pt x="906" y="2266"/>
                  </a:lnTo>
                  <a:close/>
                  <a:moveTo>
                    <a:pt x="906" y="1134"/>
                  </a:moveTo>
                  <a:lnTo>
                    <a:pt x="2381" y="1134"/>
                  </a:lnTo>
                  <a:lnTo>
                    <a:pt x="2381" y="340"/>
                  </a:lnTo>
                  <a:lnTo>
                    <a:pt x="906" y="340"/>
                  </a:lnTo>
                  <a:lnTo>
                    <a:pt x="906" y="1134"/>
                  </a:lnTo>
                  <a:close/>
                  <a:moveTo>
                    <a:pt x="3312" y="1134"/>
                  </a:moveTo>
                  <a:lnTo>
                    <a:pt x="4420" y="1134"/>
                  </a:lnTo>
                  <a:lnTo>
                    <a:pt x="4420" y="1473"/>
                  </a:lnTo>
                  <a:lnTo>
                    <a:pt x="3312" y="1473"/>
                  </a:lnTo>
                  <a:lnTo>
                    <a:pt x="3312" y="2266"/>
                  </a:lnTo>
                  <a:lnTo>
                    <a:pt x="4760" y="2266"/>
                  </a:lnTo>
                  <a:lnTo>
                    <a:pt x="4760" y="2168"/>
                  </a:lnTo>
                  <a:lnTo>
                    <a:pt x="4760" y="2068"/>
                  </a:lnTo>
                  <a:lnTo>
                    <a:pt x="4760" y="1969"/>
                  </a:lnTo>
                  <a:lnTo>
                    <a:pt x="4760" y="1870"/>
                  </a:lnTo>
                  <a:lnTo>
                    <a:pt x="4760" y="1771"/>
                  </a:lnTo>
                  <a:lnTo>
                    <a:pt x="4760" y="1672"/>
                  </a:lnTo>
                  <a:lnTo>
                    <a:pt x="4760" y="1572"/>
                  </a:lnTo>
                  <a:lnTo>
                    <a:pt x="4760" y="1473"/>
                  </a:lnTo>
                  <a:lnTo>
                    <a:pt x="4760" y="1374"/>
                  </a:lnTo>
                  <a:lnTo>
                    <a:pt x="4760" y="1275"/>
                  </a:lnTo>
                  <a:lnTo>
                    <a:pt x="4760" y="1176"/>
                  </a:lnTo>
                  <a:lnTo>
                    <a:pt x="4760" y="1077"/>
                  </a:lnTo>
                  <a:lnTo>
                    <a:pt x="4760" y="977"/>
                  </a:lnTo>
                  <a:lnTo>
                    <a:pt x="4760" y="879"/>
                  </a:lnTo>
                  <a:lnTo>
                    <a:pt x="4760" y="779"/>
                  </a:lnTo>
                  <a:lnTo>
                    <a:pt x="4760" y="680"/>
                  </a:lnTo>
                  <a:lnTo>
                    <a:pt x="4759" y="637"/>
                  </a:lnTo>
                  <a:lnTo>
                    <a:pt x="4756" y="597"/>
                  </a:lnTo>
                  <a:lnTo>
                    <a:pt x="4754" y="579"/>
                  </a:lnTo>
                  <a:lnTo>
                    <a:pt x="4751" y="560"/>
                  </a:lnTo>
                  <a:lnTo>
                    <a:pt x="4748" y="543"/>
                  </a:lnTo>
                  <a:lnTo>
                    <a:pt x="4744" y="526"/>
                  </a:lnTo>
                  <a:lnTo>
                    <a:pt x="4739" y="510"/>
                  </a:lnTo>
                  <a:lnTo>
                    <a:pt x="4734" y="496"/>
                  </a:lnTo>
                  <a:lnTo>
                    <a:pt x="4728" y="481"/>
                  </a:lnTo>
                  <a:lnTo>
                    <a:pt x="4721" y="468"/>
                  </a:lnTo>
                  <a:lnTo>
                    <a:pt x="4713" y="454"/>
                  </a:lnTo>
                  <a:lnTo>
                    <a:pt x="4706" y="443"/>
                  </a:lnTo>
                  <a:lnTo>
                    <a:pt x="4697" y="431"/>
                  </a:lnTo>
                  <a:lnTo>
                    <a:pt x="4688" y="421"/>
                  </a:lnTo>
                  <a:lnTo>
                    <a:pt x="4678" y="411"/>
                  </a:lnTo>
                  <a:lnTo>
                    <a:pt x="4666" y="402"/>
                  </a:lnTo>
                  <a:lnTo>
                    <a:pt x="4654" y="393"/>
                  </a:lnTo>
                  <a:lnTo>
                    <a:pt x="4642" y="385"/>
                  </a:lnTo>
                  <a:lnTo>
                    <a:pt x="4628" y="377"/>
                  </a:lnTo>
                  <a:lnTo>
                    <a:pt x="4614" y="370"/>
                  </a:lnTo>
                  <a:lnTo>
                    <a:pt x="4599" y="365"/>
                  </a:lnTo>
                  <a:lnTo>
                    <a:pt x="4582" y="359"/>
                  </a:lnTo>
                  <a:lnTo>
                    <a:pt x="4566" y="355"/>
                  </a:lnTo>
                  <a:lnTo>
                    <a:pt x="4548" y="351"/>
                  </a:lnTo>
                  <a:lnTo>
                    <a:pt x="4529" y="348"/>
                  </a:lnTo>
                  <a:lnTo>
                    <a:pt x="4510" y="345"/>
                  </a:lnTo>
                  <a:lnTo>
                    <a:pt x="4488" y="342"/>
                  </a:lnTo>
                  <a:lnTo>
                    <a:pt x="4467" y="341"/>
                  </a:lnTo>
                  <a:lnTo>
                    <a:pt x="4444" y="340"/>
                  </a:lnTo>
                  <a:lnTo>
                    <a:pt x="4420" y="340"/>
                  </a:lnTo>
                  <a:lnTo>
                    <a:pt x="3312" y="340"/>
                  </a:lnTo>
                  <a:lnTo>
                    <a:pt x="3312" y="1134"/>
                  </a:lnTo>
                  <a:close/>
                  <a:moveTo>
                    <a:pt x="0" y="4123"/>
                  </a:moveTo>
                  <a:lnTo>
                    <a:pt x="0" y="2947"/>
                  </a:lnTo>
                  <a:lnTo>
                    <a:pt x="906" y="2947"/>
                  </a:lnTo>
                  <a:lnTo>
                    <a:pt x="906" y="4194"/>
                  </a:lnTo>
                  <a:lnTo>
                    <a:pt x="906" y="4194"/>
                  </a:lnTo>
                  <a:lnTo>
                    <a:pt x="906" y="4210"/>
                  </a:lnTo>
                  <a:lnTo>
                    <a:pt x="905" y="4228"/>
                  </a:lnTo>
                  <a:lnTo>
                    <a:pt x="903" y="4245"/>
                  </a:lnTo>
                  <a:lnTo>
                    <a:pt x="900" y="4262"/>
                  </a:lnTo>
                  <a:lnTo>
                    <a:pt x="896" y="4279"/>
                  </a:lnTo>
                  <a:lnTo>
                    <a:pt x="892" y="4294"/>
                  </a:lnTo>
                  <a:lnTo>
                    <a:pt x="886" y="4310"/>
                  </a:lnTo>
                  <a:lnTo>
                    <a:pt x="881" y="4326"/>
                  </a:lnTo>
                  <a:lnTo>
                    <a:pt x="874" y="4340"/>
                  </a:lnTo>
                  <a:lnTo>
                    <a:pt x="866" y="4356"/>
                  </a:lnTo>
                  <a:lnTo>
                    <a:pt x="858" y="4369"/>
                  </a:lnTo>
                  <a:lnTo>
                    <a:pt x="849" y="4384"/>
                  </a:lnTo>
                  <a:lnTo>
                    <a:pt x="839" y="4396"/>
                  </a:lnTo>
                  <a:lnTo>
                    <a:pt x="829" y="4410"/>
                  </a:lnTo>
                  <a:lnTo>
                    <a:pt x="819" y="4422"/>
                  </a:lnTo>
                  <a:lnTo>
                    <a:pt x="807" y="4434"/>
                  </a:lnTo>
                  <a:lnTo>
                    <a:pt x="796" y="4445"/>
                  </a:lnTo>
                  <a:lnTo>
                    <a:pt x="783" y="4456"/>
                  </a:lnTo>
                  <a:lnTo>
                    <a:pt x="770" y="4466"/>
                  </a:lnTo>
                  <a:lnTo>
                    <a:pt x="758" y="4476"/>
                  </a:lnTo>
                  <a:lnTo>
                    <a:pt x="743" y="4485"/>
                  </a:lnTo>
                  <a:lnTo>
                    <a:pt x="728" y="4492"/>
                  </a:lnTo>
                  <a:lnTo>
                    <a:pt x="714" y="4500"/>
                  </a:lnTo>
                  <a:lnTo>
                    <a:pt x="699" y="4507"/>
                  </a:lnTo>
                  <a:lnTo>
                    <a:pt x="684" y="4513"/>
                  </a:lnTo>
                  <a:lnTo>
                    <a:pt x="668" y="4518"/>
                  </a:lnTo>
                  <a:lnTo>
                    <a:pt x="652" y="4523"/>
                  </a:lnTo>
                  <a:lnTo>
                    <a:pt x="636" y="4526"/>
                  </a:lnTo>
                  <a:lnTo>
                    <a:pt x="619" y="4529"/>
                  </a:lnTo>
                  <a:lnTo>
                    <a:pt x="602" y="4532"/>
                  </a:lnTo>
                  <a:lnTo>
                    <a:pt x="584" y="4533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0" y="4534"/>
                  </a:lnTo>
                  <a:lnTo>
                    <a:pt x="0" y="4123"/>
                  </a:lnTo>
                  <a:close/>
                  <a:moveTo>
                    <a:pt x="3515" y="3626"/>
                  </a:moveTo>
                  <a:lnTo>
                    <a:pt x="4421" y="3626"/>
                  </a:lnTo>
                  <a:lnTo>
                    <a:pt x="4421" y="4194"/>
                  </a:lnTo>
                  <a:lnTo>
                    <a:pt x="4421" y="419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3515" y="4534"/>
                  </a:lnTo>
                  <a:lnTo>
                    <a:pt x="3515" y="4534"/>
                  </a:lnTo>
                  <a:lnTo>
                    <a:pt x="1474" y="4534"/>
                  </a:lnTo>
                  <a:lnTo>
                    <a:pt x="1474" y="4533"/>
                  </a:lnTo>
                  <a:lnTo>
                    <a:pt x="1474" y="4534"/>
                  </a:lnTo>
                  <a:lnTo>
                    <a:pt x="1456" y="4533"/>
                  </a:lnTo>
                  <a:lnTo>
                    <a:pt x="1439" y="4532"/>
                  </a:lnTo>
                  <a:lnTo>
                    <a:pt x="1422" y="4529"/>
                  </a:lnTo>
                  <a:lnTo>
                    <a:pt x="1406" y="4526"/>
                  </a:lnTo>
                  <a:lnTo>
                    <a:pt x="1389" y="4523"/>
                  </a:lnTo>
                  <a:lnTo>
                    <a:pt x="1372" y="4518"/>
                  </a:lnTo>
                  <a:lnTo>
                    <a:pt x="1356" y="4513"/>
                  </a:lnTo>
                  <a:lnTo>
                    <a:pt x="1342" y="4507"/>
                  </a:lnTo>
                  <a:lnTo>
                    <a:pt x="1326" y="4500"/>
                  </a:lnTo>
                  <a:lnTo>
                    <a:pt x="1312" y="4492"/>
                  </a:lnTo>
                  <a:lnTo>
                    <a:pt x="1297" y="4485"/>
                  </a:lnTo>
                  <a:lnTo>
                    <a:pt x="1284" y="4476"/>
                  </a:lnTo>
                  <a:lnTo>
                    <a:pt x="1270" y="4466"/>
                  </a:lnTo>
                  <a:lnTo>
                    <a:pt x="1258" y="4456"/>
                  </a:lnTo>
                  <a:lnTo>
                    <a:pt x="1246" y="4445"/>
                  </a:lnTo>
                  <a:lnTo>
                    <a:pt x="1233" y="4434"/>
                  </a:lnTo>
                  <a:lnTo>
                    <a:pt x="1222" y="4422"/>
                  </a:lnTo>
                  <a:lnTo>
                    <a:pt x="1211" y="4410"/>
                  </a:lnTo>
                  <a:lnTo>
                    <a:pt x="1201" y="4396"/>
                  </a:lnTo>
                  <a:lnTo>
                    <a:pt x="1192" y="4384"/>
                  </a:lnTo>
                  <a:lnTo>
                    <a:pt x="1183" y="4369"/>
                  </a:lnTo>
                  <a:lnTo>
                    <a:pt x="1175" y="4356"/>
                  </a:lnTo>
                  <a:lnTo>
                    <a:pt x="1167" y="4340"/>
                  </a:lnTo>
                  <a:lnTo>
                    <a:pt x="1161" y="4326"/>
                  </a:lnTo>
                  <a:lnTo>
                    <a:pt x="1154" y="4310"/>
                  </a:lnTo>
                  <a:lnTo>
                    <a:pt x="1149" y="4294"/>
                  </a:lnTo>
                  <a:lnTo>
                    <a:pt x="1145" y="4279"/>
                  </a:lnTo>
                  <a:lnTo>
                    <a:pt x="1140" y="4262"/>
                  </a:lnTo>
                  <a:lnTo>
                    <a:pt x="1138" y="4245"/>
                  </a:lnTo>
                  <a:lnTo>
                    <a:pt x="1136" y="4228"/>
                  </a:lnTo>
                  <a:lnTo>
                    <a:pt x="1134" y="4210"/>
                  </a:lnTo>
                  <a:lnTo>
                    <a:pt x="1134" y="4194"/>
                  </a:lnTo>
                  <a:lnTo>
                    <a:pt x="1137" y="2947"/>
                  </a:lnTo>
                  <a:lnTo>
                    <a:pt x="2040" y="2947"/>
                  </a:lnTo>
                  <a:lnTo>
                    <a:pt x="2040" y="4196"/>
                  </a:lnTo>
                  <a:lnTo>
                    <a:pt x="3515" y="4195"/>
                  </a:lnTo>
                  <a:lnTo>
                    <a:pt x="3515" y="3626"/>
                  </a:lnTo>
                  <a:close/>
                  <a:moveTo>
                    <a:pt x="5328" y="4534"/>
                  </a:moveTo>
                  <a:lnTo>
                    <a:pt x="4762" y="4534"/>
                  </a:lnTo>
                  <a:lnTo>
                    <a:pt x="4762" y="3287"/>
                  </a:lnTo>
                  <a:lnTo>
                    <a:pt x="3287" y="3287"/>
                  </a:lnTo>
                  <a:lnTo>
                    <a:pt x="3287" y="3853"/>
                  </a:lnTo>
                  <a:lnTo>
                    <a:pt x="2381" y="3853"/>
                  </a:lnTo>
                  <a:lnTo>
                    <a:pt x="2381" y="2947"/>
                  </a:lnTo>
                  <a:lnTo>
                    <a:pt x="5668" y="2947"/>
                  </a:lnTo>
                  <a:lnTo>
                    <a:pt x="5668" y="4194"/>
                  </a:lnTo>
                  <a:lnTo>
                    <a:pt x="5667" y="4210"/>
                  </a:lnTo>
                  <a:lnTo>
                    <a:pt x="5666" y="4228"/>
                  </a:lnTo>
                  <a:lnTo>
                    <a:pt x="5664" y="4245"/>
                  </a:lnTo>
                  <a:lnTo>
                    <a:pt x="5660" y="4262"/>
                  </a:lnTo>
                  <a:lnTo>
                    <a:pt x="5657" y="4279"/>
                  </a:lnTo>
                  <a:lnTo>
                    <a:pt x="5653" y="4294"/>
                  </a:lnTo>
                  <a:lnTo>
                    <a:pt x="5647" y="4310"/>
                  </a:lnTo>
                  <a:lnTo>
                    <a:pt x="5641" y="4326"/>
                  </a:lnTo>
                  <a:lnTo>
                    <a:pt x="5635" y="4340"/>
                  </a:lnTo>
                  <a:lnTo>
                    <a:pt x="5627" y="4356"/>
                  </a:lnTo>
                  <a:lnTo>
                    <a:pt x="5619" y="4369"/>
                  </a:lnTo>
                  <a:lnTo>
                    <a:pt x="5610" y="4384"/>
                  </a:lnTo>
                  <a:lnTo>
                    <a:pt x="5600" y="4396"/>
                  </a:lnTo>
                  <a:lnTo>
                    <a:pt x="5590" y="4410"/>
                  </a:lnTo>
                  <a:lnTo>
                    <a:pt x="5580" y="4422"/>
                  </a:lnTo>
                  <a:lnTo>
                    <a:pt x="5569" y="4434"/>
                  </a:lnTo>
                  <a:lnTo>
                    <a:pt x="5556" y="4445"/>
                  </a:lnTo>
                  <a:lnTo>
                    <a:pt x="5544" y="4456"/>
                  </a:lnTo>
                  <a:lnTo>
                    <a:pt x="5532" y="4466"/>
                  </a:lnTo>
                  <a:lnTo>
                    <a:pt x="5518" y="4476"/>
                  </a:lnTo>
                  <a:lnTo>
                    <a:pt x="5504" y="4485"/>
                  </a:lnTo>
                  <a:lnTo>
                    <a:pt x="5490" y="4492"/>
                  </a:lnTo>
                  <a:lnTo>
                    <a:pt x="5476" y="4500"/>
                  </a:lnTo>
                  <a:lnTo>
                    <a:pt x="5460" y="4507"/>
                  </a:lnTo>
                  <a:lnTo>
                    <a:pt x="5444" y="4513"/>
                  </a:lnTo>
                  <a:lnTo>
                    <a:pt x="5429" y="4518"/>
                  </a:lnTo>
                  <a:lnTo>
                    <a:pt x="5413" y="4523"/>
                  </a:lnTo>
                  <a:lnTo>
                    <a:pt x="5396" y="4526"/>
                  </a:lnTo>
                  <a:lnTo>
                    <a:pt x="5379" y="4529"/>
                  </a:lnTo>
                  <a:lnTo>
                    <a:pt x="5363" y="4532"/>
                  </a:lnTo>
                  <a:lnTo>
                    <a:pt x="5345" y="4533"/>
                  </a:lnTo>
                  <a:lnTo>
                    <a:pt x="5328" y="45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5616576" y="2403475"/>
              <a:ext cx="1798638" cy="143986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1360" y="679"/>
                </a:cxn>
                <a:cxn ang="0">
                  <a:pos x="0" y="4534"/>
                </a:cxn>
                <a:cxn ang="0">
                  <a:pos x="453" y="3598"/>
                </a:cxn>
                <a:cxn ang="0">
                  <a:pos x="453" y="2607"/>
                </a:cxn>
                <a:cxn ang="0">
                  <a:pos x="453" y="1614"/>
                </a:cxn>
                <a:cxn ang="0">
                  <a:pos x="448" y="939"/>
                </a:cxn>
                <a:cxn ang="0">
                  <a:pos x="433" y="854"/>
                </a:cxn>
                <a:cxn ang="0">
                  <a:pos x="400" y="786"/>
                </a:cxn>
                <a:cxn ang="0">
                  <a:pos x="350" y="734"/>
                </a:cxn>
                <a:cxn ang="0">
                  <a:pos x="278" y="699"/>
                </a:cxn>
                <a:cxn ang="0">
                  <a:pos x="182" y="682"/>
                </a:cxn>
                <a:cxn ang="0">
                  <a:pos x="3190" y="0"/>
                </a:cxn>
                <a:cxn ang="0">
                  <a:pos x="1926" y="679"/>
                </a:cxn>
                <a:cxn ang="0">
                  <a:pos x="1926" y="4534"/>
                </a:cxn>
                <a:cxn ang="0">
                  <a:pos x="5327" y="1586"/>
                </a:cxn>
                <a:cxn ang="0">
                  <a:pos x="5395" y="1593"/>
                </a:cxn>
                <a:cxn ang="0">
                  <a:pos x="5474" y="1619"/>
                </a:cxn>
                <a:cxn ang="0">
                  <a:pos x="5543" y="1663"/>
                </a:cxn>
                <a:cxn ang="0">
                  <a:pos x="5600" y="1722"/>
                </a:cxn>
                <a:cxn ang="0">
                  <a:pos x="5640" y="1793"/>
                </a:cxn>
                <a:cxn ang="0">
                  <a:pos x="5663" y="1874"/>
                </a:cxn>
                <a:cxn ang="0">
                  <a:pos x="4873" y="3286"/>
                </a:cxn>
                <a:cxn ang="0">
                  <a:pos x="4873" y="3711"/>
                </a:cxn>
                <a:cxn ang="0">
                  <a:pos x="4877" y="4015"/>
                </a:cxn>
                <a:cxn ang="0">
                  <a:pos x="4907" y="4106"/>
                </a:cxn>
                <a:cxn ang="0">
                  <a:pos x="4939" y="4144"/>
                </a:cxn>
                <a:cxn ang="0">
                  <a:pos x="4984" y="4172"/>
                </a:cxn>
                <a:cxn ang="0">
                  <a:pos x="5044" y="4189"/>
                </a:cxn>
                <a:cxn ang="0">
                  <a:pos x="5667" y="4194"/>
                </a:cxn>
                <a:cxn ang="0">
                  <a:pos x="4289" y="4533"/>
                </a:cxn>
                <a:cxn ang="0">
                  <a:pos x="4206" y="4518"/>
                </a:cxn>
                <a:cxn ang="0">
                  <a:pos x="4132" y="4485"/>
                </a:cxn>
                <a:cxn ang="0">
                  <a:pos x="4069" y="4435"/>
                </a:cxn>
                <a:cxn ang="0">
                  <a:pos x="4018" y="4373"/>
                </a:cxn>
                <a:cxn ang="0">
                  <a:pos x="3983" y="4299"/>
                </a:cxn>
                <a:cxn ang="0">
                  <a:pos x="3968" y="4216"/>
                </a:cxn>
                <a:cxn ang="0">
                  <a:pos x="2833" y="1926"/>
                </a:cxn>
                <a:cxn ang="0">
                  <a:pos x="2833" y="2946"/>
                </a:cxn>
                <a:cxn ang="0">
                  <a:pos x="4756" y="2214"/>
                </a:cxn>
                <a:cxn ang="0">
                  <a:pos x="4733" y="2133"/>
                </a:cxn>
                <a:cxn ang="0">
                  <a:pos x="4693" y="2063"/>
                </a:cxn>
                <a:cxn ang="0">
                  <a:pos x="4636" y="2003"/>
                </a:cxn>
                <a:cxn ang="0">
                  <a:pos x="4568" y="1960"/>
                </a:cxn>
                <a:cxn ang="0">
                  <a:pos x="4488" y="1933"/>
                </a:cxn>
                <a:cxn ang="0">
                  <a:pos x="4420" y="1926"/>
                </a:cxn>
                <a:cxn ang="0">
                  <a:pos x="1926" y="1133"/>
                </a:cxn>
                <a:cxn ang="0">
                  <a:pos x="5106" y="779"/>
                </a:cxn>
                <a:cxn ang="0">
                  <a:pos x="4216" y="853"/>
                </a:cxn>
                <a:cxn ang="0">
                  <a:pos x="4170" y="936"/>
                </a:cxn>
                <a:cxn ang="0">
                  <a:pos x="4110" y="1007"/>
                </a:cxn>
                <a:cxn ang="0">
                  <a:pos x="4035" y="1064"/>
                </a:cxn>
                <a:cxn ang="0">
                  <a:pos x="3950" y="1106"/>
                </a:cxn>
                <a:cxn ang="0">
                  <a:pos x="3856" y="1128"/>
                </a:cxn>
                <a:cxn ang="0">
                  <a:pos x="3756" y="1130"/>
                </a:cxn>
                <a:cxn ang="0">
                  <a:pos x="3661" y="1111"/>
                </a:cxn>
                <a:cxn ang="0">
                  <a:pos x="3574" y="1074"/>
                </a:cxn>
                <a:cxn ang="0">
                  <a:pos x="3497" y="1020"/>
                </a:cxn>
                <a:cxn ang="0">
                  <a:pos x="3433" y="951"/>
                </a:cxn>
                <a:cxn ang="0">
                  <a:pos x="3385" y="870"/>
                </a:cxn>
                <a:cxn ang="0">
                  <a:pos x="3353" y="779"/>
                </a:cxn>
              </a:cxnLst>
              <a:rect l="0" t="0" r="r" b="b"/>
              <a:pathLst>
                <a:path w="5667" h="4534">
                  <a:moveTo>
                    <a:pt x="113" y="679"/>
                  </a:moveTo>
                  <a:lnTo>
                    <a:pt x="0" y="679"/>
                  </a:lnTo>
                  <a:lnTo>
                    <a:pt x="0" y="339"/>
                  </a:lnTo>
                  <a:lnTo>
                    <a:pt x="453" y="339"/>
                  </a:lnTo>
                  <a:lnTo>
                    <a:pt x="453" y="0"/>
                  </a:lnTo>
                  <a:lnTo>
                    <a:pt x="1360" y="0"/>
                  </a:lnTo>
                  <a:lnTo>
                    <a:pt x="1360" y="339"/>
                  </a:lnTo>
                  <a:lnTo>
                    <a:pt x="1813" y="339"/>
                  </a:lnTo>
                  <a:lnTo>
                    <a:pt x="1813" y="679"/>
                  </a:lnTo>
                  <a:lnTo>
                    <a:pt x="1360" y="679"/>
                  </a:lnTo>
                  <a:lnTo>
                    <a:pt x="1360" y="4194"/>
                  </a:lnTo>
                  <a:lnTo>
                    <a:pt x="1813" y="4194"/>
                  </a:lnTo>
                  <a:lnTo>
                    <a:pt x="1813" y="4534"/>
                  </a:lnTo>
                  <a:lnTo>
                    <a:pt x="453" y="4534"/>
                  </a:lnTo>
                  <a:lnTo>
                    <a:pt x="0" y="4534"/>
                  </a:lnTo>
                  <a:lnTo>
                    <a:pt x="0" y="4194"/>
                  </a:lnTo>
                  <a:lnTo>
                    <a:pt x="453" y="4194"/>
                  </a:lnTo>
                  <a:lnTo>
                    <a:pt x="453" y="3994"/>
                  </a:lnTo>
                  <a:lnTo>
                    <a:pt x="453" y="3796"/>
                  </a:lnTo>
                  <a:lnTo>
                    <a:pt x="453" y="3598"/>
                  </a:lnTo>
                  <a:lnTo>
                    <a:pt x="453" y="3400"/>
                  </a:lnTo>
                  <a:lnTo>
                    <a:pt x="453" y="3201"/>
                  </a:lnTo>
                  <a:lnTo>
                    <a:pt x="453" y="3003"/>
                  </a:lnTo>
                  <a:lnTo>
                    <a:pt x="453" y="2805"/>
                  </a:lnTo>
                  <a:lnTo>
                    <a:pt x="453" y="2607"/>
                  </a:lnTo>
                  <a:lnTo>
                    <a:pt x="453" y="2407"/>
                  </a:lnTo>
                  <a:lnTo>
                    <a:pt x="453" y="2209"/>
                  </a:lnTo>
                  <a:lnTo>
                    <a:pt x="453" y="2011"/>
                  </a:lnTo>
                  <a:lnTo>
                    <a:pt x="453" y="1812"/>
                  </a:lnTo>
                  <a:lnTo>
                    <a:pt x="453" y="1614"/>
                  </a:lnTo>
                  <a:lnTo>
                    <a:pt x="453" y="1416"/>
                  </a:lnTo>
                  <a:lnTo>
                    <a:pt x="453" y="1218"/>
                  </a:lnTo>
                  <a:lnTo>
                    <a:pt x="453" y="1018"/>
                  </a:lnTo>
                  <a:lnTo>
                    <a:pt x="452" y="977"/>
                  </a:lnTo>
                  <a:lnTo>
                    <a:pt x="448" y="939"/>
                  </a:lnTo>
                  <a:lnTo>
                    <a:pt x="447" y="921"/>
                  </a:lnTo>
                  <a:lnTo>
                    <a:pt x="444" y="903"/>
                  </a:lnTo>
                  <a:lnTo>
                    <a:pt x="441" y="886"/>
                  </a:lnTo>
                  <a:lnTo>
                    <a:pt x="437" y="870"/>
                  </a:lnTo>
                  <a:lnTo>
                    <a:pt x="433" y="854"/>
                  </a:lnTo>
                  <a:lnTo>
                    <a:pt x="427" y="839"/>
                  </a:lnTo>
                  <a:lnTo>
                    <a:pt x="422" y="825"/>
                  </a:lnTo>
                  <a:lnTo>
                    <a:pt x="415" y="811"/>
                  </a:lnTo>
                  <a:lnTo>
                    <a:pt x="408" y="798"/>
                  </a:lnTo>
                  <a:lnTo>
                    <a:pt x="400" y="786"/>
                  </a:lnTo>
                  <a:lnTo>
                    <a:pt x="391" y="774"/>
                  </a:lnTo>
                  <a:lnTo>
                    <a:pt x="382" y="763"/>
                  </a:lnTo>
                  <a:lnTo>
                    <a:pt x="372" y="753"/>
                  </a:lnTo>
                  <a:lnTo>
                    <a:pt x="361" y="743"/>
                  </a:lnTo>
                  <a:lnTo>
                    <a:pt x="350" y="734"/>
                  </a:lnTo>
                  <a:lnTo>
                    <a:pt x="338" y="726"/>
                  </a:lnTo>
                  <a:lnTo>
                    <a:pt x="324" y="719"/>
                  </a:lnTo>
                  <a:lnTo>
                    <a:pt x="310" y="712"/>
                  </a:lnTo>
                  <a:lnTo>
                    <a:pt x="294" y="705"/>
                  </a:lnTo>
                  <a:lnTo>
                    <a:pt x="278" y="699"/>
                  </a:lnTo>
                  <a:lnTo>
                    <a:pt x="260" y="695"/>
                  </a:lnTo>
                  <a:lnTo>
                    <a:pt x="243" y="691"/>
                  </a:lnTo>
                  <a:lnTo>
                    <a:pt x="223" y="687"/>
                  </a:lnTo>
                  <a:lnTo>
                    <a:pt x="203" y="684"/>
                  </a:lnTo>
                  <a:lnTo>
                    <a:pt x="182" y="682"/>
                  </a:lnTo>
                  <a:lnTo>
                    <a:pt x="161" y="680"/>
                  </a:lnTo>
                  <a:lnTo>
                    <a:pt x="137" y="679"/>
                  </a:lnTo>
                  <a:lnTo>
                    <a:pt x="113" y="679"/>
                  </a:lnTo>
                  <a:close/>
                  <a:moveTo>
                    <a:pt x="3190" y="339"/>
                  </a:moveTo>
                  <a:lnTo>
                    <a:pt x="3190" y="0"/>
                  </a:lnTo>
                  <a:lnTo>
                    <a:pt x="4305" y="0"/>
                  </a:lnTo>
                  <a:lnTo>
                    <a:pt x="4305" y="339"/>
                  </a:lnTo>
                  <a:lnTo>
                    <a:pt x="5667" y="339"/>
                  </a:lnTo>
                  <a:lnTo>
                    <a:pt x="5667" y="679"/>
                  </a:lnTo>
                  <a:lnTo>
                    <a:pt x="1926" y="679"/>
                  </a:lnTo>
                  <a:lnTo>
                    <a:pt x="1926" y="339"/>
                  </a:lnTo>
                  <a:lnTo>
                    <a:pt x="3190" y="339"/>
                  </a:lnTo>
                  <a:close/>
                  <a:moveTo>
                    <a:pt x="3688" y="3286"/>
                  </a:moveTo>
                  <a:lnTo>
                    <a:pt x="2940" y="4534"/>
                  </a:lnTo>
                  <a:lnTo>
                    <a:pt x="1926" y="4534"/>
                  </a:lnTo>
                  <a:lnTo>
                    <a:pt x="2650" y="3286"/>
                  </a:lnTo>
                  <a:lnTo>
                    <a:pt x="1926" y="3286"/>
                  </a:lnTo>
                  <a:lnTo>
                    <a:pt x="1926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45" y="1586"/>
                  </a:lnTo>
                  <a:lnTo>
                    <a:pt x="5361" y="1587"/>
                  </a:lnTo>
                  <a:lnTo>
                    <a:pt x="5378" y="1589"/>
                  </a:lnTo>
                  <a:lnTo>
                    <a:pt x="5395" y="1593"/>
                  </a:lnTo>
                  <a:lnTo>
                    <a:pt x="5412" y="1596"/>
                  </a:lnTo>
                  <a:lnTo>
                    <a:pt x="5429" y="1602"/>
                  </a:lnTo>
                  <a:lnTo>
                    <a:pt x="5444" y="1606"/>
                  </a:lnTo>
                  <a:lnTo>
                    <a:pt x="5459" y="1613"/>
                  </a:lnTo>
                  <a:lnTo>
                    <a:pt x="5474" y="1619"/>
                  </a:lnTo>
                  <a:lnTo>
                    <a:pt x="5489" y="1627"/>
                  </a:lnTo>
                  <a:lnTo>
                    <a:pt x="5504" y="1635"/>
                  </a:lnTo>
                  <a:lnTo>
                    <a:pt x="5517" y="1644"/>
                  </a:lnTo>
                  <a:lnTo>
                    <a:pt x="5530" y="1653"/>
                  </a:lnTo>
                  <a:lnTo>
                    <a:pt x="5543" y="1663"/>
                  </a:lnTo>
                  <a:lnTo>
                    <a:pt x="5555" y="1674"/>
                  </a:lnTo>
                  <a:lnTo>
                    <a:pt x="5567" y="1686"/>
                  </a:lnTo>
                  <a:lnTo>
                    <a:pt x="5579" y="1697"/>
                  </a:lnTo>
                  <a:lnTo>
                    <a:pt x="5590" y="1709"/>
                  </a:lnTo>
                  <a:lnTo>
                    <a:pt x="5600" y="1722"/>
                  </a:lnTo>
                  <a:lnTo>
                    <a:pt x="5609" y="1736"/>
                  </a:lnTo>
                  <a:lnTo>
                    <a:pt x="5618" y="1749"/>
                  </a:lnTo>
                  <a:lnTo>
                    <a:pt x="5626" y="1764"/>
                  </a:lnTo>
                  <a:lnTo>
                    <a:pt x="5633" y="1778"/>
                  </a:lnTo>
                  <a:lnTo>
                    <a:pt x="5640" y="1793"/>
                  </a:lnTo>
                  <a:lnTo>
                    <a:pt x="5647" y="1809"/>
                  </a:lnTo>
                  <a:lnTo>
                    <a:pt x="5651" y="1824"/>
                  </a:lnTo>
                  <a:lnTo>
                    <a:pt x="5656" y="1841"/>
                  </a:lnTo>
                  <a:lnTo>
                    <a:pt x="5660" y="1858"/>
                  </a:lnTo>
                  <a:lnTo>
                    <a:pt x="5663" y="1874"/>
                  </a:lnTo>
                  <a:lnTo>
                    <a:pt x="5665" y="1891"/>
                  </a:lnTo>
                  <a:lnTo>
                    <a:pt x="5667" y="1908"/>
                  </a:lnTo>
                  <a:lnTo>
                    <a:pt x="5667" y="1926"/>
                  </a:lnTo>
                  <a:lnTo>
                    <a:pt x="5667" y="3286"/>
                  </a:lnTo>
                  <a:lnTo>
                    <a:pt x="4873" y="3286"/>
                  </a:lnTo>
                  <a:lnTo>
                    <a:pt x="4873" y="3371"/>
                  </a:lnTo>
                  <a:lnTo>
                    <a:pt x="4873" y="3456"/>
                  </a:lnTo>
                  <a:lnTo>
                    <a:pt x="4873" y="3541"/>
                  </a:lnTo>
                  <a:lnTo>
                    <a:pt x="4873" y="3626"/>
                  </a:lnTo>
                  <a:lnTo>
                    <a:pt x="4873" y="3711"/>
                  </a:lnTo>
                  <a:lnTo>
                    <a:pt x="4873" y="3796"/>
                  </a:lnTo>
                  <a:lnTo>
                    <a:pt x="4873" y="3881"/>
                  </a:lnTo>
                  <a:lnTo>
                    <a:pt x="4873" y="3966"/>
                  </a:lnTo>
                  <a:lnTo>
                    <a:pt x="4874" y="3991"/>
                  </a:lnTo>
                  <a:lnTo>
                    <a:pt x="4877" y="4015"/>
                  </a:lnTo>
                  <a:lnTo>
                    <a:pt x="4880" y="4037"/>
                  </a:lnTo>
                  <a:lnTo>
                    <a:pt x="4886" y="4058"/>
                  </a:lnTo>
                  <a:lnTo>
                    <a:pt x="4892" y="4078"/>
                  </a:lnTo>
                  <a:lnTo>
                    <a:pt x="4901" y="4097"/>
                  </a:lnTo>
                  <a:lnTo>
                    <a:pt x="4907" y="4106"/>
                  </a:lnTo>
                  <a:lnTo>
                    <a:pt x="4913" y="4114"/>
                  </a:lnTo>
                  <a:lnTo>
                    <a:pt x="4918" y="4123"/>
                  </a:lnTo>
                  <a:lnTo>
                    <a:pt x="4925" y="4130"/>
                  </a:lnTo>
                  <a:lnTo>
                    <a:pt x="4932" y="4138"/>
                  </a:lnTo>
                  <a:lnTo>
                    <a:pt x="4939" y="4144"/>
                  </a:lnTo>
                  <a:lnTo>
                    <a:pt x="4947" y="4151"/>
                  </a:lnTo>
                  <a:lnTo>
                    <a:pt x="4956" y="4157"/>
                  </a:lnTo>
                  <a:lnTo>
                    <a:pt x="4965" y="4162"/>
                  </a:lnTo>
                  <a:lnTo>
                    <a:pt x="4974" y="4168"/>
                  </a:lnTo>
                  <a:lnTo>
                    <a:pt x="4984" y="4172"/>
                  </a:lnTo>
                  <a:lnTo>
                    <a:pt x="4995" y="4177"/>
                  </a:lnTo>
                  <a:lnTo>
                    <a:pt x="5007" y="4180"/>
                  </a:lnTo>
                  <a:lnTo>
                    <a:pt x="5018" y="4184"/>
                  </a:lnTo>
                  <a:lnTo>
                    <a:pt x="5030" y="4187"/>
                  </a:lnTo>
                  <a:lnTo>
                    <a:pt x="5044" y="4189"/>
                  </a:lnTo>
                  <a:lnTo>
                    <a:pt x="5057" y="4191"/>
                  </a:lnTo>
                  <a:lnTo>
                    <a:pt x="5070" y="4193"/>
                  </a:lnTo>
                  <a:lnTo>
                    <a:pt x="5085" y="4193"/>
                  </a:lnTo>
                  <a:lnTo>
                    <a:pt x="5101" y="4194"/>
                  </a:lnTo>
                  <a:lnTo>
                    <a:pt x="5667" y="4194"/>
                  </a:lnTo>
                  <a:lnTo>
                    <a:pt x="5667" y="4534"/>
                  </a:lnTo>
                  <a:lnTo>
                    <a:pt x="4308" y="4534"/>
                  </a:lnTo>
                  <a:lnTo>
                    <a:pt x="4307" y="4532"/>
                  </a:lnTo>
                  <a:lnTo>
                    <a:pt x="4307" y="4534"/>
                  </a:lnTo>
                  <a:lnTo>
                    <a:pt x="4289" y="4533"/>
                  </a:lnTo>
                  <a:lnTo>
                    <a:pt x="4272" y="4532"/>
                  </a:lnTo>
                  <a:lnTo>
                    <a:pt x="4255" y="4529"/>
                  </a:lnTo>
                  <a:lnTo>
                    <a:pt x="4239" y="4526"/>
                  </a:lnTo>
                  <a:lnTo>
                    <a:pt x="4223" y="4523"/>
                  </a:lnTo>
                  <a:lnTo>
                    <a:pt x="4206" y="4518"/>
                  </a:lnTo>
                  <a:lnTo>
                    <a:pt x="4191" y="4513"/>
                  </a:lnTo>
                  <a:lnTo>
                    <a:pt x="4176" y="4507"/>
                  </a:lnTo>
                  <a:lnTo>
                    <a:pt x="4160" y="4500"/>
                  </a:lnTo>
                  <a:lnTo>
                    <a:pt x="4146" y="4494"/>
                  </a:lnTo>
                  <a:lnTo>
                    <a:pt x="4132" y="4485"/>
                  </a:lnTo>
                  <a:lnTo>
                    <a:pt x="4118" y="4477"/>
                  </a:lnTo>
                  <a:lnTo>
                    <a:pt x="4105" y="4467"/>
                  </a:lnTo>
                  <a:lnTo>
                    <a:pt x="4092" y="4457"/>
                  </a:lnTo>
                  <a:lnTo>
                    <a:pt x="4080" y="4447"/>
                  </a:lnTo>
                  <a:lnTo>
                    <a:pt x="4069" y="4435"/>
                  </a:lnTo>
                  <a:lnTo>
                    <a:pt x="4057" y="4424"/>
                  </a:lnTo>
                  <a:lnTo>
                    <a:pt x="4046" y="4412"/>
                  </a:lnTo>
                  <a:lnTo>
                    <a:pt x="4036" y="4400"/>
                  </a:lnTo>
                  <a:lnTo>
                    <a:pt x="4026" y="4386"/>
                  </a:lnTo>
                  <a:lnTo>
                    <a:pt x="4018" y="4373"/>
                  </a:lnTo>
                  <a:lnTo>
                    <a:pt x="4009" y="4358"/>
                  </a:lnTo>
                  <a:lnTo>
                    <a:pt x="4001" y="4344"/>
                  </a:lnTo>
                  <a:lnTo>
                    <a:pt x="3995" y="4329"/>
                  </a:lnTo>
                  <a:lnTo>
                    <a:pt x="3989" y="4313"/>
                  </a:lnTo>
                  <a:lnTo>
                    <a:pt x="3983" y="4299"/>
                  </a:lnTo>
                  <a:lnTo>
                    <a:pt x="3979" y="4282"/>
                  </a:lnTo>
                  <a:lnTo>
                    <a:pt x="3975" y="4266"/>
                  </a:lnTo>
                  <a:lnTo>
                    <a:pt x="3971" y="4250"/>
                  </a:lnTo>
                  <a:lnTo>
                    <a:pt x="3969" y="4233"/>
                  </a:lnTo>
                  <a:lnTo>
                    <a:pt x="3968" y="4216"/>
                  </a:lnTo>
                  <a:lnTo>
                    <a:pt x="3967" y="4198"/>
                  </a:lnTo>
                  <a:lnTo>
                    <a:pt x="3967" y="4198"/>
                  </a:lnTo>
                  <a:lnTo>
                    <a:pt x="3967" y="3286"/>
                  </a:lnTo>
                  <a:lnTo>
                    <a:pt x="3688" y="3286"/>
                  </a:lnTo>
                  <a:close/>
                  <a:moveTo>
                    <a:pt x="2833" y="1926"/>
                  </a:moveTo>
                  <a:lnTo>
                    <a:pt x="2833" y="2266"/>
                  </a:lnTo>
                  <a:lnTo>
                    <a:pt x="4420" y="2266"/>
                  </a:lnTo>
                  <a:lnTo>
                    <a:pt x="4420" y="2607"/>
                  </a:lnTo>
                  <a:lnTo>
                    <a:pt x="2833" y="2607"/>
                  </a:lnTo>
                  <a:lnTo>
                    <a:pt x="2833" y="2946"/>
                  </a:lnTo>
                  <a:lnTo>
                    <a:pt x="4760" y="2946"/>
                  </a:lnTo>
                  <a:lnTo>
                    <a:pt x="4760" y="2266"/>
                  </a:lnTo>
                  <a:lnTo>
                    <a:pt x="4759" y="2248"/>
                  </a:lnTo>
                  <a:lnTo>
                    <a:pt x="4758" y="2232"/>
                  </a:lnTo>
                  <a:lnTo>
                    <a:pt x="4756" y="2214"/>
                  </a:lnTo>
                  <a:lnTo>
                    <a:pt x="4754" y="2197"/>
                  </a:lnTo>
                  <a:lnTo>
                    <a:pt x="4749" y="2181"/>
                  </a:lnTo>
                  <a:lnTo>
                    <a:pt x="4745" y="2165"/>
                  </a:lnTo>
                  <a:lnTo>
                    <a:pt x="4739" y="2149"/>
                  </a:lnTo>
                  <a:lnTo>
                    <a:pt x="4733" y="2133"/>
                  </a:lnTo>
                  <a:lnTo>
                    <a:pt x="4727" y="2119"/>
                  </a:lnTo>
                  <a:lnTo>
                    <a:pt x="4719" y="2104"/>
                  </a:lnTo>
                  <a:lnTo>
                    <a:pt x="4711" y="2090"/>
                  </a:lnTo>
                  <a:lnTo>
                    <a:pt x="4702" y="2076"/>
                  </a:lnTo>
                  <a:lnTo>
                    <a:pt x="4693" y="2063"/>
                  </a:lnTo>
                  <a:lnTo>
                    <a:pt x="4682" y="2049"/>
                  </a:lnTo>
                  <a:lnTo>
                    <a:pt x="4672" y="2037"/>
                  </a:lnTo>
                  <a:lnTo>
                    <a:pt x="4661" y="2026"/>
                  </a:lnTo>
                  <a:lnTo>
                    <a:pt x="4648" y="2015"/>
                  </a:lnTo>
                  <a:lnTo>
                    <a:pt x="4636" y="2003"/>
                  </a:lnTo>
                  <a:lnTo>
                    <a:pt x="4624" y="1993"/>
                  </a:lnTo>
                  <a:lnTo>
                    <a:pt x="4610" y="1984"/>
                  </a:lnTo>
                  <a:lnTo>
                    <a:pt x="4597" y="1975"/>
                  </a:lnTo>
                  <a:lnTo>
                    <a:pt x="4582" y="1966"/>
                  </a:lnTo>
                  <a:lnTo>
                    <a:pt x="4568" y="1960"/>
                  </a:lnTo>
                  <a:lnTo>
                    <a:pt x="4552" y="1953"/>
                  </a:lnTo>
                  <a:lnTo>
                    <a:pt x="4538" y="1946"/>
                  </a:lnTo>
                  <a:lnTo>
                    <a:pt x="4521" y="1941"/>
                  </a:lnTo>
                  <a:lnTo>
                    <a:pt x="4505" y="1936"/>
                  </a:lnTo>
                  <a:lnTo>
                    <a:pt x="4488" y="1933"/>
                  </a:lnTo>
                  <a:lnTo>
                    <a:pt x="4472" y="1929"/>
                  </a:lnTo>
                  <a:lnTo>
                    <a:pt x="4455" y="1927"/>
                  </a:lnTo>
                  <a:lnTo>
                    <a:pt x="4438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2833" y="1926"/>
                  </a:lnTo>
                  <a:close/>
                  <a:moveTo>
                    <a:pt x="2504" y="779"/>
                  </a:moveTo>
                  <a:lnTo>
                    <a:pt x="2632" y="1133"/>
                  </a:lnTo>
                  <a:lnTo>
                    <a:pt x="1926" y="1133"/>
                  </a:lnTo>
                  <a:lnTo>
                    <a:pt x="1926" y="1473"/>
                  </a:lnTo>
                  <a:lnTo>
                    <a:pt x="5667" y="1473"/>
                  </a:lnTo>
                  <a:lnTo>
                    <a:pt x="5667" y="1133"/>
                  </a:lnTo>
                  <a:lnTo>
                    <a:pt x="4920" y="1133"/>
                  </a:lnTo>
                  <a:lnTo>
                    <a:pt x="5106" y="779"/>
                  </a:lnTo>
                  <a:lnTo>
                    <a:pt x="4239" y="779"/>
                  </a:lnTo>
                  <a:lnTo>
                    <a:pt x="4234" y="798"/>
                  </a:lnTo>
                  <a:lnTo>
                    <a:pt x="4229" y="817"/>
                  </a:lnTo>
                  <a:lnTo>
                    <a:pt x="4223" y="835"/>
                  </a:lnTo>
                  <a:lnTo>
                    <a:pt x="4216" y="853"/>
                  </a:lnTo>
                  <a:lnTo>
                    <a:pt x="4208" y="870"/>
                  </a:lnTo>
                  <a:lnTo>
                    <a:pt x="4199" y="888"/>
                  </a:lnTo>
                  <a:lnTo>
                    <a:pt x="4191" y="903"/>
                  </a:lnTo>
                  <a:lnTo>
                    <a:pt x="4180" y="920"/>
                  </a:lnTo>
                  <a:lnTo>
                    <a:pt x="4170" y="936"/>
                  </a:lnTo>
                  <a:lnTo>
                    <a:pt x="4159" y="951"/>
                  </a:lnTo>
                  <a:lnTo>
                    <a:pt x="4148" y="966"/>
                  </a:lnTo>
                  <a:lnTo>
                    <a:pt x="4136" y="980"/>
                  </a:lnTo>
                  <a:lnTo>
                    <a:pt x="4123" y="994"/>
                  </a:lnTo>
                  <a:lnTo>
                    <a:pt x="4110" y="1007"/>
                  </a:lnTo>
                  <a:lnTo>
                    <a:pt x="4095" y="1020"/>
                  </a:lnTo>
                  <a:lnTo>
                    <a:pt x="4081" y="1032"/>
                  </a:lnTo>
                  <a:lnTo>
                    <a:pt x="4066" y="1043"/>
                  </a:lnTo>
                  <a:lnTo>
                    <a:pt x="4051" y="1054"/>
                  </a:lnTo>
                  <a:lnTo>
                    <a:pt x="4035" y="1064"/>
                  </a:lnTo>
                  <a:lnTo>
                    <a:pt x="4019" y="1074"/>
                  </a:lnTo>
                  <a:lnTo>
                    <a:pt x="4002" y="1083"/>
                  </a:lnTo>
                  <a:lnTo>
                    <a:pt x="3986" y="1091"/>
                  </a:lnTo>
                  <a:lnTo>
                    <a:pt x="3968" y="1099"/>
                  </a:lnTo>
                  <a:lnTo>
                    <a:pt x="3950" y="1106"/>
                  </a:lnTo>
                  <a:lnTo>
                    <a:pt x="3932" y="1111"/>
                  </a:lnTo>
                  <a:lnTo>
                    <a:pt x="3913" y="1117"/>
                  </a:lnTo>
                  <a:lnTo>
                    <a:pt x="3895" y="1121"/>
                  </a:lnTo>
                  <a:lnTo>
                    <a:pt x="3875" y="1126"/>
                  </a:lnTo>
                  <a:lnTo>
                    <a:pt x="3856" y="1128"/>
                  </a:lnTo>
                  <a:lnTo>
                    <a:pt x="3836" y="1130"/>
                  </a:lnTo>
                  <a:lnTo>
                    <a:pt x="3817" y="1132"/>
                  </a:lnTo>
                  <a:lnTo>
                    <a:pt x="3797" y="1133"/>
                  </a:lnTo>
                  <a:lnTo>
                    <a:pt x="3776" y="1132"/>
                  </a:lnTo>
                  <a:lnTo>
                    <a:pt x="3756" y="1130"/>
                  </a:lnTo>
                  <a:lnTo>
                    <a:pt x="3736" y="1128"/>
                  </a:lnTo>
                  <a:lnTo>
                    <a:pt x="3717" y="1126"/>
                  </a:lnTo>
                  <a:lnTo>
                    <a:pt x="3698" y="1121"/>
                  </a:lnTo>
                  <a:lnTo>
                    <a:pt x="3679" y="1117"/>
                  </a:lnTo>
                  <a:lnTo>
                    <a:pt x="3661" y="1111"/>
                  </a:lnTo>
                  <a:lnTo>
                    <a:pt x="3642" y="1106"/>
                  </a:lnTo>
                  <a:lnTo>
                    <a:pt x="3624" y="1099"/>
                  </a:lnTo>
                  <a:lnTo>
                    <a:pt x="3607" y="1091"/>
                  </a:lnTo>
                  <a:lnTo>
                    <a:pt x="3589" y="1083"/>
                  </a:lnTo>
                  <a:lnTo>
                    <a:pt x="3574" y="1074"/>
                  </a:lnTo>
                  <a:lnTo>
                    <a:pt x="3557" y="1064"/>
                  </a:lnTo>
                  <a:lnTo>
                    <a:pt x="3541" y="1054"/>
                  </a:lnTo>
                  <a:lnTo>
                    <a:pt x="3526" y="1043"/>
                  </a:lnTo>
                  <a:lnTo>
                    <a:pt x="3511" y="1032"/>
                  </a:lnTo>
                  <a:lnTo>
                    <a:pt x="3497" y="1020"/>
                  </a:lnTo>
                  <a:lnTo>
                    <a:pt x="3483" y="1007"/>
                  </a:lnTo>
                  <a:lnTo>
                    <a:pt x="3470" y="994"/>
                  </a:lnTo>
                  <a:lnTo>
                    <a:pt x="3456" y="980"/>
                  </a:lnTo>
                  <a:lnTo>
                    <a:pt x="3445" y="966"/>
                  </a:lnTo>
                  <a:lnTo>
                    <a:pt x="3433" y="951"/>
                  </a:lnTo>
                  <a:lnTo>
                    <a:pt x="3422" y="936"/>
                  </a:lnTo>
                  <a:lnTo>
                    <a:pt x="3411" y="920"/>
                  </a:lnTo>
                  <a:lnTo>
                    <a:pt x="3401" y="903"/>
                  </a:lnTo>
                  <a:lnTo>
                    <a:pt x="3392" y="888"/>
                  </a:lnTo>
                  <a:lnTo>
                    <a:pt x="3385" y="870"/>
                  </a:lnTo>
                  <a:lnTo>
                    <a:pt x="3377" y="853"/>
                  </a:lnTo>
                  <a:lnTo>
                    <a:pt x="3370" y="835"/>
                  </a:lnTo>
                  <a:lnTo>
                    <a:pt x="3363" y="817"/>
                  </a:lnTo>
                  <a:lnTo>
                    <a:pt x="3358" y="798"/>
                  </a:lnTo>
                  <a:lnTo>
                    <a:pt x="3353" y="779"/>
                  </a:lnTo>
                  <a:lnTo>
                    <a:pt x="2504" y="7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1728788" y="2403475"/>
              <a:ext cx="1798638" cy="1439863"/>
            </a:xfrm>
            <a:custGeom>
              <a:avLst/>
              <a:gdLst/>
              <a:ahLst/>
              <a:cxnLst>
                <a:cxn ang="0">
                  <a:pos x="2957" y="2607"/>
                </a:cxn>
                <a:cxn ang="0">
                  <a:pos x="1069" y="2607"/>
                </a:cxn>
                <a:cxn ang="0">
                  <a:pos x="1134" y="339"/>
                </a:cxn>
                <a:cxn ang="0">
                  <a:pos x="3173" y="339"/>
                </a:cxn>
                <a:cxn ang="0">
                  <a:pos x="293" y="779"/>
                </a:cxn>
                <a:cxn ang="0">
                  <a:pos x="3173" y="1473"/>
                </a:cxn>
                <a:cxn ang="0">
                  <a:pos x="2029" y="779"/>
                </a:cxn>
                <a:cxn ang="0">
                  <a:pos x="2006" y="853"/>
                </a:cxn>
                <a:cxn ang="0">
                  <a:pos x="1971" y="920"/>
                </a:cxn>
                <a:cxn ang="0">
                  <a:pos x="1926" y="980"/>
                </a:cxn>
                <a:cxn ang="0">
                  <a:pos x="1872" y="1032"/>
                </a:cxn>
                <a:cxn ang="0">
                  <a:pos x="1809" y="1074"/>
                </a:cxn>
                <a:cxn ang="0">
                  <a:pos x="1741" y="1106"/>
                </a:cxn>
                <a:cxn ang="0">
                  <a:pos x="1666" y="1126"/>
                </a:cxn>
                <a:cxn ang="0">
                  <a:pos x="1586" y="1133"/>
                </a:cxn>
                <a:cxn ang="0">
                  <a:pos x="1508" y="1126"/>
                </a:cxn>
                <a:cxn ang="0">
                  <a:pos x="1433" y="1106"/>
                </a:cxn>
                <a:cxn ang="0">
                  <a:pos x="1363" y="1074"/>
                </a:cxn>
                <a:cxn ang="0">
                  <a:pos x="1302" y="1032"/>
                </a:cxn>
                <a:cxn ang="0">
                  <a:pos x="1247" y="980"/>
                </a:cxn>
                <a:cxn ang="0">
                  <a:pos x="1202" y="920"/>
                </a:cxn>
                <a:cxn ang="0">
                  <a:pos x="1168" y="853"/>
                </a:cxn>
                <a:cxn ang="0">
                  <a:pos x="1144" y="779"/>
                </a:cxn>
                <a:cxn ang="0">
                  <a:pos x="2041" y="4194"/>
                </a:cxn>
                <a:cxn ang="0">
                  <a:pos x="2036" y="4245"/>
                </a:cxn>
                <a:cxn ang="0">
                  <a:pos x="2019" y="4310"/>
                </a:cxn>
                <a:cxn ang="0">
                  <a:pos x="1991" y="4369"/>
                </a:cxn>
                <a:cxn ang="0">
                  <a:pos x="1952" y="4422"/>
                </a:cxn>
                <a:cxn ang="0">
                  <a:pos x="1904" y="4466"/>
                </a:cxn>
                <a:cxn ang="0">
                  <a:pos x="1848" y="4500"/>
                </a:cxn>
                <a:cxn ang="0">
                  <a:pos x="1785" y="4523"/>
                </a:cxn>
                <a:cxn ang="0">
                  <a:pos x="1718" y="4533"/>
                </a:cxn>
                <a:cxn ang="0">
                  <a:pos x="990" y="4534"/>
                </a:cxn>
                <a:cxn ang="0">
                  <a:pos x="0" y="2266"/>
                </a:cxn>
                <a:cxn ang="0">
                  <a:pos x="2041" y="1586"/>
                </a:cxn>
                <a:cxn ang="0">
                  <a:pos x="2041" y="2266"/>
                </a:cxn>
                <a:cxn ang="0">
                  <a:pos x="4535" y="1473"/>
                </a:cxn>
                <a:cxn ang="0">
                  <a:pos x="4194" y="4194"/>
                </a:cxn>
                <a:cxn ang="0">
                  <a:pos x="4188" y="4260"/>
                </a:cxn>
                <a:cxn ang="0">
                  <a:pos x="4169" y="4321"/>
                </a:cxn>
                <a:cxn ang="0">
                  <a:pos x="4139" y="4378"/>
                </a:cxn>
                <a:cxn ang="0">
                  <a:pos x="4100" y="4428"/>
                </a:cxn>
                <a:cxn ang="0">
                  <a:pos x="4053" y="4469"/>
                </a:cxn>
                <a:cxn ang="0">
                  <a:pos x="3998" y="4501"/>
                </a:cxn>
                <a:cxn ang="0">
                  <a:pos x="3937" y="4523"/>
                </a:cxn>
                <a:cxn ang="0">
                  <a:pos x="3872" y="4533"/>
                </a:cxn>
                <a:cxn ang="0">
                  <a:pos x="3854" y="4534"/>
                </a:cxn>
                <a:cxn ang="0">
                  <a:pos x="5667" y="339"/>
                </a:cxn>
                <a:cxn ang="0">
                  <a:pos x="5667" y="1473"/>
                </a:cxn>
                <a:cxn ang="0">
                  <a:pos x="5441" y="1940"/>
                </a:cxn>
                <a:cxn ang="0">
                  <a:pos x="5441" y="2564"/>
                </a:cxn>
                <a:cxn ang="0">
                  <a:pos x="5441" y="3187"/>
                </a:cxn>
                <a:cxn ang="0">
                  <a:pos x="5441" y="3811"/>
                </a:cxn>
                <a:cxn ang="0">
                  <a:pos x="5448" y="4047"/>
                </a:cxn>
                <a:cxn ang="0">
                  <a:pos x="5466" y="4101"/>
                </a:cxn>
                <a:cxn ang="0">
                  <a:pos x="5487" y="4133"/>
                </a:cxn>
                <a:cxn ang="0">
                  <a:pos x="5517" y="4159"/>
                </a:cxn>
                <a:cxn ang="0">
                  <a:pos x="5554" y="4177"/>
                </a:cxn>
                <a:cxn ang="0">
                  <a:pos x="5638" y="4193"/>
                </a:cxn>
              </a:cxnLst>
              <a:rect l="0" t="0" r="r" b="b"/>
              <a:pathLst>
                <a:path w="5667" h="4534">
                  <a:moveTo>
                    <a:pt x="3173" y="4534"/>
                  </a:moveTo>
                  <a:lnTo>
                    <a:pt x="2370" y="4534"/>
                  </a:lnTo>
                  <a:lnTo>
                    <a:pt x="2175" y="2607"/>
                  </a:lnTo>
                  <a:lnTo>
                    <a:pt x="2957" y="2607"/>
                  </a:lnTo>
                  <a:lnTo>
                    <a:pt x="3173" y="4534"/>
                  </a:lnTo>
                  <a:close/>
                  <a:moveTo>
                    <a:pt x="0" y="4534"/>
                  </a:moveTo>
                  <a:lnTo>
                    <a:pt x="285" y="2607"/>
                  </a:lnTo>
                  <a:lnTo>
                    <a:pt x="1069" y="2607"/>
                  </a:lnTo>
                  <a:lnTo>
                    <a:pt x="833" y="4534"/>
                  </a:lnTo>
                  <a:lnTo>
                    <a:pt x="0" y="4534"/>
                  </a:lnTo>
                  <a:close/>
                  <a:moveTo>
                    <a:pt x="0" y="339"/>
                  </a:moveTo>
                  <a:lnTo>
                    <a:pt x="1134" y="339"/>
                  </a:lnTo>
                  <a:lnTo>
                    <a:pt x="1134" y="0"/>
                  </a:lnTo>
                  <a:lnTo>
                    <a:pt x="2041" y="0"/>
                  </a:lnTo>
                  <a:lnTo>
                    <a:pt x="2041" y="339"/>
                  </a:lnTo>
                  <a:lnTo>
                    <a:pt x="3173" y="339"/>
                  </a:lnTo>
                  <a:lnTo>
                    <a:pt x="3173" y="679"/>
                  </a:lnTo>
                  <a:lnTo>
                    <a:pt x="0" y="679"/>
                  </a:lnTo>
                  <a:lnTo>
                    <a:pt x="0" y="339"/>
                  </a:lnTo>
                  <a:close/>
                  <a:moveTo>
                    <a:pt x="293" y="779"/>
                  </a:moveTo>
                  <a:lnTo>
                    <a:pt x="422" y="1133"/>
                  </a:lnTo>
                  <a:lnTo>
                    <a:pt x="0" y="1133"/>
                  </a:lnTo>
                  <a:lnTo>
                    <a:pt x="0" y="1473"/>
                  </a:lnTo>
                  <a:lnTo>
                    <a:pt x="3173" y="1473"/>
                  </a:lnTo>
                  <a:lnTo>
                    <a:pt x="3173" y="1133"/>
                  </a:lnTo>
                  <a:lnTo>
                    <a:pt x="2710" y="1133"/>
                  </a:lnTo>
                  <a:lnTo>
                    <a:pt x="2897" y="779"/>
                  </a:lnTo>
                  <a:lnTo>
                    <a:pt x="2029" y="779"/>
                  </a:lnTo>
                  <a:lnTo>
                    <a:pt x="2025" y="798"/>
                  </a:lnTo>
                  <a:lnTo>
                    <a:pt x="2019" y="817"/>
                  </a:lnTo>
                  <a:lnTo>
                    <a:pt x="2013" y="835"/>
                  </a:lnTo>
                  <a:lnTo>
                    <a:pt x="2006" y="853"/>
                  </a:lnTo>
                  <a:lnTo>
                    <a:pt x="1998" y="870"/>
                  </a:lnTo>
                  <a:lnTo>
                    <a:pt x="1990" y="888"/>
                  </a:lnTo>
                  <a:lnTo>
                    <a:pt x="1981" y="903"/>
                  </a:lnTo>
                  <a:lnTo>
                    <a:pt x="1971" y="920"/>
                  </a:lnTo>
                  <a:lnTo>
                    <a:pt x="1961" y="936"/>
                  </a:lnTo>
                  <a:lnTo>
                    <a:pt x="1950" y="951"/>
                  </a:lnTo>
                  <a:lnTo>
                    <a:pt x="1938" y="966"/>
                  </a:lnTo>
                  <a:lnTo>
                    <a:pt x="1926" y="980"/>
                  </a:lnTo>
                  <a:lnTo>
                    <a:pt x="1913" y="994"/>
                  </a:lnTo>
                  <a:lnTo>
                    <a:pt x="1900" y="1007"/>
                  </a:lnTo>
                  <a:lnTo>
                    <a:pt x="1886" y="1020"/>
                  </a:lnTo>
                  <a:lnTo>
                    <a:pt x="1872" y="1032"/>
                  </a:lnTo>
                  <a:lnTo>
                    <a:pt x="1857" y="1043"/>
                  </a:lnTo>
                  <a:lnTo>
                    <a:pt x="1841" y="1054"/>
                  </a:lnTo>
                  <a:lnTo>
                    <a:pt x="1826" y="1064"/>
                  </a:lnTo>
                  <a:lnTo>
                    <a:pt x="1809" y="1074"/>
                  </a:lnTo>
                  <a:lnTo>
                    <a:pt x="1793" y="1083"/>
                  </a:lnTo>
                  <a:lnTo>
                    <a:pt x="1775" y="1091"/>
                  </a:lnTo>
                  <a:lnTo>
                    <a:pt x="1759" y="1099"/>
                  </a:lnTo>
                  <a:lnTo>
                    <a:pt x="1741" y="1106"/>
                  </a:lnTo>
                  <a:lnTo>
                    <a:pt x="1723" y="1111"/>
                  </a:lnTo>
                  <a:lnTo>
                    <a:pt x="1704" y="1117"/>
                  </a:lnTo>
                  <a:lnTo>
                    <a:pt x="1685" y="1121"/>
                  </a:lnTo>
                  <a:lnTo>
                    <a:pt x="1666" y="1126"/>
                  </a:lnTo>
                  <a:lnTo>
                    <a:pt x="1647" y="1128"/>
                  </a:lnTo>
                  <a:lnTo>
                    <a:pt x="1626" y="1130"/>
                  </a:lnTo>
                  <a:lnTo>
                    <a:pt x="1606" y="1132"/>
                  </a:lnTo>
                  <a:lnTo>
                    <a:pt x="1586" y="1133"/>
                  </a:lnTo>
                  <a:lnTo>
                    <a:pt x="1566" y="1132"/>
                  </a:lnTo>
                  <a:lnTo>
                    <a:pt x="1547" y="1130"/>
                  </a:lnTo>
                  <a:lnTo>
                    <a:pt x="1527" y="1128"/>
                  </a:lnTo>
                  <a:lnTo>
                    <a:pt x="1508" y="1126"/>
                  </a:lnTo>
                  <a:lnTo>
                    <a:pt x="1489" y="1121"/>
                  </a:lnTo>
                  <a:lnTo>
                    <a:pt x="1470" y="1117"/>
                  </a:lnTo>
                  <a:lnTo>
                    <a:pt x="1451" y="1111"/>
                  </a:lnTo>
                  <a:lnTo>
                    <a:pt x="1433" y="1106"/>
                  </a:lnTo>
                  <a:lnTo>
                    <a:pt x="1415" y="1099"/>
                  </a:lnTo>
                  <a:lnTo>
                    <a:pt x="1397" y="1091"/>
                  </a:lnTo>
                  <a:lnTo>
                    <a:pt x="1380" y="1083"/>
                  </a:lnTo>
                  <a:lnTo>
                    <a:pt x="1363" y="1074"/>
                  </a:lnTo>
                  <a:lnTo>
                    <a:pt x="1348" y="1064"/>
                  </a:lnTo>
                  <a:lnTo>
                    <a:pt x="1332" y="1054"/>
                  </a:lnTo>
                  <a:lnTo>
                    <a:pt x="1316" y="1043"/>
                  </a:lnTo>
                  <a:lnTo>
                    <a:pt x="1302" y="1032"/>
                  </a:lnTo>
                  <a:lnTo>
                    <a:pt x="1287" y="1020"/>
                  </a:lnTo>
                  <a:lnTo>
                    <a:pt x="1273" y="1007"/>
                  </a:lnTo>
                  <a:lnTo>
                    <a:pt x="1259" y="994"/>
                  </a:lnTo>
                  <a:lnTo>
                    <a:pt x="1247" y="980"/>
                  </a:lnTo>
                  <a:lnTo>
                    <a:pt x="1235" y="966"/>
                  </a:lnTo>
                  <a:lnTo>
                    <a:pt x="1223" y="951"/>
                  </a:lnTo>
                  <a:lnTo>
                    <a:pt x="1212" y="936"/>
                  </a:lnTo>
                  <a:lnTo>
                    <a:pt x="1202" y="920"/>
                  </a:lnTo>
                  <a:lnTo>
                    <a:pt x="1192" y="903"/>
                  </a:lnTo>
                  <a:lnTo>
                    <a:pt x="1183" y="888"/>
                  </a:lnTo>
                  <a:lnTo>
                    <a:pt x="1174" y="870"/>
                  </a:lnTo>
                  <a:lnTo>
                    <a:pt x="1168" y="853"/>
                  </a:lnTo>
                  <a:lnTo>
                    <a:pt x="1160" y="835"/>
                  </a:lnTo>
                  <a:lnTo>
                    <a:pt x="1154" y="817"/>
                  </a:lnTo>
                  <a:lnTo>
                    <a:pt x="1148" y="798"/>
                  </a:lnTo>
                  <a:lnTo>
                    <a:pt x="1144" y="779"/>
                  </a:lnTo>
                  <a:lnTo>
                    <a:pt x="293" y="779"/>
                  </a:lnTo>
                  <a:close/>
                  <a:moveTo>
                    <a:pt x="2041" y="2266"/>
                  </a:moveTo>
                  <a:lnTo>
                    <a:pt x="2041" y="4193"/>
                  </a:lnTo>
                  <a:lnTo>
                    <a:pt x="2041" y="4194"/>
                  </a:lnTo>
                  <a:lnTo>
                    <a:pt x="2041" y="4194"/>
                  </a:lnTo>
                  <a:lnTo>
                    <a:pt x="2040" y="4210"/>
                  </a:lnTo>
                  <a:lnTo>
                    <a:pt x="2038" y="4228"/>
                  </a:lnTo>
                  <a:lnTo>
                    <a:pt x="2036" y="4245"/>
                  </a:lnTo>
                  <a:lnTo>
                    <a:pt x="2034" y="4262"/>
                  </a:lnTo>
                  <a:lnTo>
                    <a:pt x="2029" y="4279"/>
                  </a:lnTo>
                  <a:lnTo>
                    <a:pt x="2025" y="4294"/>
                  </a:lnTo>
                  <a:lnTo>
                    <a:pt x="2019" y="4310"/>
                  </a:lnTo>
                  <a:lnTo>
                    <a:pt x="2014" y="4326"/>
                  </a:lnTo>
                  <a:lnTo>
                    <a:pt x="2007" y="4340"/>
                  </a:lnTo>
                  <a:lnTo>
                    <a:pt x="1999" y="4355"/>
                  </a:lnTo>
                  <a:lnTo>
                    <a:pt x="1991" y="4369"/>
                  </a:lnTo>
                  <a:lnTo>
                    <a:pt x="1982" y="4384"/>
                  </a:lnTo>
                  <a:lnTo>
                    <a:pt x="1972" y="4396"/>
                  </a:lnTo>
                  <a:lnTo>
                    <a:pt x="1962" y="4410"/>
                  </a:lnTo>
                  <a:lnTo>
                    <a:pt x="1952" y="4422"/>
                  </a:lnTo>
                  <a:lnTo>
                    <a:pt x="1941" y="4434"/>
                  </a:lnTo>
                  <a:lnTo>
                    <a:pt x="1929" y="4445"/>
                  </a:lnTo>
                  <a:lnTo>
                    <a:pt x="1916" y="4456"/>
                  </a:lnTo>
                  <a:lnTo>
                    <a:pt x="1904" y="4466"/>
                  </a:lnTo>
                  <a:lnTo>
                    <a:pt x="1891" y="4476"/>
                  </a:lnTo>
                  <a:lnTo>
                    <a:pt x="1877" y="4485"/>
                  </a:lnTo>
                  <a:lnTo>
                    <a:pt x="1863" y="4492"/>
                  </a:lnTo>
                  <a:lnTo>
                    <a:pt x="1848" y="4500"/>
                  </a:lnTo>
                  <a:lnTo>
                    <a:pt x="1832" y="4507"/>
                  </a:lnTo>
                  <a:lnTo>
                    <a:pt x="1817" y="4513"/>
                  </a:lnTo>
                  <a:lnTo>
                    <a:pt x="1801" y="4518"/>
                  </a:lnTo>
                  <a:lnTo>
                    <a:pt x="1785" y="4523"/>
                  </a:lnTo>
                  <a:lnTo>
                    <a:pt x="1769" y="4526"/>
                  </a:lnTo>
                  <a:lnTo>
                    <a:pt x="1752" y="4529"/>
                  </a:lnTo>
                  <a:lnTo>
                    <a:pt x="1735" y="4532"/>
                  </a:lnTo>
                  <a:lnTo>
                    <a:pt x="1718" y="4533"/>
                  </a:lnTo>
                  <a:lnTo>
                    <a:pt x="1700" y="4534"/>
                  </a:lnTo>
                  <a:lnTo>
                    <a:pt x="1700" y="4532"/>
                  </a:lnTo>
                  <a:lnTo>
                    <a:pt x="1698" y="4534"/>
                  </a:lnTo>
                  <a:lnTo>
                    <a:pt x="990" y="4534"/>
                  </a:lnTo>
                  <a:lnTo>
                    <a:pt x="990" y="4194"/>
                  </a:lnTo>
                  <a:lnTo>
                    <a:pt x="1134" y="4194"/>
                  </a:lnTo>
                  <a:lnTo>
                    <a:pt x="1134" y="2266"/>
                  </a:lnTo>
                  <a:lnTo>
                    <a:pt x="0" y="2266"/>
                  </a:lnTo>
                  <a:lnTo>
                    <a:pt x="0" y="1925"/>
                  </a:lnTo>
                  <a:lnTo>
                    <a:pt x="1134" y="1925"/>
                  </a:lnTo>
                  <a:lnTo>
                    <a:pt x="1134" y="1586"/>
                  </a:lnTo>
                  <a:lnTo>
                    <a:pt x="2041" y="1586"/>
                  </a:lnTo>
                  <a:lnTo>
                    <a:pt x="2041" y="1926"/>
                  </a:lnTo>
                  <a:lnTo>
                    <a:pt x="3173" y="1926"/>
                  </a:lnTo>
                  <a:lnTo>
                    <a:pt x="3173" y="2266"/>
                  </a:lnTo>
                  <a:lnTo>
                    <a:pt x="2041" y="2266"/>
                  </a:lnTo>
                  <a:close/>
                  <a:moveTo>
                    <a:pt x="5667" y="4194"/>
                  </a:moveTo>
                  <a:lnTo>
                    <a:pt x="5667" y="4534"/>
                  </a:lnTo>
                  <a:lnTo>
                    <a:pt x="4535" y="4534"/>
                  </a:lnTo>
                  <a:lnTo>
                    <a:pt x="4535" y="1473"/>
                  </a:lnTo>
                  <a:lnTo>
                    <a:pt x="4194" y="1473"/>
                  </a:lnTo>
                  <a:lnTo>
                    <a:pt x="4194" y="4193"/>
                  </a:lnTo>
                  <a:lnTo>
                    <a:pt x="4194" y="4194"/>
                  </a:lnTo>
                  <a:lnTo>
                    <a:pt x="4194" y="4194"/>
                  </a:lnTo>
                  <a:lnTo>
                    <a:pt x="4193" y="4210"/>
                  </a:lnTo>
                  <a:lnTo>
                    <a:pt x="4192" y="4227"/>
                  </a:lnTo>
                  <a:lnTo>
                    <a:pt x="4191" y="4243"/>
                  </a:lnTo>
                  <a:lnTo>
                    <a:pt x="4188" y="4260"/>
                  </a:lnTo>
                  <a:lnTo>
                    <a:pt x="4184" y="4275"/>
                  </a:lnTo>
                  <a:lnTo>
                    <a:pt x="4180" y="4291"/>
                  </a:lnTo>
                  <a:lnTo>
                    <a:pt x="4175" y="4307"/>
                  </a:lnTo>
                  <a:lnTo>
                    <a:pt x="4169" y="4321"/>
                  </a:lnTo>
                  <a:lnTo>
                    <a:pt x="4163" y="4337"/>
                  </a:lnTo>
                  <a:lnTo>
                    <a:pt x="4155" y="4350"/>
                  </a:lnTo>
                  <a:lnTo>
                    <a:pt x="4147" y="4365"/>
                  </a:lnTo>
                  <a:lnTo>
                    <a:pt x="4139" y="4378"/>
                  </a:lnTo>
                  <a:lnTo>
                    <a:pt x="4130" y="4392"/>
                  </a:lnTo>
                  <a:lnTo>
                    <a:pt x="4122" y="4404"/>
                  </a:lnTo>
                  <a:lnTo>
                    <a:pt x="4111" y="4416"/>
                  </a:lnTo>
                  <a:lnTo>
                    <a:pt x="4100" y="4428"/>
                  </a:lnTo>
                  <a:lnTo>
                    <a:pt x="4089" y="4439"/>
                  </a:lnTo>
                  <a:lnTo>
                    <a:pt x="4078" y="4450"/>
                  </a:lnTo>
                  <a:lnTo>
                    <a:pt x="4066" y="4460"/>
                  </a:lnTo>
                  <a:lnTo>
                    <a:pt x="4053" y="4469"/>
                  </a:lnTo>
                  <a:lnTo>
                    <a:pt x="4040" y="4478"/>
                  </a:lnTo>
                  <a:lnTo>
                    <a:pt x="4026" y="4487"/>
                  </a:lnTo>
                  <a:lnTo>
                    <a:pt x="4012" y="4495"/>
                  </a:lnTo>
                  <a:lnTo>
                    <a:pt x="3998" y="4501"/>
                  </a:lnTo>
                  <a:lnTo>
                    <a:pt x="3984" y="4508"/>
                  </a:lnTo>
                  <a:lnTo>
                    <a:pt x="3968" y="4514"/>
                  </a:lnTo>
                  <a:lnTo>
                    <a:pt x="3953" y="4518"/>
                  </a:lnTo>
                  <a:lnTo>
                    <a:pt x="3937" y="4523"/>
                  </a:lnTo>
                  <a:lnTo>
                    <a:pt x="3921" y="4527"/>
                  </a:lnTo>
                  <a:lnTo>
                    <a:pt x="3905" y="4529"/>
                  </a:lnTo>
                  <a:lnTo>
                    <a:pt x="3889" y="4532"/>
                  </a:lnTo>
                  <a:lnTo>
                    <a:pt x="3872" y="4533"/>
                  </a:lnTo>
                  <a:lnTo>
                    <a:pt x="3872" y="4534"/>
                  </a:lnTo>
                  <a:lnTo>
                    <a:pt x="3856" y="4534"/>
                  </a:lnTo>
                  <a:lnTo>
                    <a:pt x="3854" y="4534"/>
                  </a:lnTo>
                  <a:lnTo>
                    <a:pt x="3854" y="4534"/>
                  </a:lnTo>
                  <a:lnTo>
                    <a:pt x="3288" y="4534"/>
                  </a:lnTo>
                  <a:lnTo>
                    <a:pt x="3288" y="0"/>
                  </a:lnTo>
                  <a:lnTo>
                    <a:pt x="5667" y="0"/>
                  </a:lnTo>
                  <a:lnTo>
                    <a:pt x="5667" y="339"/>
                  </a:lnTo>
                  <a:lnTo>
                    <a:pt x="4194" y="339"/>
                  </a:lnTo>
                  <a:lnTo>
                    <a:pt x="4194" y="1133"/>
                  </a:lnTo>
                  <a:lnTo>
                    <a:pt x="5667" y="1133"/>
                  </a:lnTo>
                  <a:lnTo>
                    <a:pt x="5667" y="1473"/>
                  </a:lnTo>
                  <a:lnTo>
                    <a:pt x="5441" y="1473"/>
                  </a:lnTo>
                  <a:lnTo>
                    <a:pt x="5441" y="1628"/>
                  </a:lnTo>
                  <a:lnTo>
                    <a:pt x="5441" y="1784"/>
                  </a:lnTo>
                  <a:lnTo>
                    <a:pt x="5441" y="1940"/>
                  </a:lnTo>
                  <a:lnTo>
                    <a:pt x="5441" y="2096"/>
                  </a:lnTo>
                  <a:lnTo>
                    <a:pt x="5441" y="2252"/>
                  </a:lnTo>
                  <a:lnTo>
                    <a:pt x="5441" y="2407"/>
                  </a:lnTo>
                  <a:lnTo>
                    <a:pt x="5441" y="2564"/>
                  </a:lnTo>
                  <a:lnTo>
                    <a:pt x="5441" y="2720"/>
                  </a:lnTo>
                  <a:lnTo>
                    <a:pt x="5441" y="2875"/>
                  </a:lnTo>
                  <a:lnTo>
                    <a:pt x="5441" y="3031"/>
                  </a:lnTo>
                  <a:lnTo>
                    <a:pt x="5441" y="3187"/>
                  </a:lnTo>
                  <a:lnTo>
                    <a:pt x="5441" y="3343"/>
                  </a:lnTo>
                  <a:lnTo>
                    <a:pt x="5441" y="3499"/>
                  </a:lnTo>
                  <a:lnTo>
                    <a:pt x="5441" y="3655"/>
                  </a:lnTo>
                  <a:lnTo>
                    <a:pt x="5441" y="3811"/>
                  </a:lnTo>
                  <a:lnTo>
                    <a:pt x="5441" y="3966"/>
                  </a:lnTo>
                  <a:lnTo>
                    <a:pt x="5441" y="3996"/>
                  </a:lnTo>
                  <a:lnTo>
                    <a:pt x="5445" y="4022"/>
                  </a:lnTo>
                  <a:lnTo>
                    <a:pt x="5448" y="4047"/>
                  </a:lnTo>
                  <a:lnTo>
                    <a:pt x="5454" y="4071"/>
                  </a:lnTo>
                  <a:lnTo>
                    <a:pt x="5457" y="4081"/>
                  </a:lnTo>
                  <a:lnTo>
                    <a:pt x="5461" y="4091"/>
                  </a:lnTo>
                  <a:lnTo>
                    <a:pt x="5466" y="4101"/>
                  </a:lnTo>
                  <a:lnTo>
                    <a:pt x="5470" y="4110"/>
                  </a:lnTo>
                  <a:lnTo>
                    <a:pt x="5476" y="4118"/>
                  </a:lnTo>
                  <a:lnTo>
                    <a:pt x="5482" y="4125"/>
                  </a:lnTo>
                  <a:lnTo>
                    <a:pt x="5487" y="4133"/>
                  </a:lnTo>
                  <a:lnTo>
                    <a:pt x="5494" y="4141"/>
                  </a:lnTo>
                  <a:lnTo>
                    <a:pt x="5502" y="4147"/>
                  </a:lnTo>
                  <a:lnTo>
                    <a:pt x="5508" y="4153"/>
                  </a:lnTo>
                  <a:lnTo>
                    <a:pt x="5517" y="4159"/>
                  </a:lnTo>
                  <a:lnTo>
                    <a:pt x="5525" y="4165"/>
                  </a:lnTo>
                  <a:lnTo>
                    <a:pt x="5534" y="4169"/>
                  </a:lnTo>
                  <a:lnTo>
                    <a:pt x="5544" y="4173"/>
                  </a:lnTo>
                  <a:lnTo>
                    <a:pt x="5554" y="4177"/>
                  </a:lnTo>
                  <a:lnTo>
                    <a:pt x="5564" y="4180"/>
                  </a:lnTo>
                  <a:lnTo>
                    <a:pt x="5587" y="4186"/>
                  </a:lnTo>
                  <a:lnTo>
                    <a:pt x="5611" y="4190"/>
                  </a:lnTo>
                  <a:lnTo>
                    <a:pt x="5638" y="4193"/>
                  </a:lnTo>
                  <a:lnTo>
                    <a:pt x="5667" y="4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2846388" y="3986213"/>
              <a:ext cx="681038" cy="468313"/>
            </a:xfrm>
            <a:custGeom>
              <a:avLst/>
              <a:gdLst/>
              <a:ahLst/>
              <a:cxnLst>
                <a:cxn ang="0">
                  <a:pos x="1665" y="1473"/>
                </a:cxn>
                <a:cxn ang="0">
                  <a:pos x="1744" y="1469"/>
                </a:cxn>
                <a:cxn ang="0">
                  <a:pos x="1819" y="1457"/>
                </a:cxn>
                <a:cxn ang="0">
                  <a:pos x="1889" y="1441"/>
                </a:cxn>
                <a:cxn ang="0">
                  <a:pos x="1950" y="1417"/>
                </a:cxn>
                <a:cxn ang="0">
                  <a:pos x="2005" y="1385"/>
                </a:cxn>
                <a:cxn ang="0">
                  <a:pos x="2052" y="1343"/>
                </a:cxn>
                <a:cxn ang="0">
                  <a:pos x="2091" y="1293"/>
                </a:cxn>
                <a:cxn ang="0">
                  <a:pos x="2120" y="1232"/>
                </a:cxn>
                <a:cxn ang="0">
                  <a:pos x="2140" y="1162"/>
                </a:cxn>
                <a:cxn ang="0">
                  <a:pos x="2149" y="1079"/>
                </a:cxn>
                <a:cxn ang="0">
                  <a:pos x="1707" y="0"/>
                </a:cxn>
                <a:cxn ang="0">
                  <a:pos x="1705" y="950"/>
                </a:cxn>
                <a:cxn ang="0">
                  <a:pos x="1693" y="1009"/>
                </a:cxn>
                <a:cxn ang="0">
                  <a:pos x="1671" y="1052"/>
                </a:cxn>
                <a:cxn ang="0">
                  <a:pos x="1642" y="1086"/>
                </a:cxn>
                <a:cxn ang="0">
                  <a:pos x="1605" y="1109"/>
                </a:cxn>
                <a:cxn ang="0">
                  <a:pos x="1562" y="1125"/>
                </a:cxn>
                <a:cxn ang="0">
                  <a:pos x="1514" y="1134"/>
                </a:cxn>
                <a:cxn ang="0">
                  <a:pos x="1368" y="1138"/>
                </a:cxn>
                <a:cxn ang="0">
                  <a:pos x="844" y="0"/>
                </a:cxn>
                <a:cxn ang="0">
                  <a:pos x="695" y="1136"/>
                </a:cxn>
                <a:cxn ang="0">
                  <a:pos x="611" y="1126"/>
                </a:cxn>
                <a:cxn ang="0">
                  <a:pos x="568" y="1114"/>
                </a:cxn>
                <a:cxn ang="0">
                  <a:pos x="529" y="1095"/>
                </a:cxn>
                <a:cxn ang="0">
                  <a:pos x="496" y="1068"/>
                </a:cxn>
                <a:cxn ang="0">
                  <a:pos x="471" y="1032"/>
                </a:cxn>
                <a:cxn ang="0">
                  <a:pos x="454" y="985"/>
                </a:cxn>
                <a:cxn ang="0">
                  <a:pos x="446" y="927"/>
                </a:cxn>
                <a:cxn ang="0">
                  <a:pos x="0" y="0"/>
                </a:cxn>
                <a:cxn ang="0">
                  <a:pos x="5" y="1122"/>
                </a:cxn>
                <a:cxn ang="0">
                  <a:pos x="20" y="1204"/>
                </a:cxn>
                <a:cxn ang="0">
                  <a:pos x="36" y="1249"/>
                </a:cxn>
                <a:cxn ang="0">
                  <a:pos x="56" y="1291"/>
                </a:cxn>
                <a:cxn ang="0">
                  <a:pos x="82" y="1328"/>
                </a:cxn>
                <a:cxn ang="0">
                  <a:pos x="112" y="1361"/>
                </a:cxn>
                <a:cxn ang="0">
                  <a:pos x="149" y="1390"/>
                </a:cxn>
                <a:cxn ang="0">
                  <a:pos x="192" y="1415"/>
                </a:cxn>
                <a:cxn ang="0">
                  <a:pos x="239" y="1435"/>
                </a:cxn>
                <a:cxn ang="0">
                  <a:pos x="300" y="1453"/>
                </a:cxn>
                <a:cxn ang="0">
                  <a:pos x="386" y="1466"/>
                </a:cxn>
                <a:cxn ang="0">
                  <a:pos x="485" y="1473"/>
                </a:cxn>
              </a:cxnLst>
              <a:rect l="0" t="0" r="r" b="b"/>
              <a:pathLst>
                <a:path w="2149" h="1473">
                  <a:moveTo>
                    <a:pt x="1331" y="1473"/>
                  </a:moveTo>
                  <a:lnTo>
                    <a:pt x="1637" y="1473"/>
                  </a:lnTo>
                  <a:lnTo>
                    <a:pt x="1665" y="1473"/>
                  </a:lnTo>
                  <a:lnTo>
                    <a:pt x="1692" y="1472"/>
                  </a:lnTo>
                  <a:lnTo>
                    <a:pt x="1718" y="1471"/>
                  </a:lnTo>
                  <a:lnTo>
                    <a:pt x="1744" y="1469"/>
                  </a:lnTo>
                  <a:lnTo>
                    <a:pt x="1770" y="1465"/>
                  </a:lnTo>
                  <a:lnTo>
                    <a:pt x="1796" y="1462"/>
                  </a:lnTo>
                  <a:lnTo>
                    <a:pt x="1819" y="1457"/>
                  </a:lnTo>
                  <a:lnTo>
                    <a:pt x="1843" y="1453"/>
                  </a:lnTo>
                  <a:lnTo>
                    <a:pt x="1866" y="1447"/>
                  </a:lnTo>
                  <a:lnTo>
                    <a:pt x="1889" y="1441"/>
                  </a:lnTo>
                  <a:lnTo>
                    <a:pt x="1910" y="1434"/>
                  </a:lnTo>
                  <a:lnTo>
                    <a:pt x="1930" y="1426"/>
                  </a:lnTo>
                  <a:lnTo>
                    <a:pt x="1950" y="1417"/>
                  </a:lnTo>
                  <a:lnTo>
                    <a:pt x="1969" y="1407"/>
                  </a:lnTo>
                  <a:lnTo>
                    <a:pt x="1988" y="1396"/>
                  </a:lnTo>
                  <a:lnTo>
                    <a:pt x="2005" y="1385"/>
                  </a:lnTo>
                  <a:lnTo>
                    <a:pt x="2022" y="1371"/>
                  </a:lnTo>
                  <a:lnTo>
                    <a:pt x="2037" y="1358"/>
                  </a:lnTo>
                  <a:lnTo>
                    <a:pt x="2052" y="1343"/>
                  </a:lnTo>
                  <a:lnTo>
                    <a:pt x="2067" y="1328"/>
                  </a:lnTo>
                  <a:lnTo>
                    <a:pt x="2079" y="1311"/>
                  </a:lnTo>
                  <a:lnTo>
                    <a:pt x="2091" y="1293"/>
                  </a:lnTo>
                  <a:lnTo>
                    <a:pt x="2101" y="1274"/>
                  </a:lnTo>
                  <a:lnTo>
                    <a:pt x="2111" y="1254"/>
                  </a:lnTo>
                  <a:lnTo>
                    <a:pt x="2120" y="1232"/>
                  </a:lnTo>
                  <a:lnTo>
                    <a:pt x="2128" y="1210"/>
                  </a:lnTo>
                  <a:lnTo>
                    <a:pt x="2135" y="1186"/>
                  </a:lnTo>
                  <a:lnTo>
                    <a:pt x="2140" y="1162"/>
                  </a:lnTo>
                  <a:lnTo>
                    <a:pt x="2144" y="1135"/>
                  </a:lnTo>
                  <a:lnTo>
                    <a:pt x="2147" y="1108"/>
                  </a:lnTo>
                  <a:lnTo>
                    <a:pt x="2149" y="1079"/>
                  </a:lnTo>
                  <a:lnTo>
                    <a:pt x="2149" y="1049"/>
                  </a:lnTo>
                  <a:lnTo>
                    <a:pt x="2149" y="0"/>
                  </a:lnTo>
                  <a:lnTo>
                    <a:pt x="1707" y="0"/>
                  </a:lnTo>
                  <a:lnTo>
                    <a:pt x="1707" y="904"/>
                  </a:lnTo>
                  <a:lnTo>
                    <a:pt x="1707" y="928"/>
                  </a:lnTo>
                  <a:lnTo>
                    <a:pt x="1705" y="950"/>
                  </a:lnTo>
                  <a:lnTo>
                    <a:pt x="1703" y="972"/>
                  </a:lnTo>
                  <a:lnTo>
                    <a:pt x="1698" y="991"/>
                  </a:lnTo>
                  <a:lnTo>
                    <a:pt x="1693" y="1009"/>
                  </a:lnTo>
                  <a:lnTo>
                    <a:pt x="1687" y="1024"/>
                  </a:lnTo>
                  <a:lnTo>
                    <a:pt x="1679" y="1039"/>
                  </a:lnTo>
                  <a:lnTo>
                    <a:pt x="1671" y="1052"/>
                  </a:lnTo>
                  <a:lnTo>
                    <a:pt x="1662" y="1064"/>
                  </a:lnTo>
                  <a:lnTo>
                    <a:pt x="1652" y="1076"/>
                  </a:lnTo>
                  <a:lnTo>
                    <a:pt x="1642" y="1086"/>
                  </a:lnTo>
                  <a:lnTo>
                    <a:pt x="1630" y="1095"/>
                  </a:lnTo>
                  <a:lnTo>
                    <a:pt x="1618" y="1103"/>
                  </a:lnTo>
                  <a:lnTo>
                    <a:pt x="1605" y="1109"/>
                  </a:lnTo>
                  <a:lnTo>
                    <a:pt x="1591" y="1116"/>
                  </a:lnTo>
                  <a:lnTo>
                    <a:pt x="1576" y="1120"/>
                  </a:lnTo>
                  <a:lnTo>
                    <a:pt x="1562" y="1125"/>
                  </a:lnTo>
                  <a:lnTo>
                    <a:pt x="1546" y="1128"/>
                  </a:lnTo>
                  <a:lnTo>
                    <a:pt x="1530" y="1132"/>
                  </a:lnTo>
                  <a:lnTo>
                    <a:pt x="1514" y="1134"/>
                  </a:lnTo>
                  <a:lnTo>
                    <a:pt x="1479" y="1137"/>
                  </a:lnTo>
                  <a:lnTo>
                    <a:pt x="1443" y="1138"/>
                  </a:lnTo>
                  <a:lnTo>
                    <a:pt x="1368" y="1138"/>
                  </a:lnTo>
                  <a:lnTo>
                    <a:pt x="1291" y="1137"/>
                  </a:lnTo>
                  <a:lnTo>
                    <a:pt x="1291" y="0"/>
                  </a:lnTo>
                  <a:lnTo>
                    <a:pt x="844" y="0"/>
                  </a:lnTo>
                  <a:lnTo>
                    <a:pt x="844" y="1137"/>
                  </a:lnTo>
                  <a:lnTo>
                    <a:pt x="768" y="1138"/>
                  </a:lnTo>
                  <a:lnTo>
                    <a:pt x="695" y="1136"/>
                  </a:lnTo>
                  <a:lnTo>
                    <a:pt x="661" y="1134"/>
                  </a:lnTo>
                  <a:lnTo>
                    <a:pt x="628" y="1129"/>
                  </a:lnTo>
                  <a:lnTo>
                    <a:pt x="611" y="1126"/>
                  </a:lnTo>
                  <a:lnTo>
                    <a:pt x="597" y="1123"/>
                  </a:lnTo>
                  <a:lnTo>
                    <a:pt x="582" y="1119"/>
                  </a:lnTo>
                  <a:lnTo>
                    <a:pt x="568" y="1114"/>
                  </a:lnTo>
                  <a:lnTo>
                    <a:pt x="554" y="1108"/>
                  </a:lnTo>
                  <a:lnTo>
                    <a:pt x="541" y="1103"/>
                  </a:lnTo>
                  <a:lnTo>
                    <a:pt x="529" y="1095"/>
                  </a:lnTo>
                  <a:lnTo>
                    <a:pt x="517" y="1087"/>
                  </a:lnTo>
                  <a:lnTo>
                    <a:pt x="506" y="1078"/>
                  </a:lnTo>
                  <a:lnTo>
                    <a:pt x="496" y="1068"/>
                  </a:lnTo>
                  <a:lnTo>
                    <a:pt x="487" y="1058"/>
                  </a:lnTo>
                  <a:lnTo>
                    <a:pt x="478" y="1045"/>
                  </a:lnTo>
                  <a:lnTo>
                    <a:pt x="471" y="1032"/>
                  </a:lnTo>
                  <a:lnTo>
                    <a:pt x="465" y="1017"/>
                  </a:lnTo>
                  <a:lnTo>
                    <a:pt x="458" y="1002"/>
                  </a:lnTo>
                  <a:lnTo>
                    <a:pt x="454" y="985"/>
                  </a:lnTo>
                  <a:lnTo>
                    <a:pt x="450" y="967"/>
                  </a:lnTo>
                  <a:lnTo>
                    <a:pt x="447" y="948"/>
                  </a:lnTo>
                  <a:lnTo>
                    <a:pt x="446" y="927"/>
                  </a:lnTo>
                  <a:lnTo>
                    <a:pt x="445" y="904"/>
                  </a:lnTo>
                  <a:lnTo>
                    <a:pt x="445" y="0"/>
                  </a:lnTo>
                  <a:lnTo>
                    <a:pt x="0" y="0"/>
                  </a:lnTo>
                  <a:lnTo>
                    <a:pt x="0" y="1049"/>
                  </a:lnTo>
                  <a:lnTo>
                    <a:pt x="1" y="1086"/>
                  </a:lnTo>
                  <a:lnTo>
                    <a:pt x="5" y="1122"/>
                  </a:lnTo>
                  <a:lnTo>
                    <a:pt x="9" y="1155"/>
                  </a:lnTo>
                  <a:lnTo>
                    <a:pt x="16" y="1189"/>
                  </a:lnTo>
                  <a:lnTo>
                    <a:pt x="20" y="1204"/>
                  </a:lnTo>
                  <a:lnTo>
                    <a:pt x="25" y="1219"/>
                  </a:lnTo>
                  <a:lnTo>
                    <a:pt x="29" y="1235"/>
                  </a:lnTo>
                  <a:lnTo>
                    <a:pt x="36" y="1249"/>
                  </a:lnTo>
                  <a:lnTo>
                    <a:pt x="42" y="1264"/>
                  </a:lnTo>
                  <a:lnTo>
                    <a:pt x="48" y="1277"/>
                  </a:lnTo>
                  <a:lnTo>
                    <a:pt x="56" y="1291"/>
                  </a:lnTo>
                  <a:lnTo>
                    <a:pt x="64" y="1303"/>
                  </a:lnTo>
                  <a:lnTo>
                    <a:pt x="73" y="1315"/>
                  </a:lnTo>
                  <a:lnTo>
                    <a:pt x="82" y="1328"/>
                  </a:lnTo>
                  <a:lnTo>
                    <a:pt x="92" y="1340"/>
                  </a:lnTo>
                  <a:lnTo>
                    <a:pt x="102" y="1351"/>
                  </a:lnTo>
                  <a:lnTo>
                    <a:pt x="112" y="1361"/>
                  </a:lnTo>
                  <a:lnTo>
                    <a:pt x="124" y="1371"/>
                  </a:lnTo>
                  <a:lnTo>
                    <a:pt x="137" y="1381"/>
                  </a:lnTo>
                  <a:lnTo>
                    <a:pt x="149" y="1390"/>
                  </a:lnTo>
                  <a:lnTo>
                    <a:pt x="163" y="1399"/>
                  </a:lnTo>
                  <a:lnTo>
                    <a:pt x="176" y="1407"/>
                  </a:lnTo>
                  <a:lnTo>
                    <a:pt x="192" y="1415"/>
                  </a:lnTo>
                  <a:lnTo>
                    <a:pt x="206" y="1423"/>
                  </a:lnTo>
                  <a:lnTo>
                    <a:pt x="223" y="1429"/>
                  </a:lnTo>
                  <a:lnTo>
                    <a:pt x="239" y="1435"/>
                  </a:lnTo>
                  <a:lnTo>
                    <a:pt x="257" y="1442"/>
                  </a:lnTo>
                  <a:lnTo>
                    <a:pt x="274" y="1446"/>
                  </a:lnTo>
                  <a:lnTo>
                    <a:pt x="300" y="1453"/>
                  </a:lnTo>
                  <a:lnTo>
                    <a:pt x="327" y="1458"/>
                  </a:lnTo>
                  <a:lnTo>
                    <a:pt x="356" y="1463"/>
                  </a:lnTo>
                  <a:lnTo>
                    <a:pt x="386" y="1466"/>
                  </a:lnTo>
                  <a:lnTo>
                    <a:pt x="418" y="1470"/>
                  </a:lnTo>
                  <a:lnTo>
                    <a:pt x="450" y="1472"/>
                  </a:lnTo>
                  <a:lnTo>
                    <a:pt x="485" y="1473"/>
                  </a:lnTo>
                  <a:lnTo>
                    <a:pt x="521" y="1473"/>
                  </a:lnTo>
                  <a:lnTo>
                    <a:pt x="1331" y="14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2286001" y="3986213"/>
              <a:ext cx="534988" cy="468313"/>
            </a:xfrm>
            <a:custGeom>
              <a:avLst/>
              <a:gdLst/>
              <a:ahLst/>
              <a:cxnLst>
                <a:cxn ang="0">
                  <a:pos x="443" y="563"/>
                </a:cxn>
                <a:cxn ang="0">
                  <a:pos x="446" y="517"/>
                </a:cxn>
                <a:cxn ang="0">
                  <a:pos x="455" y="478"/>
                </a:cxn>
                <a:cxn ang="0">
                  <a:pos x="468" y="443"/>
                </a:cxn>
                <a:cxn ang="0">
                  <a:pos x="487" y="414"/>
                </a:cxn>
                <a:cxn ang="0">
                  <a:pos x="511" y="391"/>
                </a:cxn>
                <a:cxn ang="0">
                  <a:pos x="538" y="372"/>
                </a:cxn>
                <a:cxn ang="0">
                  <a:pos x="581" y="353"/>
                </a:cxn>
                <a:cxn ang="0">
                  <a:pos x="657" y="338"/>
                </a:cxn>
                <a:cxn ang="0">
                  <a:pos x="1681" y="335"/>
                </a:cxn>
                <a:cxn ang="0">
                  <a:pos x="495" y="0"/>
                </a:cxn>
                <a:cxn ang="0">
                  <a:pos x="418" y="5"/>
                </a:cxn>
                <a:cxn ang="0">
                  <a:pos x="345" y="15"/>
                </a:cxn>
                <a:cxn ang="0">
                  <a:pos x="276" y="30"/>
                </a:cxn>
                <a:cxn ang="0">
                  <a:pos x="213" y="55"/>
                </a:cxn>
                <a:cxn ang="0">
                  <a:pos x="156" y="86"/>
                </a:cxn>
                <a:cxn ang="0">
                  <a:pos x="107" y="128"/>
                </a:cxn>
                <a:cxn ang="0">
                  <a:pos x="65" y="178"/>
                </a:cxn>
                <a:cxn ang="0">
                  <a:pos x="33" y="239"/>
                </a:cxn>
                <a:cxn ang="0">
                  <a:pos x="12" y="310"/>
                </a:cxn>
                <a:cxn ang="0">
                  <a:pos x="2" y="393"/>
                </a:cxn>
                <a:cxn ang="0">
                  <a:pos x="2" y="1079"/>
                </a:cxn>
                <a:cxn ang="0">
                  <a:pos x="12" y="1163"/>
                </a:cxn>
                <a:cxn ang="0">
                  <a:pos x="33" y="1235"/>
                </a:cxn>
                <a:cxn ang="0">
                  <a:pos x="65" y="1295"/>
                </a:cxn>
                <a:cxn ang="0">
                  <a:pos x="107" y="1345"/>
                </a:cxn>
                <a:cxn ang="0">
                  <a:pos x="156" y="1386"/>
                </a:cxn>
                <a:cxn ang="0">
                  <a:pos x="213" y="1418"/>
                </a:cxn>
                <a:cxn ang="0">
                  <a:pos x="276" y="1442"/>
                </a:cxn>
                <a:cxn ang="0">
                  <a:pos x="345" y="1458"/>
                </a:cxn>
                <a:cxn ang="0">
                  <a:pos x="418" y="1469"/>
                </a:cxn>
                <a:cxn ang="0">
                  <a:pos x="495" y="1473"/>
                </a:cxn>
                <a:cxn ang="0">
                  <a:pos x="1681" y="1137"/>
                </a:cxn>
                <a:cxn ang="0">
                  <a:pos x="657" y="1135"/>
                </a:cxn>
                <a:cxn ang="0">
                  <a:pos x="591" y="1124"/>
                </a:cxn>
                <a:cxn ang="0">
                  <a:pos x="558" y="1111"/>
                </a:cxn>
                <a:cxn ang="0">
                  <a:pos x="527" y="1095"/>
                </a:cxn>
                <a:cxn ang="0">
                  <a:pos x="501" y="1073"/>
                </a:cxn>
                <a:cxn ang="0">
                  <a:pos x="480" y="1047"/>
                </a:cxn>
                <a:cxn ang="0">
                  <a:pos x="463" y="1014"/>
                </a:cxn>
                <a:cxn ang="0">
                  <a:pos x="450" y="976"/>
                </a:cxn>
                <a:cxn ang="0">
                  <a:pos x="444" y="932"/>
                </a:cxn>
                <a:cxn ang="0">
                  <a:pos x="1681" y="899"/>
                </a:cxn>
              </a:cxnLst>
              <a:rect l="0" t="0" r="r" b="b"/>
              <a:pathLst>
                <a:path w="1681" h="1473">
                  <a:moveTo>
                    <a:pt x="1681" y="899"/>
                  </a:moveTo>
                  <a:lnTo>
                    <a:pt x="1681" y="563"/>
                  </a:lnTo>
                  <a:lnTo>
                    <a:pt x="443" y="563"/>
                  </a:lnTo>
                  <a:lnTo>
                    <a:pt x="444" y="547"/>
                  </a:lnTo>
                  <a:lnTo>
                    <a:pt x="444" y="532"/>
                  </a:lnTo>
                  <a:lnTo>
                    <a:pt x="446" y="517"/>
                  </a:lnTo>
                  <a:lnTo>
                    <a:pt x="448" y="504"/>
                  </a:lnTo>
                  <a:lnTo>
                    <a:pt x="450" y="490"/>
                  </a:lnTo>
                  <a:lnTo>
                    <a:pt x="455" y="478"/>
                  </a:lnTo>
                  <a:lnTo>
                    <a:pt x="458" y="466"/>
                  </a:lnTo>
                  <a:lnTo>
                    <a:pt x="463" y="455"/>
                  </a:lnTo>
                  <a:lnTo>
                    <a:pt x="468" y="443"/>
                  </a:lnTo>
                  <a:lnTo>
                    <a:pt x="474" y="433"/>
                  </a:lnTo>
                  <a:lnTo>
                    <a:pt x="481" y="423"/>
                  </a:lnTo>
                  <a:lnTo>
                    <a:pt x="487" y="414"/>
                  </a:lnTo>
                  <a:lnTo>
                    <a:pt x="494" y="406"/>
                  </a:lnTo>
                  <a:lnTo>
                    <a:pt x="502" y="399"/>
                  </a:lnTo>
                  <a:lnTo>
                    <a:pt x="511" y="391"/>
                  </a:lnTo>
                  <a:lnTo>
                    <a:pt x="519" y="384"/>
                  </a:lnTo>
                  <a:lnTo>
                    <a:pt x="529" y="377"/>
                  </a:lnTo>
                  <a:lnTo>
                    <a:pt x="538" y="372"/>
                  </a:lnTo>
                  <a:lnTo>
                    <a:pt x="549" y="366"/>
                  </a:lnTo>
                  <a:lnTo>
                    <a:pt x="559" y="362"/>
                  </a:lnTo>
                  <a:lnTo>
                    <a:pt x="581" y="353"/>
                  </a:lnTo>
                  <a:lnTo>
                    <a:pt x="606" y="346"/>
                  </a:lnTo>
                  <a:lnTo>
                    <a:pt x="631" y="341"/>
                  </a:lnTo>
                  <a:lnTo>
                    <a:pt x="657" y="338"/>
                  </a:lnTo>
                  <a:lnTo>
                    <a:pt x="687" y="336"/>
                  </a:lnTo>
                  <a:lnTo>
                    <a:pt x="716" y="335"/>
                  </a:lnTo>
                  <a:lnTo>
                    <a:pt x="1681" y="335"/>
                  </a:lnTo>
                  <a:lnTo>
                    <a:pt x="1681" y="0"/>
                  </a:lnTo>
                  <a:lnTo>
                    <a:pt x="521" y="0"/>
                  </a:lnTo>
                  <a:lnTo>
                    <a:pt x="495" y="0"/>
                  </a:lnTo>
                  <a:lnTo>
                    <a:pt x="469" y="1"/>
                  </a:lnTo>
                  <a:lnTo>
                    <a:pt x="444" y="2"/>
                  </a:lnTo>
                  <a:lnTo>
                    <a:pt x="418" y="5"/>
                  </a:lnTo>
                  <a:lnTo>
                    <a:pt x="393" y="7"/>
                  </a:lnTo>
                  <a:lnTo>
                    <a:pt x="369" y="10"/>
                  </a:lnTo>
                  <a:lnTo>
                    <a:pt x="345" y="15"/>
                  </a:lnTo>
                  <a:lnTo>
                    <a:pt x="322" y="19"/>
                  </a:lnTo>
                  <a:lnTo>
                    <a:pt x="298" y="25"/>
                  </a:lnTo>
                  <a:lnTo>
                    <a:pt x="276" y="30"/>
                  </a:lnTo>
                  <a:lnTo>
                    <a:pt x="255" y="38"/>
                  </a:lnTo>
                  <a:lnTo>
                    <a:pt x="233" y="46"/>
                  </a:lnTo>
                  <a:lnTo>
                    <a:pt x="213" y="55"/>
                  </a:lnTo>
                  <a:lnTo>
                    <a:pt x="193" y="64"/>
                  </a:lnTo>
                  <a:lnTo>
                    <a:pt x="174" y="75"/>
                  </a:lnTo>
                  <a:lnTo>
                    <a:pt x="156" y="86"/>
                  </a:lnTo>
                  <a:lnTo>
                    <a:pt x="138" y="100"/>
                  </a:lnTo>
                  <a:lnTo>
                    <a:pt x="122" y="113"/>
                  </a:lnTo>
                  <a:lnTo>
                    <a:pt x="107" y="128"/>
                  </a:lnTo>
                  <a:lnTo>
                    <a:pt x="92" y="143"/>
                  </a:lnTo>
                  <a:lnTo>
                    <a:pt x="78" y="160"/>
                  </a:lnTo>
                  <a:lnTo>
                    <a:pt x="65" y="178"/>
                  </a:lnTo>
                  <a:lnTo>
                    <a:pt x="53" y="197"/>
                  </a:lnTo>
                  <a:lnTo>
                    <a:pt x="43" y="217"/>
                  </a:lnTo>
                  <a:lnTo>
                    <a:pt x="33" y="239"/>
                  </a:lnTo>
                  <a:lnTo>
                    <a:pt x="25" y="261"/>
                  </a:lnTo>
                  <a:lnTo>
                    <a:pt x="17" y="284"/>
                  </a:lnTo>
                  <a:lnTo>
                    <a:pt x="12" y="310"/>
                  </a:lnTo>
                  <a:lnTo>
                    <a:pt x="7" y="336"/>
                  </a:lnTo>
                  <a:lnTo>
                    <a:pt x="4" y="364"/>
                  </a:lnTo>
                  <a:lnTo>
                    <a:pt x="2" y="393"/>
                  </a:lnTo>
                  <a:lnTo>
                    <a:pt x="0" y="424"/>
                  </a:lnTo>
                  <a:lnTo>
                    <a:pt x="0" y="1049"/>
                  </a:lnTo>
                  <a:lnTo>
                    <a:pt x="2" y="1079"/>
                  </a:lnTo>
                  <a:lnTo>
                    <a:pt x="4" y="1108"/>
                  </a:lnTo>
                  <a:lnTo>
                    <a:pt x="7" y="1136"/>
                  </a:lnTo>
                  <a:lnTo>
                    <a:pt x="12" y="1163"/>
                  </a:lnTo>
                  <a:lnTo>
                    <a:pt x="17" y="1188"/>
                  </a:lnTo>
                  <a:lnTo>
                    <a:pt x="25" y="1212"/>
                  </a:lnTo>
                  <a:lnTo>
                    <a:pt x="33" y="1235"/>
                  </a:lnTo>
                  <a:lnTo>
                    <a:pt x="43" y="1256"/>
                  </a:lnTo>
                  <a:lnTo>
                    <a:pt x="53" y="1276"/>
                  </a:lnTo>
                  <a:lnTo>
                    <a:pt x="65" y="1295"/>
                  </a:lnTo>
                  <a:lnTo>
                    <a:pt x="78" y="1313"/>
                  </a:lnTo>
                  <a:lnTo>
                    <a:pt x="91" y="1330"/>
                  </a:lnTo>
                  <a:lnTo>
                    <a:pt x="107" y="1345"/>
                  </a:lnTo>
                  <a:lnTo>
                    <a:pt x="122" y="1360"/>
                  </a:lnTo>
                  <a:lnTo>
                    <a:pt x="138" y="1373"/>
                  </a:lnTo>
                  <a:lnTo>
                    <a:pt x="156" y="1386"/>
                  </a:lnTo>
                  <a:lnTo>
                    <a:pt x="174" y="1398"/>
                  </a:lnTo>
                  <a:lnTo>
                    <a:pt x="193" y="1408"/>
                  </a:lnTo>
                  <a:lnTo>
                    <a:pt x="213" y="1418"/>
                  </a:lnTo>
                  <a:lnTo>
                    <a:pt x="233" y="1427"/>
                  </a:lnTo>
                  <a:lnTo>
                    <a:pt x="255" y="1435"/>
                  </a:lnTo>
                  <a:lnTo>
                    <a:pt x="276" y="1442"/>
                  </a:lnTo>
                  <a:lnTo>
                    <a:pt x="298" y="1448"/>
                  </a:lnTo>
                  <a:lnTo>
                    <a:pt x="322" y="1454"/>
                  </a:lnTo>
                  <a:lnTo>
                    <a:pt x="345" y="1458"/>
                  </a:lnTo>
                  <a:lnTo>
                    <a:pt x="369" y="1463"/>
                  </a:lnTo>
                  <a:lnTo>
                    <a:pt x="393" y="1466"/>
                  </a:lnTo>
                  <a:lnTo>
                    <a:pt x="418" y="1469"/>
                  </a:lnTo>
                  <a:lnTo>
                    <a:pt x="444" y="1471"/>
                  </a:lnTo>
                  <a:lnTo>
                    <a:pt x="469" y="1472"/>
                  </a:lnTo>
                  <a:lnTo>
                    <a:pt x="495" y="1473"/>
                  </a:lnTo>
                  <a:lnTo>
                    <a:pt x="521" y="1473"/>
                  </a:lnTo>
                  <a:lnTo>
                    <a:pt x="1681" y="1473"/>
                  </a:lnTo>
                  <a:lnTo>
                    <a:pt x="1681" y="1137"/>
                  </a:lnTo>
                  <a:lnTo>
                    <a:pt x="716" y="1137"/>
                  </a:lnTo>
                  <a:lnTo>
                    <a:pt x="685" y="1137"/>
                  </a:lnTo>
                  <a:lnTo>
                    <a:pt x="657" y="1135"/>
                  </a:lnTo>
                  <a:lnTo>
                    <a:pt x="630" y="1132"/>
                  </a:lnTo>
                  <a:lnTo>
                    <a:pt x="604" y="1126"/>
                  </a:lnTo>
                  <a:lnTo>
                    <a:pt x="591" y="1124"/>
                  </a:lnTo>
                  <a:lnTo>
                    <a:pt x="580" y="1119"/>
                  </a:lnTo>
                  <a:lnTo>
                    <a:pt x="568" y="1116"/>
                  </a:lnTo>
                  <a:lnTo>
                    <a:pt x="558" y="1111"/>
                  </a:lnTo>
                  <a:lnTo>
                    <a:pt x="547" y="1106"/>
                  </a:lnTo>
                  <a:lnTo>
                    <a:pt x="537" y="1100"/>
                  </a:lnTo>
                  <a:lnTo>
                    <a:pt x="527" y="1095"/>
                  </a:lnTo>
                  <a:lnTo>
                    <a:pt x="518" y="1088"/>
                  </a:lnTo>
                  <a:lnTo>
                    <a:pt x="510" y="1080"/>
                  </a:lnTo>
                  <a:lnTo>
                    <a:pt x="501" y="1073"/>
                  </a:lnTo>
                  <a:lnTo>
                    <a:pt x="493" y="1064"/>
                  </a:lnTo>
                  <a:lnTo>
                    <a:pt x="486" y="1056"/>
                  </a:lnTo>
                  <a:lnTo>
                    <a:pt x="480" y="1047"/>
                  </a:lnTo>
                  <a:lnTo>
                    <a:pt x="473" y="1037"/>
                  </a:lnTo>
                  <a:lnTo>
                    <a:pt x="467" y="1025"/>
                  </a:lnTo>
                  <a:lnTo>
                    <a:pt x="463" y="1014"/>
                  </a:lnTo>
                  <a:lnTo>
                    <a:pt x="458" y="1003"/>
                  </a:lnTo>
                  <a:lnTo>
                    <a:pt x="454" y="990"/>
                  </a:lnTo>
                  <a:lnTo>
                    <a:pt x="450" y="976"/>
                  </a:lnTo>
                  <a:lnTo>
                    <a:pt x="448" y="963"/>
                  </a:lnTo>
                  <a:lnTo>
                    <a:pt x="446" y="948"/>
                  </a:lnTo>
                  <a:lnTo>
                    <a:pt x="444" y="932"/>
                  </a:lnTo>
                  <a:lnTo>
                    <a:pt x="444" y="916"/>
                  </a:lnTo>
                  <a:lnTo>
                    <a:pt x="443" y="899"/>
                  </a:lnTo>
                  <a:lnTo>
                    <a:pt x="1681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1728788" y="3986213"/>
              <a:ext cx="531813" cy="468313"/>
            </a:xfrm>
            <a:custGeom>
              <a:avLst/>
              <a:gdLst/>
              <a:ahLst/>
              <a:cxnLst>
                <a:cxn ang="0">
                  <a:pos x="440" y="635"/>
                </a:cxn>
                <a:cxn ang="0">
                  <a:pos x="1232" y="1473"/>
                </a:cxn>
                <a:cxn ang="0">
                  <a:pos x="1677" y="1473"/>
                </a:cxn>
                <a:cxn ang="0">
                  <a:pos x="1677" y="0"/>
                </a:cxn>
                <a:cxn ang="0">
                  <a:pos x="1232" y="0"/>
                </a:cxn>
                <a:cxn ang="0">
                  <a:pos x="1232" y="823"/>
                </a:cxn>
                <a:cxn ang="0">
                  <a:pos x="44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40" y="1473"/>
                </a:cxn>
                <a:cxn ang="0">
                  <a:pos x="440" y="635"/>
                </a:cxn>
              </a:cxnLst>
              <a:rect l="0" t="0" r="r" b="b"/>
              <a:pathLst>
                <a:path w="1677" h="1473">
                  <a:moveTo>
                    <a:pt x="440" y="635"/>
                  </a:moveTo>
                  <a:lnTo>
                    <a:pt x="1232" y="1473"/>
                  </a:lnTo>
                  <a:lnTo>
                    <a:pt x="1677" y="1473"/>
                  </a:lnTo>
                  <a:lnTo>
                    <a:pt x="1677" y="0"/>
                  </a:lnTo>
                  <a:lnTo>
                    <a:pt x="1232" y="0"/>
                  </a:lnTo>
                  <a:lnTo>
                    <a:pt x="1232" y="823"/>
                  </a:lnTo>
                  <a:lnTo>
                    <a:pt x="44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40" y="1473"/>
                  </a:lnTo>
                  <a:lnTo>
                    <a:pt x="440" y="6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3671888" y="3986213"/>
              <a:ext cx="544513" cy="468313"/>
            </a:xfrm>
            <a:custGeom>
              <a:avLst/>
              <a:gdLst/>
              <a:ahLst/>
              <a:cxnLst>
                <a:cxn ang="0">
                  <a:pos x="620" y="335"/>
                </a:cxn>
                <a:cxn ang="0">
                  <a:pos x="0" y="335"/>
                </a:cxn>
                <a:cxn ang="0">
                  <a:pos x="0" y="0"/>
                </a:cxn>
                <a:cxn ang="0">
                  <a:pos x="1716" y="0"/>
                </a:cxn>
                <a:cxn ang="0">
                  <a:pos x="1716" y="335"/>
                </a:cxn>
                <a:cxn ang="0">
                  <a:pos x="1070" y="335"/>
                </a:cxn>
                <a:cxn ang="0">
                  <a:pos x="1070" y="1473"/>
                </a:cxn>
                <a:cxn ang="0">
                  <a:pos x="620" y="1473"/>
                </a:cxn>
                <a:cxn ang="0">
                  <a:pos x="620" y="335"/>
                </a:cxn>
              </a:cxnLst>
              <a:rect l="0" t="0" r="r" b="b"/>
              <a:pathLst>
                <a:path w="1716" h="1473">
                  <a:moveTo>
                    <a:pt x="620" y="335"/>
                  </a:moveTo>
                  <a:lnTo>
                    <a:pt x="0" y="335"/>
                  </a:lnTo>
                  <a:lnTo>
                    <a:pt x="0" y="0"/>
                  </a:lnTo>
                  <a:lnTo>
                    <a:pt x="1716" y="0"/>
                  </a:lnTo>
                  <a:lnTo>
                    <a:pt x="1716" y="335"/>
                  </a:lnTo>
                  <a:lnTo>
                    <a:pt x="1070" y="335"/>
                  </a:lnTo>
                  <a:lnTo>
                    <a:pt x="1070" y="1473"/>
                  </a:lnTo>
                  <a:lnTo>
                    <a:pt x="620" y="1473"/>
                  </a:lnTo>
                  <a:lnTo>
                    <a:pt x="620" y="3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4243388" y="3986213"/>
              <a:ext cx="544513" cy="468313"/>
            </a:xfrm>
            <a:custGeom>
              <a:avLst/>
              <a:gdLst/>
              <a:ahLst/>
              <a:cxnLst>
                <a:cxn ang="0">
                  <a:pos x="450" y="899"/>
                </a:cxn>
                <a:cxn ang="0">
                  <a:pos x="450" y="1473"/>
                </a:cxn>
                <a:cxn ang="0">
                  <a:pos x="0" y="1473"/>
                </a:cxn>
                <a:cxn ang="0">
                  <a:pos x="0" y="0"/>
                </a:cxn>
                <a:cxn ang="0">
                  <a:pos x="450" y="0"/>
                </a:cxn>
                <a:cxn ang="0">
                  <a:pos x="450" y="563"/>
                </a:cxn>
                <a:cxn ang="0">
                  <a:pos x="1261" y="563"/>
                </a:cxn>
                <a:cxn ang="0">
                  <a:pos x="1261" y="0"/>
                </a:cxn>
                <a:cxn ang="0">
                  <a:pos x="1716" y="0"/>
                </a:cxn>
                <a:cxn ang="0">
                  <a:pos x="1716" y="1473"/>
                </a:cxn>
                <a:cxn ang="0">
                  <a:pos x="1261" y="1473"/>
                </a:cxn>
                <a:cxn ang="0">
                  <a:pos x="1261" y="899"/>
                </a:cxn>
                <a:cxn ang="0">
                  <a:pos x="450" y="899"/>
                </a:cxn>
              </a:cxnLst>
              <a:rect l="0" t="0" r="r" b="b"/>
              <a:pathLst>
                <a:path w="1716" h="1473">
                  <a:moveTo>
                    <a:pt x="450" y="899"/>
                  </a:moveTo>
                  <a:lnTo>
                    <a:pt x="450" y="1473"/>
                  </a:lnTo>
                  <a:lnTo>
                    <a:pt x="0" y="1473"/>
                  </a:lnTo>
                  <a:lnTo>
                    <a:pt x="0" y="0"/>
                  </a:lnTo>
                  <a:lnTo>
                    <a:pt x="450" y="0"/>
                  </a:lnTo>
                  <a:lnTo>
                    <a:pt x="450" y="563"/>
                  </a:lnTo>
                  <a:lnTo>
                    <a:pt x="1261" y="563"/>
                  </a:lnTo>
                  <a:lnTo>
                    <a:pt x="1261" y="0"/>
                  </a:lnTo>
                  <a:lnTo>
                    <a:pt x="1716" y="0"/>
                  </a:lnTo>
                  <a:lnTo>
                    <a:pt x="1716" y="1473"/>
                  </a:lnTo>
                  <a:lnTo>
                    <a:pt x="1261" y="1473"/>
                  </a:lnTo>
                  <a:lnTo>
                    <a:pt x="1261" y="899"/>
                  </a:lnTo>
                  <a:lnTo>
                    <a:pt x="450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4" name="Rectangle 33"/>
            <p:cNvSpPr>
              <a:spLocks noChangeArrowheads="1"/>
            </p:cNvSpPr>
            <p:nvPr/>
          </p:nvSpPr>
          <p:spPr bwMode="auto">
            <a:xfrm>
              <a:off x="4814888" y="3986213"/>
              <a:ext cx="142875" cy="468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auto">
            <a:xfrm>
              <a:off x="4984751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1" y="337"/>
                </a:cxn>
                <a:cxn ang="0">
                  <a:pos x="1701" y="284"/>
                </a:cxn>
                <a:cxn ang="0">
                  <a:pos x="1687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6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1" y="55"/>
                </a:cxn>
                <a:cxn ang="0">
                  <a:pos x="1469" y="38"/>
                </a:cxn>
                <a:cxn ang="0">
                  <a:pos x="1425" y="25"/>
                </a:cxn>
                <a:cxn ang="0">
                  <a:pos x="1378" y="15"/>
                </a:cxn>
                <a:cxn ang="0">
                  <a:pos x="1327" y="7"/>
                </a:cxn>
                <a:cxn ang="0">
                  <a:pos x="1275" y="2"/>
                </a:cxn>
                <a:cxn ang="0">
                  <a:pos x="1221" y="0"/>
                </a:cxn>
                <a:cxn ang="0">
                  <a:pos x="531" y="0"/>
                </a:cxn>
                <a:cxn ang="0">
                  <a:pos x="481" y="1"/>
                </a:cxn>
                <a:cxn ang="0">
                  <a:pos x="431" y="6"/>
                </a:cxn>
                <a:cxn ang="0">
                  <a:pos x="381" y="12"/>
                </a:cxn>
                <a:cxn ang="0">
                  <a:pos x="334" y="24"/>
                </a:cxn>
                <a:cxn ang="0">
                  <a:pos x="289" y="37"/>
                </a:cxn>
                <a:cxn ang="0">
                  <a:pos x="245" y="54"/>
                </a:cxn>
                <a:cxn ang="0">
                  <a:pos x="203" y="74"/>
                </a:cxn>
                <a:cxn ang="0">
                  <a:pos x="165" y="98"/>
                </a:cxn>
                <a:cxn ang="0">
                  <a:pos x="130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6" y="230"/>
                </a:cxn>
                <a:cxn ang="0">
                  <a:pos x="27" y="272"/>
                </a:cxn>
                <a:cxn ang="0">
                  <a:pos x="12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4" y="552"/>
                </a:cxn>
                <a:cxn ang="0">
                  <a:pos x="456" y="522"/>
                </a:cxn>
                <a:cxn ang="0">
                  <a:pos x="462" y="493"/>
                </a:cxn>
                <a:cxn ang="0">
                  <a:pos x="469" y="468"/>
                </a:cxn>
                <a:cxn ang="0">
                  <a:pos x="479" y="444"/>
                </a:cxn>
                <a:cxn ang="0">
                  <a:pos x="491" y="424"/>
                </a:cxn>
                <a:cxn ang="0">
                  <a:pos x="505" y="406"/>
                </a:cxn>
                <a:cxn ang="0">
                  <a:pos x="520" y="391"/>
                </a:cxn>
                <a:cxn ang="0">
                  <a:pos x="539" y="377"/>
                </a:cxn>
                <a:cxn ang="0">
                  <a:pos x="558" y="366"/>
                </a:cxn>
                <a:cxn ang="0">
                  <a:pos x="592" y="353"/>
                </a:cxn>
                <a:cxn ang="0">
                  <a:pos x="643" y="341"/>
                </a:cxn>
                <a:cxn ang="0">
                  <a:pos x="699" y="336"/>
                </a:cxn>
                <a:cxn ang="0">
                  <a:pos x="984" y="335"/>
                </a:cxn>
                <a:cxn ang="0">
                  <a:pos x="1047" y="337"/>
                </a:cxn>
                <a:cxn ang="0">
                  <a:pos x="1103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3" y="410"/>
                </a:cxn>
                <a:cxn ang="0">
                  <a:pos x="1236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0" y="503"/>
                </a:cxn>
                <a:cxn ang="0">
                  <a:pos x="1263" y="534"/>
                </a:cxn>
                <a:cxn ang="0">
                  <a:pos x="1265" y="569"/>
                </a:cxn>
                <a:cxn ang="0">
                  <a:pos x="1717" y="1473"/>
                </a:cxn>
              </a:cxnLst>
              <a:rect l="0" t="0" r="r" b="b"/>
              <a:pathLst>
                <a:path w="1717" h="1473">
                  <a:moveTo>
                    <a:pt x="1717" y="424"/>
                  </a:moveTo>
                  <a:lnTo>
                    <a:pt x="1717" y="393"/>
                  </a:lnTo>
                  <a:lnTo>
                    <a:pt x="1715" y="364"/>
                  </a:lnTo>
                  <a:lnTo>
                    <a:pt x="1711" y="337"/>
                  </a:lnTo>
                  <a:lnTo>
                    <a:pt x="1707" y="310"/>
                  </a:lnTo>
                  <a:lnTo>
                    <a:pt x="1701" y="284"/>
                  </a:lnTo>
                  <a:lnTo>
                    <a:pt x="1694" y="261"/>
                  </a:lnTo>
                  <a:lnTo>
                    <a:pt x="1687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6" y="128"/>
                  </a:lnTo>
                  <a:lnTo>
                    <a:pt x="1600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1" y="55"/>
                  </a:lnTo>
                  <a:lnTo>
                    <a:pt x="1491" y="46"/>
                  </a:lnTo>
                  <a:lnTo>
                    <a:pt x="1469" y="38"/>
                  </a:lnTo>
                  <a:lnTo>
                    <a:pt x="1447" y="31"/>
                  </a:lnTo>
                  <a:lnTo>
                    <a:pt x="1425" y="25"/>
                  </a:lnTo>
                  <a:lnTo>
                    <a:pt x="1401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7" y="7"/>
                  </a:lnTo>
                  <a:lnTo>
                    <a:pt x="1302" y="5"/>
                  </a:lnTo>
                  <a:lnTo>
                    <a:pt x="1275" y="2"/>
                  </a:lnTo>
                  <a:lnTo>
                    <a:pt x="1248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1" y="0"/>
                  </a:lnTo>
                  <a:lnTo>
                    <a:pt x="506" y="0"/>
                  </a:lnTo>
                  <a:lnTo>
                    <a:pt x="481" y="1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6" y="9"/>
                  </a:lnTo>
                  <a:lnTo>
                    <a:pt x="381" y="12"/>
                  </a:lnTo>
                  <a:lnTo>
                    <a:pt x="358" y="18"/>
                  </a:lnTo>
                  <a:lnTo>
                    <a:pt x="334" y="24"/>
                  </a:lnTo>
                  <a:lnTo>
                    <a:pt x="311" y="29"/>
                  </a:lnTo>
                  <a:lnTo>
                    <a:pt x="289" y="37"/>
                  </a:lnTo>
                  <a:lnTo>
                    <a:pt x="266" y="45"/>
                  </a:lnTo>
                  <a:lnTo>
                    <a:pt x="245" y="54"/>
                  </a:lnTo>
                  <a:lnTo>
                    <a:pt x="224" y="63"/>
                  </a:lnTo>
                  <a:lnTo>
                    <a:pt x="203" y="74"/>
                  </a:lnTo>
                  <a:lnTo>
                    <a:pt x="184" y="85"/>
                  </a:lnTo>
                  <a:lnTo>
                    <a:pt x="165" y="98"/>
                  </a:lnTo>
                  <a:lnTo>
                    <a:pt x="147" y="111"/>
                  </a:lnTo>
                  <a:lnTo>
                    <a:pt x="130" y="124"/>
                  </a:lnTo>
                  <a:lnTo>
                    <a:pt x="113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7" y="209"/>
                  </a:lnTo>
                  <a:lnTo>
                    <a:pt x="46" y="230"/>
                  </a:lnTo>
                  <a:lnTo>
                    <a:pt x="36" y="250"/>
                  </a:lnTo>
                  <a:lnTo>
                    <a:pt x="27" y="272"/>
                  </a:lnTo>
                  <a:lnTo>
                    <a:pt x="19" y="294"/>
                  </a:lnTo>
                  <a:lnTo>
                    <a:pt x="12" y="318"/>
                  </a:lnTo>
                  <a:lnTo>
                    <a:pt x="6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4" y="552"/>
                  </a:lnTo>
                  <a:lnTo>
                    <a:pt x="455" y="536"/>
                  </a:lnTo>
                  <a:lnTo>
                    <a:pt x="456" y="522"/>
                  </a:lnTo>
                  <a:lnTo>
                    <a:pt x="459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69" y="468"/>
                  </a:lnTo>
                  <a:lnTo>
                    <a:pt x="473" y="456"/>
                  </a:lnTo>
                  <a:lnTo>
                    <a:pt x="479" y="444"/>
                  </a:lnTo>
                  <a:lnTo>
                    <a:pt x="484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5" y="406"/>
                  </a:lnTo>
                  <a:lnTo>
                    <a:pt x="512" y="399"/>
                  </a:lnTo>
                  <a:lnTo>
                    <a:pt x="520" y="391"/>
                  </a:lnTo>
                  <a:lnTo>
                    <a:pt x="529" y="384"/>
                  </a:lnTo>
                  <a:lnTo>
                    <a:pt x="539" y="377"/>
                  </a:lnTo>
                  <a:lnTo>
                    <a:pt x="548" y="372"/>
                  </a:lnTo>
                  <a:lnTo>
                    <a:pt x="558" y="366"/>
                  </a:lnTo>
                  <a:lnTo>
                    <a:pt x="569" y="362"/>
                  </a:lnTo>
                  <a:lnTo>
                    <a:pt x="592" y="353"/>
                  </a:lnTo>
                  <a:lnTo>
                    <a:pt x="616" y="346"/>
                  </a:lnTo>
                  <a:lnTo>
                    <a:pt x="643" y="341"/>
                  </a:lnTo>
                  <a:lnTo>
                    <a:pt x="670" y="338"/>
                  </a:lnTo>
                  <a:lnTo>
                    <a:pt x="699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6" y="336"/>
                  </a:lnTo>
                  <a:lnTo>
                    <a:pt x="1047" y="337"/>
                  </a:lnTo>
                  <a:lnTo>
                    <a:pt x="1075" y="340"/>
                  </a:lnTo>
                  <a:lnTo>
                    <a:pt x="1103" y="345"/>
                  </a:lnTo>
                  <a:lnTo>
                    <a:pt x="1128" y="350"/>
                  </a:lnTo>
                  <a:lnTo>
                    <a:pt x="1152" y="358"/>
                  </a:lnTo>
                  <a:lnTo>
                    <a:pt x="1162" y="363"/>
                  </a:lnTo>
                  <a:lnTo>
                    <a:pt x="1173" y="367"/>
                  </a:lnTo>
                  <a:lnTo>
                    <a:pt x="1182" y="373"/>
                  </a:lnTo>
                  <a:lnTo>
                    <a:pt x="1192" y="380"/>
                  </a:lnTo>
                  <a:lnTo>
                    <a:pt x="1200" y="386"/>
                  </a:lnTo>
                  <a:lnTo>
                    <a:pt x="1209" y="393"/>
                  </a:lnTo>
                  <a:lnTo>
                    <a:pt x="1216" y="401"/>
                  </a:lnTo>
                  <a:lnTo>
                    <a:pt x="1223" y="410"/>
                  </a:lnTo>
                  <a:lnTo>
                    <a:pt x="1230" y="419"/>
                  </a:lnTo>
                  <a:lnTo>
                    <a:pt x="1236" y="429"/>
                  </a:lnTo>
                  <a:lnTo>
                    <a:pt x="1241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0" y="503"/>
                  </a:lnTo>
                  <a:lnTo>
                    <a:pt x="1262" y="518"/>
                  </a:lnTo>
                  <a:lnTo>
                    <a:pt x="1263" y="534"/>
                  </a:lnTo>
                  <a:lnTo>
                    <a:pt x="1265" y="551"/>
                  </a:lnTo>
                  <a:lnTo>
                    <a:pt x="1265" y="569"/>
                  </a:lnTo>
                  <a:lnTo>
                    <a:pt x="1265" y="1473"/>
                  </a:lnTo>
                  <a:lnTo>
                    <a:pt x="1717" y="1473"/>
                  </a:lnTo>
                  <a:lnTo>
                    <a:pt x="1717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5557838" y="3986213"/>
              <a:ext cx="544513" cy="468313"/>
            </a:xfrm>
            <a:custGeom>
              <a:avLst/>
              <a:gdLst/>
              <a:ahLst/>
              <a:cxnLst>
                <a:cxn ang="0">
                  <a:pos x="857" y="899"/>
                </a:cxn>
                <a:cxn ang="0">
                  <a:pos x="1260" y="1473"/>
                </a:cxn>
                <a:cxn ang="0">
                  <a:pos x="1715" y="1473"/>
                </a:cxn>
                <a:cxn ang="0">
                  <a:pos x="1250" y="737"/>
                </a:cxn>
                <a:cxn ang="0">
                  <a:pos x="1715" y="0"/>
                </a:cxn>
                <a:cxn ang="0">
                  <a:pos x="1260" y="0"/>
                </a:cxn>
                <a:cxn ang="0">
                  <a:pos x="855" y="559"/>
                </a:cxn>
                <a:cxn ang="0">
                  <a:pos x="450" y="559"/>
                </a:cxn>
                <a:cxn ang="0">
                  <a:pos x="45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50" y="1473"/>
                </a:cxn>
                <a:cxn ang="0">
                  <a:pos x="450" y="899"/>
                </a:cxn>
                <a:cxn ang="0">
                  <a:pos x="857" y="899"/>
                </a:cxn>
              </a:cxnLst>
              <a:rect l="0" t="0" r="r" b="b"/>
              <a:pathLst>
                <a:path w="1715" h="1473">
                  <a:moveTo>
                    <a:pt x="857" y="899"/>
                  </a:moveTo>
                  <a:lnTo>
                    <a:pt x="1260" y="1473"/>
                  </a:lnTo>
                  <a:lnTo>
                    <a:pt x="1715" y="1473"/>
                  </a:lnTo>
                  <a:lnTo>
                    <a:pt x="1250" y="737"/>
                  </a:lnTo>
                  <a:lnTo>
                    <a:pt x="1715" y="0"/>
                  </a:lnTo>
                  <a:lnTo>
                    <a:pt x="1260" y="0"/>
                  </a:lnTo>
                  <a:lnTo>
                    <a:pt x="855" y="559"/>
                  </a:lnTo>
                  <a:lnTo>
                    <a:pt x="450" y="559"/>
                  </a:lnTo>
                  <a:lnTo>
                    <a:pt x="45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50" y="1473"/>
                  </a:lnTo>
                  <a:lnTo>
                    <a:pt x="450" y="899"/>
                  </a:lnTo>
                  <a:lnTo>
                    <a:pt x="857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7" name="Rectangle 36"/>
            <p:cNvSpPr>
              <a:spLocks noChangeArrowheads="1"/>
            </p:cNvSpPr>
            <p:nvPr/>
          </p:nvSpPr>
          <p:spPr bwMode="auto">
            <a:xfrm>
              <a:off x="6129338" y="3986213"/>
              <a:ext cx="142875" cy="468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6297613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2" y="337"/>
                </a:cxn>
                <a:cxn ang="0">
                  <a:pos x="1702" y="284"/>
                </a:cxn>
                <a:cxn ang="0">
                  <a:pos x="1688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7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2" y="55"/>
                </a:cxn>
                <a:cxn ang="0">
                  <a:pos x="1470" y="38"/>
                </a:cxn>
                <a:cxn ang="0">
                  <a:pos x="1426" y="25"/>
                </a:cxn>
                <a:cxn ang="0">
                  <a:pos x="1378" y="15"/>
                </a:cxn>
                <a:cxn ang="0">
                  <a:pos x="1329" y="7"/>
                </a:cxn>
                <a:cxn ang="0">
                  <a:pos x="1276" y="2"/>
                </a:cxn>
                <a:cxn ang="0">
                  <a:pos x="1221" y="0"/>
                </a:cxn>
                <a:cxn ang="0">
                  <a:pos x="533" y="0"/>
                </a:cxn>
                <a:cxn ang="0">
                  <a:pos x="481" y="1"/>
                </a:cxn>
                <a:cxn ang="0">
                  <a:pos x="432" y="6"/>
                </a:cxn>
                <a:cxn ang="0">
                  <a:pos x="383" y="12"/>
                </a:cxn>
                <a:cxn ang="0">
                  <a:pos x="334" y="24"/>
                </a:cxn>
                <a:cxn ang="0">
                  <a:pos x="290" y="37"/>
                </a:cxn>
                <a:cxn ang="0">
                  <a:pos x="246" y="54"/>
                </a:cxn>
                <a:cxn ang="0">
                  <a:pos x="205" y="74"/>
                </a:cxn>
                <a:cxn ang="0">
                  <a:pos x="165" y="98"/>
                </a:cxn>
                <a:cxn ang="0">
                  <a:pos x="131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7" y="230"/>
                </a:cxn>
                <a:cxn ang="0">
                  <a:pos x="28" y="272"/>
                </a:cxn>
                <a:cxn ang="0">
                  <a:pos x="13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5" y="552"/>
                </a:cxn>
                <a:cxn ang="0">
                  <a:pos x="458" y="522"/>
                </a:cxn>
                <a:cxn ang="0">
                  <a:pos x="462" y="493"/>
                </a:cxn>
                <a:cxn ang="0">
                  <a:pos x="470" y="468"/>
                </a:cxn>
                <a:cxn ang="0">
                  <a:pos x="480" y="444"/>
                </a:cxn>
                <a:cxn ang="0">
                  <a:pos x="491" y="424"/>
                </a:cxn>
                <a:cxn ang="0">
                  <a:pos x="506" y="406"/>
                </a:cxn>
                <a:cxn ang="0">
                  <a:pos x="521" y="391"/>
                </a:cxn>
                <a:cxn ang="0">
                  <a:pos x="539" y="377"/>
                </a:cxn>
                <a:cxn ang="0">
                  <a:pos x="559" y="366"/>
                </a:cxn>
                <a:cxn ang="0">
                  <a:pos x="593" y="353"/>
                </a:cxn>
                <a:cxn ang="0">
                  <a:pos x="643" y="341"/>
                </a:cxn>
                <a:cxn ang="0">
                  <a:pos x="701" y="336"/>
                </a:cxn>
                <a:cxn ang="0">
                  <a:pos x="984" y="335"/>
                </a:cxn>
                <a:cxn ang="0">
                  <a:pos x="1048" y="337"/>
                </a:cxn>
                <a:cxn ang="0">
                  <a:pos x="1104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4" y="410"/>
                </a:cxn>
                <a:cxn ang="0">
                  <a:pos x="1237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1" y="503"/>
                </a:cxn>
                <a:cxn ang="0">
                  <a:pos x="1265" y="534"/>
                </a:cxn>
                <a:cxn ang="0">
                  <a:pos x="1266" y="569"/>
                </a:cxn>
                <a:cxn ang="0">
                  <a:pos x="1718" y="1473"/>
                </a:cxn>
              </a:cxnLst>
              <a:rect l="0" t="0" r="r" b="b"/>
              <a:pathLst>
                <a:path w="1718" h="1473">
                  <a:moveTo>
                    <a:pt x="1718" y="424"/>
                  </a:moveTo>
                  <a:lnTo>
                    <a:pt x="1717" y="393"/>
                  </a:lnTo>
                  <a:lnTo>
                    <a:pt x="1716" y="364"/>
                  </a:lnTo>
                  <a:lnTo>
                    <a:pt x="1712" y="337"/>
                  </a:lnTo>
                  <a:lnTo>
                    <a:pt x="1708" y="310"/>
                  </a:lnTo>
                  <a:lnTo>
                    <a:pt x="1702" y="284"/>
                  </a:lnTo>
                  <a:lnTo>
                    <a:pt x="1696" y="261"/>
                  </a:lnTo>
                  <a:lnTo>
                    <a:pt x="1688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7" y="128"/>
                  </a:lnTo>
                  <a:lnTo>
                    <a:pt x="1602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2" y="55"/>
                  </a:lnTo>
                  <a:lnTo>
                    <a:pt x="1491" y="46"/>
                  </a:lnTo>
                  <a:lnTo>
                    <a:pt x="1470" y="38"/>
                  </a:lnTo>
                  <a:lnTo>
                    <a:pt x="1448" y="31"/>
                  </a:lnTo>
                  <a:lnTo>
                    <a:pt x="1426" y="25"/>
                  </a:lnTo>
                  <a:lnTo>
                    <a:pt x="1402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9" y="7"/>
                  </a:lnTo>
                  <a:lnTo>
                    <a:pt x="1302" y="5"/>
                  </a:lnTo>
                  <a:lnTo>
                    <a:pt x="1276" y="2"/>
                  </a:lnTo>
                  <a:lnTo>
                    <a:pt x="1249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3" y="0"/>
                  </a:lnTo>
                  <a:lnTo>
                    <a:pt x="507" y="0"/>
                  </a:lnTo>
                  <a:lnTo>
                    <a:pt x="481" y="1"/>
                  </a:lnTo>
                  <a:lnTo>
                    <a:pt x="457" y="2"/>
                  </a:lnTo>
                  <a:lnTo>
                    <a:pt x="432" y="6"/>
                  </a:lnTo>
                  <a:lnTo>
                    <a:pt x="407" y="9"/>
                  </a:lnTo>
                  <a:lnTo>
                    <a:pt x="383" y="12"/>
                  </a:lnTo>
                  <a:lnTo>
                    <a:pt x="359" y="18"/>
                  </a:lnTo>
                  <a:lnTo>
                    <a:pt x="334" y="24"/>
                  </a:lnTo>
                  <a:lnTo>
                    <a:pt x="312" y="29"/>
                  </a:lnTo>
                  <a:lnTo>
                    <a:pt x="290" y="37"/>
                  </a:lnTo>
                  <a:lnTo>
                    <a:pt x="267" y="45"/>
                  </a:lnTo>
                  <a:lnTo>
                    <a:pt x="246" y="54"/>
                  </a:lnTo>
                  <a:lnTo>
                    <a:pt x="225" y="63"/>
                  </a:lnTo>
                  <a:lnTo>
                    <a:pt x="205" y="74"/>
                  </a:lnTo>
                  <a:lnTo>
                    <a:pt x="185" y="85"/>
                  </a:lnTo>
                  <a:lnTo>
                    <a:pt x="165" y="98"/>
                  </a:lnTo>
                  <a:lnTo>
                    <a:pt x="148" y="111"/>
                  </a:lnTo>
                  <a:lnTo>
                    <a:pt x="131" y="124"/>
                  </a:lnTo>
                  <a:lnTo>
                    <a:pt x="114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8" y="209"/>
                  </a:lnTo>
                  <a:lnTo>
                    <a:pt x="47" y="230"/>
                  </a:lnTo>
                  <a:lnTo>
                    <a:pt x="37" y="250"/>
                  </a:lnTo>
                  <a:lnTo>
                    <a:pt x="28" y="272"/>
                  </a:lnTo>
                  <a:lnTo>
                    <a:pt x="20" y="294"/>
                  </a:lnTo>
                  <a:lnTo>
                    <a:pt x="13" y="318"/>
                  </a:lnTo>
                  <a:lnTo>
                    <a:pt x="8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5" y="552"/>
                  </a:lnTo>
                  <a:lnTo>
                    <a:pt x="455" y="536"/>
                  </a:lnTo>
                  <a:lnTo>
                    <a:pt x="458" y="522"/>
                  </a:lnTo>
                  <a:lnTo>
                    <a:pt x="460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70" y="468"/>
                  </a:lnTo>
                  <a:lnTo>
                    <a:pt x="474" y="456"/>
                  </a:lnTo>
                  <a:lnTo>
                    <a:pt x="480" y="444"/>
                  </a:lnTo>
                  <a:lnTo>
                    <a:pt x="486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6" y="406"/>
                  </a:lnTo>
                  <a:lnTo>
                    <a:pt x="514" y="399"/>
                  </a:lnTo>
                  <a:lnTo>
                    <a:pt x="521" y="391"/>
                  </a:lnTo>
                  <a:lnTo>
                    <a:pt x="530" y="384"/>
                  </a:lnTo>
                  <a:lnTo>
                    <a:pt x="539" y="377"/>
                  </a:lnTo>
                  <a:lnTo>
                    <a:pt x="549" y="372"/>
                  </a:lnTo>
                  <a:lnTo>
                    <a:pt x="559" y="366"/>
                  </a:lnTo>
                  <a:lnTo>
                    <a:pt x="571" y="362"/>
                  </a:lnTo>
                  <a:lnTo>
                    <a:pt x="593" y="353"/>
                  </a:lnTo>
                  <a:lnTo>
                    <a:pt x="618" y="346"/>
                  </a:lnTo>
                  <a:lnTo>
                    <a:pt x="643" y="341"/>
                  </a:lnTo>
                  <a:lnTo>
                    <a:pt x="671" y="338"/>
                  </a:lnTo>
                  <a:lnTo>
                    <a:pt x="701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7" y="336"/>
                  </a:lnTo>
                  <a:lnTo>
                    <a:pt x="1048" y="337"/>
                  </a:lnTo>
                  <a:lnTo>
                    <a:pt x="1077" y="340"/>
                  </a:lnTo>
                  <a:lnTo>
                    <a:pt x="1104" y="345"/>
                  </a:lnTo>
                  <a:lnTo>
                    <a:pt x="1129" y="350"/>
                  </a:lnTo>
                  <a:lnTo>
                    <a:pt x="1152" y="358"/>
                  </a:lnTo>
                  <a:lnTo>
                    <a:pt x="1163" y="363"/>
                  </a:lnTo>
                  <a:lnTo>
                    <a:pt x="1173" y="367"/>
                  </a:lnTo>
                  <a:lnTo>
                    <a:pt x="1183" y="373"/>
                  </a:lnTo>
                  <a:lnTo>
                    <a:pt x="1192" y="380"/>
                  </a:lnTo>
                  <a:lnTo>
                    <a:pt x="1201" y="386"/>
                  </a:lnTo>
                  <a:lnTo>
                    <a:pt x="1209" y="393"/>
                  </a:lnTo>
                  <a:lnTo>
                    <a:pt x="1217" y="401"/>
                  </a:lnTo>
                  <a:lnTo>
                    <a:pt x="1224" y="410"/>
                  </a:lnTo>
                  <a:lnTo>
                    <a:pt x="1230" y="419"/>
                  </a:lnTo>
                  <a:lnTo>
                    <a:pt x="1237" y="429"/>
                  </a:lnTo>
                  <a:lnTo>
                    <a:pt x="1242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1" y="503"/>
                  </a:lnTo>
                  <a:lnTo>
                    <a:pt x="1264" y="518"/>
                  </a:lnTo>
                  <a:lnTo>
                    <a:pt x="1265" y="534"/>
                  </a:lnTo>
                  <a:lnTo>
                    <a:pt x="1266" y="551"/>
                  </a:lnTo>
                  <a:lnTo>
                    <a:pt x="1266" y="569"/>
                  </a:lnTo>
                  <a:lnTo>
                    <a:pt x="1266" y="1473"/>
                  </a:lnTo>
                  <a:lnTo>
                    <a:pt x="1718" y="1473"/>
                  </a:lnTo>
                  <a:lnTo>
                    <a:pt x="1718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6870701" y="3986213"/>
              <a:ext cx="544513" cy="468313"/>
            </a:xfrm>
            <a:custGeom>
              <a:avLst/>
              <a:gdLst/>
              <a:ahLst/>
              <a:cxnLst>
                <a:cxn ang="0">
                  <a:pos x="1715" y="1473"/>
                </a:cxn>
                <a:cxn ang="0">
                  <a:pos x="504" y="1473"/>
                </a:cxn>
                <a:cxn ang="0">
                  <a:pos x="449" y="1471"/>
                </a:cxn>
                <a:cxn ang="0">
                  <a:pos x="395" y="1466"/>
                </a:cxn>
                <a:cxn ang="0">
                  <a:pos x="345" y="1458"/>
                </a:cxn>
                <a:cxn ang="0">
                  <a:pos x="297" y="1448"/>
                </a:cxn>
                <a:cxn ang="0">
                  <a:pos x="252" y="1435"/>
                </a:cxn>
                <a:cxn ang="0">
                  <a:pos x="209" y="1419"/>
                </a:cxn>
                <a:cxn ang="0">
                  <a:pos x="170" y="1398"/>
                </a:cxn>
                <a:cxn ang="0">
                  <a:pos x="134" y="1375"/>
                </a:cxn>
                <a:cxn ang="0">
                  <a:pos x="103" y="1347"/>
                </a:cxn>
                <a:cxn ang="0">
                  <a:pos x="75" y="1314"/>
                </a:cxn>
                <a:cxn ang="0">
                  <a:pos x="50" y="1277"/>
                </a:cxn>
                <a:cxn ang="0">
                  <a:pos x="30" y="1236"/>
                </a:cxn>
                <a:cxn ang="0">
                  <a:pos x="16" y="1189"/>
                </a:cxn>
                <a:cxn ang="0">
                  <a:pos x="6" y="1137"/>
                </a:cxn>
                <a:cxn ang="0">
                  <a:pos x="0" y="1079"/>
                </a:cxn>
                <a:cxn ang="0">
                  <a:pos x="0" y="424"/>
                </a:cxn>
                <a:cxn ang="0">
                  <a:pos x="2" y="364"/>
                </a:cxn>
                <a:cxn ang="0">
                  <a:pos x="10" y="309"/>
                </a:cxn>
                <a:cxn ang="0">
                  <a:pos x="23" y="260"/>
                </a:cxn>
                <a:cxn ang="0">
                  <a:pos x="40" y="216"/>
                </a:cxn>
                <a:cxn ang="0">
                  <a:pos x="62" y="177"/>
                </a:cxn>
                <a:cxn ang="0">
                  <a:pos x="89" y="142"/>
                </a:cxn>
                <a:cxn ang="0">
                  <a:pos x="119" y="112"/>
                </a:cxn>
                <a:cxn ang="0">
                  <a:pos x="152" y="85"/>
                </a:cxn>
                <a:cxn ang="0">
                  <a:pos x="189" y="64"/>
                </a:cxn>
                <a:cxn ang="0">
                  <a:pos x="231" y="45"/>
                </a:cxn>
                <a:cxn ang="0">
                  <a:pos x="274" y="30"/>
                </a:cxn>
                <a:cxn ang="0">
                  <a:pos x="321" y="19"/>
                </a:cxn>
                <a:cxn ang="0">
                  <a:pos x="371" y="10"/>
                </a:cxn>
                <a:cxn ang="0">
                  <a:pos x="422" y="5"/>
                </a:cxn>
                <a:cxn ang="0">
                  <a:pos x="476" y="1"/>
                </a:cxn>
                <a:cxn ang="0">
                  <a:pos x="532" y="0"/>
                </a:cxn>
                <a:cxn ang="0">
                  <a:pos x="1715" y="335"/>
                </a:cxn>
                <a:cxn ang="0">
                  <a:pos x="700" y="336"/>
                </a:cxn>
                <a:cxn ang="0">
                  <a:pos x="644" y="341"/>
                </a:cxn>
                <a:cxn ang="0">
                  <a:pos x="593" y="353"/>
                </a:cxn>
                <a:cxn ang="0">
                  <a:pos x="560" y="367"/>
                </a:cxn>
                <a:cxn ang="0">
                  <a:pos x="540" y="378"/>
                </a:cxn>
                <a:cxn ang="0">
                  <a:pos x="522" y="392"/>
                </a:cxn>
                <a:cxn ang="0">
                  <a:pos x="505" y="408"/>
                </a:cxn>
                <a:cxn ang="0">
                  <a:pos x="492" y="425"/>
                </a:cxn>
                <a:cxn ang="0">
                  <a:pos x="479" y="446"/>
                </a:cxn>
                <a:cxn ang="0">
                  <a:pos x="469" y="468"/>
                </a:cxn>
                <a:cxn ang="0">
                  <a:pos x="462" y="494"/>
                </a:cxn>
                <a:cxn ang="0">
                  <a:pos x="457" y="522"/>
                </a:cxn>
                <a:cxn ang="0">
                  <a:pos x="455" y="552"/>
                </a:cxn>
                <a:cxn ang="0">
                  <a:pos x="455" y="904"/>
                </a:cxn>
                <a:cxn ang="0">
                  <a:pos x="456" y="936"/>
                </a:cxn>
                <a:cxn ang="0">
                  <a:pos x="459" y="966"/>
                </a:cxn>
                <a:cxn ang="0">
                  <a:pos x="466" y="992"/>
                </a:cxn>
                <a:cxn ang="0">
                  <a:pos x="474" y="1016"/>
                </a:cxn>
                <a:cxn ang="0">
                  <a:pos x="485" y="1038"/>
                </a:cxn>
                <a:cxn ang="0">
                  <a:pos x="498" y="1057"/>
                </a:cxn>
                <a:cxn ang="0">
                  <a:pos x="513" y="1073"/>
                </a:cxn>
                <a:cxn ang="0">
                  <a:pos x="530" y="1088"/>
                </a:cxn>
                <a:cxn ang="0">
                  <a:pos x="549" y="1100"/>
                </a:cxn>
                <a:cxn ang="0">
                  <a:pos x="570" y="1111"/>
                </a:cxn>
                <a:cxn ang="0">
                  <a:pos x="617" y="1126"/>
                </a:cxn>
                <a:cxn ang="0">
                  <a:pos x="671" y="1135"/>
                </a:cxn>
                <a:cxn ang="0">
                  <a:pos x="731" y="1137"/>
                </a:cxn>
                <a:cxn ang="0">
                  <a:pos x="1265" y="655"/>
                </a:cxn>
              </a:cxnLst>
              <a:rect l="0" t="0" r="r" b="b"/>
              <a:pathLst>
                <a:path w="1715" h="1473">
                  <a:moveTo>
                    <a:pt x="1715" y="655"/>
                  </a:moveTo>
                  <a:lnTo>
                    <a:pt x="1715" y="1473"/>
                  </a:lnTo>
                  <a:lnTo>
                    <a:pt x="532" y="1473"/>
                  </a:lnTo>
                  <a:lnTo>
                    <a:pt x="504" y="1473"/>
                  </a:lnTo>
                  <a:lnTo>
                    <a:pt x="476" y="1472"/>
                  </a:lnTo>
                  <a:lnTo>
                    <a:pt x="449" y="1471"/>
                  </a:lnTo>
                  <a:lnTo>
                    <a:pt x="422" y="1469"/>
                  </a:lnTo>
                  <a:lnTo>
                    <a:pt x="395" y="1466"/>
                  </a:lnTo>
                  <a:lnTo>
                    <a:pt x="371" y="1463"/>
                  </a:lnTo>
                  <a:lnTo>
                    <a:pt x="345" y="1458"/>
                  </a:lnTo>
                  <a:lnTo>
                    <a:pt x="321" y="1454"/>
                  </a:lnTo>
                  <a:lnTo>
                    <a:pt x="297" y="1448"/>
                  </a:lnTo>
                  <a:lnTo>
                    <a:pt x="274" y="1443"/>
                  </a:lnTo>
                  <a:lnTo>
                    <a:pt x="252" y="1435"/>
                  </a:lnTo>
                  <a:lnTo>
                    <a:pt x="231" y="1427"/>
                  </a:lnTo>
                  <a:lnTo>
                    <a:pt x="209" y="1419"/>
                  </a:lnTo>
                  <a:lnTo>
                    <a:pt x="189" y="1409"/>
                  </a:lnTo>
                  <a:lnTo>
                    <a:pt x="170" y="1398"/>
                  </a:lnTo>
                  <a:lnTo>
                    <a:pt x="152" y="1387"/>
                  </a:lnTo>
                  <a:lnTo>
                    <a:pt x="134" y="1375"/>
                  </a:lnTo>
                  <a:lnTo>
                    <a:pt x="119" y="1361"/>
                  </a:lnTo>
                  <a:lnTo>
                    <a:pt x="103" y="1347"/>
                  </a:lnTo>
                  <a:lnTo>
                    <a:pt x="89" y="1331"/>
                  </a:lnTo>
                  <a:lnTo>
                    <a:pt x="75" y="1314"/>
                  </a:lnTo>
                  <a:lnTo>
                    <a:pt x="62" y="1296"/>
                  </a:lnTo>
                  <a:lnTo>
                    <a:pt x="50" y="1277"/>
                  </a:lnTo>
                  <a:lnTo>
                    <a:pt x="40" y="1257"/>
                  </a:lnTo>
                  <a:lnTo>
                    <a:pt x="30" y="1236"/>
                  </a:lnTo>
                  <a:lnTo>
                    <a:pt x="23" y="1213"/>
                  </a:lnTo>
                  <a:lnTo>
                    <a:pt x="16" y="1189"/>
                  </a:lnTo>
                  <a:lnTo>
                    <a:pt x="10" y="1164"/>
                  </a:lnTo>
                  <a:lnTo>
                    <a:pt x="6" y="1137"/>
                  </a:lnTo>
                  <a:lnTo>
                    <a:pt x="2" y="1109"/>
                  </a:lnTo>
                  <a:lnTo>
                    <a:pt x="0" y="1079"/>
                  </a:lnTo>
                  <a:lnTo>
                    <a:pt x="0" y="1049"/>
                  </a:lnTo>
                  <a:lnTo>
                    <a:pt x="0" y="424"/>
                  </a:lnTo>
                  <a:lnTo>
                    <a:pt x="0" y="393"/>
                  </a:lnTo>
                  <a:lnTo>
                    <a:pt x="2" y="364"/>
                  </a:lnTo>
                  <a:lnTo>
                    <a:pt x="6" y="336"/>
                  </a:lnTo>
                  <a:lnTo>
                    <a:pt x="10" y="309"/>
                  </a:lnTo>
                  <a:lnTo>
                    <a:pt x="16" y="283"/>
                  </a:lnTo>
                  <a:lnTo>
                    <a:pt x="23" y="260"/>
                  </a:lnTo>
                  <a:lnTo>
                    <a:pt x="30" y="237"/>
                  </a:lnTo>
                  <a:lnTo>
                    <a:pt x="40" y="216"/>
                  </a:lnTo>
                  <a:lnTo>
                    <a:pt x="50" y="196"/>
                  </a:lnTo>
                  <a:lnTo>
                    <a:pt x="62" y="177"/>
                  </a:lnTo>
                  <a:lnTo>
                    <a:pt x="75" y="159"/>
                  </a:lnTo>
                  <a:lnTo>
                    <a:pt x="89" y="142"/>
                  </a:lnTo>
                  <a:lnTo>
                    <a:pt x="103" y="127"/>
                  </a:lnTo>
                  <a:lnTo>
                    <a:pt x="119" y="112"/>
                  </a:lnTo>
                  <a:lnTo>
                    <a:pt x="134" y="99"/>
                  </a:lnTo>
                  <a:lnTo>
                    <a:pt x="152" y="85"/>
                  </a:lnTo>
                  <a:lnTo>
                    <a:pt x="170" y="74"/>
                  </a:lnTo>
                  <a:lnTo>
                    <a:pt x="189" y="64"/>
                  </a:lnTo>
                  <a:lnTo>
                    <a:pt x="209" y="54"/>
                  </a:lnTo>
                  <a:lnTo>
                    <a:pt x="231" y="45"/>
                  </a:lnTo>
                  <a:lnTo>
                    <a:pt x="252" y="37"/>
                  </a:lnTo>
                  <a:lnTo>
                    <a:pt x="274" y="30"/>
                  </a:lnTo>
                  <a:lnTo>
                    <a:pt x="297" y="24"/>
                  </a:lnTo>
                  <a:lnTo>
                    <a:pt x="321" y="19"/>
                  </a:lnTo>
                  <a:lnTo>
                    <a:pt x="345" y="14"/>
                  </a:lnTo>
                  <a:lnTo>
                    <a:pt x="371" y="10"/>
                  </a:lnTo>
                  <a:lnTo>
                    <a:pt x="395" y="7"/>
                  </a:lnTo>
                  <a:lnTo>
                    <a:pt x="422" y="5"/>
                  </a:lnTo>
                  <a:lnTo>
                    <a:pt x="449" y="2"/>
                  </a:lnTo>
                  <a:lnTo>
                    <a:pt x="476" y="1"/>
                  </a:lnTo>
                  <a:lnTo>
                    <a:pt x="504" y="0"/>
                  </a:lnTo>
                  <a:lnTo>
                    <a:pt x="532" y="0"/>
                  </a:lnTo>
                  <a:lnTo>
                    <a:pt x="1715" y="0"/>
                  </a:lnTo>
                  <a:lnTo>
                    <a:pt x="1715" y="335"/>
                  </a:lnTo>
                  <a:lnTo>
                    <a:pt x="731" y="335"/>
                  </a:lnTo>
                  <a:lnTo>
                    <a:pt x="700" y="336"/>
                  </a:lnTo>
                  <a:lnTo>
                    <a:pt x="671" y="338"/>
                  </a:lnTo>
                  <a:lnTo>
                    <a:pt x="644" y="341"/>
                  </a:lnTo>
                  <a:lnTo>
                    <a:pt x="617" y="346"/>
                  </a:lnTo>
                  <a:lnTo>
                    <a:pt x="593" y="353"/>
                  </a:lnTo>
                  <a:lnTo>
                    <a:pt x="570" y="362"/>
                  </a:lnTo>
                  <a:lnTo>
                    <a:pt x="560" y="367"/>
                  </a:lnTo>
                  <a:lnTo>
                    <a:pt x="549" y="372"/>
                  </a:lnTo>
                  <a:lnTo>
                    <a:pt x="540" y="378"/>
                  </a:lnTo>
                  <a:lnTo>
                    <a:pt x="530" y="385"/>
                  </a:lnTo>
                  <a:lnTo>
                    <a:pt x="522" y="392"/>
                  </a:lnTo>
                  <a:lnTo>
                    <a:pt x="513" y="400"/>
                  </a:lnTo>
                  <a:lnTo>
                    <a:pt x="505" y="408"/>
                  </a:lnTo>
                  <a:lnTo>
                    <a:pt x="498" y="416"/>
                  </a:lnTo>
                  <a:lnTo>
                    <a:pt x="492" y="425"/>
                  </a:lnTo>
                  <a:lnTo>
                    <a:pt x="485" y="436"/>
                  </a:lnTo>
                  <a:lnTo>
                    <a:pt x="479" y="446"/>
                  </a:lnTo>
                  <a:lnTo>
                    <a:pt x="474" y="457"/>
                  </a:lnTo>
                  <a:lnTo>
                    <a:pt x="469" y="468"/>
                  </a:lnTo>
                  <a:lnTo>
                    <a:pt x="466" y="480"/>
                  </a:lnTo>
                  <a:lnTo>
                    <a:pt x="462" y="494"/>
                  </a:lnTo>
                  <a:lnTo>
                    <a:pt x="459" y="507"/>
                  </a:lnTo>
                  <a:lnTo>
                    <a:pt x="457" y="522"/>
                  </a:lnTo>
                  <a:lnTo>
                    <a:pt x="456" y="536"/>
                  </a:lnTo>
                  <a:lnTo>
                    <a:pt x="455" y="552"/>
                  </a:lnTo>
                  <a:lnTo>
                    <a:pt x="455" y="569"/>
                  </a:lnTo>
                  <a:lnTo>
                    <a:pt x="455" y="904"/>
                  </a:lnTo>
                  <a:lnTo>
                    <a:pt x="455" y="920"/>
                  </a:lnTo>
                  <a:lnTo>
                    <a:pt x="456" y="936"/>
                  </a:lnTo>
                  <a:lnTo>
                    <a:pt x="457" y="951"/>
                  </a:lnTo>
                  <a:lnTo>
                    <a:pt x="459" y="966"/>
                  </a:lnTo>
                  <a:lnTo>
                    <a:pt x="462" y="979"/>
                  </a:lnTo>
                  <a:lnTo>
                    <a:pt x="466" y="992"/>
                  </a:lnTo>
                  <a:lnTo>
                    <a:pt x="469" y="1004"/>
                  </a:lnTo>
                  <a:lnTo>
                    <a:pt x="474" y="1016"/>
                  </a:lnTo>
                  <a:lnTo>
                    <a:pt x="479" y="1028"/>
                  </a:lnTo>
                  <a:lnTo>
                    <a:pt x="485" y="1038"/>
                  </a:lnTo>
                  <a:lnTo>
                    <a:pt x="492" y="1048"/>
                  </a:lnTo>
                  <a:lnTo>
                    <a:pt x="498" y="1057"/>
                  </a:lnTo>
                  <a:lnTo>
                    <a:pt x="505" y="1066"/>
                  </a:lnTo>
                  <a:lnTo>
                    <a:pt x="513" y="1073"/>
                  </a:lnTo>
                  <a:lnTo>
                    <a:pt x="522" y="1081"/>
                  </a:lnTo>
                  <a:lnTo>
                    <a:pt x="530" y="1088"/>
                  </a:lnTo>
                  <a:lnTo>
                    <a:pt x="540" y="1095"/>
                  </a:lnTo>
                  <a:lnTo>
                    <a:pt x="549" y="1100"/>
                  </a:lnTo>
                  <a:lnTo>
                    <a:pt x="560" y="1106"/>
                  </a:lnTo>
                  <a:lnTo>
                    <a:pt x="570" y="1111"/>
                  </a:lnTo>
                  <a:lnTo>
                    <a:pt x="593" y="1119"/>
                  </a:lnTo>
                  <a:lnTo>
                    <a:pt x="617" y="1126"/>
                  </a:lnTo>
                  <a:lnTo>
                    <a:pt x="644" y="1132"/>
                  </a:lnTo>
                  <a:lnTo>
                    <a:pt x="671" y="1135"/>
                  </a:lnTo>
                  <a:lnTo>
                    <a:pt x="700" y="1137"/>
                  </a:lnTo>
                  <a:lnTo>
                    <a:pt x="731" y="1137"/>
                  </a:lnTo>
                  <a:lnTo>
                    <a:pt x="1265" y="1137"/>
                  </a:lnTo>
                  <a:lnTo>
                    <a:pt x="1265" y="655"/>
                  </a:lnTo>
                  <a:lnTo>
                    <a:pt x="1715" y="6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onstantia"/>
                <a:ea typeface="微软雅黑"/>
              </a:endParaRPr>
            </a:p>
          </p:txBody>
        </p:sp>
      </p:grpSp>
      <p:sp>
        <p:nvSpPr>
          <p:cNvPr id="30" name="动作按钮: 前进或下一项 29">
            <a:hlinkClick r:id="rId4" highlightClick="1"/>
          </p:cNvPr>
          <p:cNvSpPr/>
          <p:nvPr userDrawn="1"/>
        </p:nvSpPr>
        <p:spPr>
          <a:xfrm>
            <a:off x="6443663" y="6453188"/>
            <a:ext cx="196850" cy="196850"/>
          </a:xfrm>
          <a:prstGeom prst="actionButtonForwardNex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14040"/>
            <a:ext cx="8208912" cy="49006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831013" y="6356350"/>
            <a:ext cx="2133600" cy="365125"/>
          </a:xfrm>
        </p:spPr>
        <p:txBody>
          <a:bodyPr/>
          <a:lstStyle>
            <a:lvl1pPr>
              <a:defRPr sz="1600">
                <a:solidFill>
                  <a:srgbClr val="0F6FC6"/>
                </a:solidFill>
              </a:defRPr>
            </a:lvl1pPr>
          </a:lstStyle>
          <a:p>
            <a:pPr>
              <a:defRPr/>
            </a:pPr>
            <a:fld id="{867780CB-F229-48DF-A39E-25507D2501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680370"/>
      </p:ext>
    </p:extLst>
  </p:cSld>
  <p:clrMapOvr>
    <a:masterClrMapping/>
  </p:clrMapOvr>
  <p:hf hdr="0" ftr="0" dt="0"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2BD56-529C-4466-B63A-FED90C65C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71903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B8256-5C1C-4157-899F-2EC5E50B00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032354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CCE8-B2EA-4015-8A25-7A0542134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7504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1ECBF-D623-4D89-8DF8-0F554D7044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9024443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B36A9-289B-4AD6-9DE8-8F43430E268A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31013" y="6356350"/>
            <a:ext cx="2133600" cy="365125"/>
          </a:xfrm>
        </p:spPr>
        <p:txBody>
          <a:bodyPr/>
          <a:lstStyle>
            <a:lvl1pPr>
              <a:defRPr sz="1600">
                <a:solidFill>
                  <a:srgbClr val="0F6FC6"/>
                </a:solidFill>
              </a:defRPr>
            </a:lvl1pPr>
          </a:lstStyle>
          <a:p>
            <a:pPr>
              <a:defRPr/>
            </a:pPr>
            <a:fld id="{680DF668-FDBF-4D1A-8042-BDB8F5F822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116831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68313" y="6308725"/>
            <a:ext cx="74882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ine 12"/>
          <p:cNvSpPr>
            <a:spLocks noChangeShapeType="1"/>
          </p:cNvSpPr>
          <p:nvPr userDrawn="1"/>
        </p:nvSpPr>
        <p:spPr bwMode="auto">
          <a:xfrm>
            <a:off x="1587500" y="6437313"/>
            <a:ext cx="0" cy="252412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13" descr="图片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6353175"/>
            <a:ext cx="1116013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614488" y="6375400"/>
            <a:ext cx="27416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smtClean="0">
                <a:solidFill>
                  <a:srgbClr val="000000"/>
                </a:solidFill>
                <a:latin typeface="Tahoma" pitchFamily="34" charset="0"/>
                <a:ea typeface="微软雅黑" pitchFamily="34" charset="-122"/>
                <a:cs typeface="Tahoma" pitchFamily="34" charset="0"/>
                <a:hlinkClick r:id="rId3"/>
              </a:rPr>
              <a:t>www.70man.com</a:t>
            </a:r>
            <a:r>
              <a:rPr lang="en-US" altLang="zh-CN" sz="1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  </a:t>
            </a:r>
            <a:r>
              <a:rPr lang="zh-CN" altLang="en-US" sz="1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出品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831013" y="6356350"/>
            <a:ext cx="2133600" cy="365125"/>
          </a:xfrm>
        </p:spPr>
        <p:txBody>
          <a:bodyPr/>
          <a:lstStyle>
            <a:lvl1pPr>
              <a:defRPr sz="1600">
                <a:solidFill>
                  <a:srgbClr val="0F6FC6"/>
                </a:solidFill>
              </a:defRPr>
            </a:lvl1pPr>
          </a:lstStyle>
          <a:p>
            <a:pPr>
              <a:defRPr/>
            </a:pPr>
            <a:fld id="{EBF02810-B39E-4A84-8ABB-6881FB08B7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03680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3BCD8-5BDC-4D48-9E76-2623AEAB3B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59576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0B741-94CE-4B8B-AFC5-99B05C60F9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685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E5DF0-697C-4AEE-9D18-A77B9FCD5B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14598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9C227-9467-4FC7-B21B-FF12A29B9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371285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5583DB3-FA85-42A1-BA54-EBB23A543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12172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5339CB5-D151-4E5C-B504-242050CA9E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6861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404069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 userDrawn="1"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10253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5162550" y="6397625"/>
            <a:ext cx="39227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1100" b="1" smtClean="0">
                <a:solidFill>
                  <a:srgbClr val="8EB4E3"/>
                </a:solidFill>
                <a:latin typeface="微软雅黑" pitchFamily="34" charset="-122"/>
                <a:ea typeface="微软雅黑" pitchFamily="34" charset="-122"/>
              </a:rPr>
              <a:t>卓弈企业说服力课程体系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12A0259-B35F-40E4-9063-62B294AA63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762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C715B-25A1-4732-949D-EDFAC2F729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1578445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6BC27EA-1D2A-402F-A40A-F0CDFD9064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523697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4F979B5-EAE4-461E-ABBA-F1897EF1A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2975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76436BC-92BE-4E7B-BB0D-CC8C81D668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6514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EF97E38-34AA-492C-8692-15F060B8B0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032662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D3937C0-7773-4B7D-ABB1-32964E1517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34459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591E02F-1368-465C-B5C9-41157F181B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90576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BCAD386-5F9F-4950-BA40-F76A43DAD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98686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9004AF5-D127-45E4-9709-87575F4F32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822093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677583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2026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98673-4D82-48B1-97A4-EDE9FE1F40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01694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40675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13595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341674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814959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21263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380120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100129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82404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8662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1905000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56260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127A1-3536-4DEE-8392-1CF055FF5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26110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00600" y="152400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00600" y="402907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68FFA-1BE6-4F9C-B784-BEE35259D0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31251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A1B28-2DD7-4474-9889-2B63428261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76960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3A8AB-5548-4FFD-BC76-50949553A4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8625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06EA2-D4BA-4490-8799-8AEFA059A4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9193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402907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48D9A-0435-498E-9D62-F7B980D204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1978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34A6-8D73-4BDC-BBC8-1EC32251C2BA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B557594-0679-49C7-811C-6BEF16B8F8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545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838200"/>
            <a:ext cx="7620000" cy="5543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3D7CE-083C-4484-A031-F0150F9261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50369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89" name="Image" r:id="rId3" imgW="2438198" imgH="1657835" progId="">
                  <p:embed/>
                </p:oleObj>
              </mc:Choice>
              <mc:Fallback>
                <p:oleObj name="Image" r:id="rId3" imgW="2438198" imgH="165783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sdb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95738"/>
            <a:ext cx="24384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5181600" cy="1219200"/>
          </a:xfrm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62600"/>
            <a:ext cx="5181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152400" y="6553200"/>
            <a:ext cx="24384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124200" y="6553200"/>
            <a:ext cx="3048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553200"/>
            <a:ext cx="2438400" cy="228600"/>
          </a:xfrm>
        </p:spPr>
        <p:txBody>
          <a:bodyPr/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1F6E7D06-CFB1-4007-9744-DA03D56882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86477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09CC3-34AB-4FF7-AFF1-23FF2CECD8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45437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5BFA8-EB09-40B9-BFB9-A77A93B42A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45833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2ABAF-022A-410A-98EE-4DB0A465FB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64661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A0970-5E1A-4381-9AC9-161E42FE1F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31797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59835-8B47-410F-9A5D-3932614718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68059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69A4C-E18B-4587-AF85-6D4DA8BA95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06603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D17F9-E314-4C0D-B988-56AD9850BB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23786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89AA7-ED58-499B-B186-87A4646291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1648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0E71F-1133-45F1-B18F-50ADD60D3D7A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F1CA74-D499-4E93-B478-BB2EEE55D2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4888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7568B-3F1F-4B94-81DF-4B5D2B42B5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40315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1905000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56260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B59C0-0A6F-45FA-8611-A57C6B3A1E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6283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00600" y="152400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00600" y="402907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7041A-BCA2-4C10-924D-FAB457E5E6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6548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173EE-7520-4D1E-A231-E0265861E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57771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5AF80-DEC0-4018-98E3-405047AC52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53771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9B87F-8211-4678-8DDF-70C974E50F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8230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6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402907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67E45-DA8A-4C97-B8F7-A45C99D426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12117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838200"/>
            <a:ext cx="7620000" cy="5543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4BA73-B74C-43C1-9624-E6A15412BC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34602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213" name="Image" r:id="rId3" imgW="2438198" imgH="1657835" progId="">
                  <p:embed/>
                </p:oleObj>
              </mc:Choice>
              <mc:Fallback>
                <p:oleObj name="Image" r:id="rId3" imgW="2438198" imgH="165783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sdb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95738"/>
            <a:ext cx="24384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5181600" cy="1219200"/>
          </a:xfrm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62600"/>
            <a:ext cx="5181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152400" y="6553200"/>
            <a:ext cx="24384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124200" y="6553200"/>
            <a:ext cx="3048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553200"/>
            <a:ext cx="2438400" cy="228600"/>
          </a:xfrm>
        </p:spPr>
        <p:txBody>
          <a:bodyPr/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D9ABC1A8-DE00-40A9-BB79-B3F32CEDA3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52094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E4AE1-3C2D-4D9A-B154-C5EC80E042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7125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643438" y="0"/>
            <a:ext cx="2786082" cy="68580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2725656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94868-4BED-4959-9D68-CAC0937CF2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668276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053FC-EF84-4655-AEE5-9AD35675E2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55314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97D82-E3FE-4173-8474-FBBE0DDDAE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35523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8F0E4-C2BB-4288-9B76-C38CB8A718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88698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6342C-AF6B-4E68-9AD9-D5516014B9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73752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EB93D-6FF4-4DC8-AE46-7C22C2FB5B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32029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A7288-8E5E-4B46-AA38-95E5B43857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60682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B4710-5F41-404C-8323-993C1DDAD8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461715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1905000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56260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5155C-F18B-403A-8559-9588AB98B8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21189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00600" y="1524000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00600" y="402907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1EF8D-A974-473F-8649-15A0A3F673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3869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628C1-DB81-4CFF-A4EF-BD797E2C6649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8D9748-E234-42B2-80E1-2A1B5B811B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70489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D67EB-2DFB-4C87-AA38-CD70734E87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42215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AA3FD-8D6F-4D17-B548-6E97E5BC7E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95516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339D5-C05A-495C-994A-52442D9491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113212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4029075"/>
            <a:ext cx="76200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E3E92-C657-4E00-9A5B-E64D3E21E7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4617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838200"/>
            <a:ext cx="7620000" cy="5543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B86B6-B207-44A4-B592-94D56191D1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36113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237" name="Image" r:id="rId3" imgW="2438198" imgH="1657835" progId="">
                  <p:embed/>
                </p:oleObj>
              </mc:Choice>
              <mc:Fallback>
                <p:oleObj name="Image" r:id="rId3" imgW="2438198" imgH="165783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sdb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95738"/>
            <a:ext cx="24384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5181600" cy="1219200"/>
          </a:xfrm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62600"/>
            <a:ext cx="5181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152400" y="6553200"/>
            <a:ext cx="24384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124200" y="6553200"/>
            <a:ext cx="3048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553200"/>
            <a:ext cx="2438400" cy="228600"/>
          </a:xfrm>
        </p:spPr>
        <p:txBody>
          <a:bodyPr/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33B23C34-7BF9-4B49-BE57-F3B41839B6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163322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6F150-4EEA-436B-B093-F54B0A25B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58907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5F153-FDD8-4E54-980E-717B58BB20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49107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B2893-BD0C-4B78-AB5B-9F3A64B981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75698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48792-E98C-4FAC-A927-593600F86B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20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87363-BB5D-429B-936A-BF2F518E50A0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94913E-49EB-42A8-ADF8-BF8C431F61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5234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52D02-227E-4DC4-8D77-CE13E9B178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070167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219B4-9A5A-4A9F-834C-F7E4167839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93681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6516B-FF7D-4636-8E26-C3F369EED3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670031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61AEE-D5CA-486E-80C0-0A2DC4167A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3109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FA2A7-C0F7-4FE3-B758-8834A3CF07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85353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1905000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56260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3FD73-F49C-4D75-84CA-37375F3E8D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58656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00600" y="1524000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00600" y="4029075"/>
            <a:ext cx="37338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D17C3-579D-4069-8940-F29C89F5F2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20655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3733800" cy="4857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E6B75-5A36-4600-AC49-8907676E5D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61808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FE322-A976-4B06-BEDE-327CC57EE8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076294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914400" y="1524000"/>
            <a:ext cx="7620000" cy="4857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04755-103F-45B4-B059-6BF4B5C0F5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7130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05.xml"/><Relationship Id="rId21" Type="http://schemas.openxmlformats.org/officeDocument/2006/relationships/oleObject" Target="../embeddings/oleObject9.bin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vmlDrawing" Target="../drawings/vmlDrawing9.v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24" Type="http://schemas.openxmlformats.org/officeDocument/2006/relationships/image" Target="../media/image16.png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23" Type="http://schemas.openxmlformats.org/officeDocument/2006/relationships/image" Target="../media/image15.png"/><Relationship Id="rId10" Type="http://schemas.openxmlformats.org/officeDocument/2006/relationships/slideLayout" Target="../slideLayouts/slideLayout112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Relationship Id="rId22" Type="http://schemas.openxmlformats.org/officeDocument/2006/relationships/image" Target="../media/image14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image" Target="../media/image4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image" Target="../media/image19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image" Target="../media/image21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6" Type="http://schemas.openxmlformats.org/officeDocument/2006/relationships/theme" Target="../theme/theme14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slideLayout" Target="../slideLayouts/slideLayout204.xml"/><Relationship Id="rId1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17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3.xml"/><Relationship Id="rId16" Type="http://schemas.openxmlformats.org/officeDocument/2006/relationships/slideLayout" Target="../slideLayouts/slideLayout207.xml"/><Relationship Id="rId20" Type="http://schemas.openxmlformats.org/officeDocument/2006/relationships/theme" Target="../theme/theme17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01.xml"/><Relationship Id="rId19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slideLayout" Target="../slideLayouts/slideLayout20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23.xml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4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3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239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34.xml"/><Relationship Id="rId1" Type="http://schemas.openxmlformats.org/officeDocument/2006/relationships/slideLayout" Target="../slideLayouts/slideLayout233.xml"/><Relationship Id="rId6" Type="http://schemas.openxmlformats.org/officeDocument/2006/relationships/slideLayout" Target="../slideLayouts/slideLayout238.xml"/><Relationship Id="rId11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36.xml"/><Relationship Id="rId9" Type="http://schemas.openxmlformats.org/officeDocument/2006/relationships/slideLayout" Target="../slideLayouts/slideLayout241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1.xml"/><Relationship Id="rId3" Type="http://schemas.openxmlformats.org/officeDocument/2006/relationships/slideLayout" Target="../slideLayouts/slideLayout246.xml"/><Relationship Id="rId7" Type="http://schemas.openxmlformats.org/officeDocument/2006/relationships/slideLayout" Target="../slideLayouts/slideLayout250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45.xml"/><Relationship Id="rId1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54.xml"/><Relationship Id="rId5" Type="http://schemas.openxmlformats.org/officeDocument/2006/relationships/slideLayout" Target="../slideLayouts/slideLayout248.xml"/><Relationship Id="rId10" Type="http://schemas.openxmlformats.org/officeDocument/2006/relationships/slideLayout" Target="../slideLayouts/slideLayout253.xml"/><Relationship Id="rId4" Type="http://schemas.openxmlformats.org/officeDocument/2006/relationships/slideLayout" Target="../slideLayouts/slideLayout247.xml"/><Relationship Id="rId9" Type="http://schemas.openxmlformats.org/officeDocument/2006/relationships/slideLayout" Target="../slideLayouts/slideLayout252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2.xml"/><Relationship Id="rId3" Type="http://schemas.openxmlformats.org/officeDocument/2006/relationships/slideLayout" Target="../slideLayouts/slideLayout257.xml"/><Relationship Id="rId7" Type="http://schemas.openxmlformats.org/officeDocument/2006/relationships/slideLayout" Target="../slideLayouts/slideLayout26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56.xml"/><Relationship Id="rId1" Type="http://schemas.openxmlformats.org/officeDocument/2006/relationships/slideLayout" Target="../slideLayouts/slideLayout255.xml"/><Relationship Id="rId6" Type="http://schemas.openxmlformats.org/officeDocument/2006/relationships/slideLayout" Target="../slideLayouts/slideLayout260.xml"/><Relationship Id="rId11" Type="http://schemas.openxmlformats.org/officeDocument/2006/relationships/slideLayout" Target="../slideLayouts/slideLayout265.xml"/><Relationship Id="rId5" Type="http://schemas.openxmlformats.org/officeDocument/2006/relationships/slideLayout" Target="../slideLayouts/slideLayout259.xml"/><Relationship Id="rId10" Type="http://schemas.openxmlformats.org/officeDocument/2006/relationships/slideLayout" Target="../slideLayouts/slideLayout264.xml"/><Relationship Id="rId4" Type="http://schemas.openxmlformats.org/officeDocument/2006/relationships/slideLayout" Target="../slideLayouts/slideLayout258.xml"/><Relationship Id="rId9" Type="http://schemas.openxmlformats.org/officeDocument/2006/relationships/slideLayout" Target="../slideLayouts/slideLayout26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78.xml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5.xml"/><Relationship Id="rId3" Type="http://schemas.openxmlformats.org/officeDocument/2006/relationships/slideLayout" Target="../slideLayouts/slideLayout290.xml"/><Relationship Id="rId7" Type="http://schemas.openxmlformats.org/officeDocument/2006/relationships/slideLayout" Target="../slideLayouts/slideLayout294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89.xml"/><Relationship Id="rId1" Type="http://schemas.openxmlformats.org/officeDocument/2006/relationships/slideLayout" Target="../slideLayouts/slideLayout288.xml"/><Relationship Id="rId6" Type="http://schemas.openxmlformats.org/officeDocument/2006/relationships/slideLayout" Target="../slideLayouts/slideLayout293.xml"/><Relationship Id="rId11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2.xml"/><Relationship Id="rId10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1.xml"/><Relationship Id="rId9" Type="http://schemas.openxmlformats.org/officeDocument/2006/relationships/slideLayout" Target="../slideLayouts/slideLayout296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6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305.xml"/><Relationship Id="rId12" Type="http://schemas.openxmlformats.org/officeDocument/2006/relationships/slideLayout" Target="../slideLayouts/slideLayout310.xml"/><Relationship Id="rId2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99.xml"/><Relationship Id="rId6" Type="http://schemas.openxmlformats.org/officeDocument/2006/relationships/slideLayout" Target="../slideLayouts/slideLayout304.xml"/><Relationship Id="rId11" Type="http://schemas.openxmlformats.org/officeDocument/2006/relationships/slideLayout" Target="../slideLayouts/slideLayout309.xml"/><Relationship Id="rId5" Type="http://schemas.openxmlformats.org/officeDocument/2006/relationships/slideLayout" Target="../slideLayouts/slideLayout303.xml"/><Relationship Id="rId15" Type="http://schemas.openxmlformats.org/officeDocument/2006/relationships/image" Target="../media/image32.png"/><Relationship Id="rId10" Type="http://schemas.openxmlformats.org/officeDocument/2006/relationships/slideLayout" Target="../slideLayouts/slideLayout308.xml"/><Relationship Id="rId4" Type="http://schemas.openxmlformats.org/officeDocument/2006/relationships/slideLayout" Target="../slideLayouts/slideLayout302.xml"/><Relationship Id="rId9" Type="http://schemas.openxmlformats.org/officeDocument/2006/relationships/slideLayout" Target="../slideLayouts/slideLayout307.xml"/><Relationship Id="rId14" Type="http://schemas.openxmlformats.org/officeDocument/2006/relationships/image" Target="../media/image31.jpeg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8.xml"/><Relationship Id="rId3" Type="http://schemas.openxmlformats.org/officeDocument/2006/relationships/slideLayout" Target="../slideLayouts/slideLayout313.xml"/><Relationship Id="rId7" Type="http://schemas.openxmlformats.org/officeDocument/2006/relationships/slideLayout" Target="../slideLayouts/slideLayout317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312.xml"/><Relationship Id="rId1" Type="http://schemas.openxmlformats.org/officeDocument/2006/relationships/slideLayout" Target="../slideLayouts/slideLayout311.xml"/><Relationship Id="rId6" Type="http://schemas.openxmlformats.org/officeDocument/2006/relationships/slideLayout" Target="../slideLayouts/slideLayout316.xml"/><Relationship Id="rId11" Type="http://schemas.openxmlformats.org/officeDocument/2006/relationships/slideLayout" Target="../slideLayouts/slideLayout321.xml"/><Relationship Id="rId5" Type="http://schemas.openxmlformats.org/officeDocument/2006/relationships/slideLayout" Target="../slideLayouts/slideLayout315.xml"/><Relationship Id="rId10" Type="http://schemas.openxmlformats.org/officeDocument/2006/relationships/slideLayout" Target="../slideLayouts/slideLayout320.xml"/><Relationship Id="rId4" Type="http://schemas.openxmlformats.org/officeDocument/2006/relationships/slideLayout" Target="../slideLayouts/slideLayout314.xml"/><Relationship Id="rId9" Type="http://schemas.openxmlformats.org/officeDocument/2006/relationships/slideLayout" Target="../slideLayouts/slideLayout319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9.xml"/><Relationship Id="rId13" Type="http://schemas.openxmlformats.org/officeDocument/2006/relationships/theme" Target="../theme/theme28.xml"/><Relationship Id="rId3" Type="http://schemas.openxmlformats.org/officeDocument/2006/relationships/slideLayout" Target="../slideLayouts/slideLayout324.xml"/><Relationship Id="rId7" Type="http://schemas.openxmlformats.org/officeDocument/2006/relationships/slideLayout" Target="../slideLayouts/slideLayout328.xml"/><Relationship Id="rId12" Type="http://schemas.openxmlformats.org/officeDocument/2006/relationships/slideLayout" Target="../slideLayouts/slideLayout333.xml"/><Relationship Id="rId2" Type="http://schemas.openxmlformats.org/officeDocument/2006/relationships/slideLayout" Target="../slideLayouts/slideLayout323.xml"/><Relationship Id="rId1" Type="http://schemas.openxmlformats.org/officeDocument/2006/relationships/slideLayout" Target="../slideLayouts/slideLayout322.xml"/><Relationship Id="rId6" Type="http://schemas.openxmlformats.org/officeDocument/2006/relationships/slideLayout" Target="../slideLayouts/slideLayout327.xml"/><Relationship Id="rId11" Type="http://schemas.openxmlformats.org/officeDocument/2006/relationships/slideLayout" Target="../slideLayouts/slideLayout332.xml"/><Relationship Id="rId5" Type="http://schemas.openxmlformats.org/officeDocument/2006/relationships/slideLayout" Target="../slideLayouts/slideLayout326.xml"/><Relationship Id="rId10" Type="http://schemas.openxmlformats.org/officeDocument/2006/relationships/slideLayout" Target="../slideLayouts/slideLayout331.xml"/><Relationship Id="rId4" Type="http://schemas.openxmlformats.org/officeDocument/2006/relationships/slideLayout" Target="../slideLayouts/slideLayout325.xml"/><Relationship Id="rId9" Type="http://schemas.openxmlformats.org/officeDocument/2006/relationships/slideLayout" Target="../slideLayouts/slideLayout330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1.xml"/><Relationship Id="rId3" Type="http://schemas.openxmlformats.org/officeDocument/2006/relationships/slideLayout" Target="../slideLayouts/slideLayout336.xml"/><Relationship Id="rId7" Type="http://schemas.openxmlformats.org/officeDocument/2006/relationships/slideLayout" Target="../slideLayouts/slideLayout340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35.xml"/><Relationship Id="rId1" Type="http://schemas.openxmlformats.org/officeDocument/2006/relationships/slideLayout" Target="../slideLayouts/slideLayout334.xml"/><Relationship Id="rId6" Type="http://schemas.openxmlformats.org/officeDocument/2006/relationships/slideLayout" Target="../slideLayouts/slideLayout339.xml"/><Relationship Id="rId11" Type="http://schemas.openxmlformats.org/officeDocument/2006/relationships/slideLayout" Target="../slideLayouts/slideLayout344.xml"/><Relationship Id="rId5" Type="http://schemas.openxmlformats.org/officeDocument/2006/relationships/slideLayout" Target="../slideLayouts/slideLayout338.xml"/><Relationship Id="rId10" Type="http://schemas.openxmlformats.org/officeDocument/2006/relationships/slideLayout" Target="../slideLayouts/slideLayout343.xml"/><Relationship Id="rId4" Type="http://schemas.openxmlformats.org/officeDocument/2006/relationships/slideLayout" Target="../slideLayouts/slideLayout337.xml"/><Relationship Id="rId9" Type="http://schemas.openxmlformats.org/officeDocument/2006/relationships/slideLayout" Target="../slideLayouts/slideLayout34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theme" Target="../theme/theme3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2.xml"/><Relationship Id="rId13" Type="http://schemas.openxmlformats.org/officeDocument/2006/relationships/slideLayout" Target="../slideLayouts/slideLayout357.xml"/><Relationship Id="rId3" Type="http://schemas.openxmlformats.org/officeDocument/2006/relationships/slideLayout" Target="../slideLayouts/slideLayout347.xml"/><Relationship Id="rId7" Type="http://schemas.openxmlformats.org/officeDocument/2006/relationships/slideLayout" Target="../slideLayouts/slideLayout351.xml"/><Relationship Id="rId12" Type="http://schemas.openxmlformats.org/officeDocument/2006/relationships/slideLayout" Target="../slideLayouts/slideLayout356.xml"/><Relationship Id="rId17" Type="http://schemas.openxmlformats.org/officeDocument/2006/relationships/theme" Target="../theme/theme30.xml"/><Relationship Id="rId2" Type="http://schemas.openxmlformats.org/officeDocument/2006/relationships/slideLayout" Target="../slideLayouts/slideLayout346.xml"/><Relationship Id="rId16" Type="http://schemas.openxmlformats.org/officeDocument/2006/relationships/slideLayout" Target="../slideLayouts/slideLayout360.xml"/><Relationship Id="rId1" Type="http://schemas.openxmlformats.org/officeDocument/2006/relationships/slideLayout" Target="../slideLayouts/slideLayout345.xml"/><Relationship Id="rId6" Type="http://schemas.openxmlformats.org/officeDocument/2006/relationships/slideLayout" Target="../slideLayouts/slideLayout350.xml"/><Relationship Id="rId11" Type="http://schemas.openxmlformats.org/officeDocument/2006/relationships/slideLayout" Target="../slideLayouts/slideLayout355.xml"/><Relationship Id="rId5" Type="http://schemas.openxmlformats.org/officeDocument/2006/relationships/slideLayout" Target="../slideLayouts/slideLayout349.xml"/><Relationship Id="rId15" Type="http://schemas.openxmlformats.org/officeDocument/2006/relationships/slideLayout" Target="../slideLayouts/slideLayout359.xml"/><Relationship Id="rId10" Type="http://schemas.openxmlformats.org/officeDocument/2006/relationships/slideLayout" Target="../slideLayouts/slideLayout354.xml"/><Relationship Id="rId4" Type="http://schemas.openxmlformats.org/officeDocument/2006/relationships/slideLayout" Target="../slideLayouts/slideLayout348.xml"/><Relationship Id="rId9" Type="http://schemas.openxmlformats.org/officeDocument/2006/relationships/slideLayout" Target="../slideLayouts/slideLayout353.xml"/><Relationship Id="rId14" Type="http://schemas.openxmlformats.org/officeDocument/2006/relationships/slideLayout" Target="../slideLayouts/slideLayout35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8.xml"/><Relationship Id="rId3" Type="http://schemas.openxmlformats.org/officeDocument/2006/relationships/slideLayout" Target="../slideLayouts/slideLayout363.xml"/><Relationship Id="rId7" Type="http://schemas.openxmlformats.org/officeDocument/2006/relationships/slideLayout" Target="../slideLayouts/slideLayout36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62.xml"/><Relationship Id="rId1" Type="http://schemas.openxmlformats.org/officeDocument/2006/relationships/slideLayout" Target="../slideLayouts/slideLayout361.xml"/><Relationship Id="rId6" Type="http://schemas.openxmlformats.org/officeDocument/2006/relationships/slideLayout" Target="../slideLayouts/slideLayout366.xml"/><Relationship Id="rId11" Type="http://schemas.openxmlformats.org/officeDocument/2006/relationships/slideLayout" Target="../slideLayouts/slideLayout371.xml"/><Relationship Id="rId5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70.xml"/><Relationship Id="rId4" Type="http://schemas.openxmlformats.org/officeDocument/2006/relationships/slideLayout" Target="../slideLayouts/slideLayout364.xml"/><Relationship Id="rId9" Type="http://schemas.openxmlformats.org/officeDocument/2006/relationships/slideLayout" Target="../slideLayouts/slideLayout36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9.xml"/><Relationship Id="rId3" Type="http://schemas.openxmlformats.org/officeDocument/2006/relationships/slideLayout" Target="../slideLayouts/slideLayout374.xml"/><Relationship Id="rId7" Type="http://schemas.openxmlformats.org/officeDocument/2006/relationships/slideLayout" Target="../slideLayouts/slideLayout37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73.xml"/><Relationship Id="rId1" Type="http://schemas.openxmlformats.org/officeDocument/2006/relationships/slideLayout" Target="../slideLayouts/slideLayout372.xml"/><Relationship Id="rId6" Type="http://schemas.openxmlformats.org/officeDocument/2006/relationships/slideLayout" Target="../slideLayouts/slideLayout377.xml"/><Relationship Id="rId11" Type="http://schemas.openxmlformats.org/officeDocument/2006/relationships/slideLayout" Target="../slideLayouts/slideLayout382.xml"/><Relationship Id="rId5" Type="http://schemas.openxmlformats.org/officeDocument/2006/relationships/slideLayout" Target="../slideLayouts/slideLayout376.xml"/><Relationship Id="rId10" Type="http://schemas.openxmlformats.org/officeDocument/2006/relationships/slideLayout" Target="../slideLayouts/slideLayout381.xml"/><Relationship Id="rId4" Type="http://schemas.openxmlformats.org/officeDocument/2006/relationships/slideLayout" Target="../slideLayouts/slideLayout375.xml"/><Relationship Id="rId9" Type="http://schemas.openxmlformats.org/officeDocument/2006/relationships/slideLayout" Target="../slideLayouts/slideLayout38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0.xml"/><Relationship Id="rId3" Type="http://schemas.openxmlformats.org/officeDocument/2006/relationships/slideLayout" Target="../slideLayouts/slideLayout385.xml"/><Relationship Id="rId7" Type="http://schemas.openxmlformats.org/officeDocument/2006/relationships/slideLayout" Target="../slideLayouts/slideLayout38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84.xml"/><Relationship Id="rId1" Type="http://schemas.openxmlformats.org/officeDocument/2006/relationships/slideLayout" Target="../slideLayouts/slideLayout383.xml"/><Relationship Id="rId6" Type="http://schemas.openxmlformats.org/officeDocument/2006/relationships/slideLayout" Target="../slideLayouts/slideLayout388.xml"/><Relationship Id="rId11" Type="http://schemas.openxmlformats.org/officeDocument/2006/relationships/slideLayout" Target="../slideLayouts/slideLayout393.xml"/><Relationship Id="rId5" Type="http://schemas.openxmlformats.org/officeDocument/2006/relationships/slideLayout" Target="../slideLayouts/slideLayout387.xml"/><Relationship Id="rId10" Type="http://schemas.openxmlformats.org/officeDocument/2006/relationships/slideLayout" Target="../slideLayouts/slideLayout392.xml"/><Relationship Id="rId4" Type="http://schemas.openxmlformats.org/officeDocument/2006/relationships/slideLayout" Target="../slideLayouts/slideLayout386.xml"/><Relationship Id="rId9" Type="http://schemas.openxmlformats.org/officeDocument/2006/relationships/slideLayout" Target="../slideLayouts/slideLayout39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1.xml"/><Relationship Id="rId3" Type="http://schemas.openxmlformats.org/officeDocument/2006/relationships/slideLayout" Target="../slideLayouts/slideLayout396.xml"/><Relationship Id="rId7" Type="http://schemas.openxmlformats.org/officeDocument/2006/relationships/slideLayout" Target="../slideLayouts/slideLayout40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95.xml"/><Relationship Id="rId1" Type="http://schemas.openxmlformats.org/officeDocument/2006/relationships/slideLayout" Target="../slideLayouts/slideLayout394.xml"/><Relationship Id="rId6" Type="http://schemas.openxmlformats.org/officeDocument/2006/relationships/slideLayout" Target="../slideLayouts/slideLayout399.xml"/><Relationship Id="rId11" Type="http://schemas.openxmlformats.org/officeDocument/2006/relationships/slideLayout" Target="../slideLayouts/slideLayout404.xml"/><Relationship Id="rId5" Type="http://schemas.openxmlformats.org/officeDocument/2006/relationships/slideLayout" Target="../slideLayouts/slideLayout398.xml"/><Relationship Id="rId10" Type="http://schemas.openxmlformats.org/officeDocument/2006/relationships/slideLayout" Target="../slideLayouts/slideLayout403.xml"/><Relationship Id="rId4" Type="http://schemas.openxmlformats.org/officeDocument/2006/relationships/slideLayout" Target="../slideLayouts/slideLayout397.xml"/><Relationship Id="rId9" Type="http://schemas.openxmlformats.org/officeDocument/2006/relationships/slideLayout" Target="../slideLayouts/slideLayout40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2.xml"/><Relationship Id="rId13" Type="http://schemas.openxmlformats.org/officeDocument/2006/relationships/image" Target="../media/image34.png"/><Relationship Id="rId3" Type="http://schemas.openxmlformats.org/officeDocument/2006/relationships/slideLayout" Target="../slideLayouts/slideLayout407.xml"/><Relationship Id="rId7" Type="http://schemas.openxmlformats.org/officeDocument/2006/relationships/slideLayout" Target="../slideLayouts/slideLayout41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406.xml"/><Relationship Id="rId1" Type="http://schemas.openxmlformats.org/officeDocument/2006/relationships/slideLayout" Target="../slideLayouts/slideLayout405.xml"/><Relationship Id="rId6" Type="http://schemas.openxmlformats.org/officeDocument/2006/relationships/slideLayout" Target="../slideLayouts/slideLayout410.xml"/><Relationship Id="rId11" Type="http://schemas.openxmlformats.org/officeDocument/2006/relationships/slideLayout" Target="../slideLayouts/slideLayout415.xml"/><Relationship Id="rId5" Type="http://schemas.openxmlformats.org/officeDocument/2006/relationships/slideLayout" Target="../slideLayouts/slideLayout409.xml"/><Relationship Id="rId10" Type="http://schemas.openxmlformats.org/officeDocument/2006/relationships/slideLayout" Target="../slideLayouts/slideLayout414.xml"/><Relationship Id="rId4" Type="http://schemas.openxmlformats.org/officeDocument/2006/relationships/slideLayout" Target="../slideLayouts/slideLayout408.xml"/><Relationship Id="rId9" Type="http://schemas.openxmlformats.org/officeDocument/2006/relationships/slideLayout" Target="../slideLayouts/slideLayout41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3.xml"/><Relationship Id="rId13" Type="http://schemas.openxmlformats.org/officeDocument/2006/relationships/theme" Target="../theme/theme36.xml"/><Relationship Id="rId3" Type="http://schemas.openxmlformats.org/officeDocument/2006/relationships/slideLayout" Target="../slideLayouts/slideLayout418.xml"/><Relationship Id="rId7" Type="http://schemas.openxmlformats.org/officeDocument/2006/relationships/slideLayout" Target="../slideLayouts/slideLayout422.xml"/><Relationship Id="rId12" Type="http://schemas.openxmlformats.org/officeDocument/2006/relationships/slideLayout" Target="../slideLayouts/slideLayout427.xml"/><Relationship Id="rId2" Type="http://schemas.openxmlformats.org/officeDocument/2006/relationships/slideLayout" Target="../slideLayouts/slideLayout417.xml"/><Relationship Id="rId1" Type="http://schemas.openxmlformats.org/officeDocument/2006/relationships/slideLayout" Target="../slideLayouts/slideLayout416.xml"/><Relationship Id="rId6" Type="http://schemas.openxmlformats.org/officeDocument/2006/relationships/slideLayout" Target="../slideLayouts/slideLayout421.xml"/><Relationship Id="rId11" Type="http://schemas.openxmlformats.org/officeDocument/2006/relationships/slideLayout" Target="../slideLayouts/slideLayout426.xml"/><Relationship Id="rId5" Type="http://schemas.openxmlformats.org/officeDocument/2006/relationships/slideLayout" Target="../slideLayouts/slideLayout420.xml"/><Relationship Id="rId10" Type="http://schemas.openxmlformats.org/officeDocument/2006/relationships/slideLayout" Target="../slideLayouts/slideLayout425.xml"/><Relationship Id="rId4" Type="http://schemas.openxmlformats.org/officeDocument/2006/relationships/slideLayout" Target="../slideLayouts/slideLayout419.xml"/><Relationship Id="rId9" Type="http://schemas.openxmlformats.org/officeDocument/2006/relationships/slideLayout" Target="../slideLayouts/slideLayout42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5.xml"/><Relationship Id="rId3" Type="http://schemas.openxmlformats.org/officeDocument/2006/relationships/slideLayout" Target="../slideLayouts/slideLayout430.xml"/><Relationship Id="rId7" Type="http://schemas.openxmlformats.org/officeDocument/2006/relationships/slideLayout" Target="../slideLayouts/slideLayout434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429.xml"/><Relationship Id="rId1" Type="http://schemas.openxmlformats.org/officeDocument/2006/relationships/slideLayout" Target="../slideLayouts/slideLayout428.xml"/><Relationship Id="rId6" Type="http://schemas.openxmlformats.org/officeDocument/2006/relationships/slideLayout" Target="../slideLayouts/slideLayout433.xml"/><Relationship Id="rId11" Type="http://schemas.openxmlformats.org/officeDocument/2006/relationships/slideLayout" Target="../slideLayouts/slideLayout438.xml"/><Relationship Id="rId5" Type="http://schemas.openxmlformats.org/officeDocument/2006/relationships/slideLayout" Target="../slideLayouts/slideLayout432.xml"/><Relationship Id="rId10" Type="http://schemas.openxmlformats.org/officeDocument/2006/relationships/slideLayout" Target="../slideLayouts/slideLayout437.xml"/><Relationship Id="rId4" Type="http://schemas.openxmlformats.org/officeDocument/2006/relationships/slideLayout" Target="../slideLayouts/slideLayout431.xml"/><Relationship Id="rId9" Type="http://schemas.openxmlformats.org/officeDocument/2006/relationships/slideLayout" Target="../slideLayouts/slideLayout43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14.png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image" Target="../media/image16.png"/><Relationship Id="rId10" Type="http://schemas.openxmlformats.org/officeDocument/2006/relationships/slideLayout" Target="../slideLayouts/slideLayout43.xml"/><Relationship Id="rId19" Type="http://schemas.openxmlformats.org/officeDocument/2006/relationships/vmlDrawing" Target="../drawings/vmlDrawing1.v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image" Target="../media/image1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53.xml"/><Relationship Id="rId21" Type="http://schemas.openxmlformats.org/officeDocument/2006/relationships/image" Target="../media/image14.png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oleObject" Target="../embeddings/oleObject3.bin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image" Target="../media/image16.png"/><Relationship Id="rId10" Type="http://schemas.openxmlformats.org/officeDocument/2006/relationships/slideLayout" Target="../slideLayouts/slideLayout60.xml"/><Relationship Id="rId19" Type="http://schemas.openxmlformats.org/officeDocument/2006/relationships/vmlDrawing" Target="../drawings/vmlDrawing3.v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image" Target="../media/image1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70.xml"/><Relationship Id="rId21" Type="http://schemas.openxmlformats.org/officeDocument/2006/relationships/image" Target="../media/image14.png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oleObject" Target="../embeddings/oleObject5.bin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image" Target="../media/image16.png"/><Relationship Id="rId10" Type="http://schemas.openxmlformats.org/officeDocument/2006/relationships/slideLayout" Target="../slideLayouts/slideLayout77.xml"/><Relationship Id="rId19" Type="http://schemas.openxmlformats.org/officeDocument/2006/relationships/vmlDrawing" Target="../drawings/vmlDrawing5.v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image" Target="../media/image1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1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87.xml"/><Relationship Id="rId21" Type="http://schemas.openxmlformats.org/officeDocument/2006/relationships/oleObject" Target="../embeddings/oleObject7.bin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100.xml"/><Relationship Id="rId20" Type="http://schemas.openxmlformats.org/officeDocument/2006/relationships/vmlDrawing" Target="../drawings/vmlDrawing7.v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24" Type="http://schemas.openxmlformats.org/officeDocument/2006/relationships/image" Target="../media/image16.png"/><Relationship Id="rId5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9.xml"/><Relationship Id="rId23" Type="http://schemas.openxmlformats.org/officeDocument/2006/relationships/image" Target="../media/image15.png"/><Relationship Id="rId10" Type="http://schemas.openxmlformats.org/officeDocument/2006/relationships/slideLayout" Target="../slideLayouts/slideLayout94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Relationship Id="rId22" Type="http://schemas.openxmlformats.org/officeDocument/2006/relationships/image" Target="../media/image1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8DDD1E-E211-4DF3-861C-45214987AEB6}" type="datetime1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  <p:sldLayoutId id="2147487218" r:id="rId12"/>
    <p:sldLayoutId id="2147487219" r:id="rId13"/>
    <p:sldLayoutId id="2147487220" r:id="rId14"/>
    <p:sldLayoutId id="2147487221" r:id="rId15"/>
    <p:sldLayoutId id="2147487222" r:id="rId1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0" y="0"/>
          <a:ext cx="91440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Image" r:id="rId21" imgW="2438198" imgH="1657835" progId="">
                  <p:embed/>
                </p:oleObj>
              </mc:Choice>
              <mc:Fallback>
                <p:oleObj name="Image" r:id="rId21" imgW="2438198" imgH="165783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D9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B174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Rectangle 3"/>
          <p:cNvSpPr>
            <a:spLocks noChangeArrowheads="1"/>
          </p:cNvSpPr>
          <p:nvPr/>
        </p:nvSpPr>
        <p:spPr bwMode="white">
          <a:xfrm>
            <a:off x="5715000" y="6305550"/>
            <a:ext cx="30099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914400" y="1524000"/>
            <a:ext cx="7620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228600" y="64008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ABE4EA36-22D4-4F9E-AD0A-186A35EFAD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 bwMode="gray">
          <a:xfrm>
            <a:off x="1066800" y="838200"/>
            <a:ext cx="70866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pic>
        <p:nvPicPr>
          <p:cNvPr id="10247" name="Picture 7" descr="sdb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62600"/>
            <a:ext cx="12954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662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33" r:id="rId1"/>
    <p:sldLayoutId id="2147486947" r:id="rId2"/>
    <p:sldLayoutId id="2147486948" r:id="rId3"/>
    <p:sldLayoutId id="2147486949" r:id="rId4"/>
    <p:sldLayoutId id="2147486950" r:id="rId5"/>
    <p:sldLayoutId id="2147486951" r:id="rId6"/>
    <p:sldLayoutId id="2147486952" r:id="rId7"/>
    <p:sldLayoutId id="2147486953" r:id="rId8"/>
    <p:sldLayoutId id="2147486954" r:id="rId9"/>
    <p:sldLayoutId id="2147486955" r:id="rId10"/>
    <p:sldLayoutId id="2147486956" r:id="rId11"/>
    <p:sldLayoutId id="2147486957" r:id="rId12"/>
    <p:sldLayoutId id="2147486958" r:id="rId13"/>
    <p:sldLayoutId id="2147486959" r:id="rId14"/>
    <p:sldLayoutId id="2147486960" r:id="rId15"/>
    <p:sldLayoutId id="2147486961" r:id="rId16"/>
    <p:sldLayoutId id="2147486962" r:id="rId17"/>
    <p:sldLayoutId id="2147487234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8" descr="333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8"/>
          <a:stretch>
            <a:fillRect/>
          </a:stretch>
        </p:blipFill>
        <p:spPr bwMode="auto">
          <a:xfrm>
            <a:off x="1835150" y="6273800"/>
            <a:ext cx="7308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4363" y="314325"/>
            <a:ext cx="77724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</a:t>
            </a:r>
            <a:br>
              <a:rPr lang="en-US" altLang="zh-CN" smtClean="0"/>
            </a:br>
            <a:r>
              <a:rPr lang="en-US" altLang="zh-CN" smtClean="0"/>
              <a:t>Master title style</a:t>
            </a:r>
            <a:endParaRPr lang="zh-CN" altLang="en-US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3716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29575" y="6423025"/>
            <a:ext cx="4318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64AC"/>
                </a:solidFill>
                <a:latin typeface="+mn-lt"/>
                <a:ea typeface="+mj-ea"/>
              </a:defRPr>
            </a:lvl1pPr>
          </a:lstStyle>
          <a:p>
            <a:pPr>
              <a:defRPr/>
            </a:pPr>
            <a:fld id="{B03FE06E-84AA-42FE-B0BB-EBEFC49A09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" name="Picture 30" descr="PPT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6237288"/>
            <a:ext cx="1677988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Line 39"/>
          <p:cNvSpPr>
            <a:spLocks noChangeShapeType="1"/>
          </p:cNvSpPr>
          <p:nvPr/>
        </p:nvSpPr>
        <p:spPr bwMode="auto">
          <a:xfrm>
            <a:off x="714375" y="1246188"/>
            <a:ext cx="7713663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35" r:id="rId1"/>
    <p:sldLayoutId id="2147486963" r:id="rId2"/>
    <p:sldLayoutId id="2147486964" r:id="rId3"/>
    <p:sldLayoutId id="2147486965" r:id="rId4"/>
    <p:sldLayoutId id="2147486966" r:id="rId5"/>
    <p:sldLayoutId id="2147486967" r:id="rId6"/>
    <p:sldLayoutId id="2147486968" r:id="rId7"/>
    <p:sldLayoutId id="2147486969" r:id="rId8"/>
    <p:sldLayoutId id="2147486970" r:id="rId9"/>
    <p:sldLayoutId id="2147486971" r:id="rId10"/>
    <p:sldLayoutId id="21474869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Helvetica CE"/>
        <a:defRPr sz="2000">
          <a:solidFill>
            <a:srgbClr val="3A3A3A"/>
          </a:solidFill>
          <a:latin typeface="+mn-lt"/>
          <a:ea typeface="+mn-ea"/>
          <a:cs typeface="方正细黑一简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A3A3A"/>
          </a:solidFill>
          <a:latin typeface="+mn-lt"/>
          <a:ea typeface="+mn-ea"/>
          <a:cs typeface="方正细黑一简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3A3A3A"/>
          </a:solidFill>
          <a:latin typeface="+mn-lt"/>
          <a:ea typeface="+mn-ea"/>
          <a:cs typeface="方正细黑一简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  <a:cs typeface="方正细黑一简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  <a:cs typeface="方正细黑一简体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片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765175"/>
            <a:ext cx="8207375" cy="518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</p:txBody>
      </p:sp>
      <p:sp>
        <p:nvSpPr>
          <p:cNvPr id="12292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8207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de-DE" altLang="en-US" sz="1000" b="1" i="1">
                <a:solidFill>
                  <a:srgbClr val="000000"/>
                </a:solidFill>
                <a:ea typeface="华文细黑" pitchFamily="2" charset="-122"/>
              </a:rPr>
              <a:t>Page </a:t>
            </a:r>
            <a:r>
              <a:rPr lang="de-DE" altLang="en-US" sz="1000" b="1" i="1">
                <a:solidFill>
                  <a:srgbClr val="000000"/>
                </a:solidFill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1000" b="1" i="1">
                <a:solidFill>
                  <a:srgbClr val="000000"/>
                </a:solidFill>
                <a:ea typeface="华文细黑" pitchFamily="2" charset="-122"/>
              </a:rPr>
              <a:t> </a:t>
            </a:r>
            <a:fld id="{14DA7264-14B3-45B4-AB76-3540CD68156C}" type="slidenum">
              <a:rPr lang="zh-CN" altLang="en-US" sz="1000" b="1" i="1">
                <a:solidFill>
                  <a:srgbClr val="000000"/>
                </a:solidFill>
                <a:ea typeface="华文细黑" pitchFamily="2" charset="-122"/>
              </a:rPr>
              <a:pPr algn="ctr" eaLnBrk="0" hangingPunct="0"/>
              <a:t>‹#›</a:t>
            </a:fld>
            <a:endParaRPr lang="en-US" altLang="zh-CN" sz="1000" b="1" i="1">
              <a:solidFill>
                <a:srgbClr val="000000"/>
              </a:solidFill>
              <a:ea typeface="华文细黑" pitchFamily="2" charset="-122"/>
            </a:endParaRPr>
          </a:p>
        </p:txBody>
      </p:sp>
      <p:pic>
        <p:nvPicPr>
          <p:cNvPr id="12294" name="Picture 6" descr="图片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17475"/>
            <a:ext cx="15843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36" r:id="rId1"/>
    <p:sldLayoutId id="2147486973" r:id="rId2"/>
    <p:sldLayoutId id="2147486974" r:id="rId3"/>
    <p:sldLayoutId id="2147486975" r:id="rId4"/>
    <p:sldLayoutId id="2147486976" r:id="rId5"/>
    <p:sldLayoutId id="2147486977" r:id="rId6"/>
    <p:sldLayoutId id="2147486978" r:id="rId7"/>
    <p:sldLayoutId id="2147486979" r:id="rId8"/>
    <p:sldLayoutId id="2147486980" r:id="rId9"/>
    <p:sldLayoutId id="2147486981" r:id="rId10"/>
    <p:sldLayoutId id="2147486982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14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294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Title</a:t>
            </a:r>
            <a:endParaRPr lang="zh-CN" altLang="en-US" smtClean="0"/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838200"/>
            <a:ext cx="9144000" cy="76200"/>
          </a:xfrm>
          <a:prstGeom prst="rect">
            <a:avLst/>
          </a:prstGeom>
          <a:solidFill>
            <a:srgbClr val="0032A8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29292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28575">
            <a:solidFill>
              <a:srgbClr val="0A3C91"/>
            </a:solidFill>
            <a:round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宋体"/>
              <a:cs typeface="Arial Unicode MS" pitchFamily="34" charset="-122"/>
            </a:endParaRPr>
          </a:p>
        </p:txBody>
      </p:sp>
      <p:pic>
        <p:nvPicPr>
          <p:cNvPr id="13318" name="Picture 2" descr="P:\P03_MKTCOMM\EXPRESS VI\JPG文档\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6386513"/>
            <a:ext cx="1214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 Box 10"/>
          <p:cNvSpPr txBox="1">
            <a:spLocks noChangeArrowheads="1"/>
          </p:cNvSpPr>
          <p:nvPr/>
        </p:nvSpPr>
        <p:spPr bwMode="auto">
          <a:xfrm>
            <a:off x="142875" y="6423025"/>
            <a:ext cx="4714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1600" b="1" i="1" smtClean="0">
                <a:solidFill>
                  <a:srgbClr val="0032A8"/>
                </a:solidFill>
                <a:latin typeface="黑体" pitchFamily="49" charset="-122"/>
                <a:ea typeface="黑体" pitchFamily="49" charset="-122"/>
                <a:cs typeface="Arial Unicode MS" pitchFamily="34" charset="-122"/>
              </a:rPr>
              <a:t>英   伦   经   典      百   年   荣   耀</a:t>
            </a:r>
            <a:endParaRPr lang="en-US" altLang="zh-CN" sz="1600" b="1" i="1" smtClean="0">
              <a:solidFill>
                <a:srgbClr val="0032A8"/>
              </a:solidFill>
              <a:latin typeface="黑体" pitchFamily="49" charset="-122"/>
              <a:ea typeface="黑体" pitchFamily="49" charset="-122"/>
              <a:cs typeface="Arial Unicode MS" pitchFamily="34" charset="-12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207000" y="6445250"/>
            <a:ext cx="10080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fld id="{21BF46BB-E8A4-414E-88A5-D142423A782C}" type="slidenum">
              <a:rPr lang="en-US" altLang="zh-CN" sz="1600">
                <a:solidFill>
                  <a:srgbClr val="0A3C91"/>
                </a:solidFill>
                <a:latin typeface="Calibri" pitchFamily="34" charset="0"/>
              </a:rPr>
              <a:pPr algn="r"/>
              <a:t>‹#›</a:t>
            </a:fld>
            <a:endParaRPr lang="en-US" altLang="zh-CN" sz="1600">
              <a:solidFill>
                <a:srgbClr val="0A3C91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37" r:id="rId1"/>
    <p:sldLayoutId id="2147487238" r:id="rId2"/>
    <p:sldLayoutId id="2147487239" r:id="rId3"/>
    <p:sldLayoutId id="2147487240" r:id="rId4"/>
    <p:sldLayoutId id="2147487241" r:id="rId5"/>
    <p:sldLayoutId id="2147487242" r:id="rId6"/>
    <p:sldLayoutId id="2147487243" r:id="rId7"/>
    <p:sldLayoutId id="2147487244" r:id="rId8"/>
    <p:sldLayoutId id="2147487245" r:id="rId9"/>
    <p:sldLayoutId id="2147487246" r:id="rId10"/>
    <p:sldLayoutId id="2147487247" r:id="rId11"/>
    <p:sldLayoutId id="214748724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A3C9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黑体" pitchFamily="2" charset="-122"/>
          <a:ea typeface="黑体" pitchFamily="2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黑体" pitchFamily="2" charset="-122"/>
          <a:ea typeface="黑体" pitchFamily="2" charset="-122"/>
        </a:defRPr>
      </a:lvl9pPr>
    </p:bodyStyle>
    <p:otherStyle/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09E55A04-B076-4865-93AC-267E8D453FF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45D07F21-F8F3-4E66-885D-F5841D5468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83" r:id="rId1"/>
    <p:sldLayoutId id="2147486984" r:id="rId2"/>
    <p:sldLayoutId id="2147487249" r:id="rId3"/>
    <p:sldLayoutId id="2147486985" r:id="rId4"/>
    <p:sldLayoutId id="2147486986" r:id="rId5"/>
    <p:sldLayoutId id="2147486987" r:id="rId6"/>
    <p:sldLayoutId id="2147486988" r:id="rId7"/>
    <p:sldLayoutId id="2147486989" r:id="rId8"/>
    <p:sldLayoutId id="2147486990" r:id="rId9"/>
    <p:sldLayoutId id="2147486991" r:id="rId10"/>
    <p:sldLayoutId id="2147486992" r:id="rId11"/>
    <p:sldLayoutId id="2147486993" r:id="rId12"/>
    <p:sldLayoutId id="2147487250" r:id="rId13"/>
    <p:sldLayoutId id="2147487251" r:id="rId14"/>
    <p:sldLayoutId id="2147487252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rgbClr val="007DC6"/>
                </a:solidFill>
                <a:latin typeface="Tahoma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fld id="{A10D6E8E-5CB5-4979-979F-781788DE1757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solidFill>
                  <a:srgbClr val="007DC6"/>
                </a:solidFill>
                <a:latin typeface="Tahoma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solidFill>
                  <a:srgbClr val="007DC6"/>
                </a:solidFill>
                <a:latin typeface="Tahoma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fld id="{31D707F6-CEBB-423B-9EBE-C9AB9482D8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5367" name="Rectangle 7"/>
          <p:cNvSpPr>
            <a:spLocks noChangeArrowheads="1"/>
          </p:cNvSpPr>
          <p:nvPr userDrawn="1"/>
        </p:nvSpPr>
        <p:spPr bwMode="auto">
          <a:xfrm>
            <a:off x="0" y="427038"/>
            <a:ext cx="428625" cy="428625"/>
          </a:xfrm>
          <a:prstGeom prst="rect">
            <a:avLst/>
          </a:prstGeom>
          <a:solidFill>
            <a:srgbClr val="007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b="1">
              <a:solidFill>
                <a:srgbClr val="007DC6"/>
              </a:solidFill>
              <a:latin typeface="Tahoma" pitchFamily="34" charset="0"/>
              <a:ea typeface="华文细黑" pitchFamily="2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 userDrawn="1"/>
        </p:nvSpPr>
        <p:spPr bwMode="auto">
          <a:xfrm>
            <a:off x="-1588" y="0"/>
            <a:ext cx="428626" cy="428625"/>
          </a:xfrm>
          <a:prstGeom prst="rect">
            <a:avLst/>
          </a:prstGeom>
          <a:solidFill>
            <a:srgbClr val="0030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b="1">
              <a:solidFill>
                <a:srgbClr val="007DC6"/>
              </a:solidFill>
              <a:latin typeface="Tahoma" pitchFamily="34" charset="0"/>
              <a:ea typeface="华文细黑" pitchFamily="2" charset="-122"/>
            </a:endParaRPr>
          </a:p>
        </p:txBody>
      </p:sp>
      <p:pic>
        <p:nvPicPr>
          <p:cNvPr id="15369" name="图片 11" descr="ppt-cn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25" y="244475"/>
            <a:ext cx="22637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994" r:id="rId1"/>
    <p:sldLayoutId id="2147486995" r:id="rId2"/>
    <p:sldLayoutId id="2147486996" r:id="rId3"/>
    <p:sldLayoutId id="2147486997" r:id="rId4"/>
    <p:sldLayoutId id="2147486998" r:id="rId5"/>
    <p:sldLayoutId id="2147486999" r:id="rId6"/>
    <p:sldLayoutId id="2147487000" r:id="rId7"/>
    <p:sldLayoutId id="2147487001" r:id="rId8"/>
    <p:sldLayoutId id="2147487002" r:id="rId9"/>
    <p:sldLayoutId id="2147487003" r:id="rId10"/>
    <p:sldLayoutId id="21474870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094BD8F9-1325-4A54-8EFE-3336AD1559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05" r:id="rId1"/>
    <p:sldLayoutId id="2147487006" r:id="rId2"/>
    <p:sldLayoutId id="2147487007" r:id="rId3"/>
    <p:sldLayoutId id="2147487008" r:id="rId4"/>
    <p:sldLayoutId id="2147487009" r:id="rId5"/>
    <p:sldLayoutId id="2147487010" r:id="rId6"/>
    <p:sldLayoutId id="2147487011" r:id="rId7"/>
    <p:sldLayoutId id="2147487012" r:id="rId8"/>
    <p:sldLayoutId id="2147487013" r:id="rId9"/>
    <p:sldLayoutId id="2147487014" r:id="rId10"/>
    <p:sldLayoutId id="21474870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41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32BFD72B-AE2B-4B73-8DE9-0EF0C82B60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6D1AFAE-16F2-49B5-863B-0DEF6CD81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16" r:id="rId1"/>
    <p:sldLayoutId id="2147487017" r:id="rId2"/>
    <p:sldLayoutId id="2147487018" r:id="rId3"/>
    <p:sldLayoutId id="2147487019" r:id="rId4"/>
    <p:sldLayoutId id="2147487020" r:id="rId5"/>
    <p:sldLayoutId id="2147487021" r:id="rId6"/>
    <p:sldLayoutId id="2147487022" r:id="rId7"/>
    <p:sldLayoutId id="2147487023" r:id="rId8"/>
    <p:sldLayoutId id="2147487024" r:id="rId9"/>
    <p:sldLayoutId id="2147487025" r:id="rId10"/>
    <p:sldLayoutId id="2147487026" r:id="rId11"/>
    <p:sldLayoutId id="2147487253" r:id="rId12"/>
    <p:sldLayoutId id="2147487254" r:id="rId13"/>
    <p:sldLayoutId id="2147487255" r:id="rId14"/>
    <p:sldLayoutId id="2147487256" r:id="rId15"/>
    <p:sldLayoutId id="2147487257" r:id="rId16"/>
    <p:sldLayoutId id="2147487258" r:id="rId17"/>
    <p:sldLayoutId id="2147487259" r:id="rId18"/>
    <p:sldLayoutId id="2147487260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2563"/>
            <a:ext cx="807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76388"/>
            <a:ext cx="8077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b="1">
                <a:solidFill>
                  <a:prstClr val="white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6A70148B-4347-4E11-91C4-774454146D2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248400"/>
            <a:ext cx="518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1">
                <a:solidFill>
                  <a:prstClr val="white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1">
                <a:solidFill>
                  <a:prstClr val="white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2446897D-DC24-413B-9B94-4648083FA4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61" r:id="rId1"/>
    <p:sldLayoutId id="2147487027" r:id="rId2"/>
    <p:sldLayoutId id="2147487028" r:id="rId3"/>
    <p:sldLayoutId id="2147487029" r:id="rId4"/>
    <p:sldLayoutId id="2147487030" r:id="rId5"/>
    <p:sldLayoutId id="2147487262" r:id="rId6"/>
    <p:sldLayoutId id="2147487031" r:id="rId7"/>
    <p:sldLayoutId id="2147487032" r:id="rId8"/>
    <p:sldLayoutId id="2147487033" r:id="rId9"/>
    <p:sldLayoutId id="2147487034" r:id="rId10"/>
    <p:sldLayoutId id="214748703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FFFFFF"/>
            </a:outerShdw>
          </a:effectLst>
          <a:latin typeface="黑体" pitchFamily="2" charset="-122"/>
          <a:ea typeface="黑体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FFFFFF"/>
            </a:outerShdw>
          </a:effectLst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FFFFFF"/>
            </a:outerShdw>
          </a:effectLst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FFFFFF"/>
            </a:outerShdw>
          </a:effectLst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FFFFFF"/>
            </a:outerShdw>
          </a:effectLst>
          <a:latin typeface="黑体" pitchFamily="49" charset="-122"/>
          <a:ea typeface="黑体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华文楷体" pitchFamily="2" charset="-122"/>
          <a:ea typeface="华文楷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华文楷体" pitchFamily="2" charset="-122"/>
          <a:ea typeface="华文楷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华文楷体" pitchFamily="2" charset="-122"/>
          <a:ea typeface="华文楷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华文楷体" pitchFamily="2" charset="-122"/>
          <a:ea typeface="华文楷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rgbClr val="63636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800">
          <a:solidFill>
            <a:srgbClr val="636363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636363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636363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636363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45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40B066F6-A7F0-4443-8ACF-0351506631F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AC12927D-BE96-4A0C-9723-0FBAB3B01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6" r:id="rId1"/>
    <p:sldLayoutId id="2147487037" r:id="rId2"/>
    <p:sldLayoutId id="2147487038" r:id="rId3"/>
    <p:sldLayoutId id="2147487039" r:id="rId4"/>
    <p:sldLayoutId id="2147487040" r:id="rId5"/>
    <p:sldLayoutId id="2147487041" r:id="rId6"/>
    <p:sldLayoutId id="2147487042" r:id="rId7"/>
    <p:sldLayoutId id="2147487043" r:id="rId8"/>
    <p:sldLayoutId id="2147487044" r:id="rId9"/>
    <p:sldLayoutId id="2147487045" r:id="rId10"/>
    <p:sldLayoutId id="21474870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8" descr="333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8"/>
          <a:stretch>
            <a:fillRect/>
          </a:stretch>
        </p:blipFill>
        <p:spPr bwMode="auto">
          <a:xfrm>
            <a:off x="1835150" y="6273800"/>
            <a:ext cx="7308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4363" y="314325"/>
            <a:ext cx="77724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</a:t>
            </a:r>
            <a:br>
              <a:rPr lang="en-US" altLang="zh-CN" smtClean="0"/>
            </a:br>
            <a:r>
              <a:rPr lang="en-US" altLang="zh-CN" smtClean="0"/>
              <a:t>Master title style</a:t>
            </a:r>
            <a:endParaRPr lang="zh-CN" altLang="en-US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3716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29575" y="6423025"/>
            <a:ext cx="4318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64AC"/>
                </a:solidFill>
                <a:latin typeface="+mn-lt"/>
                <a:ea typeface="+mj-ea"/>
              </a:defRPr>
            </a:lvl1pPr>
          </a:lstStyle>
          <a:p>
            <a:pPr>
              <a:defRPr/>
            </a:pPr>
            <a:fld id="{CD4D2A59-A1C5-46D3-9187-F474A79835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4" name="Picture 30" descr="PPT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6237288"/>
            <a:ext cx="1677988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Line 39"/>
          <p:cNvSpPr>
            <a:spLocks noChangeShapeType="1"/>
          </p:cNvSpPr>
          <p:nvPr/>
        </p:nvSpPr>
        <p:spPr bwMode="auto">
          <a:xfrm>
            <a:off x="714375" y="1246188"/>
            <a:ext cx="7713663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23" r:id="rId1"/>
    <p:sldLayoutId id="2147486871" r:id="rId2"/>
    <p:sldLayoutId id="2147486872" r:id="rId3"/>
    <p:sldLayoutId id="2147486873" r:id="rId4"/>
    <p:sldLayoutId id="2147486874" r:id="rId5"/>
    <p:sldLayoutId id="2147486875" r:id="rId6"/>
    <p:sldLayoutId id="2147486876" r:id="rId7"/>
    <p:sldLayoutId id="2147486877" r:id="rId8"/>
    <p:sldLayoutId id="2147486878" r:id="rId9"/>
    <p:sldLayoutId id="2147486879" r:id="rId10"/>
    <p:sldLayoutId id="214748688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0064AC"/>
          </a:solidFill>
          <a:latin typeface="Myriad Pro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Helvetica CE"/>
        <a:defRPr sz="2000">
          <a:solidFill>
            <a:srgbClr val="3A3A3A"/>
          </a:solidFill>
          <a:latin typeface="+mn-lt"/>
          <a:ea typeface="+mn-ea"/>
          <a:cs typeface="方正细黑一简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A3A3A"/>
          </a:solidFill>
          <a:latin typeface="+mn-lt"/>
          <a:ea typeface="+mn-ea"/>
          <a:cs typeface="方正细黑一简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3A3A3A"/>
          </a:solidFill>
          <a:latin typeface="+mn-lt"/>
          <a:ea typeface="+mn-ea"/>
          <a:cs typeface="方正细黑一简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  <a:cs typeface="方正细黑一简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  <a:cs typeface="方正细黑一简体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3A3A3A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29EC3F6B-BB99-4581-8CEE-0547B17674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47" r:id="rId1"/>
    <p:sldLayoutId id="2147487048" r:id="rId2"/>
    <p:sldLayoutId id="2147487049" r:id="rId3"/>
    <p:sldLayoutId id="2147487050" r:id="rId4"/>
    <p:sldLayoutId id="2147487051" r:id="rId5"/>
    <p:sldLayoutId id="2147487052" r:id="rId6"/>
    <p:sldLayoutId id="2147487053" r:id="rId7"/>
    <p:sldLayoutId id="2147487054" r:id="rId8"/>
    <p:sldLayoutId id="2147487055" r:id="rId9"/>
    <p:sldLayoutId id="2147487056" r:id="rId10"/>
    <p:sldLayoutId id="214748705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259E6ADF-3609-4322-940F-791B32477E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58" r:id="rId1"/>
    <p:sldLayoutId id="2147487059" r:id="rId2"/>
    <p:sldLayoutId id="2147487060" r:id="rId3"/>
    <p:sldLayoutId id="2147487061" r:id="rId4"/>
    <p:sldLayoutId id="2147487062" r:id="rId5"/>
    <p:sldLayoutId id="2147487063" r:id="rId6"/>
    <p:sldLayoutId id="2147487064" r:id="rId7"/>
    <p:sldLayoutId id="2147487065" r:id="rId8"/>
    <p:sldLayoutId id="2147487066" r:id="rId9"/>
    <p:sldLayoutId id="2147487067" r:id="rId10"/>
    <p:sldLayoutId id="214748706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+mn-lt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+mn-lt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+mn-lt"/>
                <a:ea typeface="ＭＳ Ｐゴシック" pitchFamily="34" charset="-128"/>
              </a:defRPr>
            </a:lvl1pPr>
          </a:lstStyle>
          <a:p>
            <a:pPr>
              <a:defRPr/>
            </a:pPr>
            <a:fld id="{D56E3D33-E675-4D2B-89F3-2BFA801F5E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69" r:id="rId1"/>
    <p:sldLayoutId id="2147487263" r:id="rId2"/>
    <p:sldLayoutId id="2147487070" r:id="rId3"/>
    <p:sldLayoutId id="2147487071" r:id="rId4"/>
    <p:sldLayoutId id="2147487072" r:id="rId5"/>
    <p:sldLayoutId id="2147487073" r:id="rId6"/>
    <p:sldLayoutId id="2147487074" r:id="rId7"/>
    <p:sldLayoutId id="2147487075" r:id="rId8"/>
    <p:sldLayoutId id="2147487076" r:id="rId9"/>
    <p:sldLayoutId id="2147487077" r:id="rId10"/>
    <p:sldLayoutId id="21474870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355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ADE04D3E-E84A-48A1-8516-51A3034D127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DA817C9C-B79E-48E3-BF91-75D6317D36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7079" r:id="rId1"/>
    <p:sldLayoutId id="2147487080" r:id="rId2"/>
    <p:sldLayoutId id="2147487081" r:id="rId3"/>
    <p:sldLayoutId id="2147487082" r:id="rId4"/>
    <p:sldLayoutId id="2147487083" r:id="rId5"/>
    <p:sldLayoutId id="2147487084" r:id="rId6"/>
    <p:sldLayoutId id="2147487085" r:id="rId7"/>
    <p:sldLayoutId id="2147487086" r:id="rId8"/>
    <p:sldLayoutId id="2147487087" r:id="rId9"/>
    <p:sldLayoutId id="2147487088" r:id="rId10"/>
    <p:sldLayoutId id="2147487089" r:id="rId11"/>
  </p:sldLayoutIdLst>
  <p:transition advTm="3000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7264" r:id="rId1"/>
    <p:sldLayoutId id="2147487265" r:id="rId2"/>
    <p:sldLayoutId id="2147487266" r:id="rId3"/>
    <p:sldLayoutId id="2147487267" r:id="rId4"/>
    <p:sldLayoutId id="2147487268" r:id="rId5"/>
    <p:sldLayoutId id="2147487269" r:id="rId6"/>
    <p:sldLayoutId id="2147487270" r:id="rId7"/>
    <p:sldLayoutId id="2147487271" r:id="rId8"/>
    <p:sldLayoutId id="2147487272" r:id="rId9"/>
    <p:sldLayoutId id="2147487273" r:id="rId10"/>
    <p:sldLayoutId id="21474872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-36513" y="6599238"/>
            <a:ext cx="730726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V="1">
            <a:off x="7367588" y="6165850"/>
            <a:ext cx="0" cy="4318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7499350" y="6308725"/>
            <a:ext cx="1536700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BREAD PPT DESIGN</a:t>
            </a:r>
            <a:endParaRPr lang="zh-CN" altLang="en-US" sz="1050" dirty="0">
              <a:solidFill>
                <a:prstClr val="black"/>
              </a:solidFill>
              <a:latin typeface="Verdana" pitchFamily="34" charset="0"/>
              <a:ea typeface="宋体"/>
              <a:cs typeface="Verdana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V="1">
            <a:off x="7451725" y="6308725"/>
            <a:ext cx="0" cy="2889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611188" y="-26988"/>
            <a:ext cx="0" cy="431801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768350" y="0"/>
            <a:ext cx="0" cy="28733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8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771EE8-66CE-4B8B-B605-EF6C89478FE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9C9969-0D28-409C-94CE-D0FECBB6C8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90" r:id="rId1"/>
    <p:sldLayoutId id="2147487091" r:id="rId2"/>
    <p:sldLayoutId id="2147487092" r:id="rId3"/>
    <p:sldLayoutId id="2147487093" r:id="rId4"/>
    <p:sldLayoutId id="2147487094" r:id="rId5"/>
    <p:sldLayoutId id="2147487095" r:id="rId6"/>
    <p:sldLayoutId id="2147487096" r:id="rId7"/>
    <p:sldLayoutId id="2147487097" r:id="rId8"/>
    <p:sldLayoutId id="2147487098" r:id="rId9"/>
    <p:sldLayoutId id="2147487099" r:id="rId10"/>
    <p:sldLayoutId id="214748710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5" descr="nordribg1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3" name="Group 29"/>
          <p:cNvGrpSpPr>
            <a:grpSpLocks/>
          </p:cNvGrpSpPr>
          <p:nvPr/>
        </p:nvGrpSpPr>
        <p:grpSpPr bwMode="auto">
          <a:xfrm>
            <a:off x="6405563" y="6580188"/>
            <a:ext cx="1574800" cy="200025"/>
            <a:chOff x="340" y="2160"/>
            <a:chExt cx="1109" cy="143"/>
          </a:xfrm>
        </p:grpSpPr>
        <p:sp>
          <p:nvSpPr>
            <p:cNvPr id="25606" name="Freeform 14"/>
            <p:cNvSpPr>
              <a:spLocks noEditPoints="1"/>
            </p:cNvSpPr>
            <p:nvPr userDrawn="1"/>
          </p:nvSpPr>
          <p:spPr bwMode="auto">
            <a:xfrm>
              <a:off x="340" y="2162"/>
              <a:ext cx="83" cy="137"/>
            </a:xfrm>
            <a:custGeom>
              <a:avLst/>
              <a:gdLst>
                <a:gd name="T0" fmla="*/ 0 w 109"/>
                <a:gd name="T1" fmla="*/ 0 h 183"/>
                <a:gd name="T2" fmla="*/ 37 w 109"/>
                <a:gd name="T3" fmla="*/ 0 h 183"/>
                <a:gd name="T4" fmla="*/ 63 w 109"/>
                <a:gd name="T5" fmla="*/ 28 h 183"/>
                <a:gd name="T6" fmla="*/ 63 w 109"/>
                <a:gd name="T7" fmla="*/ 76 h 183"/>
                <a:gd name="T8" fmla="*/ 37 w 109"/>
                <a:gd name="T9" fmla="*/ 103 h 183"/>
                <a:gd name="T10" fmla="*/ 0 w 109"/>
                <a:gd name="T11" fmla="*/ 103 h 183"/>
                <a:gd name="T12" fmla="*/ 0 w 109"/>
                <a:gd name="T13" fmla="*/ 0 h 183"/>
                <a:gd name="T14" fmla="*/ 24 w 109"/>
                <a:gd name="T15" fmla="*/ 85 h 183"/>
                <a:gd name="T16" fmla="*/ 28 w 109"/>
                <a:gd name="T17" fmla="*/ 85 h 183"/>
                <a:gd name="T18" fmla="*/ 39 w 109"/>
                <a:gd name="T19" fmla="*/ 76 h 183"/>
                <a:gd name="T20" fmla="*/ 39 w 109"/>
                <a:gd name="T21" fmla="*/ 26 h 183"/>
                <a:gd name="T22" fmla="*/ 28 w 109"/>
                <a:gd name="T23" fmla="*/ 17 h 183"/>
                <a:gd name="T24" fmla="*/ 24 w 109"/>
                <a:gd name="T25" fmla="*/ 17 h 183"/>
                <a:gd name="T26" fmla="*/ 24 w 109"/>
                <a:gd name="T27" fmla="*/ 85 h 1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9" h="183">
                  <a:moveTo>
                    <a:pt x="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99" y="0"/>
                    <a:pt x="109" y="21"/>
                    <a:pt x="109" y="49"/>
                  </a:cubicBezTo>
                  <a:cubicBezTo>
                    <a:pt x="109" y="136"/>
                    <a:pt x="109" y="136"/>
                    <a:pt x="109" y="136"/>
                  </a:cubicBezTo>
                  <a:cubicBezTo>
                    <a:pt x="109" y="169"/>
                    <a:pt x="85" y="183"/>
                    <a:pt x="63" y="183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0"/>
                  </a:lnTo>
                  <a:close/>
                  <a:moveTo>
                    <a:pt x="42" y="152"/>
                  </a:moveTo>
                  <a:cubicBezTo>
                    <a:pt x="49" y="152"/>
                    <a:pt x="49" y="152"/>
                    <a:pt x="49" y="152"/>
                  </a:cubicBezTo>
                  <a:cubicBezTo>
                    <a:pt x="60" y="152"/>
                    <a:pt x="67" y="147"/>
                    <a:pt x="67" y="13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36"/>
                    <a:pt x="60" y="31"/>
                    <a:pt x="49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42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Freeform 15"/>
            <p:cNvSpPr>
              <a:spLocks noEditPoints="1"/>
            </p:cNvSpPr>
            <p:nvPr userDrawn="1"/>
          </p:nvSpPr>
          <p:spPr bwMode="auto">
            <a:xfrm>
              <a:off x="437" y="2160"/>
              <a:ext cx="82" cy="143"/>
            </a:xfrm>
            <a:custGeom>
              <a:avLst/>
              <a:gdLst>
                <a:gd name="T0" fmla="*/ 0 w 108"/>
                <a:gd name="T1" fmla="*/ 30 h 189"/>
                <a:gd name="T2" fmla="*/ 31 w 108"/>
                <a:gd name="T3" fmla="*/ 0 h 189"/>
                <a:gd name="T4" fmla="*/ 62 w 108"/>
                <a:gd name="T5" fmla="*/ 30 h 189"/>
                <a:gd name="T6" fmla="*/ 62 w 108"/>
                <a:gd name="T7" fmla="*/ 78 h 189"/>
                <a:gd name="T8" fmla="*/ 31 w 108"/>
                <a:gd name="T9" fmla="*/ 108 h 189"/>
                <a:gd name="T10" fmla="*/ 0 w 108"/>
                <a:gd name="T11" fmla="*/ 78 h 189"/>
                <a:gd name="T12" fmla="*/ 0 w 108"/>
                <a:gd name="T13" fmla="*/ 30 h 189"/>
                <a:gd name="T14" fmla="*/ 24 w 108"/>
                <a:gd name="T15" fmla="*/ 80 h 189"/>
                <a:gd name="T16" fmla="*/ 31 w 108"/>
                <a:gd name="T17" fmla="*/ 89 h 189"/>
                <a:gd name="T18" fmla="*/ 38 w 108"/>
                <a:gd name="T19" fmla="*/ 80 h 189"/>
                <a:gd name="T20" fmla="*/ 38 w 108"/>
                <a:gd name="T21" fmla="*/ 28 h 189"/>
                <a:gd name="T22" fmla="*/ 31 w 108"/>
                <a:gd name="T23" fmla="*/ 18 h 189"/>
                <a:gd name="T24" fmla="*/ 24 w 108"/>
                <a:gd name="T25" fmla="*/ 28 h 189"/>
                <a:gd name="T26" fmla="*/ 24 w 108"/>
                <a:gd name="T27" fmla="*/ 80 h 18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8" h="189">
                  <a:moveTo>
                    <a:pt x="0" y="53"/>
                  </a:moveTo>
                  <a:cubicBezTo>
                    <a:pt x="0" y="17"/>
                    <a:pt x="23" y="0"/>
                    <a:pt x="54" y="0"/>
                  </a:cubicBezTo>
                  <a:cubicBezTo>
                    <a:pt x="85" y="0"/>
                    <a:pt x="108" y="17"/>
                    <a:pt x="108" y="53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68"/>
                    <a:pt x="87" y="189"/>
                    <a:pt x="54" y="189"/>
                  </a:cubicBezTo>
                  <a:cubicBezTo>
                    <a:pt x="21" y="189"/>
                    <a:pt x="0" y="168"/>
                    <a:pt x="0" y="136"/>
                  </a:cubicBezTo>
                  <a:lnTo>
                    <a:pt x="0" y="53"/>
                  </a:lnTo>
                  <a:close/>
                  <a:moveTo>
                    <a:pt x="42" y="140"/>
                  </a:moveTo>
                  <a:cubicBezTo>
                    <a:pt x="42" y="144"/>
                    <a:pt x="42" y="156"/>
                    <a:pt x="54" y="156"/>
                  </a:cubicBezTo>
                  <a:cubicBezTo>
                    <a:pt x="66" y="156"/>
                    <a:pt x="66" y="144"/>
                    <a:pt x="66" y="14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3"/>
                    <a:pt x="66" y="32"/>
                    <a:pt x="54" y="32"/>
                  </a:cubicBezTo>
                  <a:cubicBezTo>
                    <a:pt x="42" y="32"/>
                    <a:pt x="42" y="43"/>
                    <a:pt x="42" y="49"/>
                  </a:cubicBezTo>
                  <a:lnTo>
                    <a:pt x="42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Freeform 16"/>
            <p:cNvSpPr>
              <a:spLocks/>
            </p:cNvSpPr>
            <p:nvPr userDrawn="1"/>
          </p:nvSpPr>
          <p:spPr bwMode="auto">
            <a:xfrm>
              <a:off x="533" y="2162"/>
              <a:ext cx="92" cy="137"/>
            </a:xfrm>
            <a:custGeom>
              <a:avLst/>
              <a:gdLst>
                <a:gd name="T0" fmla="*/ 0 w 286"/>
                <a:gd name="T1" fmla="*/ 0 h 432"/>
                <a:gd name="T2" fmla="*/ 11 w 286"/>
                <a:gd name="T3" fmla="*/ 0 h 432"/>
                <a:gd name="T4" fmla="*/ 20 w 286"/>
                <a:gd name="T5" fmla="*/ 26 h 432"/>
                <a:gd name="T6" fmla="*/ 20 w 286"/>
                <a:gd name="T7" fmla="*/ 26 h 432"/>
                <a:gd name="T8" fmla="*/ 20 w 286"/>
                <a:gd name="T9" fmla="*/ 0 h 432"/>
                <a:gd name="T10" fmla="*/ 30 w 286"/>
                <a:gd name="T11" fmla="*/ 0 h 432"/>
                <a:gd name="T12" fmla="*/ 30 w 286"/>
                <a:gd name="T13" fmla="*/ 43 h 432"/>
                <a:gd name="T14" fmla="*/ 18 w 286"/>
                <a:gd name="T15" fmla="*/ 43 h 432"/>
                <a:gd name="T16" fmla="*/ 10 w 286"/>
                <a:gd name="T17" fmla="*/ 16 h 432"/>
                <a:gd name="T18" fmla="*/ 10 w 286"/>
                <a:gd name="T19" fmla="*/ 16 h 432"/>
                <a:gd name="T20" fmla="*/ 10 w 286"/>
                <a:gd name="T21" fmla="*/ 43 h 432"/>
                <a:gd name="T22" fmla="*/ 0 w 286"/>
                <a:gd name="T23" fmla="*/ 43 h 432"/>
                <a:gd name="T24" fmla="*/ 0 w 286"/>
                <a:gd name="T25" fmla="*/ 0 h 4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6" h="432">
                  <a:moveTo>
                    <a:pt x="0" y="0"/>
                  </a:moveTo>
                  <a:lnTo>
                    <a:pt x="108" y="0"/>
                  </a:lnTo>
                  <a:lnTo>
                    <a:pt x="189" y="255"/>
                  </a:lnTo>
                  <a:lnTo>
                    <a:pt x="189" y="0"/>
                  </a:lnTo>
                  <a:lnTo>
                    <a:pt x="286" y="0"/>
                  </a:lnTo>
                  <a:lnTo>
                    <a:pt x="286" y="432"/>
                  </a:lnTo>
                  <a:lnTo>
                    <a:pt x="177" y="432"/>
                  </a:lnTo>
                  <a:lnTo>
                    <a:pt x="97" y="165"/>
                  </a:lnTo>
                  <a:lnTo>
                    <a:pt x="97" y="432"/>
                  </a:lnTo>
                  <a:lnTo>
                    <a:pt x="0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9" name="Freeform 17"/>
            <p:cNvSpPr>
              <a:spLocks/>
            </p:cNvSpPr>
            <p:nvPr userDrawn="1"/>
          </p:nvSpPr>
          <p:spPr bwMode="auto">
            <a:xfrm>
              <a:off x="643" y="2162"/>
              <a:ext cx="26" cy="49"/>
            </a:xfrm>
            <a:custGeom>
              <a:avLst/>
              <a:gdLst>
                <a:gd name="T0" fmla="*/ 19 w 35"/>
                <a:gd name="T1" fmla="*/ 19 h 64"/>
                <a:gd name="T2" fmla="*/ 10 w 35"/>
                <a:gd name="T3" fmla="*/ 38 h 64"/>
                <a:gd name="T4" fmla="*/ 0 w 35"/>
                <a:gd name="T5" fmla="*/ 38 h 64"/>
                <a:gd name="T6" fmla="*/ 10 w 35"/>
                <a:gd name="T7" fmla="*/ 23 h 64"/>
                <a:gd name="T8" fmla="*/ 0 w 35"/>
                <a:gd name="T9" fmla="*/ 23 h 64"/>
                <a:gd name="T10" fmla="*/ 0 w 35"/>
                <a:gd name="T11" fmla="*/ 0 h 64"/>
                <a:gd name="T12" fmla="*/ 19 w 35"/>
                <a:gd name="T13" fmla="*/ 0 h 64"/>
                <a:gd name="T14" fmla="*/ 19 w 35"/>
                <a:gd name="T15" fmla="*/ 19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64">
                  <a:moveTo>
                    <a:pt x="35" y="33"/>
                  </a:moveTo>
                  <a:cubicBezTo>
                    <a:pt x="35" y="46"/>
                    <a:pt x="26" y="56"/>
                    <a:pt x="19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7" y="57"/>
                    <a:pt x="15" y="50"/>
                    <a:pt x="1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0" name="Freeform 18"/>
            <p:cNvSpPr>
              <a:spLocks/>
            </p:cNvSpPr>
            <p:nvPr userDrawn="1"/>
          </p:nvSpPr>
          <p:spPr bwMode="auto">
            <a:xfrm>
              <a:off x="682" y="2162"/>
              <a:ext cx="73" cy="137"/>
            </a:xfrm>
            <a:custGeom>
              <a:avLst/>
              <a:gdLst>
                <a:gd name="T0" fmla="*/ 0 w 227"/>
                <a:gd name="T1" fmla="*/ 0 h 432"/>
                <a:gd name="T2" fmla="*/ 23 w 227"/>
                <a:gd name="T3" fmla="*/ 0 h 432"/>
                <a:gd name="T4" fmla="*/ 23 w 227"/>
                <a:gd name="T5" fmla="*/ 8 h 432"/>
                <a:gd name="T6" fmla="*/ 17 w 227"/>
                <a:gd name="T7" fmla="*/ 8 h 432"/>
                <a:gd name="T8" fmla="*/ 17 w 227"/>
                <a:gd name="T9" fmla="*/ 43 h 432"/>
                <a:gd name="T10" fmla="*/ 7 w 227"/>
                <a:gd name="T11" fmla="*/ 43 h 432"/>
                <a:gd name="T12" fmla="*/ 7 w 227"/>
                <a:gd name="T13" fmla="*/ 8 h 432"/>
                <a:gd name="T14" fmla="*/ 0 w 227"/>
                <a:gd name="T15" fmla="*/ 8 h 432"/>
                <a:gd name="T16" fmla="*/ 0 w 227"/>
                <a:gd name="T17" fmla="*/ 0 h 4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" h="432">
                  <a:moveTo>
                    <a:pt x="0" y="0"/>
                  </a:moveTo>
                  <a:lnTo>
                    <a:pt x="227" y="0"/>
                  </a:lnTo>
                  <a:lnTo>
                    <a:pt x="227" y="82"/>
                  </a:lnTo>
                  <a:lnTo>
                    <a:pt x="163" y="82"/>
                  </a:lnTo>
                  <a:lnTo>
                    <a:pt x="163" y="432"/>
                  </a:lnTo>
                  <a:lnTo>
                    <a:pt x="64" y="432"/>
                  </a:lnTo>
                  <a:lnTo>
                    <a:pt x="64" y="82"/>
                  </a:lnTo>
                  <a:lnTo>
                    <a:pt x="0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11" name="Group 27"/>
            <p:cNvGrpSpPr>
              <a:grpSpLocks/>
            </p:cNvGrpSpPr>
            <p:nvPr userDrawn="1"/>
          </p:nvGrpSpPr>
          <p:grpSpPr bwMode="auto">
            <a:xfrm>
              <a:off x="793" y="2160"/>
              <a:ext cx="400" cy="139"/>
              <a:chOff x="341" y="2318"/>
              <a:chExt cx="400" cy="139"/>
            </a:xfrm>
          </p:grpSpPr>
          <p:sp>
            <p:nvSpPr>
              <p:cNvPr id="25615" name="Freeform 19"/>
              <p:cNvSpPr>
                <a:spLocks/>
              </p:cNvSpPr>
              <p:nvPr userDrawn="1"/>
            </p:nvSpPr>
            <p:spPr bwMode="auto">
              <a:xfrm>
                <a:off x="341" y="2318"/>
                <a:ext cx="120" cy="137"/>
              </a:xfrm>
              <a:custGeom>
                <a:avLst/>
                <a:gdLst>
                  <a:gd name="T0" fmla="*/ 0 w 373"/>
                  <a:gd name="T1" fmla="*/ 0 h 432"/>
                  <a:gd name="T2" fmla="*/ 16 w 373"/>
                  <a:gd name="T3" fmla="*/ 0 h 432"/>
                  <a:gd name="T4" fmla="*/ 19 w 373"/>
                  <a:gd name="T5" fmla="*/ 21 h 432"/>
                  <a:gd name="T6" fmla="*/ 19 w 373"/>
                  <a:gd name="T7" fmla="*/ 21 h 432"/>
                  <a:gd name="T8" fmla="*/ 22 w 373"/>
                  <a:gd name="T9" fmla="*/ 0 h 432"/>
                  <a:gd name="T10" fmla="*/ 39 w 373"/>
                  <a:gd name="T11" fmla="*/ 0 h 432"/>
                  <a:gd name="T12" fmla="*/ 39 w 373"/>
                  <a:gd name="T13" fmla="*/ 43 h 432"/>
                  <a:gd name="T14" fmla="*/ 29 w 373"/>
                  <a:gd name="T15" fmla="*/ 43 h 432"/>
                  <a:gd name="T16" fmla="*/ 29 w 373"/>
                  <a:gd name="T17" fmla="*/ 10 h 432"/>
                  <a:gd name="T18" fmla="*/ 28 w 373"/>
                  <a:gd name="T19" fmla="*/ 10 h 432"/>
                  <a:gd name="T20" fmla="*/ 23 w 373"/>
                  <a:gd name="T21" fmla="*/ 43 h 432"/>
                  <a:gd name="T22" fmla="*/ 16 w 373"/>
                  <a:gd name="T23" fmla="*/ 43 h 432"/>
                  <a:gd name="T24" fmla="*/ 10 w 373"/>
                  <a:gd name="T25" fmla="*/ 10 h 432"/>
                  <a:gd name="T26" fmla="*/ 10 w 373"/>
                  <a:gd name="T27" fmla="*/ 10 h 432"/>
                  <a:gd name="T28" fmla="*/ 10 w 373"/>
                  <a:gd name="T29" fmla="*/ 43 h 432"/>
                  <a:gd name="T30" fmla="*/ 0 w 373"/>
                  <a:gd name="T31" fmla="*/ 43 h 432"/>
                  <a:gd name="T32" fmla="*/ 0 w 373"/>
                  <a:gd name="T33" fmla="*/ 0 h 43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73" h="432">
                    <a:moveTo>
                      <a:pt x="0" y="0"/>
                    </a:moveTo>
                    <a:lnTo>
                      <a:pt x="158" y="0"/>
                    </a:lnTo>
                    <a:lnTo>
                      <a:pt x="186" y="212"/>
                    </a:lnTo>
                    <a:lnTo>
                      <a:pt x="215" y="0"/>
                    </a:lnTo>
                    <a:lnTo>
                      <a:pt x="373" y="0"/>
                    </a:lnTo>
                    <a:lnTo>
                      <a:pt x="373" y="432"/>
                    </a:lnTo>
                    <a:lnTo>
                      <a:pt x="276" y="432"/>
                    </a:lnTo>
                    <a:lnTo>
                      <a:pt x="276" y="94"/>
                    </a:lnTo>
                    <a:lnTo>
                      <a:pt x="274" y="94"/>
                    </a:lnTo>
                    <a:lnTo>
                      <a:pt x="219" y="432"/>
                    </a:lnTo>
                    <a:lnTo>
                      <a:pt x="153" y="432"/>
                    </a:lnTo>
                    <a:lnTo>
                      <a:pt x="99" y="94"/>
                    </a:lnTo>
                    <a:lnTo>
                      <a:pt x="97" y="94"/>
                    </a:lnTo>
                    <a:lnTo>
                      <a:pt x="97" y="432"/>
                    </a:lnTo>
                    <a:lnTo>
                      <a:pt x="0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6" name="Freeform 20"/>
              <p:cNvSpPr>
                <a:spLocks noEditPoints="1"/>
              </p:cNvSpPr>
              <p:nvPr userDrawn="1"/>
            </p:nvSpPr>
            <p:spPr bwMode="auto">
              <a:xfrm>
                <a:off x="469" y="2318"/>
                <a:ext cx="94" cy="137"/>
              </a:xfrm>
              <a:custGeom>
                <a:avLst/>
                <a:gdLst>
                  <a:gd name="T0" fmla="*/ 8 w 293"/>
                  <a:gd name="T1" fmla="*/ 0 h 432"/>
                  <a:gd name="T2" fmla="*/ 22 w 293"/>
                  <a:gd name="T3" fmla="*/ 0 h 432"/>
                  <a:gd name="T4" fmla="*/ 30 w 293"/>
                  <a:gd name="T5" fmla="*/ 43 h 432"/>
                  <a:gd name="T6" fmla="*/ 20 w 293"/>
                  <a:gd name="T7" fmla="*/ 43 h 432"/>
                  <a:gd name="T8" fmla="*/ 19 w 293"/>
                  <a:gd name="T9" fmla="*/ 36 h 432"/>
                  <a:gd name="T10" fmla="*/ 11 w 293"/>
                  <a:gd name="T11" fmla="*/ 36 h 432"/>
                  <a:gd name="T12" fmla="*/ 10 w 293"/>
                  <a:gd name="T13" fmla="*/ 43 h 432"/>
                  <a:gd name="T14" fmla="*/ 0 w 293"/>
                  <a:gd name="T15" fmla="*/ 43 h 432"/>
                  <a:gd name="T16" fmla="*/ 8 w 293"/>
                  <a:gd name="T17" fmla="*/ 0 h 432"/>
                  <a:gd name="T18" fmla="*/ 13 w 293"/>
                  <a:gd name="T19" fmla="*/ 28 h 432"/>
                  <a:gd name="T20" fmla="*/ 18 w 293"/>
                  <a:gd name="T21" fmla="*/ 28 h 432"/>
                  <a:gd name="T22" fmla="*/ 15 w 293"/>
                  <a:gd name="T23" fmla="*/ 7 h 432"/>
                  <a:gd name="T24" fmla="*/ 15 w 293"/>
                  <a:gd name="T25" fmla="*/ 7 h 432"/>
                  <a:gd name="T26" fmla="*/ 13 w 293"/>
                  <a:gd name="T27" fmla="*/ 28 h 4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93" h="432">
                    <a:moveTo>
                      <a:pt x="81" y="0"/>
                    </a:moveTo>
                    <a:lnTo>
                      <a:pt x="213" y="0"/>
                    </a:lnTo>
                    <a:lnTo>
                      <a:pt x="293" y="432"/>
                    </a:lnTo>
                    <a:lnTo>
                      <a:pt x="189" y="432"/>
                    </a:lnTo>
                    <a:lnTo>
                      <a:pt x="180" y="354"/>
                    </a:lnTo>
                    <a:lnTo>
                      <a:pt x="109" y="354"/>
                    </a:lnTo>
                    <a:lnTo>
                      <a:pt x="100" y="432"/>
                    </a:lnTo>
                    <a:lnTo>
                      <a:pt x="0" y="432"/>
                    </a:lnTo>
                    <a:lnTo>
                      <a:pt x="81" y="0"/>
                    </a:lnTo>
                    <a:close/>
                    <a:moveTo>
                      <a:pt x="121" y="279"/>
                    </a:moveTo>
                    <a:lnTo>
                      <a:pt x="170" y="279"/>
                    </a:lnTo>
                    <a:lnTo>
                      <a:pt x="147" y="66"/>
                    </a:lnTo>
                    <a:lnTo>
                      <a:pt x="144" y="66"/>
                    </a:lnTo>
                    <a:lnTo>
                      <a:pt x="121" y="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7" name="Freeform 21"/>
              <p:cNvSpPr>
                <a:spLocks/>
              </p:cNvSpPr>
              <p:nvPr userDrawn="1"/>
            </p:nvSpPr>
            <p:spPr bwMode="auto">
              <a:xfrm>
                <a:off x="572" y="2318"/>
                <a:ext cx="86" cy="137"/>
              </a:xfrm>
              <a:custGeom>
                <a:avLst/>
                <a:gdLst>
                  <a:gd name="T0" fmla="*/ 0 w 270"/>
                  <a:gd name="T1" fmla="*/ 0 h 432"/>
                  <a:gd name="T2" fmla="*/ 10 w 270"/>
                  <a:gd name="T3" fmla="*/ 0 h 432"/>
                  <a:gd name="T4" fmla="*/ 10 w 270"/>
                  <a:gd name="T5" fmla="*/ 18 h 432"/>
                  <a:gd name="T6" fmla="*/ 10 w 270"/>
                  <a:gd name="T7" fmla="*/ 18 h 432"/>
                  <a:gd name="T8" fmla="*/ 17 w 270"/>
                  <a:gd name="T9" fmla="*/ 0 h 432"/>
                  <a:gd name="T10" fmla="*/ 27 w 270"/>
                  <a:gd name="T11" fmla="*/ 0 h 432"/>
                  <a:gd name="T12" fmla="*/ 19 w 270"/>
                  <a:gd name="T13" fmla="*/ 18 h 432"/>
                  <a:gd name="T14" fmla="*/ 27 w 270"/>
                  <a:gd name="T15" fmla="*/ 43 h 432"/>
                  <a:gd name="T16" fmla="*/ 17 w 270"/>
                  <a:gd name="T17" fmla="*/ 43 h 432"/>
                  <a:gd name="T18" fmla="*/ 12 w 270"/>
                  <a:gd name="T19" fmla="*/ 28 h 432"/>
                  <a:gd name="T20" fmla="*/ 10 w 270"/>
                  <a:gd name="T21" fmla="*/ 31 h 432"/>
                  <a:gd name="T22" fmla="*/ 10 w 270"/>
                  <a:gd name="T23" fmla="*/ 43 h 432"/>
                  <a:gd name="T24" fmla="*/ 0 w 270"/>
                  <a:gd name="T25" fmla="*/ 43 h 432"/>
                  <a:gd name="T26" fmla="*/ 0 w 270"/>
                  <a:gd name="T27" fmla="*/ 0 h 4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70" h="432">
                    <a:moveTo>
                      <a:pt x="0" y="0"/>
                    </a:moveTo>
                    <a:lnTo>
                      <a:pt x="97" y="0"/>
                    </a:lnTo>
                    <a:lnTo>
                      <a:pt x="97" y="177"/>
                    </a:lnTo>
                    <a:lnTo>
                      <a:pt x="163" y="0"/>
                    </a:lnTo>
                    <a:lnTo>
                      <a:pt x="270" y="0"/>
                    </a:lnTo>
                    <a:lnTo>
                      <a:pt x="187" y="177"/>
                    </a:lnTo>
                    <a:lnTo>
                      <a:pt x="270" y="432"/>
                    </a:lnTo>
                    <a:lnTo>
                      <a:pt x="163" y="432"/>
                    </a:lnTo>
                    <a:lnTo>
                      <a:pt x="121" y="276"/>
                    </a:lnTo>
                    <a:lnTo>
                      <a:pt x="97" y="312"/>
                    </a:lnTo>
                    <a:lnTo>
                      <a:pt x="97" y="432"/>
                    </a:lnTo>
                    <a:lnTo>
                      <a:pt x="0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8" name="Freeform 22"/>
              <p:cNvSpPr>
                <a:spLocks/>
              </p:cNvSpPr>
              <p:nvPr userDrawn="1"/>
            </p:nvSpPr>
            <p:spPr bwMode="auto">
              <a:xfrm>
                <a:off x="668" y="2318"/>
                <a:ext cx="73" cy="137"/>
              </a:xfrm>
              <a:custGeom>
                <a:avLst/>
                <a:gdLst>
                  <a:gd name="T0" fmla="*/ 0 w 227"/>
                  <a:gd name="T1" fmla="*/ 0 h 432"/>
                  <a:gd name="T2" fmla="*/ 23 w 227"/>
                  <a:gd name="T3" fmla="*/ 0 h 432"/>
                  <a:gd name="T4" fmla="*/ 23 w 227"/>
                  <a:gd name="T5" fmla="*/ 8 h 432"/>
                  <a:gd name="T6" fmla="*/ 10 w 227"/>
                  <a:gd name="T7" fmla="*/ 8 h 432"/>
                  <a:gd name="T8" fmla="*/ 10 w 227"/>
                  <a:gd name="T9" fmla="*/ 17 h 432"/>
                  <a:gd name="T10" fmla="*/ 22 w 227"/>
                  <a:gd name="T11" fmla="*/ 17 h 432"/>
                  <a:gd name="T12" fmla="*/ 22 w 227"/>
                  <a:gd name="T13" fmla="*/ 25 h 432"/>
                  <a:gd name="T14" fmla="*/ 10 w 227"/>
                  <a:gd name="T15" fmla="*/ 25 h 432"/>
                  <a:gd name="T16" fmla="*/ 10 w 227"/>
                  <a:gd name="T17" fmla="*/ 35 h 432"/>
                  <a:gd name="T18" fmla="*/ 23 w 227"/>
                  <a:gd name="T19" fmla="*/ 35 h 432"/>
                  <a:gd name="T20" fmla="*/ 23 w 227"/>
                  <a:gd name="T21" fmla="*/ 43 h 432"/>
                  <a:gd name="T22" fmla="*/ 0 w 227"/>
                  <a:gd name="T23" fmla="*/ 43 h 432"/>
                  <a:gd name="T24" fmla="*/ 0 w 227"/>
                  <a:gd name="T25" fmla="*/ 0 h 4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27" h="432">
                    <a:moveTo>
                      <a:pt x="0" y="0"/>
                    </a:moveTo>
                    <a:lnTo>
                      <a:pt x="222" y="0"/>
                    </a:lnTo>
                    <a:lnTo>
                      <a:pt x="222" y="83"/>
                    </a:lnTo>
                    <a:lnTo>
                      <a:pt x="100" y="83"/>
                    </a:lnTo>
                    <a:lnTo>
                      <a:pt x="100" y="168"/>
                    </a:lnTo>
                    <a:lnTo>
                      <a:pt x="208" y="168"/>
                    </a:lnTo>
                    <a:lnTo>
                      <a:pt x="208" y="253"/>
                    </a:lnTo>
                    <a:lnTo>
                      <a:pt x="100" y="253"/>
                    </a:lnTo>
                    <a:lnTo>
                      <a:pt x="100" y="347"/>
                    </a:lnTo>
                    <a:lnTo>
                      <a:pt x="227" y="347"/>
                    </a:lnTo>
                    <a:lnTo>
                      <a:pt x="227" y="432"/>
                    </a:lnTo>
                    <a:lnTo>
                      <a:pt x="0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12" name="Group 28"/>
            <p:cNvGrpSpPr>
              <a:grpSpLocks/>
            </p:cNvGrpSpPr>
            <p:nvPr userDrawn="1"/>
          </p:nvGrpSpPr>
          <p:grpSpPr bwMode="auto">
            <a:xfrm>
              <a:off x="1242" y="2160"/>
              <a:ext cx="207" cy="138"/>
              <a:chOff x="341" y="2475"/>
              <a:chExt cx="207" cy="138"/>
            </a:xfrm>
          </p:grpSpPr>
          <p:sp>
            <p:nvSpPr>
              <p:cNvPr id="25613" name="Freeform 23"/>
              <p:cNvSpPr>
                <a:spLocks/>
              </p:cNvSpPr>
              <p:nvPr userDrawn="1"/>
            </p:nvSpPr>
            <p:spPr bwMode="auto">
              <a:xfrm>
                <a:off x="341" y="2475"/>
                <a:ext cx="119" cy="138"/>
              </a:xfrm>
              <a:custGeom>
                <a:avLst/>
                <a:gdLst>
                  <a:gd name="T0" fmla="*/ 0 w 373"/>
                  <a:gd name="T1" fmla="*/ 0 h 432"/>
                  <a:gd name="T2" fmla="*/ 16 w 373"/>
                  <a:gd name="T3" fmla="*/ 0 h 432"/>
                  <a:gd name="T4" fmla="*/ 19 w 373"/>
                  <a:gd name="T5" fmla="*/ 22 h 432"/>
                  <a:gd name="T6" fmla="*/ 19 w 373"/>
                  <a:gd name="T7" fmla="*/ 22 h 432"/>
                  <a:gd name="T8" fmla="*/ 22 w 373"/>
                  <a:gd name="T9" fmla="*/ 0 h 432"/>
                  <a:gd name="T10" fmla="*/ 38 w 373"/>
                  <a:gd name="T11" fmla="*/ 0 h 432"/>
                  <a:gd name="T12" fmla="*/ 38 w 373"/>
                  <a:gd name="T13" fmla="*/ 44 h 432"/>
                  <a:gd name="T14" fmla="*/ 28 w 373"/>
                  <a:gd name="T15" fmla="*/ 44 h 432"/>
                  <a:gd name="T16" fmla="*/ 28 w 373"/>
                  <a:gd name="T17" fmla="*/ 10 h 432"/>
                  <a:gd name="T18" fmla="*/ 28 w 373"/>
                  <a:gd name="T19" fmla="*/ 10 h 432"/>
                  <a:gd name="T20" fmla="*/ 22 w 373"/>
                  <a:gd name="T21" fmla="*/ 44 h 432"/>
                  <a:gd name="T22" fmla="*/ 16 w 373"/>
                  <a:gd name="T23" fmla="*/ 44 h 432"/>
                  <a:gd name="T24" fmla="*/ 10 w 373"/>
                  <a:gd name="T25" fmla="*/ 10 h 432"/>
                  <a:gd name="T26" fmla="*/ 10 w 373"/>
                  <a:gd name="T27" fmla="*/ 10 h 432"/>
                  <a:gd name="T28" fmla="*/ 10 w 373"/>
                  <a:gd name="T29" fmla="*/ 44 h 432"/>
                  <a:gd name="T30" fmla="*/ 0 w 373"/>
                  <a:gd name="T31" fmla="*/ 44 h 432"/>
                  <a:gd name="T32" fmla="*/ 0 w 373"/>
                  <a:gd name="T33" fmla="*/ 0 h 43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73" h="432">
                    <a:moveTo>
                      <a:pt x="0" y="0"/>
                    </a:moveTo>
                    <a:lnTo>
                      <a:pt x="158" y="0"/>
                    </a:lnTo>
                    <a:lnTo>
                      <a:pt x="186" y="212"/>
                    </a:lnTo>
                    <a:lnTo>
                      <a:pt x="215" y="0"/>
                    </a:lnTo>
                    <a:lnTo>
                      <a:pt x="373" y="0"/>
                    </a:lnTo>
                    <a:lnTo>
                      <a:pt x="373" y="432"/>
                    </a:lnTo>
                    <a:lnTo>
                      <a:pt x="276" y="432"/>
                    </a:lnTo>
                    <a:lnTo>
                      <a:pt x="276" y="94"/>
                    </a:lnTo>
                    <a:lnTo>
                      <a:pt x="274" y="94"/>
                    </a:lnTo>
                    <a:lnTo>
                      <a:pt x="219" y="432"/>
                    </a:lnTo>
                    <a:lnTo>
                      <a:pt x="153" y="432"/>
                    </a:lnTo>
                    <a:lnTo>
                      <a:pt x="99" y="94"/>
                    </a:lnTo>
                    <a:lnTo>
                      <a:pt x="97" y="94"/>
                    </a:lnTo>
                    <a:lnTo>
                      <a:pt x="97" y="432"/>
                    </a:lnTo>
                    <a:lnTo>
                      <a:pt x="0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4" name="Freeform 24"/>
              <p:cNvSpPr>
                <a:spLocks/>
              </p:cNvSpPr>
              <p:nvPr userDrawn="1"/>
            </p:nvSpPr>
            <p:spPr bwMode="auto">
              <a:xfrm>
                <a:off x="476" y="2475"/>
                <a:ext cx="72" cy="138"/>
              </a:xfrm>
              <a:custGeom>
                <a:avLst/>
                <a:gdLst>
                  <a:gd name="T0" fmla="*/ 0 w 225"/>
                  <a:gd name="T1" fmla="*/ 0 h 432"/>
                  <a:gd name="T2" fmla="*/ 22 w 225"/>
                  <a:gd name="T3" fmla="*/ 0 h 432"/>
                  <a:gd name="T4" fmla="*/ 22 w 225"/>
                  <a:gd name="T5" fmla="*/ 9 h 432"/>
                  <a:gd name="T6" fmla="*/ 10 w 225"/>
                  <a:gd name="T7" fmla="*/ 9 h 432"/>
                  <a:gd name="T8" fmla="*/ 10 w 225"/>
                  <a:gd name="T9" fmla="*/ 17 h 432"/>
                  <a:gd name="T10" fmla="*/ 21 w 225"/>
                  <a:gd name="T11" fmla="*/ 17 h 432"/>
                  <a:gd name="T12" fmla="*/ 21 w 225"/>
                  <a:gd name="T13" fmla="*/ 26 h 432"/>
                  <a:gd name="T14" fmla="*/ 10 w 225"/>
                  <a:gd name="T15" fmla="*/ 26 h 432"/>
                  <a:gd name="T16" fmla="*/ 10 w 225"/>
                  <a:gd name="T17" fmla="*/ 35 h 432"/>
                  <a:gd name="T18" fmla="*/ 23 w 225"/>
                  <a:gd name="T19" fmla="*/ 35 h 432"/>
                  <a:gd name="T20" fmla="*/ 23 w 225"/>
                  <a:gd name="T21" fmla="*/ 44 h 432"/>
                  <a:gd name="T22" fmla="*/ 0 w 225"/>
                  <a:gd name="T23" fmla="*/ 44 h 432"/>
                  <a:gd name="T24" fmla="*/ 0 w 225"/>
                  <a:gd name="T25" fmla="*/ 0 h 4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25" h="432">
                    <a:moveTo>
                      <a:pt x="0" y="0"/>
                    </a:moveTo>
                    <a:lnTo>
                      <a:pt x="220" y="0"/>
                    </a:lnTo>
                    <a:lnTo>
                      <a:pt x="220" y="83"/>
                    </a:lnTo>
                    <a:lnTo>
                      <a:pt x="99" y="83"/>
                    </a:lnTo>
                    <a:lnTo>
                      <a:pt x="99" y="168"/>
                    </a:lnTo>
                    <a:lnTo>
                      <a:pt x="206" y="168"/>
                    </a:lnTo>
                    <a:lnTo>
                      <a:pt x="206" y="253"/>
                    </a:lnTo>
                    <a:lnTo>
                      <a:pt x="99" y="253"/>
                    </a:lnTo>
                    <a:lnTo>
                      <a:pt x="99" y="347"/>
                    </a:lnTo>
                    <a:lnTo>
                      <a:pt x="225" y="347"/>
                    </a:lnTo>
                    <a:lnTo>
                      <a:pt x="225" y="432"/>
                    </a:lnTo>
                    <a:lnTo>
                      <a:pt x="0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04" name="Line 32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31" descr="dmmt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427788"/>
            <a:ext cx="7651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101" r:id="rId1"/>
    <p:sldLayoutId id="2147487102" r:id="rId2"/>
    <p:sldLayoutId id="2147487103" r:id="rId3"/>
    <p:sldLayoutId id="2147487104" r:id="rId4"/>
    <p:sldLayoutId id="2147487105" r:id="rId5"/>
    <p:sldLayoutId id="2147487106" r:id="rId6"/>
    <p:sldLayoutId id="2147487107" r:id="rId7"/>
    <p:sldLayoutId id="2147487108" r:id="rId8"/>
    <p:sldLayoutId id="2147487109" r:id="rId9"/>
    <p:sldLayoutId id="2147487110" r:id="rId10"/>
    <p:sldLayoutId id="2147487111" r:id="rId11"/>
    <p:sldLayoutId id="2147487112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ctr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ctr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ctr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ctr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ctr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ctr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ctr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ctr">
        <a:spcBef>
          <a:spcPct val="20000"/>
        </a:spcBef>
        <a:spcAft>
          <a:spcPct val="0"/>
        </a:spcAft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5925" y="944563"/>
            <a:ext cx="82296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8625" y="1954213"/>
            <a:ext cx="8229600" cy="392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9"/>
          <p:cNvSpPr>
            <a:spLocks noChangeArrowheads="1"/>
          </p:cNvSpPr>
          <p:nvPr/>
        </p:nvSpPr>
        <p:spPr bwMode="auto">
          <a:xfrm>
            <a:off x="323850" y="6308725"/>
            <a:ext cx="2630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808080"/>
                </a:solidFill>
                <a:latin typeface="Eras Demi ITC" pitchFamily="34" charset="0"/>
                <a:ea typeface="微软雅黑" pitchFamily="34" charset="-122"/>
                <a:sym typeface="Wingdings" pitchFamily="2" charset="2"/>
              </a:rPr>
              <a:t>lonelyfish1920.blog.163.com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3" r:id="rId1"/>
    <p:sldLayoutId id="2147487114" r:id="rId2"/>
    <p:sldLayoutId id="2147487115" r:id="rId3"/>
    <p:sldLayoutId id="2147487116" r:id="rId4"/>
    <p:sldLayoutId id="2147487117" r:id="rId5"/>
    <p:sldLayoutId id="2147487118" r:id="rId6"/>
    <p:sldLayoutId id="2147487119" r:id="rId7"/>
    <p:sldLayoutId id="2147487120" r:id="rId8"/>
    <p:sldLayoutId id="2147487121" r:id="rId9"/>
    <p:sldLayoutId id="2147487122" r:id="rId10"/>
    <p:sldLayoutId id="2147487123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</a:defRPr>
            </a:lvl1pPr>
          </a:lstStyle>
          <a:p>
            <a:pPr>
              <a:defRPr/>
            </a:pPr>
            <a:fld id="{49919B53-6D29-4C17-91F1-71E9EA9AA25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</a:defRPr>
            </a:lvl1pPr>
          </a:lstStyle>
          <a:p>
            <a:pPr>
              <a:defRPr/>
            </a:pPr>
            <a:fld id="{27005E3D-1FE2-46D2-BAFA-6AE334709A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24" r:id="rId1"/>
    <p:sldLayoutId id="2147487125" r:id="rId2"/>
    <p:sldLayoutId id="2147487126" r:id="rId3"/>
    <p:sldLayoutId id="2147487127" r:id="rId4"/>
    <p:sldLayoutId id="2147487128" r:id="rId5"/>
    <p:sldLayoutId id="2147487129" r:id="rId6"/>
    <p:sldLayoutId id="2147487130" r:id="rId7"/>
    <p:sldLayoutId id="2147487275" r:id="rId8"/>
    <p:sldLayoutId id="2147487131" r:id="rId9"/>
    <p:sldLayoutId id="2147487132" r:id="rId10"/>
    <p:sldLayoutId id="2147487133" r:id="rId11"/>
    <p:sldLayoutId id="214748713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微软雅黑"/>
                <a:ea typeface="微软雅黑"/>
              </a:defRPr>
            </a:lvl1pPr>
          </a:lstStyle>
          <a:p>
            <a:pPr>
              <a:defRPr/>
            </a:pPr>
            <a:fld id="{1712F318-8C9B-458D-8238-38BD159524F9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微软雅黑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微软雅黑"/>
                <a:ea typeface="微软雅黑"/>
              </a:defRPr>
            </a:lvl1pPr>
          </a:lstStyle>
          <a:p>
            <a:pPr>
              <a:defRPr/>
            </a:pPr>
            <a:fld id="{A97C415F-E680-41B4-A106-B0D084395B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7135" r:id="rId1"/>
    <p:sldLayoutId id="2147487136" r:id="rId2"/>
    <p:sldLayoutId id="2147487137" r:id="rId3"/>
    <p:sldLayoutId id="2147487138" r:id="rId4"/>
    <p:sldLayoutId id="2147487139" r:id="rId5"/>
    <p:sldLayoutId id="2147487140" r:id="rId6"/>
    <p:sldLayoutId id="2147487141" r:id="rId7"/>
    <p:sldLayoutId id="2147487142" r:id="rId8"/>
    <p:sldLayoutId id="2147487143" r:id="rId9"/>
    <p:sldLayoutId id="2147487144" r:id="rId10"/>
    <p:sldLayoutId id="21474871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3400" y="1295400"/>
            <a:ext cx="81915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503238"/>
            <a:ext cx="70866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3076" name="Picture 101" descr="arro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57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24" r:id="rId1"/>
    <p:sldLayoutId id="2147487225" r:id="rId2"/>
    <p:sldLayoutId id="2147487226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96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B321C511-14C4-414B-A1EE-F678288AB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46" r:id="rId1"/>
    <p:sldLayoutId id="2147487147" r:id="rId2"/>
    <p:sldLayoutId id="2147487148" r:id="rId3"/>
    <p:sldLayoutId id="2147487149" r:id="rId4"/>
    <p:sldLayoutId id="2147487150" r:id="rId5"/>
    <p:sldLayoutId id="2147487151" r:id="rId6"/>
    <p:sldLayoutId id="2147487152" r:id="rId7"/>
    <p:sldLayoutId id="2147487153" r:id="rId8"/>
    <p:sldLayoutId id="2147487154" r:id="rId9"/>
    <p:sldLayoutId id="2147487155" r:id="rId10"/>
    <p:sldLayoutId id="2147487156" r:id="rId11"/>
    <p:sldLayoutId id="2147487276" r:id="rId12"/>
    <p:sldLayoutId id="2147487277" r:id="rId13"/>
    <p:sldLayoutId id="2147487278" r:id="rId14"/>
    <p:sldLayoutId id="2147487279" r:id="rId15"/>
    <p:sldLayoutId id="2147487280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ranklin Gothic Book"/>
                <a:ea typeface="黑体"/>
              </a:defRPr>
            </a:lvl1pPr>
          </a:lstStyle>
          <a:p>
            <a:pPr>
              <a:defRPr/>
            </a:pPr>
            <a:fld id="{16CCA3C4-96DE-4CD8-A7CD-96747295ED5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ranklin Gothic Book"/>
                <a:ea typeface="黑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ranklin Gothic Book"/>
                <a:ea typeface="黑体"/>
              </a:defRPr>
            </a:lvl1pPr>
          </a:lstStyle>
          <a:p>
            <a:pPr>
              <a:defRPr/>
            </a:pPr>
            <a:fld id="{250858D1-1D2E-41AC-87E6-E2AB3D130D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57" r:id="rId1"/>
    <p:sldLayoutId id="2147487281" r:id="rId2"/>
    <p:sldLayoutId id="2147487158" r:id="rId3"/>
    <p:sldLayoutId id="2147487159" r:id="rId4"/>
    <p:sldLayoutId id="2147487160" r:id="rId5"/>
    <p:sldLayoutId id="2147487161" r:id="rId6"/>
    <p:sldLayoutId id="2147487162" r:id="rId7"/>
    <p:sldLayoutId id="2147487163" r:id="rId8"/>
    <p:sldLayoutId id="2147487164" r:id="rId9"/>
    <p:sldLayoutId id="2147487165" r:id="rId10"/>
    <p:sldLayoutId id="21474871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7167" r:id="rId1"/>
    <p:sldLayoutId id="2147487168" r:id="rId2"/>
    <p:sldLayoutId id="2147487169" r:id="rId3"/>
    <p:sldLayoutId id="2147487170" r:id="rId4"/>
    <p:sldLayoutId id="2147487171" r:id="rId5"/>
    <p:sldLayoutId id="2147487172" r:id="rId6"/>
    <p:sldLayoutId id="2147487173" r:id="rId7"/>
    <p:sldLayoutId id="2147487174" r:id="rId8"/>
    <p:sldLayoutId id="2147487175" r:id="rId9"/>
    <p:sldLayoutId id="2147487176" r:id="rId10"/>
    <p:sldLayoutId id="214748717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5pPr>
      <a:lvl6pPr marL="321457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6pPr>
      <a:lvl7pPr marL="642915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7pPr>
      <a:lvl8pPr marL="964372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8pPr>
      <a:lvl9pPr marL="1285829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sym typeface="Gill Sans" charset="0"/>
        </a:defRPr>
      </a:lvl9pPr>
    </p:titleStyle>
    <p:bodyStyle>
      <a:lvl1pPr marL="623888" indent="-401638" algn="l" rtl="0" eaLnBrk="0" fontAlgn="base" hangingPunct="0">
        <a:spcBef>
          <a:spcPts val="1688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936625" indent="-401638" algn="l" rtl="0" eaLnBrk="0" fontAlgn="base" hangingPunct="0">
        <a:spcBef>
          <a:spcPts val="1688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2pPr>
      <a:lvl3pPr marL="1249363" indent="-401638" algn="l" rtl="0" eaLnBrk="0" fontAlgn="base" hangingPunct="0">
        <a:spcBef>
          <a:spcPts val="1688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3pPr>
      <a:lvl4pPr marL="1562100" indent="-401638" algn="l" rtl="0" eaLnBrk="0" fontAlgn="base" hangingPunct="0">
        <a:spcBef>
          <a:spcPts val="1688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4pPr>
      <a:lvl5pPr marL="1874838" indent="-401638" algn="l" rtl="0" eaLnBrk="0" fontAlgn="base" hangingPunct="0">
        <a:spcBef>
          <a:spcPts val="1688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5pPr>
      <a:lvl6pPr marL="2196625" indent="-401822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6pPr>
      <a:lvl7pPr marL="2518082" indent="-401822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7pPr>
      <a:lvl8pPr marL="2839540" indent="-401822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8pPr>
      <a:lvl9pPr marL="3160997" indent="-401822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sym typeface="Gill Sans" charset="0"/>
        </a:defRPr>
      </a:lvl9pPr>
    </p:bodyStyle>
    <p:otherStyle>
      <a:defPPr>
        <a:defRPr lang="zh-CN"/>
      </a:defPPr>
      <a:lvl1pPr marL="0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7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70073B-E6A9-4402-A9B1-C7E5B09AB715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E87E4B-9579-474A-97ED-52E03FEBD1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78" r:id="rId1"/>
    <p:sldLayoutId id="2147487179" r:id="rId2"/>
    <p:sldLayoutId id="2147487180" r:id="rId3"/>
    <p:sldLayoutId id="2147487181" r:id="rId4"/>
    <p:sldLayoutId id="2147487182" r:id="rId5"/>
    <p:sldLayoutId id="2147487183" r:id="rId6"/>
    <p:sldLayoutId id="2147487184" r:id="rId7"/>
    <p:sldLayoutId id="2147487185" r:id="rId8"/>
    <p:sldLayoutId id="2147487186" r:id="rId9"/>
    <p:sldLayoutId id="2147487187" r:id="rId10"/>
    <p:sldLayoutId id="21474871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27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A2611A1-10F6-454D-AF7E-B950393F38F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6B5E-9CDA-4B86-B85F-84E3E9D3D9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89" r:id="rId1"/>
    <p:sldLayoutId id="2147487190" r:id="rId2"/>
    <p:sldLayoutId id="2147487191" r:id="rId3"/>
    <p:sldLayoutId id="2147487192" r:id="rId4"/>
    <p:sldLayoutId id="2147487193" r:id="rId5"/>
    <p:sldLayoutId id="2147487194" r:id="rId6"/>
    <p:sldLayoutId id="2147487195" r:id="rId7"/>
    <p:sldLayoutId id="2147487196" r:id="rId8"/>
    <p:sldLayoutId id="2147487197" r:id="rId9"/>
    <p:sldLayoutId id="2147487198" r:id="rId10"/>
    <p:sldLayoutId id="21474871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D792140-32DC-4F5B-BFFE-EADCC4F29A3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F526AA-C44A-433A-985C-A077539F1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379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125538"/>
            <a:ext cx="82296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3799" name="标题占位符 1"/>
          <p:cNvSpPr>
            <a:spLocks noGrp="1"/>
          </p:cNvSpPr>
          <p:nvPr>
            <p:ph type="title"/>
          </p:nvPr>
        </p:nvSpPr>
        <p:spPr bwMode="auto">
          <a:xfrm>
            <a:off x="395288" y="203200"/>
            <a:ext cx="83534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82" r:id="rId1"/>
    <p:sldLayoutId id="2147487283" r:id="rId2"/>
    <p:sldLayoutId id="2147487200" r:id="rId3"/>
    <p:sldLayoutId id="2147487201" r:id="rId4"/>
    <p:sldLayoutId id="2147487202" r:id="rId5"/>
    <p:sldLayoutId id="2147487284" r:id="rId6"/>
    <p:sldLayoutId id="2147487285" r:id="rId7"/>
    <p:sldLayoutId id="2147487203" r:id="rId8"/>
    <p:sldLayoutId id="2147487204" r:id="rId9"/>
    <p:sldLayoutId id="2147487205" r:id="rId10"/>
    <p:sldLayoutId id="214748720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481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33F95228-C7DC-4F9F-B11F-C1AC83EE3BB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16529EDC-6E6B-4D41-890D-C5E1FABB10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7286" r:id="rId1"/>
    <p:sldLayoutId id="2147487287" r:id="rId2"/>
    <p:sldLayoutId id="2147487288" r:id="rId3"/>
    <p:sldLayoutId id="2147487289" r:id="rId4"/>
    <p:sldLayoutId id="2147487290" r:id="rId5"/>
    <p:sldLayoutId id="2147487291" r:id="rId6"/>
    <p:sldLayoutId id="2147487292" r:id="rId7"/>
    <p:sldLayoutId id="2147487293" r:id="rId8"/>
    <p:sldLayoutId id="2147487294" r:id="rId9"/>
    <p:sldLayoutId id="2147487295" r:id="rId10"/>
    <p:sldLayoutId id="2147487296" r:id="rId11"/>
    <p:sldLayoutId id="21474872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70568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99" r:id="rId1"/>
    <p:sldLayoutId id="2147487300" r:id="rId2"/>
    <p:sldLayoutId id="2147487301" r:id="rId3"/>
    <p:sldLayoutId id="2147487302" r:id="rId4"/>
    <p:sldLayoutId id="2147487303" r:id="rId5"/>
    <p:sldLayoutId id="2147487304" r:id="rId6"/>
    <p:sldLayoutId id="2147487305" r:id="rId7"/>
    <p:sldLayoutId id="2147487306" r:id="rId8"/>
    <p:sldLayoutId id="2147487307" r:id="rId9"/>
    <p:sldLayoutId id="2147487308" r:id="rId10"/>
    <p:sldLayoutId id="21474873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EF4180FD-D920-44C9-89E1-1CBA4CA93180}" type="datetimeFigureOut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4CB5F8B0-D508-4F3C-8279-0947553693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 flipV="1">
            <a:off x="0" y="914400"/>
            <a:ext cx="9144000" cy="0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04" name="Picture 9" descr="家电顾问标志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76200"/>
            <a:ext cx="2971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881" r:id="rId1"/>
    <p:sldLayoutId id="2147487227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784225" y="0"/>
            <a:ext cx="8359775" cy="6858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47775" y="188913"/>
            <a:ext cx="7162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14450" y="1341438"/>
            <a:ext cx="7162800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7775" y="6400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00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1A2227-350A-42FD-8CB5-39EAFC40EB9E}" type="datetime1">
              <a:rPr lang="zh-CN" altLang="en-US"/>
              <a:pPr>
                <a:defRPr/>
              </a:pPr>
              <a:t>2016/1/6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08350" y="64008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00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00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F66DCB-EE38-4F04-92D2-1FAE3DA1F4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512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8475" cy="25400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6882" r:id="rId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66FF"/>
          </a:solidFill>
          <a:effectLst>
            <a:outerShdw blurRad="38100" dist="38100" dir="2700000" algn="tl">
              <a:srgbClr val="000000"/>
            </a:outerShdw>
          </a:effectLst>
          <a:latin typeface="华文琥珀" pitchFamily="2" charset="-122"/>
          <a:ea typeface="华文琥珀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4000" b="1">
          <a:solidFill>
            <a:srgbClr val="23236B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楷体_GB231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rgbClr val="23236B"/>
          </a:solidFill>
          <a:latin typeface="幼圆" pitchFamily="49" charset="-122"/>
          <a:ea typeface="+mn-ea"/>
          <a:cs typeface="楷体_GB231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23236B"/>
          </a:solidFill>
          <a:latin typeface="幼圆" pitchFamily="49" charset="-122"/>
          <a:ea typeface="+mn-ea"/>
          <a:cs typeface="楷体_GB231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rgbClr val="23236B"/>
          </a:solidFill>
          <a:latin typeface="幼圆" pitchFamily="49" charset="-122"/>
          <a:ea typeface="+mn-ea"/>
          <a:cs typeface="楷体_GB231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rgbClr val="23236B"/>
          </a:solidFill>
          <a:latin typeface="幼圆" pitchFamily="49" charset="-122"/>
          <a:ea typeface="+mn-ea"/>
          <a:cs typeface="楷体_GB231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23236B"/>
          </a:solidFill>
          <a:latin typeface="幼圆" pitchFamily="49" charset="-122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23236B"/>
          </a:solidFill>
          <a:latin typeface="幼圆" pitchFamily="49" charset="-122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23236B"/>
          </a:solidFill>
          <a:latin typeface="幼圆" pitchFamily="49" charset="-122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23236B"/>
          </a:solidFill>
          <a:latin typeface="幼圆" pitchFamily="49" charset="-122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0"/>
          <a:ext cx="91440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Image" r:id="rId20" imgW="2438198" imgH="1657835" progId="">
                  <p:embed/>
                </p:oleObj>
              </mc:Choice>
              <mc:Fallback>
                <p:oleObj name="Image" r:id="rId20" imgW="2438198" imgH="165783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D9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B174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Rectangle 3"/>
          <p:cNvSpPr>
            <a:spLocks noChangeArrowheads="1"/>
          </p:cNvSpPr>
          <p:nvPr/>
        </p:nvSpPr>
        <p:spPr bwMode="white">
          <a:xfrm>
            <a:off x="5715000" y="6305550"/>
            <a:ext cx="30099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914400" y="1524000"/>
            <a:ext cx="7620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228600" y="64008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76E492CA-D29B-44FC-A612-742CD37D73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 bwMode="gray">
          <a:xfrm>
            <a:off x="1066800" y="838200"/>
            <a:ext cx="70866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pic>
        <p:nvPicPr>
          <p:cNvPr id="6151" name="Picture 7" descr="sdb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62600"/>
            <a:ext cx="12954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662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28" r:id="rId1"/>
    <p:sldLayoutId id="2147486883" r:id="rId2"/>
    <p:sldLayoutId id="2147486884" r:id="rId3"/>
    <p:sldLayoutId id="2147486885" r:id="rId4"/>
    <p:sldLayoutId id="2147486886" r:id="rId5"/>
    <p:sldLayoutId id="2147486887" r:id="rId6"/>
    <p:sldLayoutId id="2147486888" r:id="rId7"/>
    <p:sldLayoutId id="2147486889" r:id="rId8"/>
    <p:sldLayoutId id="2147486890" r:id="rId9"/>
    <p:sldLayoutId id="2147486891" r:id="rId10"/>
    <p:sldLayoutId id="2147486892" r:id="rId11"/>
    <p:sldLayoutId id="2147486893" r:id="rId12"/>
    <p:sldLayoutId id="2147486894" r:id="rId13"/>
    <p:sldLayoutId id="2147486895" r:id="rId14"/>
    <p:sldLayoutId id="2147486896" r:id="rId15"/>
    <p:sldLayoutId id="2147486897" r:id="rId16"/>
    <p:sldLayoutId id="2147486898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0" y="0"/>
          <a:ext cx="91440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Image" r:id="rId20" imgW="2438198" imgH="1657835" progId="">
                  <p:embed/>
                </p:oleObj>
              </mc:Choice>
              <mc:Fallback>
                <p:oleObj name="Image" r:id="rId20" imgW="2438198" imgH="165783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D9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B174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Rectangle 3"/>
          <p:cNvSpPr>
            <a:spLocks noChangeArrowheads="1"/>
          </p:cNvSpPr>
          <p:nvPr/>
        </p:nvSpPr>
        <p:spPr bwMode="white">
          <a:xfrm>
            <a:off x="5715000" y="6305550"/>
            <a:ext cx="30099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914400" y="1524000"/>
            <a:ext cx="7620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228600" y="64008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10CA33D0-1E41-4782-9114-77D08B9C0C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gray">
          <a:xfrm>
            <a:off x="1066800" y="838200"/>
            <a:ext cx="70866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pic>
        <p:nvPicPr>
          <p:cNvPr id="7175" name="Picture 7" descr="sdb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62600"/>
            <a:ext cx="12954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662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29" r:id="rId1"/>
    <p:sldLayoutId id="2147486899" r:id="rId2"/>
    <p:sldLayoutId id="2147486900" r:id="rId3"/>
    <p:sldLayoutId id="2147486901" r:id="rId4"/>
    <p:sldLayoutId id="2147486902" r:id="rId5"/>
    <p:sldLayoutId id="2147486903" r:id="rId6"/>
    <p:sldLayoutId id="2147486904" r:id="rId7"/>
    <p:sldLayoutId id="2147486905" r:id="rId8"/>
    <p:sldLayoutId id="2147486906" r:id="rId9"/>
    <p:sldLayoutId id="2147486907" r:id="rId10"/>
    <p:sldLayoutId id="2147486908" r:id="rId11"/>
    <p:sldLayoutId id="2147486909" r:id="rId12"/>
    <p:sldLayoutId id="2147486910" r:id="rId13"/>
    <p:sldLayoutId id="2147486911" r:id="rId14"/>
    <p:sldLayoutId id="2147486912" r:id="rId15"/>
    <p:sldLayoutId id="2147486913" r:id="rId16"/>
    <p:sldLayoutId id="2147486914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0" y="0"/>
          <a:ext cx="91440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Image" r:id="rId20" imgW="2438198" imgH="1657835" progId="">
                  <p:embed/>
                </p:oleObj>
              </mc:Choice>
              <mc:Fallback>
                <p:oleObj name="Image" r:id="rId20" imgW="2438198" imgH="165783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D9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B174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Rectangle 3"/>
          <p:cNvSpPr>
            <a:spLocks noChangeArrowheads="1"/>
          </p:cNvSpPr>
          <p:nvPr/>
        </p:nvSpPr>
        <p:spPr bwMode="white">
          <a:xfrm>
            <a:off x="5715000" y="6305550"/>
            <a:ext cx="30099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914400" y="1524000"/>
            <a:ext cx="7620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228600" y="64008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4A4EC5E1-1AE0-4813-A5F1-558268AEA3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 bwMode="gray">
          <a:xfrm>
            <a:off x="1066800" y="838200"/>
            <a:ext cx="70866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pic>
        <p:nvPicPr>
          <p:cNvPr id="8199" name="Picture 7" descr="sdb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62600"/>
            <a:ext cx="12954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662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30" r:id="rId1"/>
    <p:sldLayoutId id="2147486915" r:id="rId2"/>
    <p:sldLayoutId id="2147486916" r:id="rId3"/>
    <p:sldLayoutId id="2147486917" r:id="rId4"/>
    <p:sldLayoutId id="2147486918" r:id="rId5"/>
    <p:sldLayoutId id="2147486919" r:id="rId6"/>
    <p:sldLayoutId id="2147486920" r:id="rId7"/>
    <p:sldLayoutId id="2147486921" r:id="rId8"/>
    <p:sldLayoutId id="2147486922" r:id="rId9"/>
    <p:sldLayoutId id="2147486923" r:id="rId10"/>
    <p:sldLayoutId id="2147486924" r:id="rId11"/>
    <p:sldLayoutId id="2147486925" r:id="rId12"/>
    <p:sldLayoutId id="2147486926" r:id="rId13"/>
    <p:sldLayoutId id="2147486927" r:id="rId14"/>
    <p:sldLayoutId id="2147486928" r:id="rId15"/>
    <p:sldLayoutId id="2147486929" r:id="rId16"/>
    <p:sldLayoutId id="2147486930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0" y="0"/>
          <a:ext cx="91440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Image" r:id="rId21" imgW="2438198" imgH="1657835" progId="">
                  <p:embed/>
                </p:oleObj>
              </mc:Choice>
              <mc:Fallback>
                <p:oleObj name="Image" r:id="rId21" imgW="2438198" imgH="165783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D9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B174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Rectangle 3"/>
          <p:cNvSpPr>
            <a:spLocks noChangeArrowheads="1"/>
          </p:cNvSpPr>
          <p:nvPr/>
        </p:nvSpPr>
        <p:spPr bwMode="white">
          <a:xfrm>
            <a:off x="5715000" y="6305550"/>
            <a:ext cx="30099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914400" y="1524000"/>
            <a:ext cx="7620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228600" y="64008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3BFF96F0-7ACA-4723-8BC9-DECF5A7BD8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 bwMode="gray">
          <a:xfrm>
            <a:off x="1066800" y="838200"/>
            <a:ext cx="70866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pic>
        <p:nvPicPr>
          <p:cNvPr id="9223" name="Picture 7" descr="sdb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62600"/>
            <a:ext cx="12954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662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231" r:id="rId1"/>
    <p:sldLayoutId id="2147486931" r:id="rId2"/>
    <p:sldLayoutId id="2147486932" r:id="rId3"/>
    <p:sldLayoutId id="2147486933" r:id="rId4"/>
    <p:sldLayoutId id="2147486934" r:id="rId5"/>
    <p:sldLayoutId id="2147486935" r:id="rId6"/>
    <p:sldLayoutId id="2147486936" r:id="rId7"/>
    <p:sldLayoutId id="2147486937" r:id="rId8"/>
    <p:sldLayoutId id="2147486938" r:id="rId9"/>
    <p:sldLayoutId id="2147486939" r:id="rId10"/>
    <p:sldLayoutId id="2147486940" r:id="rId11"/>
    <p:sldLayoutId id="2147486941" r:id="rId12"/>
    <p:sldLayoutId id="2147486942" r:id="rId13"/>
    <p:sldLayoutId id="2147486943" r:id="rId14"/>
    <p:sldLayoutId id="2147486944" r:id="rId15"/>
    <p:sldLayoutId id="2147486945" r:id="rId16"/>
    <p:sldLayoutId id="2147486946" r:id="rId17"/>
    <p:sldLayoutId id="2147487232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9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6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6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6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72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05.xml"/><Relationship Id="rId5" Type="http://schemas.openxmlformats.org/officeDocument/2006/relationships/hyperlink" Target="http://blog.sina.com.cn/changshappt" TargetMode="External"/><Relationship Id="rId4" Type="http://schemas.openxmlformats.org/officeDocument/2006/relationships/hyperlink" Target="http://www.70man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400.xml"/><Relationship Id="rId1" Type="http://schemas.openxmlformats.org/officeDocument/2006/relationships/video" Target="NULL" TargetMode="Externa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5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4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5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6.xml"/><Relationship Id="rId2" Type="http://schemas.openxmlformats.org/officeDocument/2006/relationships/audio" Target="file:///E:\&#31179;&#21494;&#31169;&#34255;PPT&#36164;&#26009;\01PPT&#36798;&#20154;&#20316;&#21697;\PPT&#36798;&#20154;&#31995;&#21015;&#20043;@&#35199;&#23725;&#22812;&#38634;&#65288;5&#31181;&#65289;\&#21647;&#21497;&#22812;&#33722;_&#26472;&#38634;&#29256;\&#24207;&#26354;.wma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notesSlide" Target="../notesSlides/notesSlide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9.xml"/><Relationship Id="rId4" Type="http://schemas.openxmlformats.org/officeDocument/2006/relationships/image" Target="../media/image8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37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sina.com.cn/changshappt" TargetMode="External"/><Relationship Id="rId1" Type="http://schemas.openxmlformats.org/officeDocument/2006/relationships/slideLayout" Target="../slideLayouts/slideLayout36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34.xml"/><Relationship Id="rId1" Type="http://schemas.openxmlformats.org/officeDocument/2006/relationships/tags" Target="../tags/tag3.xml"/><Relationship Id="rId4" Type="http://schemas.openxmlformats.org/officeDocument/2006/relationships/image" Target="../media/image9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8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5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0.xml"/><Relationship Id="rId4" Type="http://schemas.openxmlformats.org/officeDocument/2006/relationships/image" Target="../media/image10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23.xml"/><Relationship Id="rId5" Type="http://schemas.openxmlformats.org/officeDocument/2006/relationships/hyperlink" Target="http://www.51pptmoban.com/" TargetMode="External"/><Relationship Id="rId4" Type="http://schemas.openxmlformats.org/officeDocument/2006/relationships/image" Target="../media/image10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4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7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63700" y="1201738"/>
            <a:ext cx="5816600" cy="2227262"/>
          </a:xfrm>
          <a:prstGeom prst="wedgeRoundRectCallout">
            <a:avLst>
              <a:gd name="adj1" fmla="val -39035"/>
              <a:gd name="adj2" fmla="val 88279"/>
              <a:gd name="adj3" fmla="val 16667"/>
            </a:avLst>
          </a:prstGeom>
          <a:ln w="5715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8000" dirty="0" smtClean="0">
                <a:solidFill>
                  <a:srgbClr val="FF0000"/>
                </a:solidFill>
              </a:rPr>
              <a:t>说服力</a:t>
            </a:r>
            <a:r>
              <a:rPr lang="en-US" altLang="zh-CN" sz="6000" dirty="0" smtClean="0"/>
              <a:t/>
            </a:r>
            <a:br>
              <a:rPr lang="en-US" altLang="zh-CN" sz="6000" dirty="0" smtClean="0"/>
            </a:br>
            <a:r>
              <a:rPr lang="zh-CN" altLang="en-US" dirty="0" smtClean="0">
                <a:solidFill>
                  <a:schemeClr val="bg1"/>
                </a:solidFill>
              </a:rPr>
              <a:t>全图型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要怎样做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1371600" y="5172075"/>
            <a:ext cx="6400800" cy="114617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秋叶</a:t>
            </a:r>
            <a:endParaRPr lang="en-US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www.70man.com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5" descr="Photoxpress_5865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Rectangle 4"/>
          <p:cNvSpPr>
            <a:spLocks noChangeArrowheads="1"/>
          </p:cNvSpPr>
          <p:nvPr/>
        </p:nvSpPr>
        <p:spPr bwMode="auto">
          <a:xfrm>
            <a:off x="288925" y="609600"/>
            <a:ext cx="8566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rgbClr val="FFFFFF"/>
                </a:solidFill>
              </a:rPr>
              <a:t>Treasure every moment that you have!</a:t>
            </a:r>
            <a:endParaRPr lang="en-US" altLang="zh-CN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4" descr="slide0430_image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3"/>
          <p:cNvSpPr txBox="1">
            <a:spLocks noChangeArrowheads="1"/>
          </p:cNvSpPr>
          <p:nvPr/>
        </p:nvSpPr>
        <p:spPr bwMode="auto">
          <a:xfrm>
            <a:off x="3578225" y="3073400"/>
            <a:ext cx="55721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路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始终要一步一步走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艺术字体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7" descr="flickr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5" b="7483"/>
          <a:stretch>
            <a:fillRect/>
          </a:stretch>
        </p:blipFill>
        <p:spPr bwMode="auto">
          <a:xfrm>
            <a:off x="3067050" y="4581525"/>
            <a:ext cx="385127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5" name="Picture 5" descr="phins10423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0" b="9081"/>
          <a:stretch>
            <a:fillRect/>
          </a:stretch>
        </p:blipFill>
        <p:spPr bwMode="auto">
          <a:xfrm>
            <a:off x="2916238" y="1700213"/>
            <a:ext cx="2538412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4664075"/>
            <a:ext cx="2698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38" y="4657725"/>
            <a:ext cx="269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8" name="Text Box 14"/>
          <p:cNvSpPr txBox="1">
            <a:spLocks noChangeArrowheads="1"/>
          </p:cNvSpPr>
          <p:nvPr/>
        </p:nvSpPr>
        <p:spPr bwMode="auto">
          <a:xfrm>
            <a:off x="1042988" y="4076700"/>
            <a:ext cx="1860550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如何</a:t>
            </a:r>
          </a:p>
          <a:p>
            <a:pPr>
              <a:lnSpc>
                <a:spcPct val="120000"/>
              </a:lnSpc>
            </a:pPr>
            <a:r>
              <a:rPr lang="zh-CN" altLang="en-US" sz="6600" b="1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搜索</a:t>
            </a:r>
          </a:p>
        </p:txBody>
      </p:sp>
      <p:sp>
        <p:nvSpPr>
          <p:cNvPr id="141319" name="Text Box 15"/>
          <p:cNvSpPr txBox="1">
            <a:spLocks noChangeArrowheads="1"/>
          </p:cNvSpPr>
          <p:nvPr/>
        </p:nvSpPr>
        <p:spPr bwMode="auto">
          <a:xfrm>
            <a:off x="6804025" y="5084763"/>
            <a:ext cx="12001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0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图片</a:t>
            </a:r>
          </a:p>
        </p:txBody>
      </p:sp>
      <p:sp>
        <p:nvSpPr>
          <p:cNvPr id="141320" name="Text Box 18"/>
          <p:cNvSpPr txBox="1">
            <a:spLocks noChangeArrowheads="1"/>
          </p:cNvSpPr>
          <p:nvPr/>
        </p:nvSpPr>
        <p:spPr bwMode="auto">
          <a:xfrm>
            <a:off x="7885113" y="4318000"/>
            <a:ext cx="935037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9600">
                <a:solidFill>
                  <a:srgbClr val="C0C0C0"/>
                </a:solidFill>
                <a:latin typeface="Philosopher"/>
                <a:ea typeface="微软雅黑" pitchFamily="34" charset="-122"/>
                <a:sym typeface="Wingdings" pitchFamily="2" charset="2"/>
              </a:rPr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92275" y="3933825"/>
            <a:ext cx="3311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设计中的</a:t>
            </a:r>
            <a:r>
              <a: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图片</a:t>
            </a:r>
            <a:r>
              <a:rPr lang="zh-CN" altLang="en-US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元素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180975" y="3962400"/>
            <a:ext cx="5853113" cy="63817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altLang="zh-CN" sz="11000" dirty="0" smtClean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encil" pitchFamily="82" charset="0"/>
                <a:ea typeface="方正粗活意简体" pitchFamily="65" charset="-122"/>
              </a:rPr>
              <a:t>Go</a:t>
            </a:r>
            <a:r>
              <a:rPr lang="en-US" altLang="zh-CN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encil" pitchFamily="82" charset="0"/>
                <a:ea typeface="方正粗活意简体" pitchFamily="65" charset="-122"/>
              </a:rPr>
              <a:t>VISUALIZED</a:t>
            </a:r>
            <a:endParaRPr lang="zh-CN" altLang="en-US" sz="48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tencil" pitchFamily="82" charset="0"/>
              <a:ea typeface="方正粗活意简体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now\Desktop\毕业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12" descr="C:\Users\Administrator\Downloads\gic27251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15888"/>
            <a:ext cx="6704012" cy="67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椭圆 30"/>
          <p:cNvSpPr/>
          <p:nvPr/>
        </p:nvSpPr>
        <p:spPr>
          <a:xfrm>
            <a:off x="1143000" y="2508250"/>
            <a:ext cx="2212975" cy="2212975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iragino Sans GB W6" pitchFamily="34" charset="-122"/>
              <a:ea typeface="Hiragino Sans GB W6" pitchFamily="34" charset="-122"/>
            </a:endParaRPr>
          </a:p>
        </p:txBody>
      </p:sp>
      <p:sp>
        <p:nvSpPr>
          <p:cNvPr id="144388" name="标题 1"/>
          <p:cNvSpPr>
            <a:spLocks noGrp="1"/>
          </p:cNvSpPr>
          <p:nvPr>
            <p:ph type="ctrTitle"/>
          </p:nvPr>
        </p:nvSpPr>
        <p:spPr>
          <a:xfrm>
            <a:off x="963613" y="2787650"/>
            <a:ext cx="2463800" cy="1470025"/>
          </a:xfrm>
        </p:spPr>
        <p:txBody>
          <a:bodyPr/>
          <a:lstStyle/>
          <a:p>
            <a:pPr eaLnBrk="1" hangingPunct="1"/>
            <a:r>
              <a:rPr lang="zh-CN" altLang="en-US" sz="16600" smtClean="0">
                <a:solidFill>
                  <a:schemeClr val="bg1"/>
                </a:solidFill>
                <a:latin typeface="Hiragino Sans GB W6"/>
                <a:ea typeface="Hiragino Sans GB W6"/>
                <a:cs typeface="Hiragino Sans GB W6"/>
              </a:rPr>
              <a:t>着</a:t>
            </a:r>
          </a:p>
        </p:txBody>
      </p:sp>
      <p:sp>
        <p:nvSpPr>
          <p:cNvPr id="144389" name="矩形 32"/>
          <p:cNvSpPr>
            <a:spLocks noChangeArrowheads="1"/>
          </p:cNvSpPr>
          <p:nvPr/>
        </p:nvSpPr>
        <p:spPr bwMode="auto">
          <a:xfrm>
            <a:off x="1600200" y="4843463"/>
            <a:ext cx="1296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404040"/>
                </a:solidFill>
                <a:latin typeface="Hiragino Sans GB W6"/>
                <a:ea typeface="Hiragino Sans GB W6"/>
                <a:cs typeface="Hiragino Sans GB W6"/>
              </a:rPr>
              <a:t>第</a:t>
            </a:r>
            <a:r>
              <a:rPr lang="en-US" altLang="zh-CN" sz="3200" b="1">
                <a:solidFill>
                  <a:srgbClr val="404040"/>
                </a:solidFill>
                <a:latin typeface="Hiragino Sans GB W6"/>
                <a:ea typeface="Hiragino Sans GB W6"/>
                <a:cs typeface="Hiragino Sans GB W6"/>
              </a:rPr>
              <a:t>3</a:t>
            </a:r>
            <a:r>
              <a:rPr lang="zh-CN" altLang="en-US" sz="3200" b="1">
                <a:solidFill>
                  <a:srgbClr val="404040"/>
                </a:solidFill>
                <a:latin typeface="Hiragino Sans GB W6"/>
                <a:ea typeface="Hiragino Sans GB W6"/>
                <a:cs typeface="Hiragino Sans GB W6"/>
              </a:rPr>
              <a:t>式</a:t>
            </a:r>
          </a:p>
        </p:txBody>
      </p:sp>
      <p:sp>
        <p:nvSpPr>
          <p:cNvPr id="144390" name="矩形 6"/>
          <p:cNvSpPr>
            <a:spLocks noChangeArrowheads="1"/>
          </p:cNvSpPr>
          <p:nvPr/>
        </p:nvSpPr>
        <p:spPr bwMode="auto">
          <a:xfrm>
            <a:off x="1370013" y="1528763"/>
            <a:ext cx="17573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404040"/>
                </a:solidFill>
                <a:latin typeface="Hiragino Sans GB W6"/>
                <a:ea typeface="Hiragino Sans GB W6"/>
                <a:cs typeface="Hiragino Sans GB W6"/>
              </a:rPr>
              <a:t>zhuo</a:t>
            </a:r>
            <a:endParaRPr lang="zh-CN" altLang="en-US" sz="4800" b="1">
              <a:solidFill>
                <a:srgbClr val="404040"/>
              </a:solidFill>
              <a:latin typeface="Hiragino Sans GB W6"/>
              <a:ea typeface="Hiragino Sans GB W6"/>
              <a:cs typeface="Hiragino Sans GB W6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392363" y="1646238"/>
            <a:ext cx="117475" cy="117475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392" name="矩形 11"/>
          <p:cNvSpPr>
            <a:spLocks noChangeArrowheads="1"/>
          </p:cNvSpPr>
          <p:nvPr/>
        </p:nvSpPr>
        <p:spPr bwMode="auto">
          <a:xfrm>
            <a:off x="6011863" y="5924550"/>
            <a:ext cx="10064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404040"/>
                </a:solidFill>
                <a:latin typeface="Hiragino Sans GB W6"/>
                <a:ea typeface="Hiragino Sans GB W6"/>
                <a:cs typeface="Hiragino Sans GB W6"/>
              </a:rPr>
              <a:t>对比功效</a:t>
            </a:r>
          </a:p>
        </p:txBody>
      </p:sp>
      <p:sp>
        <p:nvSpPr>
          <p:cNvPr id="144393" name="矩形 12"/>
          <p:cNvSpPr>
            <a:spLocks noChangeArrowheads="1"/>
          </p:cNvSpPr>
          <p:nvPr/>
        </p:nvSpPr>
        <p:spPr bwMode="auto">
          <a:xfrm>
            <a:off x="6011863" y="6294438"/>
            <a:ext cx="1006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404040"/>
                </a:solidFill>
                <a:latin typeface="Hiragino Sans GB W6"/>
                <a:ea typeface="Hiragino Sans GB W6"/>
                <a:cs typeface="Hiragino Sans GB W6"/>
              </a:rPr>
              <a:t>修炼难度</a:t>
            </a:r>
          </a:p>
        </p:txBody>
      </p:sp>
      <p:pic>
        <p:nvPicPr>
          <p:cNvPr id="144394" name="Picture 5" descr="C:\Users\Administrator\Downloads\001_15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38" y="5980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5" name="Picture 6" descr="C:\Users\Administrator\Downloads\001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3" y="5980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6" name="Picture 5" descr="C:\Users\Administrator\Downloads\001_15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8" y="5980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7" name="Picture 5" descr="C:\Users\Administrator\Downloads\001_15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38" y="63230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8" name="Picture 6" descr="C:\Users\Administrator\Downloads\001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3" y="63230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9" name="Picture 4" descr="C:\Users\Administrator\Downloads\001_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8" y="63230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400" name="Picture 6" descr="C:\Users\Administrator\Downloads\001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63230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401" name="Picture 6" descr="C:\Users\Administrator\Downloads\001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3230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402" name="Picture 6" descr="C:\Users\Administrator\Downloads\001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5980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403" name="Picture 4" descr="C:\Users\Administrator\Downloads\001_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980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圆角矩形 24"/>
          <p:cNvSpPr/>
          <p:nvPr/>
        </p:nvSpPr>
        <p:spPr>
          <a:xfrm>
            <a:off x="5967413" y="5926138"/>
            <a:ext cx="2835275" cy="708025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借图发挥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25"/>
            <a:ext cx="9144000" cy="587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 rot="-434840">
            <a:off x="22225" y="2936875"/>
            <a:ext cx="13573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>
                <a:latin typeface="华文行楷" pitchFamily="2" charset="-122"/>
                <a:ea typeface="华文行楷" pitchFamily="2" charset="-122"/>
              </a:rPr>
              <a:t>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520968">
            <a:off x="2039938" y="2451100"/>
            <a:ext cx="13573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>
                <a:latin typeface="华文行楷" pitchFamily="2" charset="-122"/>
                <a:ea typeface="华文行楷" pitchFamily="2" charset="-122"/>
              </a:rPr>
              <a:t>何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71938" y="2928938"/>
            <a:ext cx="13573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>
                <a:latin typeface="华文行楷" pitchFamily="2" charset="-122"/>
                <a:ea typeface="华文行楷" pitchFamily="2" charset="-122"/>
              </a:rPr>
              <a:t>读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717208">
            <a:off x="6076950" y="2481263"/>
            <a:ext cx="13573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>
                <a:latin typeface="华文行楷" pitchFamily="2" charset="-122"/>
                <a:ea typeface="华文行楷" pitchFamily="2" charset="-122"/>
              </a:rPr>
              <a:t>大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rot="-375642">
            <a:off x="7562850" y="3141663"/>
            <a:ext cx="135731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>
                <a:latin typeface="华文行楷" pitchFamily="2" charset="-122"/>
                <a:ea typeface="华文行楷" pitchFamily="2" charset="-122"/>
              </a:rPr>
              <a:t>学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6357938"/>
            <a:ext cx="9144000" cy="50006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3175" y="6165850"/>
            <a:ext cx="9180513" cy="69215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3175" y="-26988"/>
            <a:ext cx="9145588" cy="1123951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7460" name="Picture 6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" y="1417638"/>
            <a:ext cx="9102725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536700" y="2570163"/>
            <a:ext cx="4259263" cy="7699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mtClean="0">
                <a:solidFill>
                  <a:srgbClr val="CC0000"/>
                </a:solidFill>
                <a:latin typeface="+mn-ea"/>
                <a:ea typeface="+mn-ea"/>
              </a:rPr>
              <a:t>2010</a:t>
            </a:r>
            <a:r>
              <a:rPr lang="zh-CN" altLang="en-US" sz="4400" b="1" smtClean="0">
                <a:solidFill>
                  <a:srgbClr val="CC0000"/>
                </a:solidFill>
                <a:latin typeface="+mn-ea"/>
                <a:ea typeface="+mn-ea"/>
              </a:rPr>
              <a:t>工作报告</a:t>
            </a:r>
            <a:endParaRPr lang="zh-CN" altLang="en-US" sz="4400" b="1">
              <a:solidFill>
                <a:srgbClr val="CC0000"/>
              </a:solidFill>
              <a:latin typeface="+mn-ea"/>
              <a:ea typeface="+mn-ea"/>
            </a:endParaRPr>
          </a:p>
        </p:txBody>
      </p:sp>
      <p:grpSp>
        <p:nvGrpSpPr>
          <p:cNvPr id="147462" name="组合 1"/>
          <p:cNvGrpSpPr>
            <a:grpSpLocks/>
          </p:cNvGrpSpPr>
          <p:nvPr/>
        </p:nvGrpSpPr>
        <p:grpSpPr bwMode="auto">
          <a:xfrm>
            <a:off x="555625" y="2997200"/>
            <a:ext cx="4791075" cy="1008063"/>
            <a:chOff x="251520" y="3145950"/>
            <a:chExt cx="4791328" cy="1008115"/>
          </a:xfrm>
        </p:grpSpPr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1099290" y="3650801"/>
              <a:ext cx="3943558" cy="3460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251520" y="3145950"/>
              <a:ext cx="1079557" cy="10081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54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</a:p>
          </p:txBody>
        </p:sp>
      </p:grpSp>
      <p:sp>
        <p:nvSpPr>
          <p:cNvPr id="147463" name="TextBox 7"/>
          <p:cNvSpPr txBox="1">
            <a:spLocks noChangeArrowheads="1"/>
          </p:cNvSpPr>
          <p:nvPr/>
        </p:nvSpPr>
        <p:spPr bwMode="auto">
          <a:xfrm>
            <a:off x="1687513" y="3933825"/>
            <a:ext cx="19478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Verdana" pitchFamily="34" charset="0"/>
                <a:ea typeface="微软雅黑" pitchFamily="34" charset="-122"/>
              </a:rPr>
              <a:t>1</a:t>
            </a:r>
            <a:r>
              <a:rPr lang="zh-CN" altLang="en-US">
                <a:latin typeface="Verdana" pitchFamily="34" charset="0"/>
                <a:ea typeface="微软雅黑" pitchFamily="34" charset="-122"/>
              </a:rPr>
              <a:t>、业务工作报告</a:t>
            </a:r>
            <a:endParaRPr lang="en-US" altLang="zh-CN">
              <a:latin typeface="Verdana" pitchFamily="34" charset="0"/>
              <a:ea typeface="微软雅黑" pitchFamily="34" charset="-122"/>
            </a:endParaRPr>
          </a:p>
          <a:p>
            <a:pPr eaLnBrk="1" hangingPunct="1"/>
            <a:r>
              <a:rPr lang="en-US" altLang="zh-CN">
                <a:latin typeface="Verdana" pitchFamily="34" charset="0"/>
                <a:ea typeface="微软雅黑" pitchFamily="34" charset="-122"/>
              </a:rPr>
              <a:t>2</a:t>
            </a:r>
            <a:r>
              <a:rPr lang="zh-CN" altLang="en-US">
                <a:latin typeface="Verdana" pitchFamily="34" charset="0"/>
                <a:ea typeface="微软雅黑" pitchFamily="34" charset="-122"/>
              </a:rPr>
              <a:t>、廉洁自律报告</a:t>
            </a:r>
            <a:endParaRPr lang="en-US" altLang="zh-CN">
              <a:latin typeface="Verdana" pitchFamily="34" charset="0"/>
              <a:ea typeface="微软雅黑" pitchFamily="34" charset="-122"/>
            </a:endParaRPr>
          </a:p>
          <a:p>
            <a:pPr eaLnBrk="1" hangingPunct="1"/>
            <a:r>
              <a:rPr lang="en-US" altLang="zh-CN">
                <a:latin typeface="Verdana" pitchFamily="34" charset="0"/>
                <a:ea typeface="微软雅黑" pitchFamily="34" charset="-122"/>
              </a:rPr>
              <a:t>3</a:t>
            </a:r>
            <a:r>
              <a:rPr lang="zh-CN" altLang="en-US">
                <a:latin typeface="Verdana" pitchFamily="34" charset="0"/>
                <a:ea typeface="微软雅黑" pitchFamily="34" charset="-122"/>
              </a:rPr>
              <a:t>、维稳工作报告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692275" y="3835400"/>
            <a:ext cx="0" cy="88900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4" descr="http://pic2.nipic.com/20090420/225028_12430301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37" b="47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349750" y="273050"/>
            <a:ext cx="5334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图片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视觉冲击力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文字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精炼有内涵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 rot="19189593">
            <a:off x="6042025" y="5486400"/>
            <a:ext cx="4289425" cy="88582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zh-CN" altLang="en-US" sz="2400" dirty="0" smtClean="0">
                <a:latin typeface="微软雅黑" pitchFamily="34" charset="-122"/>
              </a:rPr>
              <a:t>这就是</a:t>
            </a:r>
            <a:endParaRPr lang="en-US" altLang="zh-CN" sz="2400" dirty="0" smtClean="0">
              <a:latin typeface="微软雅黑" pitchFamily="34" charset="-122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zh-CN" altLang="en-US" sz="2400" dirty="0" smtClean="0">
                <a:latin typeface="微软雅黑" pitchFamily="34" charset="-122"/>
              </a:rPr>
              <a:t>全图型</a:t>
            </a:r>
            <a:r>
              <a:rPr lang="en-US" altLang="zh-CN" sz="2400" dirty="0" smtClean="0">
                <a:latin typeface="微软雅黑" pitchFamily="34" charset="-122"/>
              </a:rPr>
              <a:t>PPT</a:t>
            </a:r>
            <a:r>
              <a:rPr lang="zh-CN" altLang="en-US" sz="2400" dirty="0" smtClean="0">
                <a:latin typeface="微软雅黑" pitchFamily="34" charset="-122"/>
              </a:rPr>
              <a:t>！</a:t>
            </a:r>
            <a:endParaRPr lang="zh-CN" altLang="en-US" sz="2400" dirty="0">
              <a:latin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C:\Users\liujun\AppData\Local\Microsoft\Windows\Temporary Internet Files\Content.IE5\4F59DE96\MP90043868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144000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92446" y="1068157"/>
            <a:ext cx="4608512" cy="646331"/>
          </a:xfrm>
          <a:prstGeom prst="rect">
            <a:avLst/>
          </a:prstGeom>
          <a:noFill/>
          <a:scene3d>
            <a:camera prst="isometricOffAxis1Top">
              <a:rot lat="19271831" lon="20661416" rev="1179211"/>
            </a:camera>
            <a:lightRig rig="threePt" dir="t"/>
          </a:scene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itchFamily="2" charset="-122"/>
                <a:ea typeface="+mn-ea"/>
              </a:rPr>
              <a:t>关于学习的建议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78264" y="2996983"/>
            <a:ext cx="4608512" cy="646331"/>
          </a:xfrm>
          <a:prstGeom prst="rect">
            <a:avLst/>
          </a:prstGeom>
          <a:noFill/>
          <a:scene3d>
            <a:camera prst="isometricOffAxis1Top">
              <a:rot lat="19271831" lon="20661416" rev="1179211"/>
            </a:camera>
            <a:lightRig rig="threePt" dir="t"/>
          </a:scene3d>
        </p:spPr>
        <p:txBody>
          <a:bodyPr>
            <a:spAutoFit/>
          </a:bodyPr>
          <a:lstStyle>
            <a:defPPr>
              <a:defRPr lang="zh-CN"/>
            </a:defPPr>
            <a:lvl1pPr>
              <a:defRPr sz="3600">
                <a:latin typeface="宋体" pitchFamily="2" charset="-122"/>
                <a:ea typeface="宋体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关于生活的建议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35520" y="4929198"/>
            <a:ext cx="4608512" cy="646331"/>
          </a:xfrm>
          <a:prstGeom prst="rect">
            <a:avLst/>
          </a:prstGeom>
          <a:noFill/>
          <a:scene3d>
            <a:camera prst="isometricOffAxis1Top">
              <a:rot lat="19271831" lon="20661416" rev="1179211"/>
            </a:camera>
            <a:lightRig rig="threePt" dir="t"/>
          </a:scene3d>
        </p:spPr>
        <p:txBody>
          <a:bodyPr>
            <a:spAutoFit/>
          </a:bodyPr>
          <a:lstStyle>
            <a:defPPr>
              <a:defRPr lang="zh-CN"/>
            </a:defPPr>
            <a:lvl1pPr>
              <a:defRPr sz="3600">
                <a:latin typeface="宋体" pitchFamily="2" charset="-122"/>
                <a:ea typeface="宋体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/>
              <a:t>关于职业的建议</a:t>
            </a:r>
            <a:endParaRPr lang="zh-CN" altLang="en-US" dirty="0"/>
          </a:p>
        </p:txBody>
      </p:sp>
      <p:pic>
        <p:nvPicPr>
          <p:cNvPr id="148486" name="Picture 2" descr="C:\Users\liujun\AppData\Local\Microsoft\Windows\Temporary Internet Files\Content.IE5\4F59DE96\MP90043868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357438"/>
            <a:ext cx="2000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7" name="Picture 2" descr="C:\Users\liujun\AppData\Local\Microsoft\Windows\Temporary Internet Files\Content.IE5\4F59DE96\MP900438680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00063"/>
            <a:ext cx="207168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49507" name="Picture 3" descr="Good Words V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蒙版色变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28625"/>
            <a:ext cx="9144000" cy="1214438"/>
          </a:xfrm>
          <a:solidFill>
            <a:schemeClr val="tx1">
              <a:alpha val="67000"/>
            </a:schemeClr>
          </a:solidFill>
        </p:spPr>
        <p:txBody>
          <a:bodyPr tIns="0" anchor="t"/>
          <a:lstStyle/>
          <a:p>
            <a:pPr eaLnBrk="1" hangingPunct="1">
              <a:defRPr/>
            </a:pPr>
            <a:r>
              <a:rPr lang="zh-CN" altLang="en-US" dirty="0" smtClean="0"/>
              <a:t>向超级卖场学</a:t>
            </a:r>
            <a:r>
              <a:rPr lang="en-US" altLang="zh-CN" dirty="0" smtClean="0"/>
              <a:t>PDM</a:t>
            </a:r>
            <a:endParaRPr lang="zh-CN" altLang="en-US" dirty="0"/>
          </a:p>
        </p:txBody>
      </p:sp>
      <p:sp>
        <p:nvSpPr>
          <p:cNvPr id="151555" name="TextBox 9"/>
          <p:cNvSpPr txBox="1">
            <a:spLocks noChangeArrowheads="1"/>
          </p:cNvSpPr>
          <p:nvPr/>
        </p:nvSpPr>
        <p:spPr bwMode="auto">
          <a:xfrm>
            <a:off x="7000875" y="11811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2400">
                <a:solidFill>
                  <a:srgbClr val="2F2F2F"/>
                </a:solidFill>
                <a:latin typeface="Franklin Gothic Book" pitchFamily="34" charset="0"/>
                <a:ea typeface="黑体" pitchFamily="49" charset="-122"/>
              </a:rPr>
              <a:t>讲师：张志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3968756381_0b1d8ffe58_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7" r="7721"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79" name="Rectangle 13"/>
          <p:cNvSpPr>
            <a:spLocks noChangeArrowheads="1"/>
          </p:cNvSpPr>
          <p:nvPr/>
        </p:nvSpPr>
        <p:spPr bwMode="auto">
          <a:xfrm flipH="1">
            <a:off x="0" y="3860800"/>
            <a:ext cx="9144000" cy="2449513"/>
          </a:xfrm>
          <a:prstGeom prst="rect">
            <a:avLst/>
          </a:prstGeom>
          <a:gradFill rotWithShape="1">
            <a:gsLst>
              <a:gs pos="0">
                <a:schemeClr val="bg2">
                  <a:alpha val="0"/>
                </a:schemeClr>
              </a:gs>
              <a:gs pos="100000">
                <a:srgbClr val="4D4D4D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52580" name="Text Box 14"/>
          <p:cNvSpPr txBox="1">
            <a:spLocks noChangeArrowheads="1"/>
          </p:cNvSpPr>
          <p:nvPr/>
        </p:nvSpPr>
        <p:spPr bwMode="auto">
          <a:xfrm>
            <a:off x="428625" y="3933825"/>
            <a:ext cx="770572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Aft>
                <a:spcPct val="30000"/>
              </a:spcAft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使命</a:t>
            </a:r>
          </a:p>
          <a:p>
            <a:pPr eaLnBrk="1" hangingPunct="1">
              <a:spcAft>
                <a:spcPct val="30000"/>
              </a:spcAft>
            </a:pPr>
            <a:endParaRPr lang="zh-CN" altLang="en-US" sz="7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Aft>
                <a:spcPct val="3000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让所有中国人爱上</a:t>
            </a:r>
            <a:endParaRPr lang="en-US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581" name="Line 15"/>
          <p:cNvSpPr>
            <a:spLocks noChangeShapeType="1"/>
          </p:cNvSpPr>
          <p:nvPr/>
        </p:nvSpPr>
        <p:spPr bwMode="auto">
          <a:xfrm>
            <a:off x="573088" y="4572000"/>
            <a:ext cx="7488237" cy="0"/>
          </a:xfrm>
          <a:prstGeom prst="line">
            <a:avLst/>
          </a:prstGeom>
          <a:noFill/>
          <a:ln w="31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2582" name="Rectangle 17"/>
          <p:cNvSpPr>
            <a:spLocks noChangeArrowheads="1"/>
          </p:cNvSpPr>
          <p:nvPr/>
        </p:nvSpPr>
        <p:spPr bwMode="auto">
          <a:xfrm>
            <a:off x="3103563" y="4643438"/>
            <a:ext cx="1439862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悦读</a:t>
            </a:r>
          </a:p>
        </p:txBody>
      </p:sp>
      <p:sp>
        <p:nvSpPr>
          <p:cNvPr id="152583" name="Rectangle 20"/>
          <p:cNvSpPr>
            <a:spLocks noChangeArrowheads="1"/>
          </p:cNvSpPr>
          <p:nvPr/>
        </p:nvSpPr>
        <p:spPr bwMode="auto">
          <a:xfrm>
            <a:off x="4386263" y="5373688"/>
            <a:ext cx="26463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让所有悦读者成就</a:t>
            </a:r>
          </a:p>
        </p:txBody>
      </p:sp>
      <p:sp>
        <p:nvSpPr>
          <p:cNvPr id="152584" name="Rectangle 21"/>
          <p:cNvSpPr>
            <a:spLocks noChangeArrowheads="1"/>
          </p:cNvSpPr>
          <p:nvPr/>
        </p:nvSpPr>
        <p:spPr bwMode="auto">
          <a:xfrm>
            <a:off x="7021513" y="5229225"/>
            <a:ext cx="1439862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幸福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4" descr="下载 (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4"/>
          <p:cNvSpPr/>
          <p:nvPr/>
        </p:nvSpPr>
        <p:spPr>
          <a:xfrm>
            <a:off x="500063" y="285750"/>
            <a:ext cx="8245475" cy="1295400"/>
          </a:xfrm>
          <a:custGeom>
            <a:avLst/>
            <a:gdLst/>
            <a:ahLst/>
            <a:cxnLst/>
            <a:rect l="l" t="t" r="r" b="b"/>
            <a:pathLst>
              <a:path w="8568952" h="1296144">
                <a:moveTo>
                  <a:pt x="8424936" y="0"/>
                </a:moveTo>
                <a:lnTo>
                  <a:pt x="8568952" y="0"/>
                </a:lnTo>
                <a:lnTo>
                  <a:pt x="8568952" y="1296144"/>
                </a:lnTo>
                <a:lnTo>
                  <a:pt x="8424936" y="1296144"/>
                </a:lnTo>
                <a:lnTo>
                  <a:pt x="8424936" y="1224136"/>
                </a:lnTo>
                <a:lnTo>
                  <a:pt x="914449" y="1224136"/>
                </a:lnTo>
                <a:cubicBezTo>
                  <a:pt x="688193" y="1224136"/>
                  <a:pt x="490935" y="1108467"/>
                  <a:pt x="389492" y="935877"/>
                </a:cubicBezTo>
                <a:cubicBezTo>
                  <a:pt x="388485" y="936101"/>
                  <a:pt x="387475" y="936104"/>
                  <a:pt x="386465" y="936104"/>
                </a:cubicBezTo>
                <a:cubicBezTo>
                  <a:pt x="173026" y="936104"/>
                  <a:pt x="0" y="807148"/>
                  <a:pt x="0" y="648072"/>
                </a:cubicBezTo>
                <a:cubicBezTo>
                  <a:pt x="0" y="488996"/>
                  <a:pt x="173026" y="360040"/>
                  <a:pt x="386465" y="360040"/>
                </a:cubicBezTo>
                <a:lnTo>
                  <a:pt x="389492" y="360268"/>
                </a:lnTo>
                <a:cubicBezTo>
                  <a:pt x="490935" y="187678"/>
                  <a:pt x="688193" y="72008"/>
                  <a:pt x="914449" y="72008"/>
                </a:cubicBezTo>
                <a:lnTo>
                  <a:pt x="8424936" y="720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5" name="标题 1"/>
          <p:cNvSpPr>
            <a:spLocks noGrp="1"/>
          </p:cNvSpPr>
          <p:nvPr>
            <p:ph type="title"/>
          </p:nvPr>
        </p:nvSpPr>
        <p:spPr>
          <a:xfrm>
            <a:off x="1115616" y="438872"/>
            <a:ext cx="7668852" cy="1143000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几乎</a:t>
            </a: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每个人</a:t>
            </a: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都有机会用到它</a:t>
            </a:r>
          </a:p>
        </p:txBody>
      </p:sp>
      <p:sp>
        <p:nvSpPr>
          <p:cNvPr id="153605" name="Oval 6"/>
          <p:cNvSpPr>
            <a:spLocks noChangeArrowheads="1"/>
          </p:cNvSpPr>
          <p:nvPr/>
        </p:nvSpPr>
        <p:spPr bwMode="auto">
          <a:xfrm>
            <a:off x="8532813" y="1509713"/>
            <a:ext cx="360362" cy="3603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Black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43" descr="3840848736_bf9d307939_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7" name="Rectangle 44"/>
          <p:cNvSpPr>
            <a:spLocks noChangeArrowheads="1"/>
          </p:cNvSpPr>
          <p:nvPr/>
        </p:nvSpPr>
        <p:spPr bwMode="auto">
          <a:xfrm>
            <a:off x="0" y="4005263"/>
            <a:ext cx="9144000" cy="2303462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154628" name="Picture 45" descr="myshareful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221163"/>
            <a:ext cx="5629275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9" name="Line 47"/>
          <p:cNvSpPr>
            <a:spLocks noChangeShapeType="1"/>
          </p:cNvSpPr>
          <p:nvPr/>
        </p:nvSpPr>
        <p:spPr bwMode="auto">
          <a:xfrm>
            <a:off x="6659563" y="4437063"/>
            <a:ext cx="0" cy="1368425"/>
          </a:xfrm>
          <a:prstGeom prst="line">
            <a:avLst/>
          </a:prstGeom>
          <a:noFill/>
          <a:ln w="28575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630" name="Text Box 48"/>
          <p:cNvSpPr txBox="1">
            <a:spLocks noChangeArrowheads="1"/>
          </p:cNvSpPr>
          <p:nvPr/>
        </p:nvSpPr>
        <p:spPr bwMode="auto">
          <a:xfrm>
            <a:off x="6661150" y="4365625"/>
            <a:ext cx="25415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b="1">
                <a:solidFill>
                  <a:srgbClr val="669900"/>
                </a:solidFill>
                <a:latin typeface="Calibri" pitchFamily="34" charset="0"/>
              </a:rPr>
              <a:t>文稿选择：</a:t>
            </a:r>
            <a:r>
              <a:rPr lang="en-US" altLang="zh-CN">
                <a:solidFill>
                  <a:srgbClr val="669900"/>
                </a:solidFill>
                <a:latin typeface="Calibri" pitchFamily="34" charset="0"/>
              </a:rPr>
              <a:t>Lonely Fish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b="1">
                <a:solidFill>
                  <a:srgbClr val="669900"/>
                </a:solidFill>
                <a:latin typeface="Calibri" pitchFamily="34" charset="0"/>
              </a:rPr>
              <a:t>PPT</a:t>
            </a:r>
            <a:r>
              <a:rPr lang="zh-CN" altLang="en-US" b="1">
                <a:solidFill>
                  <a:srgbClr val="669900"/>
                </a:solidFill>
                <a:latin typeface="Calibri" pitchFamily="34" charset="0"/>
              </a:rPr>
              <a:t>设计：</a:t>
            </a:r>
            <a:r>
              <a:rPr lang="en-US" altLang="zh-CN">
                <a:solidFill>
                  <a:srgbClr val="669900"/>
                </a:solidFill>
                <a:latin typeface="Calibri" pitchFamily="34" charset="0"/>
              </a:rPr>
              <a:t>Lonely Fish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b="1">
                <a:solidFill>
                  <a:srgbClr val="669900"/>
                </a:solidFill>
                <a:latin typeface="Calibri" pitchFamily="34" charset="0"/>
              </a:rPr>
              <a:t>内容审阅：</a:t>
            </a:r>
            <a:r>
              <a:rPr lang="en-US" altLang="zh-CN">
                <a:solidFill>
                  <a:srgbClr val="669900"/>
                </a:solidFill>
                <a:latin typeface="Calibri" pitchFamily="34" charset="0"/>
              </a:rPr>
              <a:t>Lonely Fish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b="1">
                <a:solidFill>
                  <a:srgbClr val="669900"/>
                </a:solidFill>
                <a:latin typeface="Calibri" pitchFamily="34" charset="0"/>
              </a:rPr>
              <a:t>制作时间：</a:t>
            </a:r>
            <a:r>
              <a:rPr lang="en-US" altLang="zh-CN">
                <a:solidFill>
                  <a:srgbClr val="669900"/>
                </a:solidFill>
                <a:latin typeface="Calibri" pitchFamily="34" charset="0"/>
              </a:rPr>
              <a:t>2010-05-22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色块切割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7733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6675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8" t="37447" r="44215" b="46346"/>
          <a:stretch>
            <a:fillRect/>
          </a:stretch>
        </p:blipFill>
        <p:spPr bwMode="auto">
          <a:xfrm>
            <a:off x="7377113" y="715963"/>
            <a:ext cx="11430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939925"/>
            <a:ext cx="9180513" cy="144145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677" name="TextBox 1"/>
          <p:cNvSpPr txBox="1">
            <a:spLocks noChangeArrowheads="1"/>
          </p:cNvSpPr>
          <p:nvPr/>
        </p:nvSpPr>
        <p:spPr bwMode="auto">
          <a:xfrm>
            <a:off x="1908175" y="2205038"/>
            <a:ext cx="503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教务处工作总结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61" y="1148551"/>
            <a:ext cx="2060179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方正粗倩简体" pitchFamily="65" charset="-122"/>
                <a:ea typeface="方正粗倩简体" pitchFamily="65" charset="-122"/>
              </a:rPr>
              <a:t>2010</a:t>
            </a:r>
            <a:endParaRPr lang="zh-CN" altLang="en-US" sz="5400" b="1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156679" name="Picture 3" descr="C:\Documents and Settings\Administrator\桌面\电大剪影\电大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49"/>
          <a:stretch>
            <a:fillRect/>
          </a:stretch>
        </p:blipFill>
        <p:spPr bwMode="auto">
          <a:xfrm>
            <a:off x="0" y="2781300"/>
            <a:ext cx="9177338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80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836613"/>
            <a:ext cx="3400425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81" name="TextBox 9"/>
          <p:cNvSpPr txBox="1">
            <a:spLocks noChangeArrowheads="1"/>
          </p:cNvSpPr>
          <p:nvPr/>
        </p:nvSpPr>
        <p:spPr bwMode="auto">
          <a:xfrm>
            <a:off x="4859338" y="3429000"/>
            <a:ext cx="1916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000000"/>
                </a:solidFill>
                <a:latin typeface="Verdana" pitchFamily="34" charset="0"/>
                <a:ea typeface="方正粗宋简体" pitchFamily="65" charset="-122"/>
              </a:rPr>
              <a:t>报告人：</a:t>
            </a:r>
            <a:r>
              <a:rPr lang="en-US" altLang="zh-CN" sz="2000">
                <a:solidFill>
                  <a:srgbClr val="000000"/>
                </a:solidFill>
                <a:latin typeface="Verdana" pitchFamily="34" charset="0"/>
                <a:ea typeface="方正粗宋简体" pitchFamily="65" charset="-122"/>
              </a:rPr>
              <a:t>XXXX</a:t>
            </a:r>
            <a:endParaRPr lang="zh-CN" altLang="en-US" sz="2000">
              <a:solidFill>
                <a:srgbClr val="000000"/>
              </a:solidFill>
              <a:latin typeface="Verdana" pitchFamily="34" charset="0"/>
              <a:ea typeface="方正粗宋简体" pitchFamily="65" charset="-122"/>
            </a:endParaRPr>
          </a:p>
        </p:txBody>
      </p:sp>
      <p:sp>
        <p:nvSpPr>
          <p:cNvPr id="156682" name="矩形 4"/>
          <p:cNvSpPr>
            <a:spLocks noChangeArrowheads="1"/>
          </p:cNvSpPr>
          <p:nvPr/>
        </p:nvSpPr>
        <p:spPr bwMode="auto">
          <a:xfrm>
            <a:off x="2227263" y="1581150"/>
            <a:ext cx="2813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D0D0D"/>
                </a:solidFill>
                <a:latin typeface="方正粗宋简体" pitchFamily="65" charset="-122"/>
                <a:ea typeface="方正粗宋简体" pitchFamily="65" charset="-122"/>
              </a:rPr>
              <a:t>江西广播电视大学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12875"/>
            <a:ext cx="9144000" cy="2232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矩形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38150"/>
            <a:ext cx="6327775" cy="645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24463" y="2060575"/>
            <a:ext cx="395605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000" b="1" dirty="0" smtClean="0"/>
              <a:t>Asking the </a:t>
            </a:r>
            <a:r>
              <a:rPr lang="en-US" altLang="zh-CN" sz="2000" b="1" dirty="0" smtClean="0">
                <a:solidFill>
                  <a:schemeClr val="accent4"/>
                </a:solidFill>
              </a:rPr>
              <a:t>Right</a:t>
            </a:r>
            <a:r>
              <a:rPr lang="en-US" altLang="zh-CN" sz="2000" b="1" dirty="0" smtClean="0"/>
              <a:t> Questions </a:t>
            </a:r>
            <a:br>
              <a:rPr lang="en-US" altLang="zh-CN" sz="2000" b="1" dirty="0" smtClean="0"/>
            </a:br>
            <a:r>
              <a:rPr lang="en-US" altLang="zh-CN" sz="2000" b="1" dirty="0" smtClean="0"/>
              <a:t>A Guide to </a:t>
            </a:r>
            <a:r>
              <a:rPr lang="en-US" altLang="zh-CN" sz="2000" b="1" dirty="0" smtClean="0">
                <a:solidFill>
                  <a:schemeClr val="accent4"/>
                </a:solidFill>
              </a:rPr>
              <a:t>Critical </a:t>
            </a:r>
            <a:r>
              <a:rPr lang="en-US" altLang="zh-CN" sz="2000" b="1" dirty="0" smtClean="0"/>
              <a:t>Thinking</a:t>
            </a:r>
            <a:r>
              <a:rPr lang="zh-CN" altLang="en-US" sz="2000" b="1" dirty="0" smtClean="0"/>
              <a:t/>
            </a:r>
            <a:br>
              <a:rPr lang="zh-CN" altLang="en-US" sz="2000" b="1" dirty="0" smtClean="0"/>
            </a:br>
            <a:endParaRPr lang="zh-CN" altLang="en-US" sz="20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84888" y="3979863"/>
            <a:ext cx="3059112" cy="1752600"/>
          </a:xfrm>
        </p:spPr>
        <p:txBody>
          <a:bodyPr/>
          <a:lstStyle/>
          <a:p>
            <a:pPr algn="l" eaLnBrk="1" hangingPunct="1"/>
            <a:r>
              <a:rPr lang="zh-CN" altLang="en-US" sz="1600" b="1" smtClean="0">
                <a:solidFill>
                  <a:schemeClr val="bg1"/>
                </a:solidFill>
              </a:rPr>
              <a:t>作者：</a:t>
            </a:r>
            <a:r>
              <a:rPr lang="zh-CN" altLang="en-US" sz="1600" smtClean="0">
                <a:solidFill>
                  <a:schemeClr val="bg1"/>
                </a:solidFill>
              </a:rPr>
              <a:t>布朗（美）基利（美）</a:t>
            </a:r>
          </a:p>
          <a:p>
            <a:pPr algn="l" eaLnBrk="1" hangingPunct="1"/>
            <a:r>
              <a:rPr lang="zh-CN" altLang="en-US" sz="1600" b="1" smtClean="0">
                <a:solidFill>
                  <a:schemeClr val="bg1"/>
                </a:solidFill>
              </a:rPr>
              <a:t>翻译：</a:t>
            </a:r>
            <a:r>
              <a:rPr lang="zh-CN" altLang="en-US" sz="1600" smtClean="0">
                <a:solidFill>
                  <a:schemeClr val="bg1"/>
                </a:solidFill>
              </a:rPr>
              <a:t>赵玉芳   向晋辉</a:t>
            </a:r>
          </a:p>
          <a:p>
            <a:pPr algn="l" eaLnBrk="1" hangingPunct="1"/>
            <a:r>
              <a:rPr lang="zh-CN" altLang="en-US" sz="1600" b="1" smtClean="0">
                <a:solidFill>
                  <a:schemeClr val="bg1"/>
                </a:solidFill>
              </a:rPr>
              <a:t>出版：</a:t>
            </a:r>
            <a:r>
              <a:rPr lang="zh-CN" altLang="en-US" sz="1600" smtClean="0">
                <a:solidFill>
                  <a:schemeClr val="bg1"/>
                </a:solidFill>
              </a:rPr>
              <a:t>中国轻工业出版社</a:t>
            </a:r>
          </a:p>
        </p:txBody>
      </p:sp>
      <p:grpSp>
        <p:nvGrpSpPr>
          <p:cNvPr id="6" name="组合 8"/>
          <p:cNvGrpSpPr>
            <a:grpSpLocks/>
          </p:cNvGrpSpPr>
          <p:nvPr/>
        </p:nvGrpSpPr>
        <p:grpSpPr bwMode="auto">
          <a:xfrm>
            <a:off x="5295900" y="333375"/>
            <a:ext cx="3848100" cy="392113"/>
            <a:chOff x="5295328" y="587783"/>
            <a:chExt cx="3848672" cy="392945"/>
          </a:xfrm>
        </p:grpSpPr>
        <p:sp>
          <p:nvSpPr>
            <p:cNvPr id="157709" name="Line 12"/>
            <p:cNvSpPr>
              <a:spLocks noChangeShapeType="1"/>
            </p:cNvSpPr>
            <p:nvPr/>
          </p:nvSpPr>
          <p:spPr bwMode="auto">
            <a:xfrm>
              <a:off x="6374828" y="671921"/>
              <a:ext cx="0" cy="252412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7710" name="Picture 13" descr="图片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5328" y="587783"/>
              <a:ext cx="1116012" cy="38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7711" name="TextBox 7"/>
            <p:cNvSpPr txBox="1">
              <a:spLocks noChangeArrowheads="1"/>
            </p:cNvSpPr>
            <p:nvPr/>
          </p:nvSpPr>
          <p:spPr bwMode="auto">
            <a:xfrm>
              <a:off x="6401980" y="611647"/>
              <a:ext cx="2742020" cy="369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C000"/>
                  </a:solidFill>
                  <a:latin typeface="Tahoma" pitchFamily="34" charset="0"/>
                  <a:ea typeface="微软雅黑" pitchFamily="34" charset="-122"/>
                  <a:cs typeface="Tahoma" pitchFamily="34" charset="0"/>
                  <a:hlinkClick r:id="rId4"/>
                </a:rPr>
                <a:t>www.70man.com</a:t>
              </a: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  </a:t>
              </a:r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出品</a:t>
              </a: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567363" y="908050"/>
            <a:ext cx="2016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FFFFFF"/>
                </a:solidFill>
                <a:latin typeface="Constantia" pitchFamily="18" charset="0"/>
                <a:ea typeface="微软雅黑" pitchFamily="34" charset="-122"/>
              </a:rPr>
              <a:t>信息提炼：秋叶</a:t>
            </a:r>
          </a:p>
        </p:txBody>
      </p: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7080250" y="862013"/>
            <a:ext cx="2016125" cy="360362"/>
            <a:chOff x="7079580" y="862112"/>
            <a:chExt cx="2016224" cy="360040"/>
          </a:xfrm>
        </p:grpSpPr>
        <p:grpSp>
          <p:nvGrpSpPr>
            <p:cNvPr id="157705" name="组合 26"/>
            <p:cNvGrpSpPr>
              <a:grpSpLocks/>
            </p:cNvGrpSpPr>
            <p:nvPr/>
          </p:nvGrpSpPr>
          <p:grpSpPr bwMode="auto">
            <a:xfrm>
              <a:off x="7079580" y="908720"/>
              <a:ext cx="2016224" cy="307777"/>
              <a:chOff x="7079580" y="908720"/>
              <a:chExt cx="2016224" cy="307777"/>
            </a:xfrm>
          </p:grpSpPr>
          <p:grpSp>
            <p:nvGrpSpPr>
              <p:cNvPr id="9" name="组合 17"/>
              <p:cNvGrpSpPr/>
              <p:nvPr/>
            </p:nvGrpSpPr>
            <p:grpSpPr>
              <a:xfrm>
                <a:off x="8009220" y="908720"/>
                <a:ext cx="798552" cy="288032"/>
                <a:chOff x="1728788" y="2403475"/>
                <a:chExt cx="5686426" cy="2051051"/>
              </a:xfrm>
              <a:solidFill>
                <a:schemeClr val="bg1"/>
              </a:solidFill>
              <a:effectLst/>
            </p:grpSpPr>
            <p:sp>
              <p:nvSpPr>
                <p:cNvPr id="11" name="Freeform 25"/>
                <p:cNvSpPr>
                  <a:spLocks noEditPoints="1"/>
                </p:cNvSpPr>
                <p:nvPr/>
              </p:nvSpPr>
              <p:spPr bwMode="auto">
                <a:xfrm>
                  <a:off x="3671888" y="2403475"/>
                  <a:ext cx="1800225" cy="1439863"/>
                </a:xfrm>
                <a:custGeom>
                  <a:avLst/>
                  <a:gdLst/>
                  <a:ahLst/>
                  <a:cxnLst>
                    <a:cxn ang="0">
                      <a:pos x="5327" y="0"/>
                    </a:cxn>
                    <a:cxn ang="0">
                      <a:pos x="5395" y="7"/>
                    </a:cxn>
                    <a:cxn ang="0">
                      <a:pos x="5459" y="27"/>
                    </a:cxn>
                    <a:cxn ang="0">
                      <a:pos x="5517" y="58"/>
                    </a:cxn>
                    <a:cxn ang="0">
                      <a:pos x="5568" y="100"/>
                    </a:cxn>
                    <a:cxn ang="0">
                      <a:pos x="5609" y="150"/>
                    </a:cxn>
                    <a:cxn ang="0">
                      <a:pos x="5640" y="207"/>
                    </a:cxn>
                    <a:cxn ang="0">
                      <a:pos x="5660" y="271"/>
                    </a:cxn>
                    <a:cxn ang="0">
                      <a:pos x="5667" y="339"/>
                    </a:cxn>
                    <a:cxn ang="0">
                      <a:pos x="906" y="2266"/>
                    </a:cxn>
                    <a:cxn ang="0">
                      <a:pos x="906" y="2266"/>
                    </a:cxn>
                    <a:cxn ang="0">
                      <a:pos x="906" y="340"/>
                    </a:cxn>
                    <a:cxn ang="0">
                      <a:pos x="4420" y="1473"/>
                    </a:cxn>
                    <a:cxn ang="0">
                      <a:pos x="4760" y="2168"/>
                    </a:cxn>
                    <a:cxn ang="0">
                      <a:pos x="4760" y="1771"/>
                    </a:cxn>
                    <a:cxn ang="0">
                      <a:pos x="4760" y="1374"/>
                    </a:cxn>
                    <a:cxn ang="0">
                      <a:pos x="4760" y="977"/>
                    </a:cxn>
                    <a:cxn ang="0">
                      <a:pos x="4759" y="637"/>
                    </a:cxn>
                    <a:cxn ang="0">
                      <a:pos x="4748" y="543"/>
                    </a:cxn>
                    <a:cxn ang="0">
                      <a:pos x="4728" y="481"/>
                    </a:cxn>
                    <a:cxn ang="0">
                      <a:pos x="4697" y="431"/>
                    </a:cxn>
                    <a:cxn ang="0">
                      <a:pos x="4654" y="393"/>
                    </a:cxn>
                    <a:cxn ang="0">
                      <a:pos x="4599" y="365"/>
                    </a:cxn>
                    <a:cxn ang="0">
                      <a:pos x="4529" y="348"/>
                    </a:cxn>
                    <a:cxn ang="0">
                      <a:pos x="4444" y="340"/>
                    </a:cxn>
                    <a:cxn ang="0">
                      <a:pos x="0" y="4123"/>
                    </a:cxn>
                    <a:cxn ang="0">
                      <a:pos x="906" y="4194"/>
                    </a:cxn>
                    <a:cxn ang="0">
                      <a:pos x="900" y="4262"/>
                    </a:cxn>
                    <a:cxn ang="0">
                      <a:pos x="881" y="4326"/>
                    </a:cxn>
                    <a:cxn ang="0">
                      <a:pos x="849" y="4384"/>
                    </a:cxn>
                    <a:cxn ang="0">
                      <a:pos x="807" y="4434"/>
                    </a:cxn>
                    <a:cxn ang="0">
                      <a:pos x="758" y="4476"/>
                    </a:cxn>
                    <a:cxn ang="0">
                      <a:pos x="699" y="4507"/>
                    </a:cxn>
                    <a:cxn ang="0">
                      <a:pos x="636" y="4526"/>
                    </a:cxn>
                    <a:cxn ang="0">
                      <a:pos x="567" y="4534"/>
                    </a:cxn>
                    <a:cxn ang="0">
                      <a:pos x="0" y="4123"/>
                    </a:cxn>
                    <a:cxn ang="0">
                      <a:pos x="4421" y="4194"/>
                    </a:cxn>
                    <a:cxn ang="0">
                      <a:pos x="3515" y="4534"/>
                    </a:cxn>
                    <a:cxn ang="0">
                      <a:pos x="1474" y="4534"/>
                    </a:cxn>
                    <a:cxn ang="0">
                      <a:pos x="1406" y="4526"/>
                    </a:cxn>
                    <a:cxn ang="0">
                      <a:pos x="1342" y="4507"/>
                    </a:cxn>
                    <a:cxn ang="0">
                      <a:pos x="1284" y="4476"/>
                    </a:cxn>
                    <a:cxn ang="0">
                      <a:pos x="1233" y="4434"/>
                    </a:cxn>
                    <a:cxn ang="0">
                      <a:pos x="1192" y="4384"/>
                    </a:cxn>
                    <a:cxn ang="0">
                      <a:pos x="1161" y="4326"/>
                    </a:cxn>
                    <a:cxn ang="0">
                      <a:pos x="1140" y="4262"/>
                    </a:cxn>
                    <a:cxn ang="0">
                      <a:pos x="1134" y="4194"/>
                    </a:cxn>
                    <a:cxn ang="0">
                      <a:pos x="3515" y="4195"/>
                    </a:cxn>
                    <a:cxn ang="0">
                      <a:pos x="4762" y="3287"/>
                    </a:cxn>
                    <a:cxn ang="0">
                      <a:pos x="2381" y="2947"/>
                    </a:cxn>
                    <a:cxn ang="0">
                      <a:pos x="5666" y="4228"/>
                    </a:cxn>
                    <a:cxn ang="0">
                      <a:pos x="5653" y="4294"/>
                    </a:cxn>
                    <a:cxn ang="0">
                      <a:pos x="5627" y="4356"/>
                    </a:cxn>
                    <a:cxn ang="0">
                      <a:pos x="5590" y="4410"/>
                    </a:cxn>
                    <a:cxn ang="0">
                      <a:pos x="5544" y="4456"/>
                    </a:cxn>
                    <a:cxn ang="0">
                      <a:pos x="5490" y="4492"/>
                    </a:cxn>
                    <a:cxn ang="0">
                      <a:pos x="5429" y="4518"/>
                    </a:cxn>
                    <a:cxn ang="0">
                      <a:pos x="5363" y="4532"/>
                    </a:cxn>
                  </a:cxnLst>
                  <a:rect l="0" t="0" r="r" b="b"/>
                  <a:pathLst>
                    <a:path w="5668" h="4534">
                      <a:moveTo>
                        <a:pt x="0" y="2607"/>
                      </a:moveTo>
                      <a:lnTo>
                        <a:pt x="0" y="1"/>
                      </a:lnTo>
                      <a:lnTo>
                        <a:pt x="5327" y="0"/>
                      </a:lnTo>
                      <a:lnTo>
                        <a:pt x="5327" y="0"/>
                      </a:lnTo>
                      <a:lnTo>
                        <a:pt x="5345" y="0"/>
                      </a:lnTo>
                      <a:lnTo>
                        <a:pt x="5362" y="2"/>
                      </a:lnTo>
                      <a:lnTo>
                        <a:pt x="5378" y="3"/>
                      </a:lnTo>
                      <a:lnTo>
                        <a:pt x="5395" y="7"/>
                      </a:lnTo>
                      <a:lnTo>
                        <a:pt x="5412" y="11"/>
                      </a:lnTo>
                      <a:lnTo>
                        <a:pt x="5428" y="16"/>
                      </a:lnTo>
                      <a:lnTo>
                        <a:pt x="5443" y="20"/>
                      </a:lnTo>
                      <a:lnTo>
                        <a:pt x="5459" y="27"/>
                      </a:lnTo>
                      <a:lnTo>
                        <a:pt x="5475" y="34"/>
                      </a:lnTo>
                      <a:lnTo>
                        <a:pt x="5489" y="41"/>
                      </a:lnTo>
                      <a:lnTo>
                        <a:pt x="5504" y="49"/>
                      </a:lnTo>
                      <a:lnTo>
                        <a:pt x="5517" y="58"/>
                      </a:lnTo>
                      <a:lnTo>
                        <a:pt x="5531" y="67"/>
                      </a:lnTo>
                      <a:lnTo>
                        <a:pt x="5543" y="77"/>
                      </a:lnTo>
                      <a:lnTo>
                        <a:pt x="5555" y="88"/>
                      </a:lnTo>
                      <a:lnTo>
                        <a:pt x="5568" y="100"/>
                      </a:lnTo>
                      <a:lnTo>
                        <a:pt x="5579" y="111"/>
                      </a:lnTo>
                      <a:lnTo>
                        <a:pt x="5589" y="123"/>
                      </a:lnTo>
                      <a:lnTo>
                        <a:pt x="5599" y="137"/>
                      </a:lnTo>
                      <a:lnTo>
                        <a:pt x="5609" y="150"/>
                      </a:lnTo>
                      <a:lnTo>
                        <a:pt x="5618" y="163"/>
                      </a:lnTo>
                      <a:lnTo>
                        <a:pt x="5626" y="178"/>
                      </a:lnTo>
                      <a:lnTo>
                        <a:pt x="5634" y="193"/>
                      </a:lnTo>
                      <a:lnTo>
                        <a:pt x="5640" y="207"/>
                      </a:lnTo>
                      <a:lnTo>
                        <a:pt x="5646" y="223"/>
                      </a:lnTo>
                      <a:lnTo>
                        <a:pt x="5651" y="238"/>
                      </a:lnTo>
                      <a:lnTo>
                        <a:pt x="5656" y="254"/>
                      </a:lnTo>
                      <a:lnTo>
                        <a:pt x="5660" y="271"/>
                      </a:lnTo>
                      <a:lnTo>
                        <a:pt x="5663" y="288"/>
                      </a:lnTo>
                      <a:lnTo>
                        <a:pt x="5665" y="304"/>
                      </a:lnTo>
                      <a:lnTo>
                        <a:pt x="5667" y="321"/>
                      </a:lnTo>
                      <a:lnTo>
                        <a:pt x="5667" y="339"/>
                      </a:lnTo>
                      <a:lnTo>
                        <a:pt x="5668" y="340"/>
                      </a:lnTo>
                      <a:lnTo>
                        <a:pt x="5668" y="2605"/>
                      </a:lnTo>
                      <a:lnTo>
                        <a:pt x="0" y="2607"/>
                      </a:lnTo>
                      <a:close/>
                      <a:moveTo>
                        <a:pt x="906" y="2266"/>
                      </a:moveTo>
                      <a:lnTo>
                        <a:pt x="2381" y="2266"/>
                      </a:lnTo>
                      <a:lnTo>
                        <a:pt x="2381" y="1473"/>
                      </a:lnTo>
                      <a:lnTo>
                        <a:pt x="906" y="1473"/>
                      </a:lnTo>
                      <a:lnTo>
                        <a:pt x="906" y="2266"/>
                      </a:lnTo>
                      <a:close/>
                      <a:moveTo>
                        <a:pt x="906" y="1134"/>
                      </a:moveTo>
                      <a:lnTo>
                        <a:pt x="2381" y="1134"/>
                      </a:lnTo>
                      <a:lnTo>
                        <a:pt x="2381" y="340"/>
                      </a:lnTo>
                      <a:lnTo>
                        <a:pt x="906" y="340"/>
                      </a:lnTo>
                      <a:lnTo>
                        <a:pt x="906" y="1134"/>
                      </a:lnTo>
                      <a:close/>
                      <a:moveTo>
                        <a:pt x="3312" y="1134"/>
                      </a:moveTo>
                      <a:lnTo>
                        <a:pt x="4420" y="1134"/>
                      </a:lnTo>
                      <a:lnTo>
                        <a:pt x="4420" y="1473"/>
                      </a:lnTo>
                      <a:lnTo>
                        <a:pt x="3312" y="1473"/>
                      </a:lnTo>
                      <a:lnTo>
                        <a:pt x="3312" y="2266"/>
                      </a:lnTo>
                      <a:lnTo>
                        <a:pt x="4760" y="2266"/>
                      </a:lnTo>
                      <a:lnTo>
                        <a:pt x="4760" y="2168"/>
                      </a:lnTo>
                      <a:lnTo>
                        <a:pt x="4760" y="2068"/>
                      </a:lnTo>
                      <a:lnTo>
                        <a:pt x="4760" y="1969"/>
                      </a:lnTo>
                      <a:lnTo>
                        <a:pt x="4760" y="1870"/>
                      </a:lnTo>
                      <a:lnTo>
                        <a:pt x="4760" y="1771"/>
                      </a:lnTo>
                      <a:lnTo>
                        <a:pt x="4760" y="1672"/>
                      </a:lnTo>
                      <a:lnTo>
                        <a:pt x="4760" y="1572"/>
                      </a:lnTo>
                      <a:lnTo>
                        <a:pt x="4760" y="1473"/>
                      </a:lnTo>
                      <a:lnTo>
                        <a:pt x="4760" y="1374"/>
                      </a:lnTo>
                      <a:lnTo>
                        <a:pt x="4760" y="1275"/>
                      </a:lnTo>
                      <a:lnTo>
                        <a:pt x="4760" y="1176"/>
                      </a:lnTo>
                      <a:lnTo>
                        <a:pt x="4760" y="1077"/>
                      </a:lnTo>
                      <a:lnTo>
                        <a:pt x="4760" y="977"/>
                      </a:lnTo>
                      <a:lnTo>
                        <a:pt x="4760" y="879"/>
                      </a:lnTo>
                      <a:lnTo>
                        <a:pt x="4760" y="779"/>
                      </a:lnTo>
                      <a:lnTo>
                        <a:pt x="4760" y="680"/>
                      </a:lnTo>
                      <a:lnTo>
                        <a:pt x="4759" y="637"/>
                      </a:lnTo>
                      <a:lnTo>
                        <a:pt x="4756" y="597"/>
                      </a:lnTo>
                      <a:lnTo>
                        <a:pt x="4754" y="579"/>
                      </a:lnTo>
                      <a:lnTo>
                        <a:pt x="4751" y="560"/>
                      </a:lnTo>
                      <a:lnTo>
                        <a:pt x="4748" y="543"/>
                      </a:lnTo>
                      <a:lnTo>
                        <a:pt x="4744" y="526"/>
                      </a:lnTo>
                      <a:lnTo>
                        <a:pt x="4739" y="510"/>
                      </a:lnTo>
                      <a:lnTo>
                        <a:pt x="4734" y="496"/>
                      </a:lnTo>
                      <a:lnTo>
                        <a:pt x="4728" y="481"/>
                      </a:lnTo>
                      <a:lnTo>
                        <a:pt x="4721" y="468"/>
                      </a:lnTo>
                      <a:lnTo>
                        <a:pt x="4713" y="454"/>
                      </a:lnTo>
                      <a:lnTo>
                        <a:pt x="4706" y="443"/>
                      </a:lnTo>
                      <a:lnTo>
                        <a:pt x="4697" y="431"/>
                      </a:lnTo>
                      <a:lnTo>
                        <a:pt x="4688" y="421"/>
                      </a:lnTo>
                      <a:lnTo>
                        <a:pt x="4678" y="411"/>
                      </a:lnTo>
                      <a:lnTo>
                        <a:pt x="4666" y="402"/>
                      </a:lnTo>
                      <a:lnTo>
                        <a:pt x="4654" y="393"/>
                      </a:lnTo>
                      <a:lnTo>
                        <a:pt x="4642" y="385"/>
                      </a:lnTo>
                      <a:lnTo>
                        <a:pt x="4628" y="377"/>
                      </a:lnTo>
                      <a:lnTo>
                        <a:pt x="4614" y="370"/>
                      </a:lnTo>
                      <a:lnTo>
                        <a:pt x="4599" y="365"/>
                      </a:lnTo>
                      <a:lnTo>
                        <a:pt x="4582" y="359"/>
                      </a:lnTo>
                      <a:lnTo>
                        <a:pt x="4566" y="355"/>
                      </a:lnTo>
                      <a:lnTo>
                        <a:pt x="4548" y="351"/>
                      </a:lnTo>
                      <a:lnTo>
                        <a:pt x="4529" y="348"/>
                      </a:lnTo>
                      <a:lnTo>
                        <a:pt x="4510" y="345"/>
                      </a:lnTo>
                      <a:lnTo>
                        <a:pt x="4488" y="342"/>
                      </a:lnTo>
                      <a:lnTo>
                        <a:pt x="4467" y="341"/>
                      </a:lnTo>
                      <a:lnTo>
                        <a:pt x="4444" y="340"/>
                      </a:lnTo>
                      <a:lnTo>
                        <a:pt x="4420" y="340"/>
                      </a:lnTo>
                      <a:lnTo>
                        <a:pt x="3312" y="340"/>
                      </a:lnTo>
                      <a:lnTo>
                        <a:pt x="3312" y="1134"/>
                      </a:lnTo>
                      <a:close/>
                      <a:moveTo>
                        <a:pt x="0" y="4123"/>
                      </a:moveTo>
                      <a:lnTo>
                        <a:pt x="0" y="2947"/>
                      </a:lnTo>
                      <a:lnTo>
                        <a:pt x="906" y="2947"/>
                      </a:lnTo>
                      <a:lnTo>
                        <a:pt x="906" y="4194"/>
                      </a:lnTo>
                      <a:lnTo>
                        <a:pt x="906" y="4194"/>
                      </a:lnTo>
                      <a:lnTo>
                        <a:pt x="906" y="4210"/>
                      </a:lnTo>
                      <a:lnTo>
                        <a:pt x="905" y="4228"/>
                      </a:lnTo>
                      <a:lnTo>
                        <a:pt x="903" y="4245"/>
                      </a:lnTo>
                      <a:lnTo>
                        <a:pt x="900" y="4262"/>
                      </a:lnTo>
                      <a:lnTo>
                        <a:pt x="896" y="4279"/>
                      </a:lnTo>
                      <a:lnTo>
                        <a:pt x="892" y="4294"/>
                      </a:lnTo>
                      <a:lnTo>
                        <a:pt x="886" y="4310"/>
                      </a:lnTo>
                      <a:lnTo>
                        <a:pt x="881" y="4326"/>
                      </a:lnTo>
                      <a:lnTo>
                        <a:pt x="874" y="4340"/>
                      </a:lnTo>
                      <a:lnTo>
                        <a:pt x="866" y="4356"/>
                      </a:lnTo>
                      <a:lnTo>
                        <a:pt x="858" y="4369"/>
                      </a:lnTo>
                      <a:lnTo>
                        <a:pt x="849" y="4384"/>
                      </a:lnTo>
                      <a:lnTo>
                        <a:pt x="839" y="4396"/>
                      </a:lnTo>
                      <a:lnTo>
                        <a:pt x="829" y="4410"/>
                      </a:lnTo>
                      <a:lnTo>
                        <a:pt x="819" y="4422"/>
                      </a:lnTo>
                      <a:lnTo>
                        <a:pt x="807" y="4434"/>
                      </a:lnTo>
                      <a:lnTo>
                        <a:pt x="796" y="4445"/>
                      </a:lnTo>
                      <a:lnTo>
                        <a:pt x="783" y="4456"/>
                      </a:lnTo>
                      <a:lnTo>
                        <a:pt x="770" y="4466"/>
                      </a:lnTo>
                      <a:lnTo>
                        <a:pt x="758" y="4476"/>
                      </a:lnTo>
                      <a:lnTo>
                        <a:pt x="743" y="4485"/>
                      </a:lnTo>
                      <a:lnTo>
                        <a:pt x="728" y="4492"/>
                      </a:lnTo>
                      <a:lnTo>
                        <a:pt x="714" y="4500"/>
                      </a:lnTo>
                      <a:lnTo>
                        <a:pt x="699" y="4507"/>
                      </a:lnTo>
                      <a:lnTo>
                        <a:pt x="684" y="4513"/>
                      </a:lnTo>
                      <a:lnTo>
                        <a:pt x="668" y="4518"/>
                      </a:lnTo>
                      <a:lnTo>
                        <a:pt x="652" y="4523"/>
                      </a:lnTo>
                      <a:lnTo>
                        <a:pt x="636" y="4526"/>
                      </a:lnTo>
                      <a:lnTo>
                        <a:pt x="619" y="4529"/>
                      </a:lnTo>
                      <a:lnTo>
                        <a:pt x="602" y="4532"/>
                      </a:lnTo>
                      <a:lnTo>
                        <a:pt x="584" y="4533"/>
                      </a:lnTo>
                      <a:lnTo>
                        <a:pt x="567" y="4534"/>
                      </a:lnTo>
                      <a:lnTo>
                        <a:pt x="567" y="4534"/>
                      </a:lnTo>
                      <a:lnTo>
                        <a:pt x="567" y="4534"/>
                      </a:lnTo>
                      <a:lnTo>
                        <a:pt x="0" y="4534"/>
                      </a:lnTo>
                      <a:lnTo>
                        <a:pt x="0" y="4123"/>
                      </a:lnTo>
                      <a:close/>
                      <a:moveTo>
                        <a:pt x="3515" y="3626"/>
                      </a:moveTo>
                      <a:lnTo>
                        <a:pt x="4421" y="3626"/>
                      </a:lnTo>
                      <a:lnTo>
                        <a:pt x="4421" y="4194"/>
                      </a:lnTo>
                      <a:lnTo>
                        <a:pt x="4421" y="4194"/>
                      </a:lnTo>
                      <a:lnTo>
                        <a:pt x="4421" y="4534"/>
                      </a:lnTo>
                      <a:lnTo>
                        <a:pt x="4421" y="4534"/>
                      </a:lnTo>
                      <a:lnTo>
                        <a:pt x="4421" y="4534"/>
                      </a:lnTo>
                      <a:lnTo>
                        <a:pt x="3515" y="4534"/>
                      </a:lnTo>
                      <a:lnTo>
                        <a:pt x="3515" y="4534"/>
                      </a:lnTo>
                      <a:lnTo>
                        <a:pt x="1474" y="4534"/>
                      </a:lnTo>
                      <a:lnTo>
                        <a:pt x="1474" y="4533"/>
                      </a:lnTo>
                      <a:lnTo>
                        <a:pt x="1474" y="4534"/>
                      </a:lnTo>
                      <a:lnTo>
                        <a:pt x="1456" y="4533"/>
                      </a:lnTo>
                      <a:lnTo>
                        <a:pt x="1439" y="4532"/>
                      </a:lnTo>
                      <a:lnTo>
                        <a:pt x="1422" y="4529"/>
                      </a:lnTo>
                      <a:lnTo>
                        <a:pt x="1406" y="4526"/>
                      </a:lnTo>
                      <a:lnTo>
                        <a:pt x="1389" y="4523"/>
                      </a:lnTo>
                      <a:lnTo>
                        <a:pt x="1372" y="4518"/>
                      </a:lnTo>
                      <a:lnTo>
                        <a:pt x="1356" y="4513"/>
                      </a:lnTo>
                      <a:lnTo>
                        <a:pt x="1342" y="4507"/>
                      </a:lnTo>
                      <a:lnTo>
                        <a:pt x="1326" y="4500"/>
                      </a:lnTo>
                      <a:lnTo>
                        <a:pt x="1312" y="4492"/>
                      </a:lnTo>
                      <a:lnTo>
                        <a:pt x="1297" y="4485"/>
                      </a:lnTo>
                      <a:lnTo>
                        <a:pt x="1284" y="4476"/>
                      </a:lnTo>
                      <a:lnTo>
                        <a:pt x="1270" y="4466"/>
                      </a:lnTo>
                      <a:lnTo>
                        <a:pt x="1258" y="4456"/>
                      </a:lnTo>
                      <a:lnTo>
                        <a:pt x="1246" y="4445"/>
                      </a:lnTo>
                      <a:lnTo>
                        <a:pt x="1233" y="4434"/>
                      </a:lnTo>
                      <a:lnTo>
                        <a:pt x="1222" y="4422"/>
                      </a:lnTo>
                      <a:lnTo>
                        <a:pt x="1211" y="4410"/>
                      </a:lnTo>
                      <a:lnTo>
                        <a:pt x="1201" y="4396"/>
                      </a:lnTo>
                      <a:lnTo>
                        <a:pt x="1192" y="4384"/>
                      </a:lnTo>
                      <a:lnTo>
                        <a:pt x="1183" y="4369"/>
                      </a:lnTo>
                      <a:lnTo>
                        <a:pt x="1175" y="4356"/>
                      </a:lnTo>
                      <a:lnTo>
                        <a:pt x="1167" y="4340"/>
                      </a:lnTo>
                      <a:lnTo>
                        <a:pt x="1161" y="4326"/>
                      </a:lnTo>
                      <a:lnTo>
                        <a:pt x="1154" y="4310"/>
                      </a:lnTo>
                      <a:lnTo>
                        <a:pt x="1149" y="4294"/>
                      </a:lnTo>
                      <a:lnTo>
                        <a:pt x="1145" y="4279"/>
                      </a:lnTo>
                      <a:lnTo>
                        <a:pt x="1140" y="4262"/>
                      </a:lnTo>
                      <a:lnTo>
                        <a:pt x="1138" y="4245"/>
                      </a:lnTo>
                      <a:lnTo>
                        <a:pt x="1136" y="4228"/>
                      </a:lnTo>
                      <a:lnTo>
                        <a:pt x="1134" y="4210"/>
                      </a:lnTo>
                      <a:lnTo>
                        <a:pt x="1134" y="4194"/>
                      </a:lnTo>
                      <a:lnTo>
                        <a:pt x="1137" y="2947"/>
                      </a:lnTo>
                      <a:lnTo>
                        <a:pt x="2040" y="2947"/>
                      </a:lnTo>
                      <a:lnTo>
                        <a:pt x="2040" y="4196"/>
                      </a:lnTo>
                      <a:lnTo>
                        <a:pt x="3515" y="4195"/>
                      </a:lnTo>
                      <a:lnTo>
                        <a:pt x="3515" y="3626"/>
                      </a:lnTo>
                      <a:close/>
                      <a:moveTo>
                        <a:pt x="5328" y="4534"/>
                      </a:moveTo>
                      <a:lnTo>
                        <a:pt x="4762" y="4534"/>
                      </a:lnTo>
                      <a:lnTo>
                        <a:pt x="4762" y="3287"/>
                      </a:lnTo>
                      <a:lnTo>
                        <a:pt x="3287" y="3287"/>
                      </a:lnTo>
                      <a:lnTo>
                        <a:pt x="3287" y="3853"/>
                      </a:lnTo>
                      <a:lnTo>
                        <a:pt x="2381" y="3853"/>
                      </a:lnTo>
                      <a:lnTo>
                        <a:pt x="2381" y="2947"/>
                      </a:lnTo>
                      <a:lnTo>
                        <a:pt x="5668" y="2947"/>
                      </a:lnTo>
                      <a:lnTo>
                        <a:pt x="5668" y="4194"/>
                      </a:lnTo>
                      <a:lnTo>
                        <a:pt x="5667" y="4210"/>
                      </a:lnTo>
                      <a:lnTo>
                        <a:pt x="5666" y="4228"/>
                      </a:lnTo>
                      <a:lnTo>
                        <a:pt x="5664" y="4245"/>
                      </a:lnTo>
                      <a:lnTo>
                        <a:pt x="5660" y="4262"/>
                      </a:lnTo>
                      <a:lnTo>
                        <a:pt x="5657" y="4279"/>
                      </a:lnTo>
                      <a:lnTo>
                        <a:pt x="5653" y="4294"/>
                      </a:lnTo>
                      <a:lnTo>
                        <a:pt x="5647" y="4310"/>
                      </a:lnTo>
                      <a:lnTo>
                        <a:pt x="5641" y="4326"/>
                      </a:lnTo>
                      <a:lnTo>
                        <a:pt x="5635" y="4340"/>
                      </a:lnTo>
                      <a:lnTo>
                        <a:pt x="5627" y="4356"/>
                      </a:lnTo>
                      <a:lnTo>
                        <a:pt x="5619" y="4369"/>
                      </a:lnTo>
                      <a:lnTo>
                        <a:pt x="5610" y="4384"/>
                      </a:lnTo>
                      <a:lnTo>
                        <a:pt x="5600" y="4396"/>
                      </a:lnTo>
                      <a:lnTo>
                        <a:pt x="5590" y="4410"/>
                      </a:lnTo>
                      <a:lnTo>
                        <a:pt x="5580" y="4422"/>
                      </a:lnTo>
                      <a:lnTo>
                        <a:pt x="5569" y="4434"/>
                      </a:lnTo>
                      <a:lnTo>
                        <a:pt x="5556" y="4445"/>
                      </a:lnTo>
                      <a:lnTo>
                        <a:pt x="5544" y="4456"/>
                      </a:lnTo>
                      <a:lnTo>
                        <a:pt x="5532" y="4466"/>
                      </a:lnTo>
                      <a:lnTo>
                        <a:pt x="5518" y="4476"/>
                      </a:lnTo>
                      <a:lnTo>
                        <a:pt x="5504" y="4485"/>
                      </a:lnTo>
                      <a:lnTo>
                        <a:pt x="5490" y="4492"/>
                      </a:lnTo>
                      <a:lnTo>
                        <a:pt x="5476" y="4500"/>
                      </a:lnTo>
                      <a:lnTo>
                        <a:pt x="5460" y="4507"/>
                      </a:lnTo>
                      <a:lnTo>
                        <a:pt x="5444" y="4513"/>
                      </a:lnTo>
                      <a:lnTo>
                        <a:pt x="5429" y="4518"/>
                      </a:lnTo>
                      <a:lnTo>
                        <a:pt x="5413" y="4523"/>
                      </a:lnTo>
                      <a:lnTo>
                        <a:pt x="5396" y="4526"/>
                      </a:lnTo>
                      <a:lnTo>
                        <a:pt x="5379" y="4529"/>
                      </a:lnTo>
                      <a:lnTo>
                        <a:pt x="5363" y="4532"/>
                      </a:lnTo>
                      <a:lnTo>
                        <a:pt x="5345" y="4533"/>
                      </a:lnTo>
                      <a:lnTo>
                        <a:pt x="5328" y="453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2" name="Freeform 26"/>
                <p:cNvSpPr>
                  <a:spLocks noEditPoints="1"/>
                </p:cNvSpPr>
                <p:nvPr/>
              </p:nvSpPr>
              <p:spPr bwMode="auto">
                <a:xfrm>
                  <a:off x="5616576" y="2403475"/>
                  <a:ext cx="1798638" cy="1439863"/>
                </a:xfrm>
                <a:custGeom>
                  <a:avLst/>
                  <a:gdLst/>
                  <a:ahLst/>
                  <a:cxnLst>
                    <a:cxn ang="0">
                      <a:pos x="453" y="0"/>
                    </a:cxn>
                    <a:cxn ang="0">
                      <a:pos x="1360" y="679"/>
                    </a:cxn>
                    <a:cxn ang="0">
                      <a:pos x="0" y="4534"/>
                    </a:cxn>
                    <a:cxn ang="0">
                      <a:pos x="453" y="3598"/>
                    </a:cxn>
                    <a:cxn ang="0">
                      <a:pos x="453" y="2607"/>
                    </a:cxn>
                    <a:cxn ang="0">
                      <a:pos x="453" y="1614"/>
                    </a:cxn>
                    <a:cxn ang="0">
                      <a:pos x="448" y="939"/>
                    </a:cxn>
                    <a:cxn ang="0">
                      <a:pos x="433" y="854"/>
                    </a:cxn>
                    <a:cxn ang="0">
                      <a:pos x="400" y="786"/>
                    </a:cxn>
                    <a:cxn ang="0">
                      <a:pos x="350" y="734"/>
                    </a:cxn>
                    <a:cxn ang="0">
                      <a:pos x="278" y="699"/>
                    </a:cxn>
                    <a:cxn ang="0">
                      <a:pos x="182" y="682"/>
                    </a:cxn>
                    <a:cxn ang="0">
                      <a:pos x="3190" y="0"/>
                    </a:cxn>
                    <a:cxn ang="0">
                      <a:pos x="1926" y="679"/>
                    </a:cxn>
                    <a:cxn ang="0">
                      <a:pos x="1926" y="4534"/>
                    </a:cxn>
                    <a:cxn ang="0">
                      <a:pos x="5327" y="1586"/>
                    </a:cxn>
                    <a:cxn ang="0">
                      <a:pos x="5395" y="1593"/>
                    </a:cxn>
                    <a:cxn ang="0">
                      <a:pos x="5474" y="1619"/>
                    </a:cxn>
                    <a:cxn ang="0">
                      <a:pos x="5543" y="1663"/>
                    </a:cxn>
                    <a:cxn ang="0">
                      <a:pos x="5600" y="1722"/>
                    </a:cxn>
                    <a:cxn ang="0">
                      <a:pos x="5640" y="1793"/>
                    </a:cxn>
                    <a:cxn ang="0">
                      <a:pos x="5663" y="1874"/>
                    </a:cxn>
                    <a:cxn ang="0">
                      <a:pos x="4873" y="3286"/>
                    </a:cxn>
                    <a:cxn ang="0">
                      <a:pos x="4873" y="3711"/>
                    </a:cxn>
                    <a:cxn ang="0">
                      <a:pos x="4877" y="4015"/>
                    </a:cxn>
                    <a:cxn ang="0">
                      <a:pos x="4907" y="4106"/>
                    </a:cxn>
                    <a:cxn ang="0">
                      <a:pos x="4939" y="4144"/>
                    </a:cxn>
                    <a:cxn ang="0">
                      <a:pos x="4984" y="4172"/>
                    </a:cxn>
                    <a:cxn ang="0">
                      <a:pos x="5044" y="4189"/>
                    </a:cxn>
                    <a:cxn ang="0">
                      <a:pos x="5667" y="4194"/>
                    </a:cxn>
                    <a:cxn ang="0">
                      <a:pos x="4289" y="4533"/>
                    </a:cxn>
                    <a:cxn ang="0">
                      <a:pos x="4206" y="4518"/>
                    </a:cxn>
                    <a:cxn ang="0">
                      <a:pos x="4132" y="4485"/>
                    </a:cxn>
                    <a:cxn ang="0">
                      <a:pos x="4069" y="4435"/>
                    </a:cxn>
                    <a:cxn ang="0">
                      <a:pos x="4018" y="4373"/>
                    </a:cxn>
                    <a:cxn ang="0">
                      <a:pos x="3983" y="4299"/>
                    </a:cxn>
                    <a:cxn ang="0">
                      <a:pos x="3968" y="4216"/>
                    </a:cxn>
                    <a:cxn ang="0">
                      <a:pos x="2833" y="1926"/>
                    </a:cxn>
                    <a:cxn ang="0">
                      <a:pos x="2833" y="2946"/>
                    </a:cxn>
                    <a:cxn ang="0">
                      <a:pos x="4756" y="2214"/>
                    </a:cxn>
                    <a:cxn ang="0">
                      <a:pos x="4733" y="2133"/>
                    </a:cxn>
                    <a:cxn ang="0">
                      <a:pos x="4693" y="2063"/>
                    </a:cxn>
                    <a:cxn ang="0">
                      <a:pos x="4636" y="2003"/>
                    </a:cxn>
                    <a:cxn ang="0">
                      <a:pos x="4568" y="1960"/>
                    </a:cxn>
                    <a:cxn ang="0">
                      <a:pos x="4488" y="1933"/>
                    </a:cxn>
                    <a:cxn ang="0">
                      <a:pos x="4420" y="1926"/>
                    </a:cxn>
                    <a:cxn ang="0">
                      <a:pos x="1926" y="1133"/>
                    </a:cxn>
                    <a:cxn ang="0">
                      <a:pos x="5106" y="779"/>
                    </a:cxn>
                    <a:cxn ang="0">
                      <a:pos x="4216" y="853"/>
                    </a:cxn>
                    <a:cxn ang="0">
                      <a:pos x="4170" y="936"/>
                    </a:cxn>
                    <a:cxn ang="0">
                      <a:pos x="4110" y="1007"/>
                    </a:cxn>
                    <a:cxn ang="0">
                      <a:pos x="4035" y="1064"/>
                    </a:cxn>
                    <a:cxn ang="0">
                      <a:pos x="3950" y="1106"/>
                    </a:cxn>
                    <a:cxn ang="0">
                      <a:pos x="3856" y="1128"/>
                    </a:cxn>
                    <a:cxn ang="0">
                      <a:pos x="3756" y="1130"/>
                    </a:cxn>
                    <a:cxn ang="0">
                      <a:pos x="3661" y="1111"/>
                    </a:cxn>
                    <a:cxn ang="0">
                      <a:pos x="3574" y="1074"/>
                    </a:cxn>
                    <a:cxn ang="0">
                      <a:pos x="3497" y="1020"/>
                    </a:cxn>
                    <a:cxn ang="0">
                      <a:pos x="3433" y="951"/>
                    </a:cxn>
                    <a:cxn ang="0">
                      <a:pos x="3385" y="870"/>
                    </a:cxn>
                    <a:cxn ang="0">
                      <a:pos x="3353" y="779"/>
                    </a:cxn>
                  </a:cxnLst>
                  <a:rect l="0" t="0" r="r" b="b"/>
                  <a:pathLst>
                    <a:path w="5667" h="4534">
                      <a:moveTo>
                        <a:pt x="113" y="679"/>
                      </a:moveTo>
                      <a:lnTo>
                        <a:pt x="0" y="679"/>
                      </a:lnTo>
                      <a:lnTo>
                        <a:pt x="0" y="339"/>
                      </a:lnTo>
                      <a:lnTo>
                        <a:pt x="453" y="339"/>
                      </a:lnTo>
                      <a:lnTo>
                        <a:pt x="453" y="0"/>
                      </a:lnTo>
                      <a:lnTo>
                        <a:pt x="1360" y="0"/>
                      </a:lnTo>
                      <a:lnTo>
                        <a:pt x="1360" y="339"/>
                      </a:lnTo>
                      <a:lnTo>
                        <a:pt x="1813" y="339"/>
                      </a:lnTo>
                      <a:lnTo>
                        <a:pt x="1813" y="679"/>
                      </a:lnTo>
                      <a:lnTo>
                        <a:pt x="1360" y="679"/>
                      </a:lnTo>
                      <a:lnTo>
                        <a:pt x="1360" y="4194"/>
                      </a:lnTo>
                      <a:lnTo>
                        <a:pt x="1813" y="4194"/>
                      </a:lnTo>
                      <a:lnTo>
                        <a:pt x="1813" y="4534"/>
                      </a:lnTo>
                      <a:lnTo>
                        <a:pt x="453" y="4534"/>
                      </a:lnTo>
                      <a:lnTo>
                        <a:pt x="0" y="4534"/>
                      </a:lnTo>
                      <a:lnTo>
                        <a:pt x="0" y="4194"/>
                      </a:lnTo>
                      <a:lnTo>
                        <a:pt x="453" y="4194"/>
                      </a:lnTo>
                      <a:lnTo>
                        <a:pt x="453" y="3994"/>
                      </a:lnTo>
                      <a:lnTo>
                        <a:pt x="453" y="3796"/>
                      </a:lnTo>
                      <a:lnTo>
                        <a:pt x="453" y="3598"/>
                      </a:lnTo>
                      <a:lnTo>
                        <a:pt x="453" y="3400"/>
                      </a:lnTo>
                      <a:lnTo>
                        <a:pt x="453" y="3201"/>
                      </a:lnTo>
                      <a:lnTo>
                        <a:pt x="453" y="3003"/>
                      </a:lnTo>
                      <a:lnTo>
                        <a:pt x="453" y="2805"/>
                      </a:lnTo>
                      <a:lnTo>
                        <a:pt x="453" y="2607"/>
                      </a:lnTo>
                      <a:lnTo>
                        <a:pt x="453" y="2407"/>
                      </a:lnTo>
                      <a:lnTo>
                        <a:pt x="453" y="2209"/>
                      </a:lnTo>
                      <a:lnTo>
                        <a:pt x="453" y="2011"/>
                      </a:lnTo>
                      <a:lnTo>
                        <a:pt x="453" y="1812"/>
                      </a:lnTo>
                      <a:lnTo>
                        <a:pt x="453" y="1614"/>
                      </a:lnTo>
                      <a:lnTo>
                        <a:pt x="453" y="1416"/>
                      </a:lnTo>
                      <a:lnTo>
                        <a:pt x="453" y="1218"/>
                      </a:lnTo>
                      <a:lnTo>
                        <a:pt x="453" y="1018"/>
                      </a:lnTo>
                      <a:lnTo>
                        <a:pt x="452" y="977"/>
                      </a:lnTo>
                      <a:lnTo>
                        <a:pt x="448" y="939"/>
                      </a:lnTo>
                      <a:lnTo>
                        <a:pt x="447" y="921"/>
                      </a:lnTo>
                      <a:lnTo>
                        <a:pt x="444" y="903"/>
                      </a:lnTo>
                      <a:lnTo>
                        <a:pt x="441" y="886"/>
                      </a:lnTo>
                      <a:lnTo>
                        <a:pt x="437" y="870"/>
                      </a:lnTo>
                      <a:lnTo>
                        <a:pt x="433" y="854"/>
                      </a:lnTo>
                      <a:lnTo>
                        <a:pt x="427" y="839"/>
                      </a:lnTo>
                      <a:lnTo>
                        <a:pt x="422" y="825"/>
                      </a:lnTo>
                      <a:lnTo>
                        <a:pt x="415" y="811"/>
                      </a:lnTo>
                      <a:lnTo>
                        <a:pt x="408" y="798"/>
                      </a:lnTo>
                      <a:lnTo>
                        <a:pt x="400" y="786"/>
                      </a:lnTo>
                      <a:lnTo>
                        <a:pt x="391" y="774"/>
                      </a:lnTo>
                      <a:lnTo>
                        <a:pt x="382" y="763"/>
                      </a:lnTo>
                      <a:lnTo>
                        <a:pt x="372" y="753"/>
                      </a:lnTo>
                      <a:lnTo>
                        <a:pt x="361" y="743"/>
                      </a:lnTo>
                      <a:lnTo>
                        <a:pt x="350" y="734"/>
                      </a:lnTo>
                      <a:lnTo>
                        <a:pt x="338" y="726"/>
                      </a:lnTo>
                      <a:lnTo>
                        <a:pt x="324" y="719"/>
                      </a:lnTo>
                      <a:lnTo>
                        <a:pt x="310" y="712"/>
                      </a:lnTo>
                      <a:lnTo>
                        <a:pt x="294" y="705"/>
                      </a:lnTo>
                      <a:lnTo>
                        <a:pt x="278" y="699"/>
                      </a:lnTo>
                      <a:lnTo>
                        <a:pt x="260" y="695"/>
                      </a:lnTo>
                      <a:lnTo>
                        <a:pt x="243" y="691"/>
                      </a:lnTo>
                      <a:lnTo>
                        <a:pt x="223" y="687"/>
                      </a:lnTo>
                      <a:lnTo>
                        <a:pt x="203" y="684"/>
                      </a:lnTo>
                      <a:lnTo>
                        <a:pt x="182" y="682"/>
                      </a:lnTo>
                      <a:lnTo>
                        <a:pt x="161" y="680"/>
                      </a:lnTo>
                      <a:lnTo>
                        <a:pt x="137" y="679"/>
                      </a:lnTo>
                      <a:lnTo>
                        <a:pt x="113" y="679"/>
                      </a:lnTo>
                      <a:close/>
                      <a:moveTo>
                        <a:pt x="3190" y="339"/>
                      </a:moveTo>
                      <a:lnTo>
                        <a:pt x="3190" y="0"/>
                      </a:lnTo>
                      <a:lnTo>
                        <a:pt x="4305" y="0"/>
                      </a:lnTo>
                      <a:lnTo>
                        <a:pt x="4305" y="339"/>
                      </a:lnTo>
                      <a:lnTo>
                        <a:pt x="5667" y="339"/>
                      </a:lnTo>
                      <a:lnTo>
                        <a:pt x="5667" y="679"/>
                      </a:lnTo>
                      <a:lnTo>
                        <a:pt x="1926" y="679"/>
                      </a:lnTo>
                      <a:lnTo>
                        <a:pt x="1926" y="339"/>
                      </a:lnTo>
                      <a:lnTo>
                        <a:pt x="3190" y="339"/>
                      </a:lnTo>
                      <a:close/>
                      <a:moveTo>
                        <a:pt x="3688" y="3286"/>
                      </a:moveTo>
                      <a:lnTo>
                        <a:pt x="2940" y="4534"/>
                      </a:lnTo>
                      <a:lnTo>
                        <a:pt x="1926" y="4534"/>
                      </a:lnTo>
                      <a:lnTo>
                        <a:pt x="2650" y="3286"/>
                      </a:lnTo>
                      <a:lnTo>
                        <a:pt x="1926" y="3286"/>
                      </a:lnTo>
                      <a:lnTo>
                        <a:pt x="1926" y="1586"/>
                      </a:lnTo>
                      <a:lnTo>
                        <a:pt x="5327" y="1586"/>
                      </a:lnTo>
                      <a:lnTo>
                        <a:pt x="5327" y="1586"/>
                      </a:lnTo>
                      <a:lnTo>
                        <a:pt x="5327" y="1586"/>
                      </a:lnTo>
                      <a:lnTo>
                        <a:pt x="5345" y="1586"/>
                      </a:lnTo>
                      <a:lnTo>
                        <a:pt x="5361" y="1587"/>
                      </a:lnTo>
                      <a:lnTo>
                        <a:pt x="5378" y="1589"/>
                      </a:lnTo>
                      <a:lnTo>
                        <a:pt x="5395" y="1593"/>
                      </a:lnTo>
                      <a:lnTo>
                        <a:pt x="5412" y="1596"/>
                      </a:lnTo>
                      <a:lnTo>
                        <a:pt x="5429" y="1602"/>
                      </a:lnTo>
                      <a:lnTo>
                        <a:pt x="5444" y="1606"/>
                      </a:lnTo>
                      <a:lnTo>
                        <a:pt x="5459" y="1613"/>
                      </a:lnTo>
                      <a:lnTo>
                        <a:pt x="5474" y="1619"/>
                      </a:lnTo>
                      <a:lnTo>
                        <a:pt x="5489" y="1627"/>
                      </a:lnTo>
                      <a:lnTo>
                        <a:pt x="5504" y="1635"/>
                      </a:lnTo>
                      <a:lnTo>
                        <a:pt x="5517" y="1644"/>
                      </a:lnTo>
                      <a:lnTo>
                        <a:pt x="5530" y="1653"/>
                      </a:lnTo>
                      <a:lnTo>
                        <a:pt x="5543" y="1663"/>
                      </a:lnTo>
                      <a:lnTo>
                        <a:pt x="5555" y="1674"/>
                      </a:lnTo>
                      <a:lnTo>
                        <a:pt x="5567" y="1686"/>
                      </a:lnTo>
                      <a:lnTo>
                        <a:pt x="5579" y="1697"/>
                      </a:lnTo>
                      <a:lnTo>
                        <a:pt x="5590" y="1709"/>
                      </a:lnTo>
                      <a:lnTo>
                        <a:pt x="5600" y="1722"/>
                      </a:lnTo>
                      <a:lnTo>
                        <a:pt x="5609" y="1736"/>
                      </a:lnTo>
                      <a:lnTo>
                        <a:pt x="5618" y="1749"/>
                      </a:lnTo>
                      <a:lnTo>
                        <a:pt x="5626" y="1764"/>
                      </a:lnTo>
                      <a:lnTo>
                        <a:pt x="5633" y="1778"/>
                      </a:lnTo>
                      <a:lnTo>
                        <a:pt x="5640" y="1793"/>
                      </a:lnTo>
                      <a:lnTo>
                        <a:pt x="5647" y="1809"/>
                      </a:lnTo>
                      <a:lnTo>
                        <a:pt x="5651" y="1824"/>
                      </a:lnTo>
                      <a:lnTo>
                        <a:pt x="5656" y="1841"/>
                      </a:lnTo>
                      <a:lnTo>
                        <a:pt x="5660" y="1858"/>
                      </a:lnTo>
                      <a:lnTo>
                        <a:pt x="5663" y="1874"/>
                      </a:lnTo>
                      <a:lnTo>
                        <a:pt x="5665" y="1891"/>
                      </a:lnTo>
                      <a:lnTo>
                        <a:pt x="5667" y="1908"/>
                      </a:lnTo>
                      <a:lnTo>
                        <a:pt x="5667" y="1926"/>
                      </a:lnTo>
                      <a:lnTo>
                        <a:pt x="5667" y="3286"/>
                      </a:lnTo>
                      <a:lnTo>
                        <a:pt x="4873" y="3286"/>
                      </a:lnTo>
                      <a:lnTo>
                        <a:pt x="4873" y="3371"/>
                      </a:lnTo>
                      <a:lnTo>
                        <a:pt x="4873" y="3456"/>
                      </a:lnTo>
                      <a:lnTo>
                        <a:pt x="4873" y="3541"/>
                      </a:lnTo>
                      <a:lnTo>
                        <a:pt x="4873" y="3626"/>
                      </a:lnTo>
                      <a:lnTo>
                        <a:pt x="4873" y="3711"/>
                      </a:lnTo>
                      <a:lnTo>
                        <a:pt x="4873" y="3796"/>
                      </a:lnTo>
                      <a:lnTo>
                        <a:pt x="4873" y="3881"/>
                      </a:lnTo>
                      <a:lnTo>
                        <a:pt x="4873" y="3966"/>
                      </a:lnTo>
                      <a:lnTo>
                        <a:pt x="4874" y="3991"/>
                      </a:lnTo>
                      <a:lnTo>
                        <a:pt x="4877" y="4015"/>
                      </a:lnTo>
                      <a:lnTo>
                        <a:pt x="4880" y="4037"/>
                      </a:lnTo>
                      <a:lnTo>
                        <a:pt x="4886" y="4058"/>
                      </a:lnTo>
                      <a:lnTo>
                        <a:pt x="4892" y="4078"/>
                      </a:lnTo>
                      <a:lnTo>
                        <a:pt x="4901" y="4097"/>
                      </a:lnTo>
                      <a:lnTo>
                        <a:pt x="4907" y="4106"/>
                      </a:lnTo>
                      <a:lnTo>
                        <a:pt x="4913" y="4114"/>
                      </a:lnTo>
                      <a:lnTo>
                        <a:pt x="4918" y="4123"/>
                      </a:lnTo>
                      <a:lnTo>
                        <a:pt x="4925" y="4130"/>
                      </a:lnTo>
                      <a:lnTo>
                        <a:pt x="4932" y="4138"/>
                      </a:lnTo>
                      <a:lnTo>
                        <a:pt x="4939" y="4144"/>
                      </a:lnTo>
                      <a:lnTo>
                        <a:pt x="4947" y="4151"/>
                      </a:lnTo>
                      <a:lnTo>
                        <a:pt x="4956" y="4157"/>
                      </a:lnTo>
                      <a:lnTo>
                        <a:pt x="4965" y="4162"/>
                      </a:lnTo>
                      <a:lnTo>
                        <a:pt x="4974" y="4168"/>
                      </a:lnTo>
                      <a:lnTo>
                        <a:pt x="4984" y="4172"/>
                      </a:lnTo>
                      <a:lnTo>
                        <a:pt x="4995" y="4177"/>
                      </a:lnTo>
                      <a:lnTo>
                        <a:pt x="5007" y="4180"/>
                      </a:lnTo>
                      <a:lnTo>
                        <a:pt x="5018" y="4184"/>
                      </a:lnTo>
                      <a:lnTo>
                        <a:pt x="5030" y="4187"/>
                      </a:lnTo>
                      <a:lnTo>
                        <a:pt x="5044" y="4189"/>
                      </a:lnTo>
                      <a:lnTo>
                        <a:pt x="5057" y="4191"/>
                      </a:lnTo>
                      <a:lnTo>
                        <a:pt x="5070" y="4193"/>
                      </a:lnTo>
                      <a:lnTo>
                        <a:pt x="5085" y="4193"/>
                      </a:lnTo>
                      <a:lnTo>
                        <a:pt x="5101" y="4194"/>
                      </a:lnTo>
                      <a:lnTo>
                        <a:pt x="5667" y="4194"/>
                      </a:lnTo>
                      <a:lnTo>
                        <a:pt x="5667" y="4534"/>
                      </a:lnTo>
                      <a:lnTo>
                        <a:pt x="4308" y="4534"/>
                      </a:lnTo>
                      <a:lnTo>
                        <a:pt x="4307" y="4532"/>
                      </a:lnTo>
                      <a:lnTo>
                        <a:pt x="4307" y="4534"/>
                      </a:lnTo>
                      <a:lnTo>
                        <a:pt x="4289" y="4533"/>
                      </a:lnTo>
                      <a:lnTo>
                        <a:pt x="4272" y="4532"/>
                      </a:lnTo>
                      <a:lnTo>
                        <a:pt x="4255" y="4529"/>
                      </a:lnTo>
                      <a:lnTo>
                        <a:pt x="4239" y="4526"/>
                      </a:lnTo>
                      <a:lnTo>
                        <a:pt x="4223" y="4523"/>
                      </a:lnTo>
                      <a:lnTo>
                        <a:pt x="4206" y="4518"/>
                      </a:lnTo>
                      <a:lnTo>
                        <a:pt x="4191" y="4513"/>
                      </a:lnTo>
                      <a:lnTo>
                        <a:pt x="4176" y="4507"/>
                      </a:lnTo>
                      <a:lnTo>
                        <a:pt x="4160" y="4500"/>
                      </a:lnTo>
                      <a:lnTo>
                        <a:pt x="4146" y="4494"/>
                      </a:lnTo>
                      <a:lnTo>
                        <a:pt x="4132" y="4485"/>
                      </a:lnTo>
                      <a:lnTo>
                        <a:pt x="4118" y="4477"/>
                      </a:lnTo>
                      <a:lnTo>
                        <a:pt x="4105" y="4467"/>
                      </a:lnTo>
                      <a:lnTo>
                        <a:pt x="4092" y="4457"/>
                      </a:lnTo>
                      <a:lnTo>
                        <a:pt x="4080" y="4447"/>
                      </a:lnTo>
                      <a:lnTo>
                        <a:pt x="4069" y="4435"/>
                      </a:lnTo>
                      <a:lnTo>
                        <a:pt x="4057" y="4424"/>
                      </a:lnTo>
                      <a:lnTo>
                        <a:pt x="4046" y="4412"/>
                      </a:lnTo>
                      <a:lnTo>
                        <a:pt x="4036" y="4400"/>
                      </a:lnTo>
                      <a:lnTo>
                        <a:pt x="4026" y="4386"/>
                      </a:lnTo>
                      <a:lnTo>
                        <a:pt x="4018" y="4373"/>
                      </a:lnTo>
                      <a:lnTo>
                        <a:pt x="4009" y="4358"/>
                      </a:lnTo>
                      <a:lnTo>
                        <a:pt x="4001" y="4344"/>
                      </a:lnTo>
                      <a:lnTo>
                        <a:pt x="3995" y="4329"/>
                      </a:lnTo>
                      <a:lnTo>
                        <a:pt x="3989" y="4313"/>
                      </a:lnTo>
                      <a:lnTo>
                        <a:pt x="3983" y="4299"/>
                      </a:lnTo>
                      <a:lnTo>
                        <a:pt x="3979" y="4282"/>
                      </a:lnTo>
                      <a:lnTo>
                        <a:pt x="3975" y="4266"/>
                      </a:lnTo>
                      <a:lnTo>
                        <a:pt x="3971" y="4250"/>
                      </a:lnTo>
                      <a:lnTo>
                        <a:pt x="3969" y="4233"/>
                      </a:lnTo>
                      <a:lnTo>
                        <a:pt x="3968" y="4216"/>
                      </a:lnTo>
                      <a:lnTo>
                        <a:pt x="3967" y="4198"/>
                      </a:lnTo>
                      <a:lnTo>
                        <a:pt x="3967" y="4198"/>
                      </a:lnTo>
                      <a:lnTo>
                        <a:pt x="3967" y="3286"/>
                      </a:lnTo>
                      <a:lnTo>
                        <a:pt x="3688" y="3286"/>
                      </a:lnTo>
                      <a:close/>
                      <a:moveTo>
                        <a:pt x="2833" y="1926"/>
                      </a:moveTo>
                      <a:lnTo>
                        <a:pt x="2833" y="2266"/>
                      </a:lnTo>
                      <a:lnTo>
                        <a:pt x="4420" y="2266"/>
                      </a:lnTo>
                      <a:lnTo>
                        <a:pt x="4420" y="2607"/>
                      </a:lnTo>
                      <a:lnTo>
                        <a:pt x="2833" y="2607"/>
                      </a:lnTo>
                      <a:lnTo>
                        <a:pt x="2833" y="2946"/>
                      </a:lnTo>
                      <a:lnTo>
                        <a:pt x="4760" y="2946"/>
                      </a:lnTo>
                      <a:lnTo>
                        <a:pt x="4760" y="2266"/>
                      </a:lnTo>
                      <a:lnTo>
                        <a:pt x="4759" y="2248"/>
                      </a:lnTo>
                      <a:lnTo>
                        <a:pt x="4758" y="2232"/>
                      </a:lnTo>
                      <a:lnTo>
                        <a:pt x="4756" y="2214"/>
                      </a:lnTo>
                      <a:lnTo>
                        <a:pt x="4754" y="2197"/>
                      </a:lnTo>
                      <a:lnTo>
                        <a:pt x="4749" y="2181"/>
                      </a:lnTo>
                      <a:lnTo>
                        <a:pt x="4745" y="2165"/>
                      </a:lnTo>
                      <a:lnTo>
                        <a:pt x="4739" y="2149"/>
                      </a:lnTo>
                      <a:lnTo>
                        <a:pt x="4733" y="2133"/>
                      </a:lnTo>
                      <a:lnTo>
                        <a:pt x="4727" y="2119"/>
                      </a:lnTo>
                      <a:lnTo>
                        <a:pt x="4719" y="2104"/>
                      </a:lnTo>
                      <a:lnTo>
                        <a:pt x="4711" y="2090"/>
                      </a:lnTo>
                      <a:lnTo>
                        <a:pt x="4702" y="2076"/>
                      </a:lnTo>
                      <a:lnTo>
                        <a:pt x="4693" y="2063"/>
                      </a:lnTo>
                      <a:lnTo>
                        <a:pt x="4682" y="2049"/>
                      </a:lnTo>
                      <a:lnTo>
                        <a:pt x="4672" y="2037"/>
                      </a:lnTo>
                      <a:lnTo>
                        <a:pt x="4661" y="2026"/>
                      </a:lnTo>
                      <a:lnTo>
                        <a:pt x="4648" y="2015"/>
                      </a:lnTo>
                      <a:lnTo>
                        <a:pt x="4636" y="2003"/>
                      </a:lnTo>
                      <a:lnTo>
                        <a:pt x="4624" y="1993"/>
                      </a:lnTo>
                      <a:lnTo>
                        <a:pt x="4610" y="1984"/>
                      </a:lnTo>
                      <a:lnTo>
                        <a:pt x="4597" y="1975"/>
                      </a:lnTo>
                      <a:lnTo>
                        <a:pt x="4582" y="1966"/>
                      </a:lnTo>
                      <a:lnTo>
                        <a:pt x="4568" y="1960"/>
                      </a:lnTo>
                      <a:lnTo>
                        <a:pt x="4552" y="1953"/>
                      </a:lnTo>
                      <a:lnTo>
                        <a:pt x="4538" y="1946"/>
                      </a:lnTo>
                      <a:lnTo>
                        <a:pt x="4521" y="1941"/>
                      </a:lnTo>
                      <a:lnTo>
                        <a:pt x="4505" y="1936"/>
                      </a:lnTo>
                      <a:lnTo>
                        <a:pt x="4488" y="1933"/>
                      </a:lnTo>
                      <a:lnTo>
                        <a:pt x="4472" y="1929"/>
                      </a:lnTo>
                      <a:lnTo>
                        <a:pt x="4455" y="1927"/>
                      </a:lnTo>
                      <a:lnTo>
                        <a:pt x="4438" y="1926"/>
                      </a:lnTo>
                      <a:lnTo>
                        <a:pt x="4420" y="1926"/>
                      </a:lnTo>
                      <a:lnTo>
                        <a:pt x="4420" y="1926"/>
                      </a:lnTo>
                      <a:lnTo>
                        <a:pt x="4420" y="1926"/>
                      </a:lnTo>
                      <a:lnTo>
                        <a:pt x="2833" y="1926"/>
                      </a:lnTo>
                      <a:close/>
                      <a:moveTo>
                        <a:pt x="2504" y="779"/>
                      </a:moveTo>
                      <a:lnTo>
                        <a:pt x="2632" y="1133"/>
                      </a:lnTo>
                      <a:lnTo>
                        <a:pt x="1926" y="1133"/>
                      </a:lnTo>
                      <a:lnTo>
                        <a:pt x="1926" y="1473"/>
                      </a:lnTo>
                      <a:lnTo>
                        <a:pt x="5667" y="1473"/>
                      </a:lnTo>
                      <a:lnTo>
                        <a:pt x="5667" y="1133"/>
                      </a:lnTo>
                      <a:lnTo>
                        <a:pt x="4920" y="1133"/>
                      </a:lnTo>
                      <a:lnTo>
                        <a:pt x="5106" y="779"/>
                      </a:lnTo>
                      <a:lnTo>
                        <a:pt x="4239" y="779"/>
                      </a:lnTo>
                      <a:lnTo>
                        <a:pt x="4234" y="798"/>
                      </a:lnTo>
                      <a:lnTo>
                        <a:pt x="4229" y="817"/>
                      </a:lnTo>
                      <a:lnTo>
                        <a:pt x="4223" y="835"/>
                      </a:lnTo>
                      <a:lnTo>
                        <a:pt x="4216" y="853"/>
                      </a:lnTo>
                      <a:lnTo>
                        <a:pt x="4208" y="870"/>
                      </a:lnTo>
                      <a:lnTo>
                        <a:pt x="4199" y="888"/>
                      </a:lnTo>
                      <a:lnTo>
                        <a:pt x="4191" y="903"/>
                      </a:lnTo>
                      <a:lnTo>
                        <a:pt x="4180" y="920"/>
                      </a:lnTo>
                      <a:lnTo>
                        <a:pt x="4170" y="936"/>
                      </a:lnTo>
                      <a:lnTo>
                        <a:pt x="4159" y="951"/>
                      </a:lnTo>
                      <a:lnTo>
                        <a:pt x="4148" y="966"/>
                      </a:lnTo>
                      <a:lnTo>
                        <a:pt x="4136" y="980"/>
                      </a:lnTo>
                      <a:lnTo>
                        <a:pt x="4123" y="994"/>
                      </a:lnTo>
                      <a:lnTo>
                        <a:pt x="4110" y="1007"/>
                      </a:lnTo>
                      <a:lnTo>
                        <a:pt x="4095" y="1020"/>
                      </a:lnTo>
                      <a:lnTo>
                        <a:pt x="4081" y="1032"/>
                      </a:lnTo>
                      <a:lnTo>
                        <a:pt x="4066" y="1043"/>
                      </a:lnTo>
                      <a:lnTo>
                        <a:pt x="4051" y="1054"/>
                      </a:lnTo>
                      <a:lnTo>
                        <a:pt x="4035" y="1064"/>
                      </a:lnTo>
                      <a:lnTo>
                        <a:pt x="4019" y="1074"/>
                      </a:lnTo>
                      <a:lnTo>
                        <a:pt x="4002" y="1083"/>
                      </a:lnTo>
                      <a:lnTo>
                        <a:pt x="3986" y="1091"/>
                      </a:lnTo>
                      <a:lnTo>
                        <a:pt x="3968" y="1099"/>
                      </a:lnTo>
                      <a:lnTo>
                        <a:pt x="3950" y="1106"/>
                      </a:lnTo>
                      <a:lnTo>
                        <a:pt x="3932" y="1111"/>
                      </a:lnTo>
                      <a:lnTo>
                        <a:pt x="3913" y="1117"/>
                      </a:lnTo>
                      <a:lnTo>
                        <a:pt x="3895" y="1121"/>
                      </a:lnTo>
                      <a:lnTo>
                        <a:pt x="3875" y="1126"/>
                      </a:lnTo>
                      <a:lnTo>
                        <a:pt x="3856" y="1128"/>
                      </a:lnTo>
                      <a:lnTo>
                        <a:pt x="3836" y="1130"/>
                      </a:lnTo>
                      <a:lnTo>
                        <a:pt x="3817" y="1132"/>
                      </a:lnTo>
                      <a:lnTo>
                        <a:pt x="3797" y="1133"/>
                      </a:lnTo>
                      <a:lnTo>
                        <a:pt x="3776" y="1132"/>
                      </a:lnTo>
                      <a:lnTo>
                        <a:pt x="3756" y="1130"/>
                      </a:lnTo>
                      <a:lnTo>
                        <a:pt x="3736" y="1128"/>
                      </a:lnTo>
                      <a:lnTo>
                        <a:pt x="3717" y="1126"/>
                      </a:lnTo>
                      <a:lnTo>
                        <a:pt x="3698" y="1121"/>
                      </a:lnTo>
                      <a:lnTo>
                        <a:pt x="3679" y="1117"/>
                      </a:lnTo>
                      <a:lnTo>
                        <a:pt x="3661" y="1111"/>
                      </a:lnTo>
                      <a:lnTo>
                        <a:pt x="3642" y="1106"/>
                      </a:lnTo>
                      <a:lnTo>
                        <a:pt x="3624" y="1099"/>
                      </a:lnTo>
                      <a:lnTo>
                        <a:pt x="3607" y="1091"/>
                      </a:lnTo>
                      <a:lnTo>
                        <a:pt x="3589" y="1083"/>
                      </a:lnTo>
                      <a:lnTo>
                        <a:pt x="3574" y="1074"/>
                      </a:lnTo>
                      <a:lnTo>
                        <a:pt x="3557" y="1064"/>
                      </a:lnTo>
                      <a:lnTo>
                        <a:pt x="3541" y="1054"/>
                      </a:lnTo>
                      <a:lnTo>
                        <a:pt x="3526" y="1043"/>
                      </a:lnTo>
                      <a:lnTo>
                        <a:pt x="3511" y="1032"/>
                      </a:lnTo>
                      <a:lnTo>
                        <a:pt x="3497" y="1020"/>
                      </a:lnTo>
                      <a:lnTo>
                        <a:pt x="3483" y="1007"/>
                      </a:lnTo>
                      <a:lnTo>
                        <a:pt x="3470" y="994"/>
                      </a:lnTo>
                      <a:lnTo>
                        <a:pt x="3456" y="980"/>
                      </a:lnTo>
                      <a:lnTo>
                        <a:pt x="3445" y="966"/>
                      </a:lnTo>
                      <a:lnTo>
                        <a:pt x="3433" y="951"/>
                      </a:lnTo>
                      <a:lnTo>
                        <a:pt x="3422" y="936"/>
                      </a:lnTo>
                      <a:lnTo>
                        <a:pt x="3411" y="920"/>
                      </a:lnTo>
                      <a:lnTo>
                        <a:pt x="3401" y="903"/>
                      </a:lnTo>
                      <a:lnTo>
                        <a:pt x="3392" y="888"/>
                      </a:lnTo>
                      <a:lnTo>
                        <a:pt x="3385" y="870"/>
                      </a:lnTo>
                      <a:lnTo>
                        <a:pt x="3377" y="853"/>
                      </a:lnTo>
                      <a:lnTo>
                        <a:pt x="3370" y="835"/>
                      </a:lnTo>
                      <a:lnTo>
                        <a:pt x="3363" y="817"/>
                      </a:lnTo>
                      <a:lnTo>
                        <a:pt x="3358" y="798"/>
                      </a:lnTo>
                      <a:lnTo>
                        <a:pt x="3353" y="779"/>
                      </a:lnTo>
                      <a:lnTo>
                        <a:pt x="2504" y="7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3" name="Freeform 27"/>
                <p:cNvSpPr>
                  <a:spLocks noEditPoints="1"/>
                </p:cNvSpPr>
                <p:nvPr/>
              </p:nvSpPr>
              <p:spPr bwMode="auto">
                <a:xfrm>
                  <a:off x="1728788" y="2403475"/>
                  <a:ext cx="1798638" cy="1439863"/>
                </a:xfrm>
                <a:custGeom>
                  <a:avLst/>
                  <a:gdLst/>
                  <a:ahLst/>
                  <a:cxnLst>
                    <a:cxn ang="0">
                      <a:pos x="2957" y="2607"/>
                    </a:cxn>
                    <a:cxn ang="0">
                      <a:pos x="1069" y="2607"/>
                    </a:cxn>
                    <a:cxn ang="0">
                      <a:pos x="1134" y="339"/>
                    </a:cxn>
                    <a:cxn ang="0">
                      <a:pos x="3173" y="339"/>
                    </a:cxn>
                    <a:cxn ang="0">
                      <a:pos x="293" y="779"/>
                    </a:cxn>
                    <a:cxn ang="0">
                      <a:pos x="3173" y="1473"/>
                    </a:cxn>
                    <a:cxn ang="0">
                      <a:pos x="2029" y="779"/>
                    </a:cxn>
                    <a:cxn ang="0">
                      <a:pos x="2006" y="853"/>
                    </a:cxn>
                    <a:cxn ang="0">
                      <a:pos x="1971" y="920"/>
                    </a:cxn>
                    <a:cxn ang="0">
                      <a:pos x="1926" y="980"/>
                    </a:cxn>
                    <a:cxn ang="0">
                      <a:pos x="1872" y="1032"/>
                    </a:cxn>
                    <a:cxn ang="0">
                      <a:pos x="1809" y="1074"/>
                    </a:cxn>
                    <a:cxn ang="0">
                      <a:pos x="1741" y="1106"/>
                    </a:cxn>
                    <a:cxn ang="0">
                      <a:pos x="1666" y="1126"/>
                    </a:cxn>
                    <a:cxn ang="0">
                      <a:pos x="1586" y="1133"/>
                    </a:cxn>
                    <a:cxn ang="0">
                      <a:pos x="1508" y="1126"/>
                    </a:cxn>
                    <a:cxn ang="0">
                      <a:pos x="1433" y="1106"/>
                    </a:cxn>
                    <a:cxn ang="0">
                      <a:pos x="1363" y="1074"/>
                    </a:cxn>
                    <a:cxn ang="0">
                      <a:pos x="1302" y="1032"/>
                    </a:cxn>
                    <a:cxn ang="0">
                      <a:pos x="1247" y="980"/>
                    </a:cxn>
                    <a:cxn ang="0">
                      <a:pos x="1202" y="920"/>
                    </a:cxn>
                    <a:cxn ang="0">
                      <a:pos x="1168" y="853"/>
                    </a:cxn>
                    <a:cxn ang="0">
                      <a:pos x="1144" y="779"/>
                    </a:cxn>
                    <a:cxn ang="0">
                      <a:pos x="2041" y="4194"/>
                    </a:cxn>
                    <a:cxn ang="0">
                      <a:pos x="2036" y="4245"/>
                    </a:cxn>
                    <a:cxn ang="0">
                      <a:pos x="2019" y="4310"/>
                    </a:cxn>
                    <a:cxn ang="0">
                      <a:pos x="1991" y="4369"/>
                    </a:cxn>
                    <a:cxn ang="0">
                      <a:pos x="1952" y="4422"/>
                    </a:cxn>
                    <a:cxn ang="0">
                      <a:pos x="1904" y="4466"/>
                    </a:cxn>
                    <a:cxn ang="0">
                      <a:pos x="1848" y="4500"/>
                    </a:cxn>
                    <a:cxn ang="0">
                      <a:pos x="1785" y="4523"/>
                    </a:cxn>
                    <a:cxn ang="0">
                      <a:pos x="1718" y="4533"/>
                    </a:cxn>
                    <a:cxn ang="0">
                      <a:pos x="990" y="4534"/>
                    </a:cxn>
                    <a:cxn ang="0">
                      <a:pos x="0" y="2266"/>
                    </a:cxn>
                    <a:cxn ang="0">
                      <a:pos x="2041" y="1586"/>
                    </a:cxn>
                    <a:cxn ang="0">
                      <a:pos x="2041" y="2266"/>
                    </a:cxn>
                    <a:cxn ang="0">
                      <a:pos x="4535" y="1473"/>
                    </a:cxn>
                    <a:cxn ang="0">
                      <a:pos x="4194" y="4194"/>
                    </a:cxn>
                    <a:cxn ang="0">
                      <a:pos x="4188" y="4260"/>
                    </a:cxn>
                    <a:cxn ang="0">
                      <a:pos x="4169" y="4321"/>
                    </a:cxn>
                    <a:cxn ang="0">
                      <a:pos x="4139" y="4378"/>
                    </a:cxn>
                    <a:cxn ang="0">
                      <a:pos x="4100" y="4428"/>
                    </a:cxn>
                    <a:cxn ang="0">
                      <a:pos x="4053" y="4469"/>
                    </a:cxn>
                    <a:cxn ang="0">
                      <a:pos x="3998" y="4501"/>
                    </a:cxn>
                    <a:cxn ang="0">
                      <a:pos x="3937" y="4523"/>
                    </a:cxn>
                    <a:cxn ang="0">
                      <a:pos x="3872" y="4533"/>
                    </a:cxn>
                    <a:cxn ang="0">
                      <a:pos x="3854" y="4534"/>
                    </a:cxn>
                    <a:cxn ang="0">
                      <a:pos x="5667" y="339"/>
                    </a:cxn>
                    <a:cxn ang="0">
                      <a:pos x="5667" y="1473"/>
                    </a:cxn>
                    <a:cxn ang="0">
                      <a:pos x="5441" y="1940"/>
                    </a:cxn>
                    <a:cxn ang="0">
                      <a:pos x="5441" y="2564"/>
                    </a:cxn>
                    <a:cxn ang="0">
                      <a:pos x="5441" y="3187"/>
                    </a:cxn>
                    <a:cxn ang="0">
                      <a:pos x="5441" y="3811"/>
                    </a:cxn>
                    <a:cxn ang="0">
                      <a:pos x="5448" y="4047"/>
                    </a:cxn>
                    <a:cxn ang="0">
                      <a:pos x="5466" y="4101"/>
                    </a:cxn>
                    <a:cxn ang="0">
                      <a:pos x="5487" y="4133"/>
                    </a:cxn>
                    <a:cxn ang="0">
                      <a:pos x="5517" y="4159"/>
                    </a:cxn>
                    <a:cxn ang="0">
                      <a:pos x="5554" y="4177"/>
                    </a:cxn>
                    <a:cxn ang="0">
                      <a:pos x="5638" y="4193"/>
                    </a:cxn>
                  </a:cxnLst>
                  <a:rect l="0" t="0" r="r" b="b"/>
                  <a:pathLst>
                    <a:path w="5667" h="4534">
                      <a:moveTo>
                        <a:pt x="3173" y="4534"/>
                      </a:moveTo>
                      <a:lnTo>
                        <a:pt x="2370" y="4534"/>
                      </a:lnTo>
                      <a:lnTo>
                        <a:pt x="2175" y="2607"/>
                      </a:lnTo>
                      <a:lnTo>
                        <a:pt x="2957" y="2607"/>
                      </a:lnTo>
                      <a:lnTo>
                        <a:pt x="3173" y="4534"/>
                      </a:lnTo>
                      <a:close/>
                      <a:moveTo>
                        <a:pt x="0" y="4534"/>
                      </a:moveTo>
                      <a:lnTo>
                        <a:pt x="285" y="2607"/>
                      </a:lnTo>
                      <a:lnTo>
                        <a:pt x="1069" y="2607"/>
                      </a:lnTo>
                      <a:lnTo>
                        <a:pt x="833" y="4534"/>
                      </a:lnTo>
                      <a:lnTo>
                        <a:pt x="0" y="4534"/>
                      </a:lnTo>
                      <a:close/>
                      <a:moveTo>
                        <a:pt x="0" y="339"/>
                      </a:moveTo>
                      <a:lnTo>
                        <a:pt x="1134" y="339"/>
                      </a:lnTo>
                      <a:lnTo>
                        <a:pt x="1134" y="0"/>
                      </a:lnTo>
                      <a:lnTo>
                        <a:pt x="2041" y="0"/>
                      </a:lnTo>
                      <a:lnTo>
                        <a:pt x="2041" y="339"/>
                      </a:lnTo>
                      <a:lnTo>
                        <a:pt x="3173" y="339"/>
                      </a:lnTo>
                      <a:lnTo>
                        <a:pt x="3173" y="679"/>
                      </a:lnTo>
                      <a:lnTo>
                        <a:pt x="0" y="679"/>
                      </a:lnTo>
                      <a:lnTo>
                        <a:pt x="0" y="339"/>
                      </a:lnTo>
                      <a:close/>
                      <a:moveTo>
                        <a:pt x="293" y="779"/>
                      </a:moveTo>
                      <a:lnTo>
                        <a:pt x="422" y="1133"/>
                      </a:lnTo>
                      <a:lnTo>
                        <a:pt x="0" y="1133"/>
                      </a:lnTo>
                      <a:lnTo>
                        <a:pt x="0" y="1473"/>
                      </a:lnTo>
                      <a:lnTo>
                        <a:pt x="3173" y="1473"/>
                      </a:lnTo>
                      <a:lnTo>
                        <a:pt x="3173" y="1133"/>
                      </a:lnTo>
                      <a:lnTo>
                        <a:pt x="2710" y="1133"/>
                      </a:lnTo>
                      <a:lnTo>
                        <a:pt x="2897" y="779"/>
                      </a:lnTo>
                      <a:lnTo>
                        <a:pt x="2029" y="779"/>
                      </a:lnTo>
                      <a:lnTo>
                        <a:pt x="2025" y="798"/>
                      </a:lnTo>
                      <a:lnTo>
                        <a:pt x="2019" y="817"/>
                      </a:lnTo>
                      <a:lnTo>
                        <a:pt x="2013" y="835"/>
                      </a:lnTo>
                      <a:lnTo>
                        <a:pt x="2006" y="853"/>
                      </a:lnTo>
                      <a:lnTo>
                        <a:pt x="1998" y="870"/>
                      </a:lnTo>
                      <a:lnTo>
                        <a:pt x="1990" y="888"/>
                      </a:lnTo>
                      <a:lnTo>
                        <a:pt x="1981" y="903"/>
                      </a:lnTo>
                      <a:lnTo>
                        <a:pt x="1971" y="920"/>
                      </a:lnTo>
                      <a:lnTo>
                        <a:pt x="1961" y="936"/>
                      </a:lnTo>
                      <a:lnTo>
                        <a:pt x="1950" y="951"/>
                      </a:lnTo>
                      <a:lnTo>
                        <a:pt x="1938" y="966"/>
                      </a:lnTo>
                      <a:lnTo>
                        <a:pt x="1926" y="980"/>
                      </a:lnTo>
                      <a:lnTo>
                        <a:pt x="1913" y="994"/>
                      </a:lnTo>
                      <a:lnTo>
                        <a:pt x="1900" y="1007"/>
                      </a:lnTo>
                      <a:lnTo>
                        <a:pt x="1886" y="1020"/>
                      </a:lnTo>
                      <a:lnTo>
                        <a:pt x="1872" y="1032"/>
                      </a:lnTo>
                      <a:lnTo>
                        <a:pt x="1857" y="1043"/>
                      </a:lnTo>
                      <a:lnTo>
                        <a:pt x="1841" y="1054"/>
                      </a:lnTo>
                      <a:lnTo>
                        <a:pt x="1826" y="1064"/>
                      </a:lnTo>
                      <a:lnTo>
                        <a:pt x="1809" y="1074"/>
                      </a:lnTo>
                      <a:lnTo>
                        <a:pt x="1793" y="1083"/>
                      </a:lnTo>
                      <a:lnTo>
                        <a:pt x="1775" y="1091"/>
                      </a:lnTo>
                      <a:lnTo>
                        <a:pt x="1759" y="1099"/>
                      </a:lnTo>
                      <a:lnTo>
                        <a:pt x="1741" y="1106"/>
                      </a:lnTo>
                      <a:lnTo>
                        <a:pt x="1723" y="1111"/>
                      </a:lnTo>
                      <a:lnTo>
                        <a:pt x="1704" y="1117"/>
                      </a:lnTo>
                      <a:lnTo>
                        <a:pt x="1685" y="1121"/>
                      </a:lnTo>
                      <a:lnTo>
                        <a:pt x="1666" y="1126"/>
                      </a:lnTo>
                      <a:lnTo>
                        <a:pt x="1647" y="1128"/>
                      </a:lnTo>
                      <a:lnTo>
                        <a:pt x="1626" y="1130"/>
                      </a:lnTo>
                      <a:lnTo>
                        <a:pt x="1606" y="1132"/>
                      </a:lnTo>
                      <a:lnTo>
                        <a:pt x="1586" y="1133"/>
                      </a:lnTo>
                      <a:lnTo>
                        <a:pt x="1566" y="1132"/>
                      </a:lnTo>
                      <a:lnTo>
                        <a:pt x="1547" y="1130"/>
                      </a:lnTo>
                      <a:lnTo>
                        <a:pt x="1527" y="1128"/>
                      </a:lnTo>
                      <a:lnTo>
                        <a:pt x="1508" y="1126"/>
                      </a:lnTo>
                      <a:lnTo>
                        <a:pt x="1489" y="1121"/>
                      </a:lnTo>
                      <a:lnTo>
                        <a:pt x="1470" y="1117"/>
                      </a:lnTo>
                      <a:lnTo>
                        <a:pt x="1451" y="1111"/>
                      </a:lnTo>
                      <a:lnTo>
                        <a:pt x="1433" y="1106"/>
                      </a:lnTo>
                      <a:lnTo>
                        <a:pt x="1415" y="1099"/>
                      </a:lnTo>
                      <a:lnTo>
                        <a:pt x="1397" y="1091"/>
                      </a:lnTo>
                      <a:lnTo>
                        <a:pt x="1380" y="1083"/>
                      </a:lnTo>
                      <a:lnTo>
                        <a:pt x="1363" y="1074"/>
                      </a:lnTo>
                      <a:lnTo>
                        <a:pt x="1348" y="1064"/>
                      </a:lnTo>
                      <a:lnTo>
                        <a:pt x="1332" y="1054"/>
                      </a:lnTo>
                      <a:lnTo>
                        <a:pt x="1316" y="1043"/>
                      </a:lnTo>
                      <a:lnTo>
                        <a:pt x="1302" y="1032"/>
                      </a:lnTo>
                      <a:lnTo>
                        <a:pt x="1287" y="1020"/>
                      </a:lnTo>
                      <a:lnTo>
                        <a:pt x="1273" y="1007"/>
                      </a:lnTo>
                      <a:lnTo>
                        <a:pt x="1259" y="994"/>
                      </a:lnTo>
                      <a:lnTo>
                        <a:pt x="1247" y="980"/>
                      </a:lnTo>
                      <a:lnTo>
                        <a:pt x="1235" y="966"/>
                      </a:lnTo>
                      <a:lnTo>
                        <a:pt x="1223" y="951"/>
                      </a:lnTo>
                      <a:lnTo>
                        <a:pt x="1212" y="936"/>
                      </a:lnTo>
                      <a:lnTo>
                        <a:pt x="1202" y="920"/>
                      </a:lnTo>
                      <a:lnTo>
                        <a:pt x="1192" y="903"/>
                      </a:lnTo>
                      <a:lnTo>
                        <a:pt x="1183" y="888"/>
                      </a:lnTo>
                      <a:lnTo>
                        <a:pt x="1174" y="870"/>
                      </a:lnTo>
                      <a:lnTo>
                        <a:pt x="1168" y="853"/>
                      </a:lnTo>
                      <a:lnTo>
                        <a:pt x="1160" y="835"/>
                      </a:lnTo>
                      <a:lnTo>
                        <a:pt x="1154" y="817"/>
                      </a:lnTo>
                      <a:lnTo>
                        <a:pt x="1148" y="798"/>
                      </a:lnTo>
                      <a:lnTo>
                        <a:pt x="1144" y="779"/>
                      </a:lnTo>
                      <a:lnTo>
                        <a:pt x="293" y="779"/>
                      </a:lnTo>
                      <a:close/>
                      <a:moveTo>
                        <a:pt x="2041" y="2266"/>
                      </a:moveTo>
                      <a:lnTo>
                        <a:pt x="2041" y="4193"/>
                      </a:lnTo>
                      <a:lnTo>
                        <a:pt x="2041" y="4194"/>
                      </a:lnTo>
                      <a:lnTo>
                        <a:pt x="2041" y="4194"/>
                      </a:lnTo>
                      <a:lnTo>
                        <a:pt x="2040" y="4210"/>
                      </a:lnTo>
                      <a:lnTo>
                        <a:pt x="2038" y="4228"/>
                      </a:lnTo>
                      <a:lnTo>
                        <a:pt x="2036" y="4245"/>
                      </a:lnTo>
                      <a:lnTo>
                        <a:pt x="2034" y="4262"/>
                      </a:lnTo>
                      <a:lnTo>
                        <a:pt x="2029" y="4279"/>
                      </a:lnTo>
                      <a:lnTo>
                        <a:pt x="2025" y="4294"/>
                      </a:lnTo>
                      <a:lnTo>
                        <a:pt x="2019" y="4310"/>
                      </a:lnTo>
                      <a:lnTo>
                        <a:pt x="2014" y="4326"/>
                      </a:lnTo>
                      <a:lnTo>
                        <a:pt x="2007" y="4340"/>
                      </a:lnTo>
                      <a:lnTo>
                        <a:pt x="1999" y="4355"/>
                      </a:lnTo>
                      <a:lnTo>
                        <a:pt x="1991" y="4369"/>
                      </a:lnTo>
                      <a:lnTo>
                        <a:pt x="1982" y="4384"/>
                      </a:lnTo>
                      <a:lnTo>
                        <a:pt x="1972" y="4396"/>
                      </a:lnTo>
                      <a:lnTo>
                        <a:pt x="1962" y="4410"/>
                      </a:lnTo>
                      <a:lnTo>
                        <a:pt x="1952" y="4422"/>
                      </a:lnTo>
                      <a:lnTo>
                        <a:pt x="1941" y="4434"/>
                      </a:lnTo>
                      <a:lnTo>
                        <a:pt x="1929" y="4445"/>
                      </a:lnTo>
                      <a:lnTo>
                        <a:pt x="1916" y="4456"/>
                      </a:lnTo>
                      <a:lnTo>
                        <a:pt x="1904" y="4466"/>
                      </a:lnTo>
                      <a:lnTo>
                        <a:pt x="1891" y="4476"/>
                      </a:lnTo>
                      <a:lnTo>
                        <a:pt x="1877" y="4485"/>
                      </a:lnTo>
                      <a:lnTo>
                        <a:pt x="1863" y="4492"/>
                      </a:lnTo>
                      <a:lnTo>
                        <a:pt x="1848" y="4500"/>
                      </a:lnTo>
                      <a:lnTo>
                        <a:pt x="1832" y="4507"/>
                      </a:lnTo>
                      <a:lnTo>
                        <a:pt x="1817" y="4513"/>
                      </a:lnTo>
                      <a:lnTo>
                        <a:pt x="1801" y="4518"/>
                      </a:lnTo>
                      <a:lnTo>
                        <a:pt x="1785" y="4523"/>
                      </a:lnTo>
                      <a:lnTo>
                        <a:pt x="1769" y="4526"/>
                      </a:lnTo>
                      <a:lnTo>
                        <a:pt x="1752" y="4529"/>
                      </a:lnTo>
                      <a:lnTo>
                        <a:pt x="1735" y="4532"/>
                      </a:lnTo>
                      <a:lnTo>
                        <a:pt x="1718" y="4533"/>
                      </a:lnTo>
                      <a:lnTo>
                        <a:pt x="1700" y="4534"/>
                      </a:lnTo>
                      <a:lnTo>
                        <a:pt x="1700" y="4532"/>
                      </a:lnTo>
                      <a:lnTo>
                        <a:pt x="1698" y="4534"/>
                      </a:lnTo>
                      <a:lnTo>
                        <a:pt x="990" y="4534"/>
                      </a:lnTo>
                      <a:lnTo>
                        <a:pt x="990" y="4194"/>
                      </a:lnTo>
                      <a:lnTo>
                        <a:pt x="1134" y="4194"/>
                      </a:lnTo>
                      <a:lnTo>
                        <a:pt x="1134" y="2266"/>
                      </a:lnTo>
                      <a:lnTo>
                        <a:pt x="0" y="2266"/>
                      </a:lnTo>
                      <a:lnTo>
                        <a:pt x="0" y="1925"/>
                      </a:lnTo>
                      <a:lnTo>
                        <a:pt x="1134" y="1925"/>
                      </a:lnTo>
                      <a:lnTo>
                        <a:pt x="1134" y="1586"/>
                      </a:lnTo>
                      <a:lnTo>
                        <a:pt x="2041" y="1586"/>
                      </a:lnTo>
                      <a:lnTo>
                        <a:pt x="2041" y="1926"/>
                      </a:lnTo>
                      <a:lnTo>
                        <a:pt x="3173" y="1926"/>
                      </a:lnTo>
                      <a:lnTo>
                        <a:pt x="3173" y="2266"/>
                      </a:lnTo>
                      <a:lnTo>
                        <a:pt x="2041" y="2266"/>
                      </a:lnTo>
                      <a:close/>
                      <a:moveTo>
                        <a:pt x="5667" y="4194"/>
                      </a:moveTo>
                      <a:lnTo>
                        <a:pt x="5667" y="4534"/>
                      </a:lnTo>
                      <a:lnTo>
                        <a:pt x="4535" y="4534"/>
                      </a:lnTo>
                      <a:lnTo>
                        <a:pt x="4535" y="1473"/>
                      </a:lnTo>
                      <a:lnTo>
                        <a:pt x="4194" y="1473"/>
                      </a:lnTo>
                      <a:lnTo>
                        <a:pt x="4194" y="4193"/>
                      </a:lnTo>
                      <a:lnTo>
                        <a:pt x="4194" y="4194"/>
                      </a:lnTo>
                      <a:lnTo>
                        <a:pt x="4194" y="4194"/>
                      </a:lnTo>
                      <a:lnTo>
                        <a:pt x="4193" y="4210"/>
                      </a:lnTo>
                      <a:lnTo>
                        <a:pt x="4192" y="4227"/>
                      </a:lnTo>
                      <a:lnTo>
                        <a:pt x="4191" y="4243"/>
                      </a:lnTo>
                      <a:lnTo>
                        <a:pt x="4188" y="4260"/>
                      </a:lnTo>
                      <a:lnTo>
                        <a:pt x="4184" y="4275"/>
                      </a:lnTo>
                      <a:lnTo>
                        <a:pt x="4180" y="4291"/>
                      </a:lnTo>
                      <a:lnTo>
                        <a:pt x="4175" y="4307"/>
                      </a:lnTo>
                      <a:lnTo>
                        <a:pt x="4169" y="4321"/>
                      </a:lnTo>
                      <a:lnTo>
                        <a:pt x="4163" y="4337"/>
                      </a:lnTo>
                      <a:lnTo>
                        <a:pt x="4155" y="4350"/>
                      </a:lnTo>
                      <a:lnTo>
                        <a:pt x="4147" y="4365"/>
                      </a:lnTo>
                      <a:lnTo>
                        <a:pt x="4139" y="4378"/>
                      </a:lnTo>
                      <a:lnTo>
                        <a:pt x="4130" y="4392"/>
                      </a:lnTo>
                      <a:lnTo>
                        <a:pt x="4122" y="4404"/>
                      </a:lnTo>
                      <a:lnTo>
                        <a:pt x="4111" y="4416"/>
                      </a:lnTo>
                      <a:lnTo>
                        <a:pt x="4100" y="4428"/>
                      </a:lnTo>
                      <a:lnTo>
                        <a:pt x="4089" y="4439"/>
                      </a:lnTo>
                      <a:lnTo>
                        <a:pt x="4078" y="4450"/>
                      </a:lnTo>
                      <a:lnTo>
                        <a:pt x="4066" y="4460"/>
                      </a:lnTo>
                      <a:lnTo>
                        <a:pt x="4053" y="4469"/>
                      </a:lnTo>
                      <a:lnTo>
                        <a:pt x="4040" y="4478"/>
                      </a:lnTo>
                      <a:lnTo>
                        <a:pt x="4026" y="4487"/>
                      </a:lnTo>
                      <a:lnTo>
                        <a:pt x="4012" y="4495"/>
                      </a:lnTo>
                      <a:lnTo>
                        <a:pt x="3998" y="4501"/>
                      </a:lnTo>
                      <a:lnTo>
                        <a:pt x="3984" y="4508"/>
                      </a:lnTo>
                      <a:lnTo>
                        <a:pt x="3968" y="4514"/>
                      </a:lnTo>
                      <a:lnTo>
                        <a:pt x="3953" y="4518"/>
                      </a:lnTo>
                      <a:lnTo>
                        <a:pt x="3937" y="4523"/>
                      </a:lnTo>
                      <a:lnTo>
                        <a:pt x="3921" y="4527"/>
                      </a:lnTo>
                      <a:lnTo>
                        <a:pt x="3905" y="4529"/>
                      </a:lnTo>
                      <a:lnTo>
                        <a:pt x="3889" y="4532"/>
                      </a:lnTo>
                      <a:lnTo>
                        <a:pt x="3872" y="4533"/>
                      </a:lnTo>
                      <a:lnTo>
                        <a:pt x="3872" y="4534"/>
                      </a:lnTo>
                      <a:lnTo>
                        <a:pt x="3856" y="4534"/>
                      </a:lnTo>
                      <a:lnTo>
                        <a:pt x="3854" y="4534"/>
                      </a:lnTo>
                      <a:lnTo>
                        <a:pt x="3854" y="4534"/>
                      </a:lnTo>
                      <a:lnTo>
                        <a:pt x="3288" y="4534"/>
                      </a:lnTo>
                      <a:lnTo>
                        <a:pt x="3288" y="0"/>
                      </a:lnTo>
                      <a:lnTo>
                        <a:pt x="5667" y="0"/>
                      </a:lnTo>
                      <a:lnTo>
                        <a:pt x="5667" y="339"/>
                      </a:lnTo>
                      <a:lnTo>
                        <a:pt x="4194" y="339"/>
                      </a:lnTo>
                      <a:lnTo>
                        <a:pt x="4194" y="1133"/>
                      </a:lnTo>
                      <a:lnTo>
                        <a:pt x="5667" y="1133"/>
                      </a:lnTo>
                      <a:lnTo>
                        <a:pt x="5667" y="1473"/>
                      </a:lnTo>
                      <a:lnTo>
                        <a:pt x="5441" y="1473"/>
                      </a:lnTo>
                      <a:lnTo>
                        <a:pt x="5441" y="1628"/>
                      </a:lnTo>
                      <a:lnTo>
                        <a:pt x="5441" y="1784"/>
                      </a:lnTo>
                      <a:lnTo>
                        <a:pt x="5441" y="1940"/>
                      </a:lnTo>
                      <a:lnTo>
                        <a:pt x="5441" y="2096"/>
                      </a:lnTo>
                      <a:lnTo>
                        <a:pt x="5441" y="2252"/>
                      </a:lnTo>
                      <a:lnTo>
                        <a:pt x="5441" y="2407"/>
                      </a:lnTo>
                      <a:lnTo>
                        <a:pt x="5441" y="2564"/>
                      </a:lnTo>
                      <a:lnTo>
                        <a:pt x="5441" y="2720"/>
                      </a:lnTo>
                      <a:lnTo>
                        <a:pt x="5441" y="2875"/>
                      </a:lnTo>
                      <a:lnTo>
                        <a:pt x="5441" y="3031"/>
                      </a:lnTo>
                      <a:lnTo>
                        <a:pt x="5441" y="3187"/>
                      </a:lnTo>
                      <a:lnTo>
                        <a:pt x="5441" y="3343"/>
                      </a:lnTo>
                      <a:lnTo>
                        <a:pt x="5441" y="3499"/>
                      </a:lnTo>
                      <a:lnTo>
                        <a:pt x="5441" y="3655"/>
                      </a:lnTo>
                      <a:lnTo>
                        <a:pt x="5441" y="3811"/>
                      </a:lnTo>
                      <a:lnTo>
                        <a:pt x="5441" y="3966"/>
                      </a:lnTo>
                      <a:lnTo>
                        <a:pt x="5441" y="3996"/>
                      </a:lnTo>
                      <a:lnTo>
                        <a:pt x="5445" y="4022"/>
                      </a:lnTo>
                      <a:lnTo>
                        <a:pt x="5448" y="4047"/>
                      </a:lnTo>
                      <a:lnTo>
                        <a:pt x="5454" y="4071"/>
                      </a:lnTo>
                      <a:lnTo>
                        <a:pt x="5457" y="4081"/>
                      </a:lnTo>
                      <a:lnTo>
                        <a:pt x="5461" y="4091"/>
                      </a:lnTo>
                      <a:lnTo>
                        <a:pt x="5466" y="4101"/>
                      </a:lnTo>
                      <a:lnTo>
                        <a:pt x="5470" y="4110"/>
                      </a:lnTo>
                      <a:lnTo>
                        <a:pt x="5476" y="4118"/>
                      </a:lnTo>
                      <a:lnTo>
                        <a:pt x="5482" y="4125"/>
                      </a:lnTo>
                      <a:lnTo>
                        <a:pt x="5487" y="4133"/>
                      </a:lnTo>
                      <a:lnTo>
                        <a:pt x="5494" y="4141"/>
                      </a:lnTo>
                      <a:lnTo>
                        <a:pt x="5502" y="4147"/>
                      </a:lnTo>
                      <a:lnTo>
                        <a:pt x="5508" y="4153"/>
                      </a:lnTo>
                      <a:lnTo>
                        <a:pt x="5517" y="4159"/>
                      </a:lnTo>
                      <a:lnTo>
                        <a:pt x="5525" y="4165"/>
                      </a:lnTo>
                      <a:lnTo>
                        <a:pt x="5534" y="4169"/>
                      </a:lnTo>
                      <a:lnTo>
                        <a:pt x="5544" y="4173"/>
                      </a:lnTo>
                      <a:lnTo>
                        <a:pt x="5554" y="4177"/>
                      </a:lnTo>
                      <a:lnTo>
                        <a:pt x="5564" y="4180"/>
                      </a:lnTo>
                      <a:lnTo>
                        <a:pt x="5587" y="4186"/>
                      </a:lnTo>
                      <a:lnTo>
                        <a:pt x="5611" y="4190"/>
                      </a:lnTo>
                      <a:lnTo>
                        <a:pt x="5638" y="4193"/>
                      </a:lnTo>
                      <a:lnTo>
                        <a:pt x="5667" y="419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4" name="Freeform 28"/>
                <p:cNvSpPr>
                  <a:spLocks/>
                </p:cNvSpPr>
                <p:nvPr/>
              </p:nvSpPr>
              <p:spPr bwMode="auto">
                <a:xfrm>
                  <a:off x="2846388" y="3986213"/>
                  <a:ext cx="681038" cy="468313"/>
                </a:xfrm>
                <a:custGeom>
                  <a:avLst/>
                  <a:gdLst/>
                  <a:ahLst/>
                  <a:cxnLst>
                    <a:cxn ang="0">
                      <a:pos x="1665" y="1473"/>
                    </a:cxn>
                    <a:cxn ang="0">
                      <a:pos x="1744" y="1469"/>
                    </a:cxn>
                    <a:cxn ang="0">
                      <a:pos x="1819" y="1457"/>
                    </a:cxn>
                    <a:cxn ang="0">
                      <a:pos x="1889" y="1441"/>
                    </a:cxn>
                    <a:cxn ang="0">
                      <a:pos x="1950" y="1417"/>
                    </a:cxn>
                    <a:cxn ang="0">
                      <a:pos x="2005" y="1385"/>
                    </a:cxn>
                    <a:cxn ang="0">
                      <a:pos x="2052" y="1343"/>
                    </a:cxn>
                    <a:cxn ang="0">
                      <a:pos x="2091" y="1293"/>
                    </a:cxn>
                    <a:cxn ang="0">
                      <a:pos x="2120" y="1232"/>
                    </a:cxn>
                    <a:cxn ang="0">
                      <a:pos x="2140" y="1162"/>
                    </a:cxn>
                    <a:cxn ang="0">
                      <a:pos x="2149" y="1079"/>
                    </a:cxn>
                    <a:cxn ang="0">
                      <a:pos x="1707" y="0"/>
                    </a:cxn>
                    <a:cxn ang="0">
                      <a:pos x="1705" y="950"/>
                    </a:cxn>
                    <a:cxn ang="0">
                      <a:pos x="1693" y="1009"/>
                    </a:cxn>
                    <a:cxn ang="0">
                      <a:pos x="1671" y="1052"/>
                    </a:cxn>
                    <a:cxn ang="0">
                      <a:pos x="1642" y="1086"/>
                    </a:cxn>
                    <a:cxn ang="0">
                      <a:pos x="1605" y="1109"/>
                    </a:cxn>
                    <a:cxn ang="0">
                      <a:pos x="1562" y="1125"/>
                    </a:cxn>
                    <a:cxn ang="0">
                      <a:pos x="1514" y="1134"/>
                    </a:cxn>
                    <a:cxn ang="0">
                      <a:pos x="1368" y="1138"/>
                    </a:cxn>
                    <a:cxn ang="0">
                      <a:pos x="844" y="0"/>
                    </a:cxn>
                    <a:cxn ang="0">
                      <a:pos x="695" y="1136"/>
                    </a:cxn>
                    <a:cxn ang="0">
                      <a:pos x="611" y="1126"/>
                    </a:cxn>
                    <a:cxn ang="0">
                      <a:pos x="568" y="1114"/>
                    </a:cxn>
                    <a:cxn ang="0">
                      <a:pos x="529" y="1095"/>
                    </a:cxn>
                    <a:cxn ang="0">
                      <a:pos x="496" y="1068"/>
                    </a:cxn>
                    <a:cxn ang="0">
                      <a:pos x="471" y="1032"/>
                    </a:cxn>
                    <a:cxn ang="0">
                      <a:pos x="454" y="985"/>
                    </a:cxn>
                    <a:cxn ang="0">
                      <a:pos x="446" y="927"/>
                    </a:cxn>
                    <a:cxn ang="0">
                      <a:pos x="0" y="0"/>
                    </a:cxn>
                    <a:cxn ang="0">
                      <a:pos x="5" y="1122"/>
                    </a:cxn>
                    <a:cxn ang="0">
                      <a:pos x="20" y="1204"/>
                    </a:cxn>
                    <a:cxn ang="0">
                      <a:pos x="36" y="1249"/>
                    </a:cxn>
                    <a:cxn ang="0">
                      <a:pos x="56" y="1291"/>
                    </a:cxn>
                    <a:cxn ang="0">
                      <a:pos x="82" y="1328"/>
                    </a:cxn>
                    <a:cxn ang="0">
                      <a:pos x="112" y="1361"/>
                    </a:cxn>
                    <a:cxn ang="0">
                      <a:pos x="149" y="1390"/>
                    </a:cxn>
                    <a:cxn ang="0">
                      <a:pos x="192" y="1415"/>
                    </a:cxn>
                    <a:cxn ang="0">
                      <a:pos x="239" y="1435"/>
                    </a:cxn>
                    <a:cxn ang="0">
                      <a:pos x="300" y="1453"/>
                    </a:cxn>
                    <a:cxn ang="0">
                      <a:pos x="386" y="1466"/>
                    </a:cxn>
                    <a:cxn ang="0">
                      <a:pos x="485" y="1473"/>
                    </a:cxn>
                  </a:cxnLst>
                  <a:rect l="0" t="0" r="r" b="b"/>
                  <a:pathLst>
                    <a:path w="2149" h="1473">
                      <a:moveTo>
                        <a:pt x="1331" y="1473"/>
                      </a:moveTo>
                      <a:lnTo>
                        <a:pt x="1637" y="1473"/>
                      </a:lnTo>
                      <a:lnTo>
                        <a:pt x="1665" y="1473"/>
                      </a:lnTo>
                      <a:lnTo>
                        <a:pt x="1692" y="1472"/>
                      </a:lnTo>
                      <a:lnTo>
                        <a:pt x="1718" y="1471"/>
                      </a:lnTo>
                      <a:lnTo>
                        <a:pt x="1744" y="1469"/>
                      </a:lnTo>
                      <a:lnTo>
                        <a:pt x="1770" y="1465"/>
                      </a:lnTo>
                      <a:lnTo>
                        <a:pt x="1796" y="1462"/>
                      </a:lnTo>
                      <a:lnTo>
                        <a:pt x="1819" y="1457"/>
                      </a:lnTo>
                      <a:lnTo>
                        <a:pt x="1843" y="1453"/>
                      </a:lnTo>
                      <a:lnTo>
                        <a:pt x="1866" y="1447"/>
                      </a:lnTo>
                      <a:lnTo>
                        <a:pt x="1889" y="1441"/>
                      </a:lnTo>
                      <a:lnTo>
                        <a:pt x="1910" y="1434"/>
                      </a:lnTo>
                      <a:lnTo>
                        <a:pt x="1930" y="1426"/>
                      </a:lnTo>
                      <a:lnTo>
                        <a:pt x="1950" y="1417"/>
                      </a:lnTo>
                      <a:lnTo>
                        <a:pt x="1969" y="1407"/>
                      </a:lnTo>
                      <a:lnTo>
                        <a:pt x="1988" y="1396"/>
                      </a:lnTo>
                      <a:lnTo>
                        <a:pt x="2005" y="1385"/>
                      </a:lnTo>
                      <a:lnTo>
                        <a:pt x="2022" y="1371"/>
                      </a:lnTo>
                      <a:lnTo>
                        <a:pt x="2037" y="1358"/>
                      </a:lnTo>
                      <a:lnTo>
                        <a:pt x="2052" y="1343"/>
                      </a:lnTo>
                      <a:lnTo>
                        <a:pt x="2067" y="1328"/>
                      </a:lnTo>
                      <a:lnTo>
                        <a:pt x="2079" y="1311"/>
                      </a:lnTo>
                      <a:lnTo>
                        <a:pt x="2091" y="1293"/>
                      </a:lnTo>
                      <a:lnTo>
                        <a:pt x="2101" y="1274"/>
                      </a:lnTo>
                      <a:lnTo>
                        <a:pt x="2111" y="1254"/>
                      </a:lnTo>
                      <a:lnTo>
                        <a:pt x="2120" y="1232"/>
                      </a:lnTo>
                      <a:lnTo>
                        <a:pt x="2128" y="1210"/>
                      </a:lnTo>
                      <a:lnTo>
                        <a:pt x="2135" y="1186"/>
                      </a:lnTo>
                      <a:lnTo>
                        <a:pt x="2140" y="1162"/>
                      </a:lnTo>
                      <a:lnTo>
                        <a:pt x="2144" y="1135"/>
                      </a:lnTo>
                      <a:lnTo>
                        <a:pt x="2147" y="1108"/>
                      </a:lnTo>
                      <a:lnTo>
                        <a:pt x="2149" y="1079"/>
                      </a:lnTo>
                      <a:lnTo>
                        <a:pt x="2149" y="1049"/>
                      </a:lnTo>
                      <a:lnTo>
                        <a:pt x="2149" y="0"/>
                      </a:lnTo>
                      <a:lnTo>
                        <a:pt x="1707" y="0"/>
                      </a:lnTo>
                      <a:lnTo>
                        <a:pt x="1707" y="904"/>
                      </a:lnTo>
                      <a:lnTo>
                        <a:pt x="1707" y="928"/>
                      </a:lnTo>
                      <a:lnTo>
                        <a:pt x="1705" y="950"/>
                      </a:lnTo>
                      <a:lnTo>
                        <a:pt x="1703" y="972"/>
                      </a:lnTo>
                      <a:lnTo>
                        <a:pt x="1698" y="991"/>
                      </a:lnTo>
                      <a:lnTo>
                        <a:pt x="1693" y="1009"/>
                      </a:lnTo>
                      <a:lnTo>
                        <a:pt x="1687" y="1024"/>
                      </a:lnTo>
                      <a:lnTo>
                        <a:pt x="1679" y="1039"/>
                      </a:lnTo>
                      <a:lnTo>
                        <a:pt x="1671" y="1052"/>
                      </a:lnTo>
                      <a:lnTo>
                        <a:pt x="1662" y="1064"/>
                      </a:lnTo>
                      <a:lnTo>
                        <a:pt x="1652" y="1076"/>
                      </a:lnTo>
                      <a:lnTo>
                        <a:pt x="1642" y="1086"/>
                      </a:lnTo>
                      <a:lnTo>
                        <a:pt x="1630" y="1095"/>
                      </a:lnTo>
                      <a:lnTo>
                        <a:pt x="1618" y="1103"/>
                      </a:lnTo>
                      <a:lnTo>
                        <a:pt x="1605" y="1109"/>
                      </a:lnTo>
                      <a:lnTo>
                        <a:pt x="1591" y="1116"/>
                      </a:lnTo>
                      <a:lnTo>
                        <a:pt x="1576" y="1120"/>
                      </a:lnTo>
                      <a:lnTo>
                        <a:pt x="1562" y="1125"/>
                      </a:lnTo>
                      <a:lnTo>
                        <a:pt x="1546" y="1128"/>
                      </a:lnTo>
                      <a:lnTo>
                        <a:pt x="1530" y="1132"/>
                      </a:lnTo>
                      <a:lnTo>
                        <a:pt x="1514" y="1134"/>
                      </a:lnTo>
                      <a:lnTo>
                        <a:pt x="1479" y="1137"/>
                      </a:lnTo>
                      <a:lnTo>
                        <a:pt x="1443" y="1138"/>
                      </a:lnTo>
                      <a:lnTo>
                        <a:pt x="1368" y="1138"/>
                      </a:lnTo>
                      <a:lnTo>
                        <a:pt x="1291" y="1137"/>
                      </a:lnTo>
                      <a:lnTo>
                        <a:pt x="1291" y="0"/>
                      </a:lnTo>
                      <a:lnTo>
                        <a:pt x="844" y="0"/>
                      </a:lnTo>
                      <a:lnTo>
                        <a:pt x="844" y="1137"/>
                      </a:lnTo>
                      <a:lnTo>
                        <a:pt x="768" y="1138"/>
                      </a:lnTo>
                      <a:lnTo>
                        <a:pt x="695" y="1136"/>
                      </a:lnTo>
                      <a:lnTo>
                        <a:pt x="661" y="1134"/>
                      </a:lnTo>
                      <a:lnTo>
                        <a:pt x="628" y="1129"/>
                      </a:lnTo>
                      <a:lnTo>
                        <a:pt x="611" y="1126"/>
                      </a:lnTo>
                      <a:lnTo>
                        <a:pt x="597" y="1123"/>
                      </a:lnTo>
                      <a:lnTo>
                        <a:pt x="582" y="1119"/>
                      </a:lnTo>
                      <a:lnTo>
                        <a:pt x="568" y="1114"/>
                      </a:lnTo>
                      <a:lnTo>
                        <a:pt x="554" y="1108"/>
                      </a:lnTo>
                      <a:lnTo>
                        <a:pt x="541" y="1103"/>
                      </a:lnTo>
                      <a:lnTo>
                        <a:pt x="529" y="1095"/>
                      </a:lnTo>
                      <a:lnTo>
                        <a:pt x="517" y="1087"/>
                      </a:lnTo>
                      <a:lnTo>
                        <a:pt x="506" y="1078"/>
                      </a:lnTo>
                      <a:lnTo>
                        <a:pt x="496" y="1068"/>
                      </a:lnTo>
                      <a:lnTo>
                        <a:pt x="487" y="1058"/>
                      </a:lnTo>
                      <a:lnTo>
                        <a:pt x="478" y="1045"/>
                      </a:lnTo>
                      <a:lnTo>
                        <a:pt x="471" y="1032"/>
                      </a:lnTo>
                      <a:lnTo>
                        <a:pt x="465" y="1017"/>
                      </a:lnTo>
                      <a:lnTo>
                        <a:pt x="458" y="1002"/>
                      </a:lnTo>
                      <a:lnTo>
                        <a:pt x="454" y="985"/>
                      </a:lnTo>
                      <a:lnTo>
                        <a:pt x="450" y="967"/>
                      </a:lnTo>
                      <a:lnTo>
                        <a:pt x="447" y="948"/>
                      </a:lnTo>
                      <a:lnTo>
                        <a:pt x="446" y="927"/>
                      </a:lnTo>
                      <a:lnTo>
                        <a:pt x="445" y="904"/>
                      </a:lnTo>
                      <a:lnTo>
                        <a:pt x="445" y="0"/>
                      </a:lnTo>
                      <a:lnTo>
                        <a:pt x="0" y="0"/>
                      </a:lnTo>
                      <a:lnTo>
                        <a:pt x="0" y="1049"/>
                      </a:lnTo>
                      <a:lnTo>
                        <a:pt x="1" y="1086"/>
                      </a:lnTo>
                      <a:lnTo>
                        <a:pt x="5" y="1122"/>
                      </a:lnTo>
                      <a:lnTo>
                        <a:pt x="9" y="1155"/>
                      </a:lnTo>
                      <a:lnTo>
                        <a:pt x="16" y="1189"/>
                      </a:lnTo>
                      <a:lnTo>
                        <a:pt x="20" y="1204"/>
                      </a:lnTo>
                      <a:lnTo>
                        <a:pt x="25" y="1219"/>
                      </a:lnTo>
                      <a:lnTo>
                        <a:pt x="29" y="1235"/>
                      </a:lnTo>
                      <a:lnTo>
                        <a:pt x="36" y="1249"/>
                      </a:lnTo>
                      <a:lnTo>
                        <a:pt x="42" y="1264"/>
                      </a:lnTo>
                      <a:lnTo>
                        <a:pt x="48" y="1277"/>
                      </a:lnTo>
                      <a:lnTo>
                        <a:pt x="56" y="1291"/>
                      </a:lnTo>
                      <a:lnTo>
                        <a:pt x="64" y="1303"/>
                      </a:lnTo>
                      <a:lnTo>
                        <a:pt x="73" y="1315"/>
                      </a:lnTo>
                      <a:lnTo>
                        <a:pt x="82" y="1328"/>
                      </a:lnTo>
                      <a:lnTo>
                        <a:pt x="92" y="1340"/>
                      </a:lnTo>
                      <a:lnTo>
                        <a:pt x="102" y="1351"/>
                      </a:lnTo>
                      <a:lnTo>
                        <a:pt x="112" y="1361"/>
                      </a:lnTo>
                      <a:lnTo>
                        <a:pt x="124" y="1371"/>
                      </a:lnTo>
                      <a:lnTo>
                        <a:pt x="137" y="1381"/>
                      </a:lnTo>
                      <a:lnTo>
                        <a:pt x="149" y="1390"/>
                      </a:lnTo>
                      <a:lnTo>
                        <a:pt x="163" y="1399"/>
                      </a:lnTo>
                      <a:lnTo>
                        <a:pt x="176" y="1407"/>
                      </a:lnTo>
                      <a:lnTo>
                        <a:pt x="192" y="1415"/>
                      </a:lnTo>
                      <a:lnTo>
                        <a:pt x="206" y="1423"/>
                      </a:lnTo>
                      <a:lnTo>
                        <a:pt x="223" y="1429"/>
                      </a:lnTo>
                      <a:lnTo>
                        <a:pt x="239" y="1435"/>
                      </a:lnTo>
                      <a:lnTo>
                        <a:pt x="257" y="1442"/>
                      </a:lnTo>
                      <a:lnTo>
                        <a:pt x="274" y="1446"/>
                      </a:lnTo>
                      <a:lnTo>
                        <a:pt x="300" y="1453"/>
                      </a:lnTo>
                      <a:lnTo>
                        <a:pt x="327" y="1458"/>
                      </a:lnTo>
                      <a:lnTo>
                        <a:pt x="356" y="1463"/>
                      </a:lnTo>
                      <a:lnTo>
                        <a:pt x="386" y="1466"/>
                      </a:lnTo>
                      <a:lnTo>
                        <a:pt x="418" y="1470"/>
                      </a:lnTo>
                      <a:lnTo>
                        <a:pt x="450" y="1472"/>
                      </a:lnTo>
                      <a:lnTo>
                        <a:pt x="485" y="1473"/>
                      </a:lnTo>
                      <a:lnTo>
                        <a:pt x="521" y="1473"/>
                      </a:lnTo>
                      <a:lnTo>
                        <a:pt x="1331" y="147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5" name="Freeform 29"/>
                <p:cNvSpPr>
                  <a:spLocks/>
                </p:cNvSpPr>
                <p:nvPr/>
              </p:nvSpPr>
              <p:spPr bwMode="auto">
                <a:xfrm>
                  <a:off x="2286001" y="3986213"/>
                  <a:ext cx="534988" cy="468313"/>
                </a:xfrm>
                <a:custGeom>
                  <a:avLst/>
                  <a:gdLst/>
                  <a:ahLst/>
                  <a:cxnLst>
                    <a:cxn ang="0">
                      <a:pos x="443" y="563"/>
                    </a:cxn>
                    <a:cxn ang="0">
                      <a:pos x="446" y="517"/>
                    </a:cxn>
                    <a:cxn ang="0">
                      <a:pos x="455" y="478"/>
                    </a:cxn>
                    <a:cxn ang="0">
                      <a:pos x="468" y="443"/>
                    </a:cxn>
                    <a:cxn ang="0">
                      <a:pos x="487" y="414"/>
                    </a:cxn>
                    <a:cxn ang="0">
                      <a:pos x="511" y="391"/>
                    </a:cxn>
                    <a:cxn ang="0">
                      <a:pos x="538" y="372"/>
                    </a:cxn>
                    <a:cxn ang="0">
                      <a:pos x="581" y="353"/>
                    </a:cxn>
                    <a:cxn ang="0">
                      <a:pos x="657" y="338"/>
                    </a:cxn>
                    <a:cxn ang="0">
                      <a:pos x="1681" y="335"/>
                    </a:cxn>
                    <a:cxn ang="0">
                      <a:pos x="495" y="0"/>
                    </a:cxn>
                    <a:cxn ang="0">
                      <a:pos x="418" y="5"/>
                    </a:cxn>
                    <a:cxn ang="0">
                      <a:pos x="345" y="15"/>
                    </a:cxn>
                    <a:cxn ang="0">
                      <a:pos x="276" y="30"/>
                    </a:cxn>
                    <a:cxn ang="0">
                      <a:pos x="213" y="55"/>
                    </a:cxn>
                    <a:cxn ang="0">
                      <a:pos x="156" y="86"/>
                    </a:cxn>
                    <a:cxn ang="0">
                      <a:pos x="107" y="128"/>
                    </a:cxn>
                    <a:cxn ang="0">
                      <a:pos x="65" y="178"/>
                    </a:cxn>
                    <a:cxn ang="0">
                      <a:pos x="33" y="239"/>
                    </a:cxn>
                    <a:cxn ang="0">
                      <a:pos x="12" y="310"/>
                    </a:cxn>
                    <a:cxn ang="0">
                      <a:pos x="2" y="393"/>
                    </a:cxn>
                    <a:cxn ang="0">
                      <a:pos x="2" y="1079"/>
                    </a:cxn>
                    <a:cxn ang="0">
                      <a:pos x="12" y="1163"/>
                    </a:cxn>
                    <a:cxn ang="0">
                      <a:pos x="33" y="1235"/>
                    </a:cxn>
                    <a:cxn ang="0">
                      <a:pos x="65" y="1295"/>
                    </a:cxn>
                    <a:cxn ang="0">
                      <a:pos x="107" y="1345"/>
                    </a:cxn>
                    <a:cxn ang="0">
                      <a:pos x="156" y="1386"/>
                    </a:cxn>
                    <a:cxn ang="0">
                      <a:pos x="213" y="1418"/>
                    </a:cxn>
                    <a:cxn ang="0">
                      <a:pos x="276" y="1442"/>
                    </a:cxn>
                    <a:cxn ang="0">
                      <a:pos x="345" y="1458"/>
                    </a:cxn>
                    <a:cxn ang="0">
                      <a:pos x="418" y="1469"/>
                    </a:cxn>
                    <a:cxn ang="0">
                      <a:pos x="495" y="1473"/>
                    </a:cxn>
                    <a:cxn ang="0">
                      <a:pos x="1681" y="1137"/>
                    </a:cxn>
                    <a:cxn ang="0">
                      <a:pos x="657" y="1135"/>
                    </a:cxn>
                    <a:cxn ang="0">
                      <a:pos x="591" y="1124"/>
                    </a:cxn>
                    <a:cxn ang="0">
                      <a:pos x="558" y="1111"/>
                    </a:cxn>
                    <a:cxn ang="0">
                      <a:pos x="527" y="1095"/>
                    </a:cxn>
                    <a:cxn ang="0">
                      <a:pos x="501" y="1073"/>
                    </a:cxn>
                    <a:cxn ang="0">
                      <a:pos x="480" y="1047"/>
                    </a:cxn>
                    <a:cxn ang="0">
                      <a:pos x="463" y="1014"/>
                    </a:cxn>
                    <a:cxn ang="0">
                      <a:pos x="450" y="976"/>
                    </a:cxn>
                    <a:cxn ang="0">
                      <a:pos x="444" y="932"/>
                    </a:cxn>
                    <a:cxn ang="0">
                      <a:pos x="1681" y="899"/>
                    </a:cxn>
                  </a:cxnLst>
                  <a:rect l="0" t="0" r="r" b="b"/>
                  <a:pathLst>
                    <a:path w="1681" h="1473">
                      <a:moveTo>
                        <a:pt x="1681" y="899"/>
                      </a:moveTo>
                      <a:lnTo>
                        <a:pt x="1681" y="563"/>
                      </a:lnTo>
                      <a:lnTo>
                        <a:pt x="443" y="563"/>
                      </a:lnTo>
                      <a:lnTo>
                        <a:pt x="444" y="547"/>
                      </a:lnTo>
                      <a:lnTo>
                        <a:pt x="444" y="532"/>
                      </a:lnTo>
                      <a:lnTo>
                        <a:pt x="446" y="517"/>
                      </a:lnTo>
                      <a:lnTo>
                        <a:pt x="448" y="504"/>
                      </a:lnTo>
                      <a:lnTo>
                        <a:pt x="450" y="490"/>
                      </a:lnTo>
                      <a:lnTo>
                        <a:pt x="455" y="478"/>
                      </a:lnTo>
                      <a:lnTo>
                        <a:pt x="458" y="466"/>
                      </a:lnTo>
                      <a:lnTo>
                        <a:pt x="463" y="455"/>
                      </a:lnTo>
                      <a:lnTo>
                        <a:pt x="468" y="443"/>
                      </a:lnTo>
                      <a:lnTo>
                        <a:pt x="474" y="433"/>
                      </a:lnTo>
                      <a:lnTo>
                        <a:pt x="481" y="423"/>
                      </a:lnTo>
                      <a:lnTo>
                        <a:pt x="487" y="414"/>
                      </a:lnTo>
                      <a:lnTo>
                        <a:pt x="494" y="406"/>
                      </a:lnTo>
                      <a:lnTo>
                        <a:pt x="502" y="399"/>
                      </a:lnTo>
                      <a:lnTo>
                        <a:pt x="511" y="391"/>
                      </a:lnTo>
                      <a:lnTo>
                        <a:pt x="519" y="384"/>
                      </a:lnTo>
                      <a:lnTo>
                        <a:pt x="529" y="377"/>
                      </a:lnTo>
                      <a:lnTo>
                        <a:pt x="538" y="372"/>
                      </a:lnTo>
                      <a:lnTo>
                        <a:pt x="549" y="366"/>
                      </a:lnTo>
                      <a:lnTo>
                        <a:pt x="559" y="362"/>
                      </a:lnTo>
                      <a:lnTo>
                        <a:pt x="581" y="353"/>
                      </a:lnTo>
                      <a:lnTo>
                        <a:pt x="606" y="346"/>
                      </a:lnTo>
                      <a:lnTo>
                        <a:pt x="631" y="341"/>
                      </a:lnTo>
                      <a:lnTo>
                        <a:pt x="657" y="338"/>
                      </a:lnTo>
                      <a:lnTo>
                        <a:pt x="687" y="336"/>
                      </a:lnTo>
                      <a:lnTo>
                        <a:pt x="716" y="335"/>
                      </a:lnTo>
                      <a:lnTo>
                        <a:pt x="1681" y="335"/>
                      </a:lnTo>
                      <a:lnTo>
                        <a:pt x="1681" y="0"/>
                      </a:lnTo>
                      <a:lnTo>
                        <a:pt x="521" y="0"/>
                      </a:lnTo>
                      <a:lnTo>
                        <a:pt x="495" y="0"/>
                      </a:lnTo>
                      <a:lnTo>
                        <a:pt x="469" y="1"/>
                      </a:lnTo>
                      <a:lnTo>
                        <a:pt x="444" y="2"/>
                      </a:lnTo>
                      <a:lnTo>
                        <a:pt x="418" y="5"/>
                      </a:lnTo>
                      <a:lnTo>
                        <a:pt x="393" y="7"/>
                      </a:lnTo>
                      <a:lnTo>
                        <a:pt x="369" y="10"/>
                      </a:lnTo>
                      <a:lnTo>
                        <a:pt x="345" y="15"/>
                      </a:lnTo>
                      <a:lnTo>
                        <a:pt x="322" y="19"/>
                      </a:lnTo>
                      <a:lnTo>
                        <a:pt x="298" y="25"/>
                      </a:lnTo>
                      <a:lnTo>
                        <a:pt x="276" y="30"/>
                      </a:lnTo>
                      <a:lnTo>
                        <a:pt x="255" y="38"/>
                      </a:lnTo>
                      <a:lnTo>
                        <a:pt x="233" y="46"/>
                      </a:lnTo>
                      <a:lnTo>
                        <a:pt x="213" y="55"/>
                      </a:lnTo>
                      <a:lnTo>
                        <a:pt x="193" y="64"/>
                      </a:lnTo>
                      <a:lnTo>
                        <a:pt x="174" y="75"/>
                      </a:lnTo>
                      <a:lnTo>
                        <a:pt x="156" y="86"/>
                      </a:lnTo>
                      <a:lnTo>
                        <a:pt x="138" y="100"/>
                      </a:lnTo>
                      <a:lnTo>
                        <a:pt x="122" y="113"/>
                      </a:lnTo>
                      <a:lnTo>
                        <a:pt x="107" y="128"/>
                      </a:lnTo>
                      <a:lnTo>
                        <a:pt x="92" y="143"/>
                      </a:lnTo>
                      <a:lnTo>
                        <a:pt x="78" y="160"/>
                      </a:lnTo>
                      <a:lnTo>
                        <a:pt x="65" y="178"/>
                      </a:lnTo>
                      <a:lnTo>
                        <a:pt x="53" y="197"/>
                      </a:lnTo>
                      <a:lnTo>
                        <a:pt x="43" y="217"/>
                      </a:lnTo>
                      <a:lnTo>
                        <a:pt x="33" y="239"/>
                      </a:lnTo>
                      <a:lnTo>
                        <a:pt x="25" y="261"/>
                      </a:lnTo>
                      <a:lnTo>
                        <a:pt x="17" y="284"/>
                      </a:lnTo>
                      <a:lnTo>
                        <a:pt x="12" y="310"/>
                      </a:lnTo>
                      <a:lnTo>
                        <a:pt x="7" y="336"/>
                      </a:lnTo>
                      <a:lnTo>
                        <a:pt x="4" y="364"/>
                      </a:lnTo>
                      <a:lnTo>
                        <a:pt x="2" y="393"/>
                      </a:lnTo>
                      <a:lnTo>
                        <a:pt x="0" y="424"/>
                      </a:lnTo>
                      <a:lnTo>
                        <a:pt x="0" y="1049"/>
                      </a:lnTo>
                      <a:lnTo>
                        <a:pt x="2" y="1079"/>
                      </a:lnTo>
                      <a:lnTo>
                        <a:pt x="4" y="1108"/>
                      </a:lnTo>
                      <a:lnTo>
                        <a:pt x="7" y="1136"/>
                      </a:lnTo>
                      <a:lnTo>
                        <a:pt x="12" y="1163"/>
                      </a:lnTo>
                      <a:lnTo>
                        <a:pt x="17" y="1188"/>
                      </a:lnTo>
                      <a:lnTo>
                        <a:pt x="25" y="1212"/>
                      </a:lnTo>
                      <a:lnTo>
                        <a:pt x="33" y="1235"/>
                      </a:lnTo>
                      <a:lnTo>
                        <a:pt x="43" y="1256"/>
                      </a:lnTo>
                      <a:lnTo>
                        <a:pt x="53" y="1276"/>
                      </a:lnTo>
                      <a:lnTo>
                        <a:pt x="65" y="1295"/>
                      </a:lnTo>
                      <a:lnTo>
                        <a:pt x="78" y="1313"/>
                      </a:lnTo>
                      <a:lnTo>
                        <a:pt x="91" y="1330"/>
                      </a:lnTo>
                      <a:lnTo>
                        <a:pt x="107" y="1345"/>
                      </a:lnTo>
                      <a:lnTo>
                        <a:pt x="122" y="1360"/>
                      </a:lnTo>
                      <a:lnTo>
                        <a:pt x="138" y="1373"/>
                      </a:lnTo>
                      <a:lnTo>
                        <a:pt x="156" y="1386"/>
                      </a:lnTo>
                      <a:lnTo>
                        <a:pt x="174" y="1398"/>
                      </a:lnTo>
                      <a:lnTo>
                        <a:pt x="193" y="1408"/>
                      </a:lnTo>
                      <a:lnTo>
                        <a:pt x="213" y="1418"/>
                      </a:lnTo>
                      <a:lnTo>
                        <a:pt x="233" y="1427"/>
                      </a:lnTo>
                      <a:lnTo>
                        <a:pt x="255" y="1435"/>
                      </a:lnTo>
                      <a:lnTo>
                        <a:pt x="276" y="1442"/>
                      </a:lnTo>
                      <a:lnTo>
                        <a:pt x="298" y="1448"/>
                      </a:lnTo>
                      <a:lnTo>
                        <a:pt x="322" y="1454"/>
                      </a:lnTo>
                      <a:lnTo>
                        <a:pt x="345" y="1458"/>
                      </a:lnTo>
                      <a:lnTo>
                        <a:pt x="369" y="1463"/>
                      </a:lnTo>
                      <a:lnTo>
                        <a:pt x="393" y="1466"/>
                      </a:lnTo>
                      <a:lnTo>
                        <a:pt x="418" y="1469"/>
                      </a:lnTo>
                      <a:lnTo>
                        <a:pt x="444" y="1471"/>
                      </a:lnTo>
                      <a:lnTo>
                        <a:pt x="469" y="1472"/>
                      </a:lnTo>
                      <a:lnTo>
                        <a:pt x="495" y="1473"/>
                      </a:lnTo>
                      <a:lnTo>
                        <a:pt x="521" y="1473"/>
                      </a:lnTo>
                      <a:lnTo>
                        <a:pt x="1681" y="1473"/>
                      </a:lnTo>
                      <a:lnTo>
                        <a:pt x="1681" y="1137"/>
                      </a:lnTo>
                      <a:lnTo>
                        <a:pt x="716" y="1137"/>
                      </a:lnTo>
                      <a:lnTo>
                        <a:pt x="685" y="1137"/>
                      </a:lnTo>
                      <a:lnTo>
                        <a:pt x="657" y="1135"/>
                      </a:lnTo>
                      <a:lnTo>
                        <a:pt x="630" y="1132"/>
                      </a:lnTo>
                      <a:lnTo>
                        <a:pt x="604" y="1126"/>
                      </a:lnTo>
                      <a:lnTo>
                        <a:pt x="591" y="1124"/>
                      </a:lnTo>
                      <a:lnTo>
                        <a:pt x="580" y="1119"/>
                      </a:lnTo>
                      <a:lnTo>
                        <a:pt x="568" y="1116"/>
                      </a:lnTo>
                      <a:lnTo>
                        <a:pt x="558" y="1111"/>
                      </a:lnTo>
                      <a:lnTo>
                        <a:pt x="547" y="1106"/>
                      </a:lnTo>
                      <a:lnTo>
                        <a:pt x="537" y="1100"/>
                      </a:lnTo>
                      <a:lnTo>
                        <a:pt x="527" y="1095"/>
                      </a:lnTo>
                      <a:lnTo>
                        <a:pt x="518" y="1088"/>
                      </a:lnTo>
                      <a:lnTo>
                        <a:pt x="510" y="1080"/>
                      </a:lnTo>
                      <a:lnTo>
                        <a:pt x="501" y="1073"/>
                      </a:lnTo>
                      <a:lnTo>
                        <a:pt x="493" y="1064"/>
                      </a:lnTo>
                      <a:lnTo>
                        <a:pt x="486" y="1056"/>
                      </a:lnTo>
                      <a:lnTo>
                        <a:pt x="480" y="1047"/>
                      </a:lnTo>
                      <a:lnTo>
                        <a:pt x="473" y="1037"/>
                      </a:lnTo>
                      <a:lnTo>
                        <a:pt x="467" y="1025"/>
                      </a:lnTo>
                      <a:lnTo>
                        <a:pt x="463" y="1014"/>
                      </a:lnTo>
                      <a:lnTo>
                        <a:pt x="458" y="1003"/>
                      </a:lnTo>
                      <a:lnTo>
                        <a:pt x="454" y="990"/>
                      </a:lnTo>
                      <a:lnTo>
                        <a:pt x="450" y="976"/>
                      </a:lnTo>
                      <a:lnTo>
                        <a:pt x="448" y="963"/>
                      </a:lnTo>
                      <a:lnTo>
                        <a:pt x="446" y="948"/>
                      </a:lnTo>
                      <a:lnTo>
                        <a:pt x="444" y="932"/>
                      </a:lnTo>
                      <a:lnTo>
                        <a:pt x="444" y="916"/>
                      </a:lnTo>
                      <a:lnTo>
                        <a:pt x="443" y="899"/>
                      </a:lnTo>
                      <a:lnTo>
                        <a:pt x="1681" y="89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6" name="Freeform 30"/>
                <p:cNvSpPr>
                  <a:spLocks/>
                </p:cNvSpPr>
                <p:nvPr/>
              </p:nvSpPr>
              <p:spPr bwMode="auto">
                <a:xfrm>
                  <a:off x="1728788" y="3986213"/>
                  <a:ext cx="531813" cy="468313"/>
                </a:xfrm>
                <a:custGeom>
                  <a:avLst/>
                  <a:gdLst/>
                  <a:ahLst/>
                  <a:cxnLst>
                    <a:cxn ang="0">
                      <a:pos x="440" y="635"/>
                    </a:cxn>
                    <a:cxn ang="0">
                      <a:pos x="1232" y="1473"/>
                    </a:cxn>
                    <a:cxn ang="0">
                      <a:pos x="1677" y="1473"/>
                    </a:cxn>
                    <a:cxn ang="0">
                      <a:pos x="1677" y="0"/>
                    </a:cxn>
                    <a:cxn ang="0">
                      <a:pos x="1232" y="0"/>
                    </a:cxn>
                    <a:cxn ang="0">
                      <a:pos x="1232" y="823"/>
                    </a:cxn>
                    <a:cxn ang="0">
                      <a:pos x="440" y="0"/>
                    </a:cxn>
                    <a:cxn ang="0">
                      <a:pos x="0" y="0"/>
                    </a:cxn>
                    <a:cxn ang="0">
                      <a:pos x="0" y="1473"/>
                    </a:cxn>
                    <a:cxn ang="0">
                      <a:pos x="440" y="1473"/>
                    </a:cxn>
                    <a:cxn ang="0">
                      <a:pos x="440" y="635"/>
                    </a:cxn>
                  </a:cxnLst>
                  <a:rect l="0" t="0" r="r" b="b"/>
                  <a:pathLst>
                    <a:path w="1677" h="1473">
                      <a:moveTo>
                        <a:pt x="440" y="635"/>
                      </a:moveTo>
                      <a:lnTo>
                        <a:pt x="1232" y="1473"/>
                      </a:lnTo>
                      <a:lnTo>
                        <a:pt x="1677" y="1473"/>
                      </a:lnTo>
                      <a:lnTo>
                        <a:pt x="1677" y="0"/>
                      </a:lnTo>
                      <a:lnTo>
                        <a:pt x="1232" y="0"/>
                      </a:lnTo>
                      <a:lnTo>
                        <a:pt x="1232" y="823"/>
                      </a:lnTo>
                      <a:lnTo>
                        <a:pt x="440" y="0"/>
                      </a:lnTo>
                      <a:lnTo>
                        <a:pt x="0" y="0"/>
                      </a:lnTo>
                      <a:lnTo>
                        <a:pt x="0" y="1473"/>
                      </a:lnTo>
                      <a:lnTo>
                        <a:pt x="440" y="1473"/>
                      </a:lnTo>
                      <a:lnTo>
                        <a:pt x="440" y="6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7" name="Freeform 31"/>
                <p:cNvSpPr>
                  <a:spLocks/>
                </p:cNvSpPr>
                <p:nvPr/>
              </p:nvSpPr>
              <p:spPr bwMode="auto">
                <a:xfrm>
                  <a:off x="3671888" y="3986213"/>
                  <a:ext cx="544513" cy="468313"/>
                </a:xfrm>
                <a:custGeom>
                  <a:avLst/>
                  <a:gdLst/>
                  <a:ahLst/>
                  <a:cxnLst>
                    <a:cxn ang="0">
                      <a:pos x="620" y="335"/>
                    </a:cxn>
                    <a:cxn ang="0">
                      <a:pos x="0" y="335"/>
                    </a:cxn>
                    <a:cxn ang="0">
                      <a:pos x="0" y="0"/>
                    </a:cxn>
                    <a:cxn ang="0">
                      <a:pos x="1716" y="0"/>
                    </a:cxn>
                    <a:cxn ang="0">
                      <a:pos x="1716" y="335"/>
                    </a:cxn>
                    <a:cxn ang="0">
                      <a:pos x="1070" y="335"/>
                    </a:cxn>
                    <a:cxn ang="0">
                      <a:pos x="1070" y="1473"/>
                    </a:cxn>
                    <a:cxn ang="0">
                      <a:pos x="620" y="1473"/>
                    </a:cxn>
                    <a:cxn ang="0">
                      <a:pos x="620" y="335"/>
                    </a:cxn>
                  </a:cxnLst>
                  <a:rect l="0" t="0" r="r" b="b"/>
                  <a:pathLst>
                    <a:path w="1716" h="1473">
                      <a:moveTo>
                        <a:pt x="620" y="335"/>
                      </a:moveTo>
                      <a:lnTo>
                        <a:pt x="0" y="335"/>
                      </a:lnTo>
                      <a:lnTo>
                        <a:pt x="0" y="0"/>
                      </a:lnTo>
                      <a:lnTo>
                        <a:pt x="1716" y="0"/>
                      </a:lnTo>
                      <a:lnTo>
                        <a:pt x="1716" y="335"/>
                      </a:lnTo>
                      <a:lnTo>
                        <a:pt x="1070" y="335"/>
                      </a:lnTo>
                      <a:lnTo>
                        <a:pt x="1070" y="1473"/>
                      </a:lnTo>
                      <a:lnTo>
                        <a:pt x="620" y="1473"/>
                      </a:lnTo>
                      <a:lnTo>
                        <a:pt x="620" y="3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8" name="Freeform 32"/>
                <p:cNvSpPr>
                  <a:spLocks/>
                </p:cNvSpPr>
                <p:nvPr/>
              </p:nvSpPr>
              <p:spPr bwMode="auto">
                <a:xfrm>
                  <a:off x="4243388" y="3986213"/>
                  <a:ext cx="544513" cy="468313"/>
                </a:xfrm>
                <a:custGeom>
                  <a:avLst/>
                  <a:gdLst/>
                  <a:ahLst/>
                  <a:cxnLst>
                    <a:cxn ang="0">
                      <a:pos x="450" y="899"/>
                    </a:cxn>
                    <a:cxn ang="0">
                      <a:pos x="450" y="1473"/>
                    </a:cxn>
                    <a:cxn ang="0">
                      <a:pos x="0" y="1473"/>
                    </a:cxn>
                    <a:cxn ang="0">
                      <a:pos x="0" y="0"/>
                    </a:cxn>
                    <a:cxn ang="0">
                      <a:pos x="450" y="0"/>
                    </a:cxn>
                    <a:cxn ang="0">
                      <a:pos x="450" y="563"/>
                    </a:cxn>
                    <a:cxn ang="0">
                      <a:pos x="1261" y="563"/>
                    </a:cxn>
                    <a:cxn ang="0">
                      <a:pos x="1261" y="0"/>
                    </a:cxn>
                    <a:cxn ang="0">
                      <a:pos x="1716" y="0"/>
                    </a:cxn>
                    <a:cxn ang="0">
                      <a:pos x="1716" y="1473"/>
                    </a:cxn>
                    <a:cxn ang="0">
                      <a:pos x="1261" y="1473"/>
                    </a:cxn>
                    <a:cxn ang="0">
                      <a:pos x="1261" y="899"/>
                    </a:cxn>
                    <a:cxn ang="0">
                      <a:pos x="450" y="899"/>
                    </a:cxn>
                  </a:cxnLst>
                  <a:rect l="0" t="0" r="r" b="b"/>
                  <a:pathLst>
                    <a:path w="1716" h="1473">
                      <a:moveTo>
                        <a:pt x="450" y="899"/>
                      </a:moveTo>
                      <a:lnTo>
                        <a:pt x="450" y="1473"/>
                      </a:lnTo>
                      <a:lnTo>
                        <a:pt x="0" y="1473"/>
                      </a:lnTo>
                      <a:lnTo>
                        <a:pt x="0" y="0"/>
                      </a:lnTo>
                      <a:lnTo>
                        <a:pt x="450" y="0"/>
                      </a:lnTo>
                      <a:lnTo>
                        <a:pt x="450" y="563"/>
                      </a:lnTo>
                      <a:lnTo>
                        <a:pt x="1261" y="563"/>
                      </a:lnTo>
                      <a:lnTo>
                        <a:pt x="1261" y="0"/>
                      </a:lnTo>
                      <a:lnTo>
                        <a:pt x="1716" y="0"/>
                      </a:lnTo>
                      <a:lnTo>
                        <a:pt x="1716" y="1473"/>
                      </a:lnTo>
                      <a:lnTo>
                        <a:pt x="1261" y="1473"/>
                      </a:lnTo>
                      <a:lnTo>
                        <a:pt x="1261" y="899"/>
                      </a:lnTo>
                      <a:lnTo>
                        <a:pt x="450" y="89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19" name="Rectangle 33"/>
                <p:cNvSpPr>
                  <a:spLocks noChangeArrowheads="1"/>
                </p:cNvSpPr>
                <p:nvPr/>
              </p:nvSpPr>
              <p:spPr bwMode="auto">
                <a:xfrm>
                  <a:off x="4814888" y="3986213"/>
                  <a:ext cx="142875" cy="46831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20" name="Freeform 34"/>
                <p:cNvSpPr>
                  <a:spLocks/>
                </p:cNvSpPr>
                <p:nvPr/>
              </p:nvSpPr>
              <p:spPr bwMode="auto">
                <a:xfrm>
                  <a:off x="4984751" y="3986213"/>
                  <a:ext cx="546100" cy="468313"/>
                </a:xfrm>
                <a:custGeom>
                  <a:avLst/>
                  <a:gdLst/>
                  <a:ahLst/>
                  <a:cxnLst>
                    <a:cxn ang="0">
                      <a:pos x="1717" y="393"/>
                    </a:cxn>
                    <a:cxn ang="0">
                      <a:pos x="1711" y="337"/>
                    </a:cxn>
                    <a:cxn ang="0">
                      <a:pos x="1701" y="284"/>
                    </a:cxn>
                    <a:cxn ang="0">
                      <a:pos x="1687" y="239"/>
                    </a:cxn>
                    <a:cxn ang="0">
                      <a:pos x="1668" y="197"/>
                    </a:cxn>
                    <a:cxn ang="0">
                      <a:pos x="1644" y="160"/>
                    </a:cxn>
                    <a:cxn ang="0">
                      <a:pos x="1616" y="128"/>
                    </a:cxn>
                    <a:cxn ang="0">
                      <a:pos x="1585" y="100"/>
                    </a:cxn>
                    <a:cxn ang="0">
                      <a:pos x="1550" y="75"/>
                    </a:cxn>
                    <a:cxn ang="0">
                      <a:pos x="1511" y="55"/>
                    </a:cxn>
                    <a:cxn ang="0">
                      <a:pos x="1469" y="38"/>
                    </a:cxn>
                    <a:cxn ang="0">
                      <a:pos x="1425" y="25"/>
                    </a:cxn>
                    <a:cxn ang="0">
                      <a:pos x="1378" y="15"/>
                    </a:cxn>
                    <a:cxn ang="0">
                      <a:pos x="1327" y="7"/>
                    </a:cxn>
                    <a:cxn ang="0">
                      <a:pos x="1275" y="2"/>
                    </a:cxn>
                    <a:cxn ang="0">
                      <a:pos x="1221" y="0"/>
                    </a:cxn>
                    <a:cxn ang="0">
                      <a:pos x="531" y="0"/>
                    </a:cxn>
                    <a:cxn ang="0">
                      <a:pos x="481" y="1"/>
                    </a:cxn>
                    <a:cxn ang="0">
                      <a:pos x="431" y="6"/>
                    </a:cxn>
                    <a:cxn ang="0">
                      <a:pos x="381" y="12"/>
                    </a:cxn>
                    <a:cxn ang="0">
                      <a:pos x="334" y="24"/>
                    </a:cxn>
                    <a:cxn ang="0">
                      <a:pos x="289" y="37"/>
                    </a:cxn>
                    <a:cxn ang="0">
                      <a:pos x="245" y="54"/>
                    </a:cxn>
                    <a:cxn ang="0">
                      <a:pos x="203" y="74"/>
                    </a:cxn>
                    <a:cxn ang="0">
                      <a:pos x="165" y="98"/>
                    </a:cxn>
                    <a:cxn ang="0">
                      <a:pos x="130" y="124"/>
                    </a:cxn>
                    <a:cxn ang="0">
                      <a:pos x="98" y="156"/>
                    </a:cxn>
                    <a:cxn ang="0">
                      <a:pos x="70" y="190"/>
                    </a:cxn>
                    <a:cxn ang="0">
                      <a:pos x="46" y="230"/>
                    </a:cxn>
                    <a:cxn ang="0">
                      <a:pos x="27" y="272"/>
                    </a:cxn>
                    <a:cxn ang="0">
                      <a:pos x="12" y="318"/>
                    </a:cxn>
                    <a:cxn ang="0">
                      <a:pos x="3" y="369"/>
                    </a:cxn>
                    <a:cxn ang="0">
                      <a:pos x="0" y="424"/>
                    </a:cxn>
                    <a:cxn ang="0">
                      <a:pos x="454" y="1473"/>
                    </a:cxn>
                    <a:cxn ang="0">
                      <a:pos x="454" y="552"/>
                    </a:cxn>
                    <a:cxn ang="0">
                      <a:pos x="456" y="522"/>
                    </a:cxn>
                    <a:cxn ang="0">
                      <a:pos x="462" y="493"/>
                    </a:cxn>
                    <a:cxn ang="0">
                      <a:pos x="469" y="468"/>
                    </a:cxn>
                    <a:cxn ang="0">
                      <a:pos x="479" y="444"/>
                    </a:cxn>
                    <a:cxn ang="0">
                      <a:pos x="491" y="424"/>
                    </a:cxn>
                    <a:cxn ang="0">
                      <a:pos x="505" y="406"/>
                    </a:cxn>
                    <a:cxn ang="0">
                      <a:pos x="520" y="391"/>
                    </a:cxn>
                    <a:cxn ang="0">
                      <a:pos x="539" y="377"/>
                    </a:cxn>
                    <a:cxn ang="0">
                      <a:pos x="558" y="366"/>
                    </a:cxn>
                    <a:cxn ang="0">
                      <a:pos x="592" y="353"/>
                    </a:cxn>
                    <a:cxn ang="0">
                      <a:pos x="643" y="341"/>
                    </a:cxn>
                    <a:cxn ang="0">
                      <a:pos x="699" y="336"/>
                    </a:cxn>
                    <a:cxn ang="0">
                      <a:pos x="984" y="335"/>
                    </a:cxn>
                    <a:cxn ang="0">
                      <a:pos x="1047" y="337"/>
                    </a:cxn>
                    <a:cxn ang="0">
                      <a:pos x="1103" y="345"/>
                    </a:cxn>
                    <a:cxn ang="0">
                      <a:pos x="1152" y="358"/>
                    </a:cxn>
                    <a:cxn ang="0">
                      <a:pos x="1173" y="367"/>
                    </a:cxn>
                    <a:cxn ang="0">
                      <a:pos x="1192" y="380"/>
                    </a:cxn>
                    <a:cxn ang="0">
                      <a:pos x="1209" y="393"/>
                    </a:cxn>
                    <a:cxn ang="0">
                      <a:pos x="1223" y="410"/>
                    </a:cxn>
                    <a:cxn ang="0">
                      <a:pos x="1236" y="429"/>
                    </a:cxn>
                    <a:cxn ang="0">
                      <a:pos x="1247" y="451"/>
                    </a:cxn>
                    <a:cxn ang="0">
                      <a:pos x="1255" y="476"/>
                    </a:cxn>
                    <a:cxn ang="0">
                      <a:pos x="1260" y="503"/>
                    </a:cxn>
                    <a:cxn ang="0">
                      <a:pos x="1263" y="534"/>
                    </a:cxn>
                    <a:cxn ang="0">
                      <a:pos x="1265" y="569"/>
                    </a:cxn>
                    <a:cxn ang="0">
                      <a:pos x="1717" y="1473"/>
                    </a:cxn>
                  </a:cxnLst>
                  <a:rect l="0" t="0" r="r" b="b"/>
                  <a:pathLst>
                    <a:path w="1717" h="1473">
                      <a:moveTo>
                        <a:pt x="1717" y="424"/>
                      </a:moveTo>
                      <a:lnTo>
                        <a:pt x="1717" y="393"/>
                      </a:lnTo>
                      <a:lnTo>
                        <a:pt x="1715" y="364"/>
                      </a:lnTo>
                      <a:lnTo>
                        <a:pt x="1711" y="337"/>
                      </a:lnTo>
                      <a:lnTo>
                        <a:pt x="1707" y="310"/>
                      </a:lnTo>
                      <a:lnTo>
                        <a:pt x="1701" y="284"/>
                      </a:lnTo>
                      <a:lnTo>
                        <a:pt x="1694" y="261"/>
                      </a:lnTo>
                      <a:lnTo>
                        <a:pt x="1687" y="239"/>
                      </a:lnTo>
                      <a:lnTo>
                        <a:pt x="1678" y="217"/>
                      </a:lnTo>
                      <a:lnTo>
                        <a:pt x="1668" y="197"/>
                      </a:lnTo>
                      <a:lnTo>
                        <a:pt x="1656" y="178"/>
                      </a:lnTo>
                      <a:lnTo>
                        <a:pt x="1644" y="160"/>
                      </a:lnTo>
                      <a:lnTo>
                        <a:pt x="1631" y="143"/>
                      </a:lnTo>
                      <a:lnTo>
                        <a:pt x="1616" y="128"/>
                      </a:lnTo>
                      <a:lnTo>
                        <a:pt x="1600" y="113"/>
                      </a:lnTo>
                      <a:lnTo>
                        <a:pt x="1585" y="100"/>
                      </a:lnTo>
                      <a:lnTo>
                        <a:pt x="1568" y="87"/>
                      </a:lnTo>
                      <a:lnTo>
                        <a:pt x="1550" y="75"/>
                      </a:lnTo>
                      <a:lnTo>
                        <a:pt x="1531" y="65"/>
                      </a:lnTo>
                      <a:lnTo>
                        <a:pt x="1511" y="55"/>
                      </a:lnTo>
                      <a:lnTo>
                        <a:pt x="1491" y="46"/>
                      </a:lnTo>
                      <a:lnTo>
                        <a:pt x="1469" y="38"/>
                      </a:lnTo>
                      <a:lnTo>
                        <a:pt x="1447" y="31"/>
                      </a:lnTo>
                      <a:lnTo>
                        <a:pt x="1425" y="25"/>
                      </a:lnTo>
                      <a:lnTo>
                        <a:pt x="1401" y="19"/>
                      </a:lnTo>
                      <a:lnTo>
                        <a:pt x="1378" y="15"/>
                      </a:lnTo>
                      <a:lnTo>
                        <a:pt x="1353" y="10"/>
                      </a:lnTo>
                      <a:lnTo>
                        <a:pt x="1327" y="7"/>
                      </a:lnTo>
                      <a:lnTo>
                        <a:pt x="1302" y="5"/>
                      </a:lnTo>
                      <a:lnTo>
                        <a:pt x="1275" y="2"/>
                      </a:lnTo>
                      <a:lnTo>
                        <a:pt x="1248" y="1"/>
                      </a:lnTo>
                      <a:lnTo>
                        <a:pt x="1221" y="0"/>
                      </a:lnTo>
                      <a:lnTo>
                        <a:pt x="1193" y="0"/>
                      </a:lnTo>
                      <a:lnTo>
                        <a:pt x="531" y="0"/>
                      </a:lnTo>
                      <a:lnTo>
                        <a:pt x="506" y="0"/>
                      </a:lnTo>
                      <a:lnTo>
                        <a:pt x="481" y="1"/>
                      </a:lnTo>
                      <a:lnTo>
                        <a:pt x="455" y="2"/>
                      </a:lnTo>
                      <a:lnTo>
                        <a:pt x="431" y="6"/>
                      </a:lnTo>
                      <a:lnTo>
                        <a:pt x="406" y="9"/>
                      </a:lnTo>
                      <a:lnTo>
                        <a:pt x="381" y="12"/>
                      </a:lnTo>
                      <a:lnTo>
                        <a:pt x="358" y="18"/>
                      </a:lnTo>
                      <a:lnTo>
                        <a:pt x="334" y="24"/>
                      </a:lnTo>
                      <a:lnTo>
                        <a:pt x="311" y="29"/>
                      </a:lnTo>
                      <a:lnTo>
                        <a:pt x="289" y="37"/>
                      </a:lnTo>
                      <a:lnTo>
                        <a:pt x="266" y="45"/>
                      </a:lnTo>
                      <a:lnTo>
                        <a:pt x="245" y="54"/>
                      </a:lnTo>
                      <a:lnTo>
                        <a:pt x="224" y="63"/>
                      </a:lnTo>
                      <a:lnTo>
                        <a:pt x="203" y="74"/>
                      </a:lnTo>
                      <a:lnTo>
                        <a:pt x="184" y="85"/>
                      </a:lnTo>
                      <a:lnTo>
                        <a:pt x="165" y="98"/>
                      </a:lnTo>
                      <a:lnTo>
                        <a:pt x="147" y="111"/>
                      </a:lnTo>
                      <a:lnTo>
                        <a:pt x="130" y="124"/>
                      </a:lnTo>
                      <a:lnTo>
                        <a:pt x="113" y="140"/>
                      </a:lnTo>
                      <a:lnTo>
                        <a:pt x="98" y="156"/>
                      </a:lnTo>
                      <a:lnTo>
                        <a:pt x="84" y="172"/>
                      </a:lnTo>
                      <a:lnTo>
                        <a:pt x="70" y="190"/>
                      </a:lnTo>
                      <a:lnTo>
                        <a:pt x="57" y="209"/>
                      </a:lnTo>
                      <a:lnTo>
                        <a:pt x="46" y="230"/>
                      </a:lnTo>
                      <a:lnTo>
                        <a:pt x="36" y="250"/>
                      </a:lnTo>
                      <a:lnTo>
                        <a:pt x="27" y="272"/>
                      </a:lnTo>
                      <a:lnTo>
                        <a:pt x="19" y="294"/>
                      </a:lnTo>
                      <a:lnTo>
                        <a:pt x="12" y="318"/>
                      </a:lnTo>
                      <a:lnTo>
                        <a:pt x="6" y="343"/>
                      </a:lnTo>
                      <a:lnTo>
                        <a:pt x="3" y="369"/>
                      </a:lnTo>
                      <a:lnTo>
                        <a:pt x="1" y="396"/>
                      </a:lnTo>
                      <a:lnTo>
                        <a:pt x="0" y="424"/>
                      </a:lnTo>
                      <a:lnTo>
                        <a:pt x="0" y="1473"/>
                      </a:lnTo>
                      <a:lnTo>
                        <a:pt x="454" y="1473"/>
                      </a:lnTo>
                      <a:lnTo>
                        <a:pt x="454" y="569"/>
                      </a:lnTo>
                      <a:lnTo>
                        <a:pt x="454" y="552"/>
                      </a:lnTo>
                      <a:lnTo>
                        <a:pt x="455" y="536"/>
                      </a:lnTo>
                      <a:lnTo>
                        <a:pt x="456" y="522"/>
                      </a:lnTo>
                      <a:lnTo>
                        <a:pt x="459" y="507"/>
                      </a:lnTo>
                      <a:lnTo>
                        <a:pt x="462" y="493"/>
                      </a:lnTo>
                      <a:lnTo>
                        <a:pt x="465" y="480"/>
                      </a:lnTo>
                      <a:lnTo>
                        <a:pt x="469" y="468"/>
                      </a:lnTo>
                      <a:lnTo>
                        <a:pt x="473" y="456"/>
                      </a:lnTo>
                      <a:lnTo>
                        <a:pt x="479" y="444"/>
                      </a:lnTo>
                      <a:lnTo>
                        <a:pt x="484" y="434"/>
                      </a:lnTo>
                      <a:lnTo>
                        <a:pt x="491" y="424"/>
                      </a:lnTo>
                      <a:lnTo>
                        <a:pt x="498" y="415"/>
                      </a:lnTo>
                      <a:lnTo>
                        <a:pt x="505" y="406"/>
                      </a:lnTo>
                      <a:lnTo>
                        <a:pt x="512" y="399"/>
                      </a:lnTo>
                      <a:lnTo>
                        <a:pt x="520" y="391"/>
                      </a:lnTo>
                      <a:lnTo>
                        <a:pt x="529" y="384"/>
                      </a:lnTo>
                      <a:lnTo>
                        <a:pt x="539" y="377"/>
                      </a:lnTo>
                      <a:lnTo>
                        <a:pt x="548" y="372"/>
                      </a:lnTo>
                      <a:lnTo>
                        <a:pt x="558" y="366"/>
                      </a:lnTo>
                      <a:lnTo>
                        <a:pt x="569" y="362"/>
                      </a:lnTo>
                      <a:lnTo>
                        <a:pt x="592" y="353"/>
                      </a:lnTo>
                      <a:lnTo>
                        <a:pt x="616" y="346"/>
                      </a:lnTo>
                      <a:lnTo>
                        <a:pt x="643" y="341"/>
                      </a:lnTo>
                      <a:lnTo>
                        <a:pt x="670" y="338"/>
                      </a:lnTo>
                      <a:lnTo>
                        <a:pt x="699" y="336"/>
                      </a:lnTo>
                      <a:lnTo>
                        <a:pt x="731" y="335"/>
                      </a:lnTo>
                      <a:lnTo>
                        <a:pt x="984" y="335"/>
                      </a:lnTo>
                      <a:lnTo>
                        <a:pt x="1016" y="336"/>
                      </a:lnTo>
                      <a:lnTo>
                        <a:pt x="1047" y="337"/>
                      </a:lnTo>
                      <a:lnTo>
                        <a:pt x="1075" y="340"/>
                      </a:lnTo>
                      <a:lnTo>
                        <a:pt x="1103" y="345"/>
                      </a:lnTo>
                      <a:lnTo>
                        <a:pt x="1128" y="350"/>
                      </a:lnTo>
                      <a:lnTo>
                        <a:pt x="1152" y="358"/>
                      </a:lnTo>
                      <a:lnTo>
                        <a:pt x="1162" y="363"/>
                      </a:lnTo>
                      <a:lnTo>
                        <a:pt x="1173" y="367"/>
                      </a:lnTo>
                      <a:lnTo>
                        <a:pt x="1182" y="373"/>
                      </a:lnTo>
                      <a:lnTo>
                        <a:pt x="1192" y="380"/>
                      </a:lnTo>
                      <a:lnTo>
                        <a:pt x="1200" y="386"/>
                      </a:lnTo>
                      <a:lnTo>
                        <a:pt x="1209" y="393"/>
                      </a:lnTo>
                      <a:lnTo>
                        <a:pt x="1216" y="401"/>
                      </a:lnTo>
                      <a:lnTo>
                        <a:pt x="1223" y="410"/>
                      </a:lnTo>
                      <a:lnTo>
                        <a:pt x="1230" y="419"/>
                      </a:lnTo>
                      <a:lnTo>
                        <a:pt x="1236" y="429"/>
                      </a:lnTo>
                      <a:lnTo>
                        <a:pt x="1241" y="440"/>
                      </a:lnTo>
                      <a:lnTo>
                        <a:pt x="1247" y="451"/>
                      </a:lnTo>
                      <a:lnTo>
                        <a:pt x="1251" y="462"/>
                      </a:lnTo>
                      <a:lnTo>
                        <a:pt x="1255" y="476"/>
                      </a:lnTo>
                      <a:lnTo>
                        <a:pt x="1258" y="489"/>
                      </a:lnTo>
                      <a:lnTo>
                        <a:pt x="1260" y="503"/>
                      </a:lnTo>
                      <a:lnTo>
                        <a:pt x="1262" y="518"/>
                      </a:lnTo>
                      <a:lnTo>
                        <a:pt x="1263" y="534"/>
                      </a:lnTo>
                      <a:lnTo>
                        <a:pt x="1265" y="551"/>
                      </a:lnTo>
                      <a:lnTo>
                        <a:pt x="1265" y="569"/>
                      </a:lnTo>
                      <a:lnTo>
                        <a:pt x="1265" y="1473"/>
                      </a:lnTo>
                      <a:lnTo>
                        <a:pt x="1717" y="1473"/>
                      </a:lnTo>
                      <a:lnTo>
                        <a:pt x="1717" y="4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21" name="Freeform 35"/>
                <p:cNvSpPr>
                  <a:spLocks/>
                </p:cNvSpPr>
                <p:nvPr/>
              </p:nvSpPr>
              <p:spPr bwMode="auto">
                <a:xfrm>
                  <a:off x="5557838" y="3986213"/>
                  <a:ext cx="544513" cy="468313"/>
                </a:xfrm>
                <a:custGeom>
                  <a:avLst/>
                  <a:gdLst/>
                  <a:ahLst/>
                  <a:cxnLst>
                    <a:cxn ang="0">
                      <a:pos x="857" y="899"/>
                    </a:cxn>
                    <a:cxn ang="0">
                      <a:pos x="1260" y="1473"/>
                    </a:cxn>
                    <a:cxn ang="0">
                      <a:pos x="1715" y="1473"/>
                    </a:cxn>
                    <a:cxn ang="0">
                      <a:pos x="1250" y="737"/>
                    </a:cxn>
                    <a:cxn ang="0">
                      <a:pos x="1715" y="0"/>
                    </a:cxn>
                    <a:cxn ang="0">
                      <a:pos x="1260" y="0"/>
                    </a:cxn>
                    <a:cxn ang="0">
                      <a:pos x="855" y="559"/>
                    </a:cxn>
                    <a:cxn ang="0">
                      <a:pos x="450" y="559"/>
                    </a:cxn>
                    <a:cxn ang="0">
                      <a:pos x="450" y="0"/>
                    </a:cxn>
                    <a:cxn ang="0">
                      <a:pos x="0" y="0"/>
                    </a:cxn>
                    <a:cxn ang="0">
                      <a:pos x="0" y="1473"/>
                    </a:cxn>
                    <a:cxn ang="0">
                      <a:pos x="450" y="1473"/>
                    </a:cxn>
                    <a:cxn ang="0">
                      <a:pos x="450" y="899"/>
                    </a:cxn>
                    <a:cxn ang="0">
                      <a:pos x="857" y="899"/>
                    </a:cxn>
                  </a:cxnLst>
                  <a:rect l="0" t="0" r="r" b="b"/>
                  <a:pathLst>
                    <a:path w="1715" h="1473">
                      <a:moveTo>
                        <a:pt x="857" y="899"/>
                      </a:moveTo>
                      <a:lnTo>
                        <a:pt x="1260" y="1473"/>
                      </a:lnTo>
                      <a:lnTo>
                        <a:pt x="1715" y="1473"/>
                      </a:lnTo>
                      <a:lnTo>
                        <a:pt x="1250" y="737"/>
                      </a:lnTo>
                      <a:lnTo>
                        <a:pt x="1715" y="0"/>
                      </a:lnTo>
                      <a:lnTo>
                        <a:pt x="1260" y="0"/>
                      </a:lnTo>
                      <a:lnTo>
                        <a:pt x="855" y="559"/>
                      </a:lnTo>
                      <a:lnTo>
                        <a:pt x="450" y="559"/>
                      </a:lnTo>
                      <a:lnTo>
                        <a:pt x="450" y="0"/>
                      </a:lnTo>
                      <a:lnTo>
                        <a:pt x="0" y="0"/>
                      </a:lnTo>
                      <a:lnTo>
                        <a:pt x="0" y="1473"/>
                      </a:lnTo>
                      <a:lnTo>
                        <a:pt x="450" y="1473"/>
                      </a:lnTo>
                      <a:lnTo>
                        <a:pt x="450" y="899"/>
                      </a:lnTo>
                      <a:lnTo>
                        <a:pt x="857" y="89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22" name="Rectangle 36"/>
                <p:cNvSpPr>
                  <a:spLocks noChangeArrowheads="1"/>
                </p:cNvSpPr>
                <p:nvPr/>
              </p:nvSpPr>
              <p:spPr bwMode="auto">
                <a:xfrm>
                  <a:off x="6129338" y="3986213"/>
                  <a:ext cx="142875" cy="46831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23" name="Freeform 37"/>
                <p:cNvSpPr>
                  <a:spLocks/>
                </p:cNvSpPr>
                <p:nvPr/>
              </p:nvSpPr>
              <p:spPr bwMode="auto">
                <a:xfrm>
                  <a:off x="6297613" y="3986213"/>
                  <a:ext cx="546100" cy="468313"/>
                </a:xfrm>
                <a:custGeom>
                  <a:avLst/>
                  <a:gdLst/>
                  <a:ahLst/>
                  <a:cxnLst>
                    <a:cxn ang="0">
                      <a:pos x="1717" y="393"/>
                    </a:cxn>
                    <a:cxn ang="0">
                      <a:pos x="1712" y="337"/>
                    </a:cxn>
                    <a:cxn ang="0">
                      <a:pos x="1702" y="284"/>
                    </a:cxn>
                    <a:cxn ang="0">
                      <a:pos x="1688" y="239"/>
                    </a:cxn>
                    <a:cxn ang="0">
                      <a:pos x="1668" y="197"/>
                    </a:cxn>
                    <a:cxn ang="0">
                      <a:pos x="1644" y="160"/>
                    </a:cxn>
                    <a:cxn ang="0">
                      <a:pos x="1617" y="128"/>
                    </a:cxn>
                    <a:cxn ang="0">
                      <a:pos x="1585" y="100"/>
                    </a:cxn>
                    <a:cxn ang="0">
                      <a:pos x="1550" y="75"/>
                    </a:cxn>
                    <a:cxn ang="0">
                      <a:pos x="1512" y="55"/>
                    </a:cxn>
                    <a:cxn ang="0">
                      <a:pos x="1470" y="38"/>
                    </a:cxn>
                    <a:cxn ang="0">
                      <a:pos x="1426" y="25"/>
                    </a:cxn>
                    <a:cxn ang="0">
                      <a:pos x="1378" y="15"/>
                    </a:cxn>
                    <a:cxn ang="0">
                      <a:pos x="1329" y="7"/>
                    </a:cxn>
                    <a:cxn ang="0">
                      <a:pos x="1276" y="2"/>
                    </a:cxn>
                    <a:cxn ang="0">
                      <a:pos x="1221" y="0"/>
                    </a:cxn>
                    <a:cxn ang="0">
                      <a:pos x="533" y="0"/>
                    </a:cxn>
                    <a:cxn ang="0">
                      <a:pos x="481" y="1"/>
                    </a:cxn>
                    <a:cxn ang="0">
                      <a:pos x="432" y="6"/>
                    </a:cxn>
                    <a:cxn ang="0">
                      <a:pos x="383" y="12"/>
                    </a:cxn>
                    <a:cxn ang="0">
                      <a:pos x="334" y="24"/>
                    </a:cxn>
                    <a:cxn ang="0">
                      <a:pos x="290" y="37"/>
                    </a:cxn>
                    <a:cxn ang="0">
                      <a:pos x="246" y="54"/>
                    </a:cxn>
                    <a:cxn ang="0">
                      <a:pos x="205" y="74"/>
                    </a:cxn>
                    <a:cxn ang="0">
                      <a:pos x="165" y="98"/>
                    </a:cxn>
                    <a:cxn ang="0">
                      <a:pos x="131" y="124"/>
                    </a:cxn>
                    <a:cxn ang="0">
                      <a:pos x="98" y="156"/>
                    </a:cxn>
                    <a:cxn ang="0">
                      <a:pos x="70" y="190"/>
                    </a:cxn>
                    <a:cxn ang="0">
                      <a:pos x="47" y="230"/>
                    </a:cxn>
                    <a:cxn ang="0">
                      <a:pos x="28" y="272"/>
                    </a:cxn>
                    <a:cxn ang="0">
                      <a:pos x="13" y="318"/>
                    </a:cxn>
                    <a:cxn ang="0">
                      <a:pos x="3" y="369"/>
                    </a:cxn>
                    <a:cxn ang="0">
                      <a:pos x="0" y="424"/>
                    </a:cxn>
                    <a:cxn ang="0">
                      <a:pos x="454" y="1473"/>
                    </a:cxn>
                    <a:cxn ang="0">
                      <a:pos x="455" y="552"/>
                    </a:cxn>
                    <a:cxn ang="0">
                      <a:pos x="458" y="522"/>
                    </a:cxn>
                    <a:cxn ang="0">
                      <a:pos x="462" y="493"/>
                    </a:cxn>
                    <a:cxn ang="0">
                      <a:pos x="470" y="468"/>
                    </a:cxn>
                    <a:cxn ang="0">
                      <a:pos x="480" y="444"/>
                    </a:cxn>
                    <a:cxn ang="0">
                      <a:pos x="491" y="424"/>
                    </a:cxn>
                    <a:cxn ang="0">
                      <a:pos x="506" y="406"/>
                    </a:cxn>
                    <a:cxn ang="0">
                      <a:pos x="521" y="391"/>
                    </a:cxn>
                    <a:cxn ang="0">
                      <a:pos x="539" y="377"/>
                    </a:cxn>
                    <a:cxn ang="0">
                      <a:pos x="559" y="366"/>
                    </a:cxn>
                    <a:cxn ang="0">
                      <a:pos x="593" y="353"/>
                    </a:cxn>
                    <a:cxn ang="0">
                      <a:pos x="643" y="341"/>
                    </a:cxn>
                    <a:cxn ang="0">
                      <a:pos x="701" y="336"/>
                    </a:cxn>
                    <a:cxn ang="0">
                      <a:pos x="984" y="335"/>
                    </a:cxn>
                    <a:cxn ang="0">
                      <a:pos x="1048" y="337"/>
                    </a:cxn>
                    <a:cxn ang="0">
                      <a:pos x="1104" y="345"/>
                    </a:cxn>
                    <a:cxn ang="0">
                      <a:pos x="1152" y="358"/>
                    </a:cxn>
                    <a:cxn ang="0">
                      <a:pos x="1173" y="367"/>
                    </a:cxn>
                    <a:cxn ang="0">
                      <a:pos x="1192" y="380"/>
                    </a:cxn>
                    <a:cxn ang="0">
                      <a:pos x="1209" y="393"/>
                    </a:cxn>
                    <a:cxn ang="0">
                      <a:pos x="1224" y="410"/>
                    </a:cxn>
                    <a:cxn ang="0">
                      <a:pos x="1237" y="429"/>
                    </a:cxn>
                    <a:cxn ang="0">
                      <a:pos x="1247" y="451"/>
                    </a:cxn>
                    <a:cxn ang="0">
                      <a:pos x="1255" y="476"/>
                    </a:cxn>
                    <a:cxn ang="0">
                      <a:pos x="1261" y="503"/>
                    </a:cxn>
                    <a:cxn ang="0">
                      <a:pos x="1265" y="534"/>
                    </a:cxn>
                    <a:cxn ang="0">
                      <a:pos x="1266" y="569"/>
                    </a:cxn>
                    <a:cxn ang="0">
                      <a:pos x="1718" y="1473"/>
                    </a:cxn>
                  </a:cxnLst>
                  <a:rect l="0" t="0" r="r" b="b"/>
                  <a:pathLst>
                    <a:path w="1718" h="1473">
                      <a:moveTo>
                        <a:pt x="1718" y="424"/>
                      </a:moveTo>
                      <a:lnTo>
                        <a:pt x="1717" y="393"/>
                      </a:lnTo>
                      <a:lnTo>
                        <a:pt x="1716" y="364"/>
                      </a:lnTo>
                      <a:lnTo>
                        <a:pt x="1712" y="337"/>
                      </a:lnTo>
                      <a:lnTo>
                        <a:pt x="1708" y="310"/>
                      </a:lnTo>
                      <a:lnTo>
                        <a:pt x="1702" y="284"/>
                      </a:lnTo>
                      <a:lnTo>
                        <a:pt x="1696" y="261"/>
                      </a:lnTo>
                      <a:lnTo>
                        <a:pt x="1688" y="239"/>
                      </a:lnTo>
                      <a:lnTo>
                        <a:pt x="1678" y="217"/>
                      </a:lnTo>
                      <a:lnTo>
                        <a:pt x="1668" y="197"/>
                      </a:lnTo>
                      <a:lnTo>
                        <a:pt x="1656" y="178"/>
                      </a:lnTo>
                      <a:lnTo>
                        <a:pt x="1644" y="160"/>
                      </a:lnTo>
                      <a:lnTo>
                        <a:pt x="1631" y="143"/>
                      </a:lnTo>
                      <a:lnTo>
                        <a:pt x="1617" y="128"/>
                      </a:lnTo>
                      <a:lnTo>
                        <a:pt x="1602" y="113"/>
                      </a:lnTo>
                      <a:lnTo>
                        <a:pt x="1585" y="100"/>
                      </a:lnTo>
                      <a:lnTo>
                        <a:pt x="1568" y="87"/>
                      </a:lnTo>
                      <a:lnTo>
                        <a:pt x="1550" y="75"/>
                      </a:lnTo>
                      <a:lnTo>
                        <a:pt x="1531" y="65"/>
                      </a:lnTo>
                      <a:lnTo>
                        <a:pt x="1512" y="55"/>
                      </a:lnTo>
                      <a:lnTo>
                        <a:pt x="1491" y="46"/>
                      </a:lnTo>
                      <a:lnTo>
                        <a:pt x="1470" y="38"/>
                      </a:lnTo>
                      <a:lnTo>
                        <a:pt x="1448" y="31"/>
                      </a:lnTo>
                      <a:lnTo>
                        <a:pt x="1426" y="25"/>
                      </a:lnTo>
                      <a:lnTo>
                        <a:pt x="1402" y="19"/>
                      </a:lnTo>
                      <a:lnTo>
                        <a:pt x="1378" y="15"/>
                      </a:lnTo>
                      <a:lnTo>
                        <a:pt x="1353" y="10"/>
                      </a:lnTo>
                      <a:lnTo>
                        <a:pt x="1329" y="7"/>
                      </a:lnTo>
                      <a:lnTo>
                        <a:pt x="1302" y="5"/>
                      </a:lnTo>
                      <a:lnTo>
                        <a:pt x="1276" y="2"/>
                      </a:lnTo>
                      <a:lnTo>
                        <a:pt x="1249" y="1"/>
                      </a:lnTo>
                      <a:lnTo>
                        <a:pt x="1221" y="0"/>
                      </a:lnTo>
                      <a:lnTo>
                        <a:pt x="1193" y="0"/>
                      </a:lnTo>
                      <a:lnTo>
                        <a:pt x="533" y="0"/>
                      </a:lnTo>
                      <a:lnTo>
                        <a:pt x="507" y="0"/>
                      </a:lnTo>
                      <a:lnTo>
                        <a:pt x="481" y="1"/>
                      </a:lnTo>
                      <a:lnTo>
                        <a:pt x="457" y="2"/>
                      </a:lnTo>
                      <a:lnTo>
                        <a:pt x="432" y="6"/>
                      </a:lnTo>
                      <a:lnTo>
                        <a:pt x="407" y="9"/>
                      </a:lnTo>
                      <a:lnTo>
                        <a:pt x="383" y="12"/>
                      </a:lnTo>
                      <a:lnTo>
                        <a:pt x="359" y="18"/>
                      </a:lnTo>
                      <a:lnTo>
                        <a:pt x="334" y="24"/>
                      </a:lnTo>
                      <a:lnTo>
                        <a:pt x="312" y="29"/>
                      </a:lnTo>
                      <a:lnTo>
                        <a:pt x="290" y="37"/>
                      </a:lnTo>
                      <a:lnTo>
                        <a:pt x="267" y="45"/>
                      </a:lnTo>
                      <a:lnTo>
                        <a:pt x="246" y="54"/>
                      </a:lnTo>
                      <a:lnTo>
                        <a:pt x="225" y="63"/>
                      </a:lnTo>
                      <a:lnTo>
                        <a:pt x="205" y="74"/>
                      </a:lnTo>
                      <a:lnTo>
                        <a:pt x="185" y="85"/>
                      </a:lnTo>
                      <a:lnTo>
                        <a:pt x="165" y="98"/>
                      </a:lnTo>
                      <a:lnTo>
                        <a:pt x="148" y="111"/>
                      </a:lnTo>
                      <a:lnTo>
                        <a:pt x="131" y="124"/>
                      </a:lnTo>
                      <a:lnTo>
                        <a:pt x="114" y="140"/>
                      </a:lnTo>
                      <a:lnTo>
                        <a:pt x="98" y="156"/>
                      </a:lnTo>
                      <a:lnTo>
                        <a:pt x="84" y="172"/>
                      </a:lnTo>
                      <a:lnTo>
                        <a:pt x="70" y="190"/>
                      </a:lnTo>
                      <a:lnTo>
                        <a:pt x="58" y="209"/>
                      </a:lnTo>
                      <a:lnTo>
                        <a:pt x="47" y="230"/>
                      </a:lnTo>
                      <a:lnTo>
                        <a:pt x="37" y="250"/>
                      </a:lnTo>
                      <a:lnTo>
                        <a:pt x="28" y="272"/>
                      </a:lnTo>
                      <a:lnTo>
                        <a:pt x="20" y="294"/>
                      </a:lnTo>
                      <a:lnTo>
                        <a:pt x="13" y="318"/>
                      </a:lnTo>
                      <a:lnTo>
                        <a:pt x="8" y="343"/>
                      </a:lnTo>
                      <a:lnTo>
                        <a:pt x="3" y="369"/>
                      </a:lnTo>
                      <a:lnTo>
                        <a:pt x="1" y="396"/>
                      </a:lnTo>
                      <a:lnTo>
                        <a:pt x="0" y="424"/>
                      </a:lnTo>
                      <a:lnTo>
                        <a:pt x="0" y="1473"/>
                      </a:lnTo>
                      <a:lnTo>
                        <a:pt x="454" y="1473"/>
                      </a:lnTo>
                      <a:lnTo>
                        <a:pt x="454" y="569"/>
                      </a:lnTo>
                      <a:lnTo>
                        <a:pt x="455" y="552"/>
                      </a:lnTo>
                      <a:lnTo>
                        <a:pt x="455" y="536"/>
                      </a:lnTo>
                      <a:lnTo>
                        <a:pt x="458" y="522"/>
                      </a:lnTo>
                      <a:lnTo>
                        <a:pt x="460" y="507"/>
                      </a:lnTo>
                      <a:lnTo>
                        <a:pt x="462" y="493"/>
                      </a:lnTo>
                      <a:lnTo>
                        <a:pt x="465" y="480"/>
                      </a:lnTo>
                      <a:lnTo>
                        <a:pt x="470" y="468"/>
                      </a:lnTo>
                      <a:lnTo>
                        <a:pt x="474" y="456"/>
                      </a:lnTo>
                      <a:lnTo>
                        <a:pt x="480" y="444"/>
                      </a:lnTo>
                      <a:lnTo>
                        <a:pt x="486" y="434"/>
                      </a:lnTo>
                      <a:lnTo>
                        <a:pt x="491" y="424"/>
                      </a:lnTo>
                      <a:lnTo>
                        <a:pt x="498" y="415"/>
                      </a:lnTo>
                      <a:lnTo>
                        <a:pt x="506" y="406"/>
                      </a:lnTo>
                      <a:lnTo>
                        <a:pt x="514" y="399"/>
                      </a:lnTo>
                      <a:lnTo>
                        <a:pt x="521" y="391"/>
                      </a:lnTo>
                      <a:lnTo>
                        <a:pt x="530" y="384"/>
                      </a:lnTo>
                      <a:lnTo>
                        <a:pt x="539" y="377"/>
                      </a:lnTo>
                      <a:lnTo>
                        <a:pt x="549" y="372"/>
                      </a:lnTo>
                      <a:lnTo>
                        <a:pt x="559" y="366"/>
                      </a:lnTo>
                      <a:lnTo>
                        <a:pt x="571" y="362"/>
                      </a:lnTo>
                      <a:lnTo>
                        <a:pt x="593" y="353"/>
                      </a:lnTo>
                      <a:lnTo>
                        <a:pt x="618" y="346"/>
                      </a:lnTo>
                      <a:lnTo>
                        <a:pt x="643" y="341"/>
                      </a:lnTo>
                      <a:lnTo>
                        <a:pt x="671" y="338"/>
                      </a:lnTo>
                      <a:lnTo>
                        <a:pt x="701" y="336"/>
                      </a:lnTo>
                      <a:lnTo>
                        <a:pt x="731" y="335"/>
                      </a:lnTo>
                      <a:lnTo>
                        <a:pt x="984" y="335"/>
                      </a:lnTo>
                      <a:lnTo>
                        <a:pt x="1017" y="336"/>
                      </a:lnTo>
                      <a:lnTo>
                        <a:pt x="1048" y="337"/>
                      </a:lnTo>
                      <a:lnTo>
                        <a:pt x="1077" y="340"/>
                      </a:lnTo>
                      <a:lnTo>
                        <a:pt x="1104" y="345"/>
                      </a:lnTo>
                      <a:lnTo>
                        <a:pt x="1129" y="350"/>
                      </a:lnTo>
                      <a:lnTo>
                        <a:pt x="1152" y="358"/>
                      </a:lnTo>
                      <a:lnTo>
                        <a:pt x="1163" y="363"/>
                      </a:lnTo>
                      <a:lnTo>
                        <a:pt x="1173" y="367"/>
                      </a:lnTo>
                      <a:lnTo>
                        <a:pt x="1183" y="373"/>
                      </a:lnTo>
                      <a:lnTo>
                        <a:pt x="1192" y="380"/>
                      </a:lnTo>
                      <a:lnTo>
                        <a:pt x="1201" y="386"/>
                      </a:lnTo>
                      <a:lnTo>
                        <a:pt x="1209" y="393"/>
                      </a:lnTo>
                      <a:lnTo>
                        <a:pt x="1217" y="401"/>
                      </a:lnTo>
                      <a:lnTo>
                        <a:pt x="1224" y="410"/>
                      </a:lnTo>
                      <a:lnTo>
                        <a:pt x="1230" y="419"/>
                      </a:lnTo>
                      <a:lnTo>
                        <a:pt x="1237" y="429"/>
                      </a:lnTo>
                      <a:lnTo>
                        <a:pt x="1242" y="440"/>
                      </a:lnTo>
                      <a:lnTo>
                        <a:pt x="1247" y="451"/>
                      </a:lnTo>
                      <a:lnTo>
                        <a:pt x="1251" y="462"/>
                      </a:lnTo>
                      <a:lnTo>
                        <a:pt x="1255" y="476"/>
                      </a:lnTo>
                      <a:lnTo>
                        <a:pt x="1258" y="489"/>
                      </a:lnTo>
                      <a:lnTo>
                        <a:pt x="1261" y="503"/>
                      </a:lnTo>
                      <a:lnTo>
                        <a:pt x="1264" y="518"/>
                      </a:lnTo>
                      <a:lnTo>
                        <a:pt x="1265" y="534"/>
                      </a:lnTo>
                      <a:lnTo>
                        <a:pt x="1266" y="551"/>
                      </a:lnTo>
                      <a:lnTo>
                        <a:pt x="1266" y="569"/>
                      </a:lnTo>
                      <a:lnTo>
                        <a:pt x="1266" y="1473"/>
                      </a:lnTo>
                      <a:lnTo>
                        <a:pt x="1718" y="1473"/>
                      </a:lnTo>
                      <a:lnTo>
                        <a:pt x="1718" y="4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  <p:sp>
              <p:nvSpPr>
                <p:cNvPr id="24" name="Freeform 38"/>
                <p:cNvSpPr>
                  <a:spLocks/>
                </p:cNvSpPr>
                <p:nvPr/>
              </p:nvSpPr>
              <p:spPr bwMode="auto">
                <a:xfrm>
                  <a:off x="6870701" y="3986213"/>
                  <a:ext cx="544513" cy="468313"/>
                </a:xfrm>
                <a:custGeom>
                  <a:avLst/>
                  <a:gdLst/>
                  <a:ahLst/>
                  <a:cxnLst>
                    <a:cxn ang="0">
                      <a:pos x="1715" y="1473"/>
                    </a:cxn>
                    <a:cxn ang="0">
                      <a:pos x="504" y="1473"/>
                    </a:cxn>
                    <a:cxn ang="0">
                      <a:pos x="449" y="1471"/>
                    </a:cxn>
                    <a:cxn ang="0">
                      <a:pos x="395" y="1466"/>
                    </a:cxn>
                    <a:cxn ang="0">
                      <a:pos x="345" y="1458"/>
                    </a:cxn>
                    <a:cxn ang="0">
                      <a:pos x="297" y="1448"/>
                    </a:cxn>
                    <a:cxn ang="0">
                      <a:pos x="252" y="1435"/>
                    </a:cxn>
                    <a:cxn ang="0">
                      <a:pos x="209" y="1419"/>
                    </a:cxn>
                    <a:cxn ang="0">
                      <a:pos x="170" y="1398"/>
                    </a:cxn>
                    <a:cxn ang="0">
                      <a:pos x="134" y="1375"/>
                    </a:cxn>
                    <a:cxn ang="0">
                      <a:pos x="103" y="1347"/>
                    </a:cxn>
                    <a:cxn ang="0">
                      <a:pos x="75" y="1314"/>
                    </a:cxn>
                    <a:cxn ang="0">
                      <a:pos x="50" y="1277"/>
                    </a:cxn>
                    <a:cxn ang="0">
                      <a:pos x="30" y="1236"/>
                    </a:cxn>
                    <a:cxn ang="0">
                      <a:pos x="16" y="1189"/>
                    </a:cxn>
                    <a:cxn ang="0">
                      <a:pos x="6" y="1137"/>
                    </a:cxn>
                    <a:cxn ang="0">
                      <a:pos x="0" y="1079"/>
                    </a:cxn>
                    <a:cxn ang="0">
                      <a:pos x="0" y="424"/>
                    </a:cxn>
                    <a:cxn ang="0">
                      <a:pos x="2" y="364"/>
                    </a:cxn>
                    <a:cxn ang="0">
                      <a:pos x="10" y="309"/>
                    </a:cxn>
                    <a:cxn ang="0">
                      <a:pos x="23" y="260"/>
                    </a:cxn>
                    <a:cxn ang="0">
                      <a:pos x="40" y="216"/>
                    </a:cxn>
                    <a:cxn ang="0">
                      <a:pos x="62" y="177"/>
                    </a:cxn>
                    <a:cxn ang="0">
                      <a:pos x="89" y="142"/>
                    </a:cxn>
                    <a:cxn ang="0">
                      <a:pos x="119" y="112"/>
                    </a:cxn>
                    <a:cxn ang="0">
                      <a:pos x="152" y="85"/>
                    </a:cxn>
                    <a:cxn ang="0">
                      <a:pos x="189" y="64"/>
                    </a:cxn>
                    <a:cxn ang="0">
                      <a:pos x="231" y="45"/>
                    </a:cxn>
                    <a:cxn ang="0">
                      <a:pos x="274" y="30"/>
                    </a:cxn>
                    <a:cxn ang="0">
                      <a:pos x="321" y="19"/>
                    </a:cxn>
                    <a:cxn ang="0">
                      <a:pos x="371" y="10"/>
                    </a:cxn>
                    <a:cxn ang="0">
                      <a:pos x="422" y="5"/>
                    </a:cxn>
                    <a:cxn ang="0">
                      <a:pos x="476" y="1"/>
                    </a:cxn>
                    <a:cxn ang="0">
                      <a:pos x="532" y="0"/>
                    </a:cxn>
                    <a:cxn ang="0">
                      <a:pos x="1715" y="335"/>
                    </a:cxn>
                    <a:cxn ang="0">
                      <a:pos x="700" y="336"/>
                    </a:cxn>
                    <a:cxn ang="0">
                      <a:pos x="644" y="341"/>
                    </a:cxn>
                    <a:cxn ang="0">
                      <a:pos x="593" y="353"/>
                    </a:cxn>
                    <a:cxn ang="0">
                      <a:pos x="560" y="367"/>
                    </a:cxn>
                    <a:cxn ang="0">
                      <a:pos x="540" y="378"/>
                    </a:cxn>
                    <a:cxn ang="0">
                      <a:pos x="522" y="392"/>
                    </a:cxn>
                    <a:cxn ang="0">
                      <a:pos x="505" y="408"/>
                    </a:cxn>
                    <a:cxn ang="0">
                      <a:pos x="492" y="425"/>
                    </a:cxn>
                    <a:cxn ang="0">
                      <a:pos x="479" y="446"/>
                    </a:cxn>
                    <a:cxn ang="0">
                      <a:pos x="469" y="468"/>
                    </a:cxn>
                    <a:cxn ang="0">
                      <a:pos x="462" y="494"/>
                    </a:cxn>
                    <a:cxn ang="0">
                      <a:pos x="457" y="522"/>
                    </a:cxn>
                    <a:cxn ang="0">
                      <a:pos x="455" y="552"/>
                    </a:cxn>
                    <a:cxn ang="0">
                      <a:pos x="455" y="904"/>
                    </a:cxn>
                    <a:cxn ang="0">
                      <a:pos x="456" y="936"/>
                    </a:cxn>
                    <a:cxn ang="0">
                      <a:pos x="459" y="966"/>
                    </a:cxn>
                    <a:cxn ang="0">
                      <a:pos x="466" y="992"/>
                    </a:cxn>
                    <a:cxn ang="0">
                      <a:pos x="474" y="1016"/>
                    </a:cxn>
                    <a:cxn ang="0">
                      <a:pos x="485" y="1038"/>
                    </a:cxn>
                    <a:cxn ang="0">
                      <a:pos x="498" y="1057"/>
                    </a:cxn>
                    <a:cxn ang="0">
                      <a:pos x="513" y="1073"/>
                    </a:cxn>
                    <a:cxn ang="0">
                      <a:pos x="530" y="1088"/>
                    </a:cxn>
                    <a:cxn ang="0">
                      <a:pos x="549" y="1100"/>
                    </a:cxn>
                    <a:cxn ang="0">
                      <a:pos x="570" y="1111"/>
                    </a:cxn>
                    <a:cxn ang="0">
                      <a:pos x="617" y="1126"/>
                    </a:cxn>
                    <a:cxn ang="0">
                      <a:pos x="671" y="1135"/>
                    </a:cxn>
                    <a:cxn ang="0">
                      <a:pos x="731" y="1137"/>
                    </a:cxn>
                    <a:cxn ang="0">
                      <a:pos x="1265" y="655"/>
                    </a:cxn>
                  </a:cxnLst>
                  <a:rect l="0" t="0" r="r" b="b"/>
                  <a:pathLst>
                    <a:path w="1715" h="1473">
                      <a:moveTo>
                        <a:pt x="1715" y="655"/>
                      </a:moveTo>
                      <a:lnTo>
                        <a:pt x="1715" y="1473"/>
                      </a:lnTo>
                      <a:lnTo>
                        <a:pt x="532" y="1473"/>
                      </a:lnTo>
                      <a:lnTo>
                        <a:pt x="504" y="1473"/>
                      </a:lnTo>
                      <a:lnTo>
                        <a:pt x="476" y="1472"/>
                      </a:lnTo>
                      <a:lnTo>
                        <a:pt x="449" y="1471"/>
                      </a:lnTo>
                      <a:lnTo>
                        <a:pt x="422" y="1469"/>
                      </a:lnTo>
                      <a:lnTo>
                        <a:pt x="395" y="1466"/>
                      </a:lnTo>
                      <a:lnTo>
                        <a:pt x="371" y="1463"/>
                      </a:lnTo>
                      <a:lnTo>
                        <a:pt x="345" y="1458"/>
                      </a:lnTo>
                      <a:lnTo>
                        <a:pt x="321" y="1454"/>
                      </a:lnTo>
                      <a:lnTo>
                        <a:pt x="297" y="1448"/>
                      </a:lnTo>
                      <a:lnTo>
                        <a:pt x="274" y="1443"/>
                      </a:lnTo>
                      <a:lnTo>
                        <a:pt x="252" y="1435"/>
                      </a:lnTo>
                      <a:lnTo>
                        <a:pt x="231" y="1427"/>
                      </a:lnTo>
                      <a:lnTo>
                        <a:pt x="209" y="1419"/>
                      </a:lnTo>
                      <a:lnTo>
                        <a:pt x="189" y="1409"/>
                      </a:lnTo>
                      <a:lnTo>
                        <a:pt x="170" y="1398"/>
                      </a:lnTo>
                      <a:lnTo>
                        <a:pt x="152" y="1387"/>
                      </a:lnTo>
                      <a:lnTo>
                        <a:pt x="134" y="1375"/>
                      </a:lnTo>
                      <a:lnTo>
                        <a:pt x="119" y="1361"/>
                      </a:lnTo>
                      <a:lnTo>
                        <a:pt x="103" y="1347"/>
                      </a:lnTo>
                      <a:lnTo>
                        <a:pt x="89" y="1331"/>
                      </a:lnTo>
                      <a:lnTo>
                        <a:pt x="75" y="1314"/>
                      </a:lnTo>
                      <a:lnTo>
                        <a:pt x="62" y="1296"/>
                      </a:lnTo>
                      <a:lnTo>
                        <a:pt x="50" y="1277"/>
                      </a:lnTo>
                      <a:lnTo>
                        <a:pt x="40" y="1257"/>
                      </a:lnTo>
                      <a:lnTo>
                        <a:pt x="30" y="1236"/>
                      </a:lnTo>
                      <a:lnTo>
                        <a:pt x="23" y="1213"/>
                      </a:lnTo>
                      <a:lnTo>
                        <a:pt x="16" y="1189"/>
                      </a:lnTo>
                      <a:lnTo>
                        <a:pt x="10" y="1164"/>
                      </a:lnTo>
                      <a:lnTo>
                        <a:pt x="6" y="1137"/>
                      </a:lnTo>
                      <a:lnTo>
                        <a:pt x="2" y="1109"/>
                      </a:lnTo>
                      <a:lnTo>
                        <a:pt x="0" y="1079"/>
                      </a:lnTo>
                      <a:lnTo>
                        <a:pt x="0" y="1049"/>
                      </a:lnTo>
                      <a:lnTo>
                        <a:pt x="0" y="424"/>
                      </a:lnTo>
                      <a:lnTo>
                        <a:pt x="0" y="393"/>
                      </a:lnTo>
                      <a:lnTo>
                        <a:pt x="2" y="364"/>
                      </a:lnTo>
                      <a:lnTo>
                        <a:pt x="6" y="336"/>
                      </a:lnTo>
                      <a:lnTo>
                        <a:pt x="10" y="309"/>
                      </a:lnTo>
                      <a:lnTo>
                        <a:pt x="16" y="283"/>
                      </a:lnTo>
                      <a:lnTo>
                        <a:pt x="23" y="260"/>
                      </a:lnTo>
                      <a:lnTo>
                        <a:pt x="30" y="237"/>
                      </a:lnTo>
                      <a:lnTo>
                        <a:pt x="40" y="216"/>
                      </a:lnTo>
                      <a:lnTo>
                        <a:pt x="50" y="196"/>
                      </a:lnTo>
                      <a:lnTo>
                        <a:pt x="62" y="177"/>
                      </a:lnTo>
                      <a:lnTo>
                        <a:pt x="75" y="159"/>
                      </a:lnTo>
                      <a:lnTo>
                        <a:pt x="89" y="142"/>
                      </a:lnTo>
                      <a:lnTo>
                        <a:pt x="103" y="127"/>
                      </a:lnTo>
                      <a:lnTo>
                        <a:pt x="119" y="112"/>
                      </a:lnTo>
                      <a:lnTo>
                        <a:pt x="134" y="99"/>
                      </a:lnTo>
                      <a:lnTo>
                        <a:pt x="152" y="85"/>
                      </a:lnTo>
                      <a:lnTo>
                        <a:pt x="170" y="74"/>
                      </a:lnTo>
                      <a:lnTo>
                        <a:pt x="189" y="64"/>
                      </a:lnTo>
                      <a:lnTo>
                        <a:pt x="209" y="54"/>
                      </a:lnTo>
                      <a:lnTo>
                        <a:pt x="231" y="45"/>
                      </a:lnTo>
                      <a:lnTo>
                        <a:pt x="252" y="37"/>
                      </a:lnTo>
                      <a:lnTo>
                        <a:pt x="274" y="30"/>
                      </a:lnTo>
                      <a:lnTo>
                        <a:pt x="297" y="24"/>
                      </a:lnTo>
                      <a:lnTo>
                        <a:pt x="321" y="19"/>
                      </a:lnTo>
                      <a:lnTo>
                        <a:pt x="345" y="14"/>
                      </a:lnTo>
                      <a:lnTo>
                        <a:pt x="371" y="10"/>
                      </a:lnTo>
                      <a:lnTo>
                        <a:pt x="395" y="7"/>
                      </a:lnTo>
                      <a:lnTo>
                        <a:pt x="422" y="5"/>
                      </a:lnTo>
                      <a:lnTo>
                        <a:pt x="449" y="2"/>
                      </a:lnTo>
                      <a:lnTo>
                        <a:pt x="476" y="1"/>
                      </a:lnTo>
                      <a:lnTo>
                        <a:pt x="504" y="0"/>
                      </a:lnTo>
                      <a:lnTo>
                        <a:pt x="532" y="0"/>
                      </a:lnTo>
                      <a:lnTo>
                        <a:pt x="1715" y="0"/>
                      </a:lnTo>
                      <a:lnTo>
                        <a:pt x="1715" y="335"/>
                      </a:lnTo>
                      <a:lnTo>
                        <a:pt x="731" y="335"/>
                      </a:lnTo>
                      <a:lnTo>
                        <a:pt x="700" y="336"/>
                      </a:lnTo>
                      <a:lnTo>
                        <a:pt x="671" y="338"/>
                      </a:lnTo>
                      <a:lnTo>
                        <a:pt x="644" y="341"/>
                      </a:lnTo>
                      <a:lnTo>
                        <a:pt x="617" y="346"/>
                      </a:lnTo>
                      <a:lnTo>
                        <a:pt x="593" y="353"/>
                      </a:lnTo>
                      <a:lnTo>
                        <a:pt x="570" y="362"/>
                      </a:lnTo>
                      <a:lnTo>
                        <a:pt x="560" y="367"/>
                      </a:lnTo>
                      <a:lnTo>
                        <a:pt x="549" y="372"/>
                      </a:lnTo>
                      <a:lnTo>
                        <a:pt x="540" y="378"/>
                      </a:lnTo>
                      <a:lnTo>
                        <a:pt x="530" y="385"/>
                      </a:lnTo>
                      <a:lnTo>
                        <a:pt x="522" y="392"/>
                      </a:lnTo>
                      <a:lnTo>
                        <a:pt x="513" y="400"/>
                      </a:lnTo>
                      <a:lnTo>
                        <a:pt x="505" y="408"/>
                      </a:lnTo>
                      <a:lnTo>
                        <a:pt x="498" y="416"/>
                      </a:lnTo>
                      <a:lnTo>
                        <a:pt x="492" y="425"/>
                      </a:lnTo>
                      <a:lnTo>
                        <a:pt x="485" y="436"/>
                      </a:lnTo>
                      <a:lnTo>
                        <a:pt x="479" y="446"/>
                      </a:lnTo>
                      <a:lnTo>
                        <a:pt x="474" y="457"/>
                      </a:lnTo>
                      <a:lnTo>
                        <a:pt x="469" y="468"/>
                      </a:lnTo>
                      <a:lnTo>
                        <a:pt x="466" y="480"/>
                      </a:lnTo>
                      <a:lnTo>
                        <a:pt x="462" y="494"/>
                      </a:lnTo>
                      <a:lnTo>
                        <a:pt x="459" y="507"/>
                      </a:lnTo>
                      <a:lnTo>
                        <a:pt x="457" y="522"/>
                      </a:lnTo>
                      <a:lnTo>
                        <a:pt x="456" y="536"/>
                      </a:lnTo>
                      <a:lnTo>
                        <a:pt x="455" y="552"/>
                      </a:lnTo>
                      <a:lnTo>
                        <a:pt x="455" y="569"/>
                      </a:lnTo>
                      <a:lnTo>
                        <a:pt x="455" y="904"/>
                      </a:lnTo>
                      <a:lnTo>
                        <a:pt x="455" y="920"/>
                      </a:lnTo>
                      <a:lnTo>
                        <a:pt x="456" y="936"/>
                      </a:lnTo>
                      <a:lnTo>
                        <a:pt x="457" y="951"/>
                      </a:lnTo>
                      <a:lnTo>
                        <a:pt x="459" y="966"/>
                      </a:lnTo>
                      <a:lnTo>
                        <a:pt x="462" y="979"/>
                      </a:lnTo>
                      <a:lnTo>
                        <a:pt x="466" y="992"/>
                      </a:lnTo>
                      <a:lnTo>
                        <a:pt x="469" y="1004"/>
                      </a:lnTo>
                      <a:lnTo>
                        <a:pt x="474" y="1016"/>
                      </a:lnTo>
                      <a:lnTo>
                        <a:pt x="479" y="1028"/>
                      </a:lnTo>
                      <a:lnTo>
                        <a:pt x="485" y="1038"/>
                      </a:lnTo>
                      <a:lnTo>
                        <a:pt x="492" y="1048"/>
                      </a:lnTo>
                      <a:lnTo>
                        <a:pt x="498" y="1057"/>
                      </a:lnTo>
                      <a:lnTo>
                        <a:pt x="505" y="1066"/>
                      </a:lnTo>
                      <a:lnTo>
                        <a:pt x="513" y="1073"/>
                      </a:lnTo>
                      <a:lnTo>
                        <a:pt x="522" y="1081"/>
                      </a:lnTo>
                      <a:lnTo>
                        <a:pt x="530" y="1088"/>
                      </a:lnTo>
                      <a:lnTo>
                        <a:pt x="540" y="1095"/>
                      </a:lnTo>
                      <a:lnTo>
                        <a:pt x="549" y="1100"/>
                      </a:lnTo>
                      <a:lnTo>
                        <a:pt x="560" y="1106"/>
                      </a:lnTo>
                      <a:lnTo>
                        <a:pt x="570" y="1111"/>
                      </a:lnTo>
                      <a:lnTo>
                        <a:pt x="593" y="1119"/>
                      </a:lnTo>
                      <a:lnTo>
                        <a:pt x="617" y="1126"/>
                      </a:lnTo>
                      <a:lnTo>
                        <a:pt x="644" y="1132"/>
                      </a:lnTo>
                      <a:lnTo>
                        <a:pt x="671" y="1135"/>
                      </a:lnTo>
                      <a:lnTo>
                        <a:pt x="700" y="1137"/>
                      </a:lnTo>
                      <a:lnTo>
                        <a:pt x="731" y="1137"/>
                      </a:lnTo>
                      <a:lnTo>
                        <a:pt x="1265" y="1137"/>
                      </a:lnTo>
                      <a:lnTo>
                        <a:pt x="1265" y="655"/>
                      </a:lnTo>
                      <a:lnTo>
                        <a:pt x="1715" y="6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Constantia"/>
                    <a:ea typeface="微软雅黑"/>
                  </a:endParaRPr>
                </a:p>
              </p:txBody>
            </p:sp>
          </p:grpSp>
          <p:sp>
            <p:nvSpPr>
              <p:cNvPr id="157708" name="TextBox 25"/>
              <p:cNvSpPr txBox="1">
                <a:spLocks noChangeArrowheads="1"/>
              </p:cNvSpPr>
              <p:nvPr/>
            </p:nvSpPr>
            <p:spPr bwMode="auto">
              <a:xfrm>
                <a:off x="7079580" y="908720"/>
                <a:ext cx="201622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Constantia" pitchFamily="18" charset="0"/>
                    <a:ea typeface="微软雅黑" pitchFamily="34" charset="-122"/>
                  </a:rPr>
                  <a:t>PPT</a:t>
                </a:r>
                <a:r>
                  <a:rPr lang="zh-CN" altLang="en-US" sz="1400" b="1">
                    <a:solidFill>
                      <a:srgbClr val="FFFFFF"/>
                    </a:solidFill>
                    <a:latin typeface="Constantia" pitchFamily="18" charset="0"/>
                    <a:ea typeface="微软雅黑" pitchFamily="34" charset="-122"/>
                  </a:rPr>
                  <a:t>美化：</a:t>
                </a:r>
              </a:p>
            </p:txBody>
          </p:sp>
        </p:grpSp>
        <p:sp>
          <p:nvSpPr>
            <p:cNvPr id="28" name="矩形 27">
              <a:hlinkClick r:id="rId5"/>
            </p:cNvPr>
            <p:cNvSpPr/>
            <p:nvPr/>
          </p:nvSpPr>
          <p:spPr>
            <a:xfrm>
              <a:off x="7092281" y="862112"/>
              <a:ext cx="1944783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725" y="4718050"/>
            <a:ext cx="36099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一次正式的商务策划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一次日常的内部沟通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一次严肃的领导汇报</a:t>
            </a:r>
            <a:endParaRPr lang="en-US" altLang="zh-CN" sz="2400" dirty="0">
              <a:latin typeface="方正粗倩简体" pitchFamily="65" charset="-122"/>
              <a:ea typeface="方正粗倩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en-US" altLang="zh-CN" sz="2400" dirty="0">
                <a:latin typeface="方正粗倩简体" pitchFamily="65" charset="-122"/>
                <a:ea typeface="方正粗倩简体" pitchFamily="65" charset="-122"/>
              </a:rPr>
              <a:t>…</a:t>
            </a:r>
            <a:endParaRPr lang="zh-CN" altLang="en-US" sz="24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584200"/>
            <a:ext cx="8042275" cy="63817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encil" pitchFamily="82" charset="0"/>
                <a:ea typeface="方正粗活意简体" pitchFamily="65" charset="-122"/>
              </a:rPr>
              <a:t>全图型</a:t>
            </a:r>
            <a:r>
              <a:rPr lang="en-US" altLang="zh-CN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encil" pitchFamily="82" charset="0"/>
                <a:ea typeface="方正粗活意简体" pitchFamily="65" charset="-122"/>
              </a:rPr>
              <a:t>PPT</a:t>
            </a:r>
            <a:endParaRPr lang="zh-CN" altLang="en-US" sz="48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tencil" pitchFamily="82" charset="0"/>
              <a:ea typeface="方正粗活意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725" y="1384300"/>
            <a:ext cx="89693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适合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725" y="4184650"/>
            <a:ext cx="125412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不适合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725" y="1917700"/>
            <a:ext cx="36099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心灵鸡汤</a:t>
            </a:r>
            <a:endParaRPr lang="en-US" altLang="zh-CN" sz="2400" dirty="0">
              <a:latin typeface="方正粗倩简体" pitchFamily="65" charset="-122"/>
              <a:ea typeface="方正粗倩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职场感悟</a:t>
            </a:r>
            <a:endParaRPr lang="en-US" altLang="zh-CN" sz="2400" dirty="0">
              <a:latin typeface="方正粗倩简体" pitchFamily="65" charset="-122"/>
              <a:ea typeface="方正粗倩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读书笔记</a:t>
            </a:r>
            <a:endParaRPr lang="en-US" altLang="zh-CN" sz="2400" dirty="0">
              <a:latin typeface="方正粗倩简体" pitchFamily="65" charset="-122"/>
              <a:ea typeface="方正粗倩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名人简介</a:t>
            </a:r>
            <a:endParaRPr lang="en-US" altLang="zh-CN" sz="2400" dirty="0">
              <a:latin typeface="方正粗倩简体" pitchFamily="65" charset="-122"/>
              <a:ea typeface="方正粗倩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生活情趣</a:t>
            </a:r>
            <a:endParaRPr lang="en-US" altLang="zh-CN" sz="2400" dirty="0">
              <a:latin typeface="方正粗倩简体" pitchFamily="65" charset="-122"/>
              <a:ea typeface="方正粗倩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itchFamily="2" charset="2"/>
              <a:buChar char="n"/>
              <a:defRPr/>
            </a:pPr>
            <a:r>
              <a:rPr lang="en-US" altLang="zh-CN" sz="2400" dirty="0">
                <a:latin typeface="方正粗倩简体" pitchFamily="65" charset="-122"/>
                <a:ea typeface="方正粗倩简体" pitchFamily="65" charset="-122"/>
              </a:rPr>
              <a:t>…</a:t>
            </a:r>
          </a:p>
        </p:txBody>
      </p:sp>
      <p:pic>
        <p:nvPicPr>
          <p:cNvPr id="13" name="图片 12" descr="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581012">
            <a:off x="2805168" y="1258831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图片 13" descr="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69162">
            <a:off x="4221179" y="2015077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图片 11" descr="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23540">
            <a:off x="5695382" y="2738950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 descr="1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11442">
            <a:off x="7116119" y="3479793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图片 9" descr="1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583821">
            <a:off x="6405770" y="4997533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18568097">
            <a:off x="1219994" y="2694781"/>
            <a:ext cx="10842625" cy="40814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18568097">
            <a:off x="-2763044" y="-29369"/>
            <a:ext cx="6119813" cy="2305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8568097">
            <a:off x="-2380456" y="754856"/>
            <a:ext cx="10842625" cy="40814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8568097">
            <a:off x="3331369" y="5471319"/>
            <a:ext cx="10842625" cy="18811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726" name="TextBox 52" hidden="1"/>
          <p:cNvSpPr txBox="1">
            <a:spLocks noChangeArrowheads="1"/>
          </p:cNvSpPr>
          <p:nvPr/>
        </p:nvSpPr>
        <p:spPr bwMode="auto">
          <a:xfrm>
            <a:off x="2747963" y="3284538"/>
            <a:ext cx="36480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FFFFFF"/>
                </a:solidFill>
                <a:latin typeface="叶根友疾风草书" pitchFamily="2" charset="-122"/>
                <a:ea typeface="叶根友疾风草书" pitchFamily="2" charset="-122"/>
              </a:rPr>
              <a:t>纪年</a:t>
            </a:r>
            <a:r>
              <a:rPr lang="en-US" altLang="zh-CN" sz="5400">
                <a:solidFill>
                  <a:srgbClr val="FFFFFF"/>
                </a:solidFill>
                <a:latin typeface="叶根友疾风草书" pitchFamily="2" charset="-122"/>
                <a:ea typeface="叶根友疾风草书" pitchFamily="2" charset="-122"/>
              </a:rPr>
              <a:t>·</a:t>
            </a:r>
            <a:r>
              <a:rPr lang="zh-CN" altLang="en-US" sz="5400">
                <a:solidFill>
                  <a:srgbClr val="FFFFFF"/>
                </a:solidFill>
                <a:latin typeface="叶根友疾风草书" pitchFamily="2" charset="-122"/>
                <a:ea typeface="叶根友疾风草书" pitchFamily="2" charset="-122"/>
              </a:rPr>
              <a:t>记念</a:t>
            </a:r>
          </a:p>
        </p:txBody>
      </p:sp>
      <p:sp>
        <p:nvSpPr>
          <p:cNvPr id="158727" name="TextBox 53" hidden="1"/>
          <p:cNvSpPr txBox="1">
            <a:spLocks noChangeArrowheads="1"/>
          </p:cNvSpPr>
          <p:nvPr/>
        </p:nvSpPr>
        <p:spPr bwMode="auto">
          <a:xfrm>
            <a:off x="3441700" y="2333625"/>
            <a:ext cx="22717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FF"/>
                </a:solidFill>
                <a:latin typeface="叶根友疾风草书" pitchFamily="2" charset="-122"/>
                <a:ea typeface="叶根友疾风草书" pitchFamily="2" charset="-122"/>
              </a:rPr>
              <a:t>毕业记</a:t>
            </a:r>
          </a:p>
        </p:txBody>
      </p:sp>
      <p:pic>
        <p:nvPicPr>
          <p:cNvPr id="100" name="图片 99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763" y="-304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9" name="图片 101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2225675"/>
            <a:ext cx="4279900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30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2225675"/>
            <a:ext cx="4279900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video>
          </p:childTnLst>
        </p:cTn>
      </p:par>
    </p:tnLst>
    <p:bldLst>
      <p:bldP spid="6" grpId="0" animBg="1"/>
      <p:bldP spid="4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数字变幻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7" descr="cond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34975" y="5157788"/>
            <a:ext cx="8280400" cy="1295400"/>
          </a:xfrm>
          <a:custGeom>
            <a:avLst/>
            <a:gdLst/>
            <a:ahLst/>
            <a:cxnLst/>
            <a:rect l="l" t="t" r="r" b="b"/>
            <a:pathLst>
              <a:path w="8568952" h="1296144">
                <a:moveTo>
                  <a:pt x="8424936" y="0"/>
                </a:moveTo>
                <a:lnTo>
                  <a:pt x="8568952" y="0"/>
                </a:lnTo>
                <a:lnTo>
                  <a:pt x="8568952" y="1296144"/>
                </a:lnTo>
                <a:lnTo>
                  <a:pt x="8424936" y="1296144"/>
                </a:lnTo>
                <a:lnTo>
                  <a:pt x="8424936" y="1224136"/>
                </a:lnTo>
                <a:lnTo>
                  <a:pt x="914449" y="1224136"/>
                </a:lnTo>
                <a:cubicBezTo>
                  <a:pt x="688193" y="1224136"/>
                  <a:pt x="490935" y="1108467"/>
                  <a:pt x="389492" y="935877"/>
                </a:cubicBezTo>
                <a:cubicBezTo>
                  <a:pt x="388485" y="936101"/>
                  <a:pt x="387475" y="936104"/>
                  <a:pt x="386465" y="936104"/>
                </a:cubicBezTo>
                <a:cubicBezTo>
                  <a:pt x="173026" y="936104"/>
                  <a:pt x="0" y="807148"/>
                  <a:pt x="0" y="648072"/>
                </a:cubicBezTo>
                <a:cubicBezTo>
                  <a:pt x="0" y="488996"/>
                  <a:pt x="173026" y="360040"/>
                  <a:pt x="386465" y="360040"/>
                </a:cubicBezTo>
                <a:lnTo>
                  <a:pt x="389492" y="360268"/>
                </a:lnTo>
                <a:cubicBezTo>
                  <a:pt x="490935" y="187678"/>
                  <a:pt x="688193" y="72008"/>
                  <a:pt x="914449" y="72008"/>
                </a:cubicBezTo>
                <a:lnTo>
                  <a:pt x="8424936" y="720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1" name="标题 1"/>
          <p:cNvSpPr>
            <a:spLocks noGrp="1"/>
          </p:cNvSpPr>
          <p:nvPr>
            <p:ph type="ctrTitle"/>
          </p:nvPr>
        </p:nvSpPr>
        <p:spPr>
          <a:xfrm>
            <a:off x="642910" y="5157192"/>
            <a:ext cx="8388351" cy="1224136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像</a:t>
            </a:r>
            <a:r>
              <a:rPr lang="en-US" altLang="zh-CN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TT</a:t>
            </a: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6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4800" b="1" dirty="0" smtClean="0">
                <a:ln w="19050">
                  <a:solidFill>
                    <a:schemeClr val="bg1"/>
                  </a:solidFill>
                </a:ln>
                <a:latin typeface="微软雅黑" pitchFamily="34" charset="-122"/>
                <a:ea typeface="微软雅黑" pitchFamily="34" charset="-122"/>
              </a:rPr>
              <a:t>个理由</a:t>
            </a:r>
          </a:p>
        </p:txBody>
      </p:sp>
      <p:sp>
        <p:nvSpPr>
          <p:cNvPr id="161797" name="Oval 8"/>
          <p:cNvSpPr>
            <a:spLocks noChangeArrowheads="1"/>
          </p:cNvSpPr>
          <p:nvPr/>
        </p:nvSpPr>
        <p:spPr bwMode="auto">
          <a:xfrm>
            <a:off x="4000500" y="5000625"/>
            <a:ext cx="1619250" cy="1619250"/>
          </a:xfrm>
          <a:prstGeom prst="ellipse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Broadway" pitchFamily="82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extBox 5"/>
          <p:cNvSpPr txBox="1">
            <a:spLocks noChangeArrowheads="1"/>
          </p:cNvSpPr>
          <p:nvPr/>
        </p:nvSpPr>
        <p:spPr bwMode="auto">
          <a:xfrm>
            <a:off x="-584200" y="-438150"/>
            <a:ext cx="2928938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1300" b="1">
                <a:solidFill>
                  <a:srgbClr val="1F497D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41300" b="1">
              <a:solidFill>
                <a:srgbClr val="1F497D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0863" y="3784600"/>
            <a:ext cx="10245726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0" name="矩形 4"/>
          <p:cNvSpPr>
            <a:spLocks noChangeArrowheads="1"/>
          </p:cNvSpPr>
          <p:nvPr/>
        </p:nvSpPr>
        <p:spPr bwMode="auto">
          <a:xfrm>
            <a:off x="1682750" y="1828800"/>
            <a:ext cx="56737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1F497D"/>
                </a:solidFill>
                <a:latin typeface="方正粗倩简体" pitchFamily="65" charset="-122"/>
                <a:ea typeface="方正粗倩简体" pitchFamily="65" charset="-122"/>
              </a:rPr>
              <a:t>育人为本、德育为先</a:t>
            </a:r>
            <a:endParaRPr lang="en-US" altLang="zh-CN" sz="4400">
              <a:solidFill>
                <a:srgbClr val="1F497D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62821" name="矩形 6"/>
          <p:cNvSpPr>
            <a:spLocks noChangeArrowheads="1"/>
          </p:cNvSpPr>
          <p:nvPr/>
        </p:nvSpPr>
        <p:spPr bwMode="auto">
          <a:xfrm>
            <a:off x="1727200" y="2717800"/>
            <a:ext cx="5108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dist"/>
            <a:r>
              <a:rPr lang="zh-CN" altLang="en-US" sz="3200" b="1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</a:rPr>
              <a:t>师德教育为学校发展增动力</a:t>
            </a:r>
            <a:endParaRPr lang="zh-CN" altLang="en-US" sz="3200">
              <a:solidFill>
                <a:srgbClr val="BFBFB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xtBox 3"/>
          <p:cNvSpPr txBox="1">
            <a:spLocks noChangeArrowheads="1"/>
          </p:cNvSpPr>
          <p:nvPr/>
        </p:nvSpPr>
        <p:spPr bwMode="auto">
          <a:xfrm>
            <a:off x="971550" y="42863"/>
            <a:ext cx="17811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0000">
                <a:solidFill>
                  <a:srgbClr val="7F7F7F"/>
                </a:solidFill>
                <a:latin typeface="Aharoni" pitchFamily="2" charset="-79"/>
                <a:ea typeface="微软雅黑" pitchFamily="34" charset="-122"/>
                <a:cs typeface="Aharoni" pitchFamily="2" charset="-79"/>
              </a:rPr>
              <a:t>1</a:t>
            </a:r>
            <a:endParaRPr lang="zh-CN" altLang="en-US" sz="30000">
              <a:solidFill>
                <a:srgbClr val="7F7F7F"/>
              </a:solidFill>
              <a:latin typeface="Aharoni" pitchFamily="2" charset="-79"/>
              <a:ea typeface="微软雅黑" pitchFamily="34" charset="-122"/>
              <a:cs typeface="Aharoni" pitchFamily="2" charset="-79"/>
            </a:endParaRPr>
          </a:p>
        </p:txBody>
      </p:sp>
      <p:sp>
        <p:nvSpPr>
          <p:cNvPr id="163843" name="TextBox 4"/>
          <p:cNvSpPr txBox="1">
            <a:spLocks noChangeArrowheads="1"/>
          </p:cNvSpPr>
          <p:nvPr/>
        </p:nvSpPr>
        <p:spPr bwMode="auto">
          <a:xfrm>
            <a:off x="3563938" y="-6350"/>
            <a:ext cx="17811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0000">
                <a:solidFill>
                  <a:srgbClr val="7F7F7F"/>
                </a:solidFill>
                <a:latin typeface="Aharoni" pitchFamily="2" charset="-79"/>
                <a:ea typeface="微软雅黑" pitchFamily="34" charset="-122"/>
                <a:cs typeface="Aharoni" pitchFamily="2" charset="-79"/>
              </a:rPr>
              <a:t>1</a:t>
            </a:r>
            <a:endParaRPr lang="zh-CN" altLang="en-US" sz="30000">
              <a:solidFill>
                <a:srgbClr val="7F7F7F"/>
              </a:solidFill>
              <a:latin typeface="Aharoni" pitchFamily="2" charset="-79"/>
              <a:ea typeface="微软雅黑" pitchFamily="34" charset="-122"/>
              <a:cs typeface="Aharoni" pitchFamily="2" charset="-79"/>
            </a:endParaRPr>
          </a:p>
        </p:txBody>
      </p:sp>
      <p:sp>
        <p:nvSpPr>
          <p:cNvPr id="163844" name="TextBox 5"/>
          <p:cNvSpPr txBox="1">
            <a:spLocks noChangeArrowheads="1"/>
          </p:cNvSpPr>
          <p:nvPr/>
        </p:nvSpPr>
        <p:spPr bwMode="auto">
          <a:xfrm>
            <a:off x="6156325" y="-6350"/>
            <a:ext cx="17811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0000">
                <a:solidFill>
                  <a:srgbClr val="7F7F7F"/>
                </a:solidFill>
                <a:latin typeface="Aharoni" pitchFamily="2" charset="-79"/>
                <a:ea typeface="微软雅黑" pitchFamily="34" charset="-122"/>
                <a:cs typeface="Aharoni" pitchFamily="2" charset="-79"/>
              </a:rPr>
              <a:t>1</a:t>
            </a:r>
            <a:endParaRPr lang="zh-CN" altLang="en-US" sz="30000">
              <a:solidFill>
                <a:srgbClr val="7F7F7F"/>
              </a:solidFill>
              <a:latin typeface="Aharoni" pitchFamily="2" charset="-79"/>
              <a:ea typeface="微软雅黑" pitchFamily="34" charset="-122"/>
              <a:cs typeface="Aharoni" pitchFamily="2" charset="-79"/>
            </a:endParaRPr>
          </a:p>
        </p:txBody>
      </p:sp>
      <p:sp>
        <p:nvSpPr>
          <p:cNvPr id="163845" name="TextBox 6"/>
          <p:cNvSpPr txBox="1">
            <a:spLocks noChangeArrowheads="1"/>
          </p:cNvSpPr>
          <p:nvPr/>
        </p:nvSpPr>
        <p:spPr bwMode="auto">
          <a:xfrm>
            <a:off x="2700338" y="1773238"/>
            <a:ext cx="113506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0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endParaRPr lang="zh-CN" altLang="en-US" sz="10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46" name="TextBox 7"/>
          <p:cNvSpPr txBox="1">
            <a:spLocks noChangeArrowheads="1"/>
          </p:cNvSpPr>
          <p:nvPr/>
        </p:nvSpPr>
        <p:spPr bwMode="auto">
          <a:xfrm>
            <a:off x="5292725" y="1800225"/>
            <a:ext cx="113506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0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endParaRPr lang="zh-CN" altLang="en-US" sz="10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512888" y="3860800"/>
            <a:ext cx="1008062" cy="299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zh-CN" altLang="en-US" sz="24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4067175" y="3860800"/>
            <a:ext cx="1009650" cy="299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zh-CN" altLang="en-US" sz="24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6659563" y="3859213"/>
            <a:ext cx="1008062" cy="29972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zh-CN" altLang="en-US" sz="24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50" name="TextBox 9"/>
          <p:cNvSpPr txBox="1">
            <a:spLocks noChangeArrowheads="1"/>
          </p:cNvSpPr>
          <p:nvPr/>
        </p:nvSpPr>
        <p:spPr bwMode="auto">
          <a:xfrm>
            <a:off x="4316413" y="2330450"/>
            <a:ext cx="61595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配色</a:t>
            </a:r>
          </a:p>
        </p:txBody>
      </p:sp>
      <p:sp>
        <p:nvSpPr>
          <p:cNvPr id="163851" name="TextBox 13"/>
          <p:cNvSpPr txBox="1">
            <a:spLocks noChangeArrowheads="1"/>
          </p:cNvSpPr>
          <p:nvPr/>
        </p:nvSpPr>
        <p:spPr bwMode="auto">
          <a:xfrm>
            <a:off x="1724025" y="2330450"/>
            <a:ext cx="61595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主色</a:t>
            </a:r>
          </a:p>
        </p:txBody>
      </p:sp>
      <p:sp>
        <p:nvSpPr>
          <p:cNvPr id="163852" name="TextBox 14"/>
          <p:cNvSpPr txBox="1">
            <a:spLocks noChangeArrowheads="1"/>
          </p:cNvSpPr>
          <p:nvPr/>
        </p:nvSpPr>
        <p:spPr bwMode="auto">
          <a:xfrm>
            <a:off x="6908800" y="2043113"/>
            <a:ext cx="61595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对比色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1527175" y="3860800"/>
            <a:ext cx="1008063" cy="29972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zh-CN" altLang="en-US" sz="24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3" descr="C:\Users\Snow\Pictures\The%20sea%20of%20reeds,Jiuzhaigou,Sichuan%20Provi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925"/>
            <a:ext cx="9420225" cy="706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7" name="TextBox 1"/>
          <p:cNvSpPr txBox="1">
            <a:spLocks noChangeArrowheads="1"/>
          </p:cNvSpPr>
          <p:nvPr/>
        </p:nvSpPr>
        <p:spPr bwMode="auto">
          <a:xfrm>
            <a:off x="850900" y="4724400"/>
            <a:ext cx="4800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造字工房悦黑体验版常规体"/>
                <a:ea typeface="造字工房悦黑体验版常规体"/>
                <a:cs typeface="造字工房悦黑体验版常规体"/>
              </a:rPr>
              <a:t>弱水三千，只取一瓢饮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90538" y="4727575"/>
            <a:ext cx="431800" cy="688975"/>
          </a:xfrm>
          <a:prstGeom prst="roundRect">
            <a:avLst>
              <a:gd name="adj" fmla="val 2524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方正隶变简体" pitchFamily="65" charset="-122"/>
                <a:ea typeface="方正隶变简体" pitchFamily="65" charset="-122"/>
              </a:rPr>
              <a:t>原则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85825" y="5372100"/>
            <a:ext cx="476567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9040" y="59026"/>
            <a:ext cx="2733441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2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种字体以内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线条引导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5" descr="phins103291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930400"/>
            <a:ext cx="4937125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5" name="Text Box 6"/>
          <p:cNvSpPr txBox="1">
            <a:spLocks noChangeArrowheads="1"/>
          </p:cNvSpPr>
          <p:nvPr/>
        </p:nvSpPr>
        <p:spPr bwMode="auto">
          <a:xfrm>
            <a:off x="898525" y="1701800"/>
            <a:ext cx="3744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600" b="1" i="1">
                <a:solidFill>
                  <a:srgbClr val="6699FF"/>
                </a:solidFill>
                <a:latin typeface="Verdana" pitchFamily="34" charset="0"/>
                <a:ea typeface="微软雅黑" pitchFamily="34" charset="-122"/>
              </a:rPr>
              <a:t>批评是一门艺术</a:t>
            </a:r>
          </a:p>
        </p:txBody>
      </p:sp>
      <p:sp>
        <p:nvSpPr>
          <p:cNvPr id="166916" name="Line 7"/>
          <p:cNvSpPr>
            <a:spLocks noChangeShapeType="1"/>
          </p:cNvSpPr>
          <p:nvPr/>
        </p:nvSpPr>
        <p:spPr bwMode="auto">
          <a:xfrm>
            <a:off x="971550" y="2420938"/>
            <a:ext cx="3600450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17" name="Rectangle 8"/>
          <p:cNvSpPr>
            <a:spLocks noChangeArrowheads="1"/>
          </p:cNvSpPr>
          <p:nvPr/>
        </p:nvSpPr>
        <p:spPr bwMode="auto">
          <a:xfrm>
            <a:off x="900113" y="2565400"/>
            <a:ext cx="37433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dist"/>
            <a:r>
              <a:rPr lang="en-US" altLang="zh-CN" i="1">
                <a:solidFill>
                  <a:srgbClr val="6699FF"/>
                </a:solidFill>
                <a:latin typeface="Verdana" pitchFamily="34" charset="0"/>
                <a:ea typeface="微软雅黑" pitchFamily="34" charset="-122"/>
              </a:rPr>
              <a:t>The Right Way to Criticizes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2" t="8778" b="3648"/>
          <a:stretch>
            <a:fillRect/>
          </a:stretch>
        </p:blipFill>
        <p:spPr bwMode="auto">
          <a:xfrm>
            <a:off x="5500688" y="0"/>
            <a:ext cx="400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39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80853" b="6213"/>
          <a:stretch>
            <a:fillRect/>
          </a:stretch>
        </p:blipFill>
        <p:spPr bwMode="auto">
          <a:xfrm>
            <a:off x="4572000" y="0"/>
            <a:ext cx="100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0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80853" b="6213"/>
          <a:stretch>
            <a:fillRect/>
          </a:stretch>
        </p:blipFill>
        <p:spPr bwMode="auto">
          <a:xfrm>
            <a:off x="3643313" y="0"/>
            <a:ext cx="100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1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80853" b="6213"/>
          <a:stretch>
            <a:fillRect/>
          </a:stretch>
        </p:blipFill>
        <p:spPr bwMode="auto">
          <a:xfrm>
            <a:off x="2714625" y="0"/>
            <a:ext cx="100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2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80853" b="6213"/>
          <a:stretch>
            <a:fillRect/>
          </a:stretch>
        </p:blipFill>
        <p:spPr bwMode="auto">
          <a:xfrm>
            <a:off x="1785938" y="0"/>
            <a:ext cx="100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3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80853" b="6213"/>
          <a:stretch>
            <a:fillRect/>
          </a:stretch>
        </p:blipFill>
        <p:spPr bwMode="auto">
          <a:xfrm>
            <a:off x="857250" y="0"/>
            <a:ext cx="100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4" name="Picture 4" descr="http://www.quanjing.com/preview/mf821-02907983a.jpg?seid=Bwy4mJeTmdi5mdC5odnHFg1Mmdq5Fda%3d4603413d2f6ad59ce924845ba5ba0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80853" b="6213"/>
          <a:stretch>
            <a:fillRect/>
          </a:stretch>
        </p:blipFill>
        <p:spPr bwMode="auto">
          <a:xfrm>
            <a:off x="0" y="0"/>
            <a:ext cx="100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20475479">
            <a:off x="76200" y="1131888"/>
            <a:ext cx="54292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你们将会学到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25463" y="1214438"/>
            <a:ext cx="4786312" cy="1643062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 rot="20423330">
            <a:off x="682399" y="2227974"/>
            <a:ext cx="5814063" cy="1877437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txBody>
          <a:bodyPr>
            <a:spAutoFit/>
          </a:bodyPr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做出简洁有力的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PPT!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让老板眼前一亮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用幻灯片为演讲增添胜算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单圆角矩形 20"/>
          <p:cNvSpPr/>
          <p:nvPr/>
        </p:nvSpPr>
        <p:spPr>
          <a:xfrm rot="16200000">
            <a:off x="1201328" y="616320"/>
            <a:ext cx="2500330" cy="3369471"/>
          </a:xfrm>
          <a:prstGeom prst="round1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单圆角矩形 4"/>
          <p:cNvSpPr/>
          <p:nvPr/>
        </p:nvSpPr>
        <p:spPr>
          <a:xfrm>
            <a:off x="766757" y="1050891"/>
            <a:ext cx="3369471" cy="1875247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240" tIns="142240" rIns="142240" bIns="142240" spcCol="1270" anchor="ctr"/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 dirty="0" err="1">
                <a:latin typeface="微软雅黑" pitchFamily="34" charset="-122"/>
                <a:ea typeface="微软雅黑" pitchFamily="34" charset="-122"/>
              </a:rPr>
              <a:t>Strengh</a:t>
            </a:r>
            <a:r>
              <a:rPr lang="zh-CN" altLang="en-US" sz="2000" dirty="0">
                <a:latin typeface="微软雅黑" pitchFamily="34" charset="-122"/>
              </a:rPr>
              <a:t>（优势）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sz="1600" dirty="0">
                <a:latin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</a:rPr>
              <a:t>视觉表现力强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微软雅黑" pitchFamily="34" charset="-122"/>
              </a:rPr>
              <a:t> 情景故事感强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微软雅黑" pitchFamily="34" charset="-122"/>
              </a:rPr>
              <a:t> 文字观点突出</a:t>
            </a:r>
          </a:p>
        </p:txBody>
      </p:sp>
      <p:sp>
        <p:nvSpPr>
          <p:cNvPr id="19" name="单圆角矩形 18"/>
          <p:cNvSpPr/>
          <p:nvPr/>
        </p:nvSpPr>
        <p:spPr>
          <a:xfrm>
            <a:off x="4136229" y="1050890"/>
            <a:ext cx="3369471" cy="2500330"/>
          </a:xfrm>
          <a:prstGeom prst="round1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单圆角矩形 6"/>
          <p:cNvSpPr/>
          <p:nvPr/>
        </p:nvSpPr>
        <p:spPr>
          <a:xfrm>
            <a:off x="4136229" y="1050890"/>
            <a:ext cx="3369471" cy="1875247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240" tIns="142240" rIns="142240" bIns="142240" spcCol="1270" anchor="ctr"/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 dirty="0">
                <a:latin typeface="微软雅黑" pitchFamily="34" charset="-122"/>
                <a:ea typeface="微软雅黑" pitchFamily="34" charset="-122"/>
              </a:rPr>
              <a:t>Weakness</a:t>
            </a:r>
            <a:r>
              <a:rPr lang="zh-CN" altLang="en-US" sz="2000" dirty="0">
                <a:latin typeface="微软雅黑" pitchFamily="34" charset="-122"/>
              </a:rPr>
              <a:t>（弱势）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sz="1600" dirty="0">
                <a:latin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</a:rPr>
              <a:t>文字排版困难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微软雅黑" pitchFamily="34" charset="-122"/>
              </a:rPr>
              <a:t>  适用场合有限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微软雅黑" pitchFamily="34" charset="-122"/>
              </a:rPr>
              <a:t>  图片质量苛刻</a:t>
            </a:r>
          </a:p>
        </p:txBody>
      </p:sp>
      <p:sp>
        <p:nvSpPr>
          <p:cNvPr id="17" name="单圆角矩形 16"/>
          <p:cNvSpPr/>
          <p:nvPr/>
        </p:nvSpPr>
        <p:spPr>
          <a:xfrm rot="10800000">
            <a:off x="766758" y="3551220"/>
            <a:ext cx="3369471" cy="2500330"/>
          </a:xfrm>
          <a:prstGeom prst="round1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单圆角矩形 8"/>
          <p:cNvSpPr/>
          <p:nvPr/>
        </p:nvSpPr>
        <p:spPr>
          <a:xfrm>
            <a:off x="766758" y="3954053"/>
            <a:ext cx="3369471" cy="1875247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240" tIns="144000" rIns="142240" bIns="142240" spcCol="1270" anchor="ctr"/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 dirty="0">
                <a:latin typeface="微软雅黑" pitchFamily="34" charset="-122"/>
                <a:ea typeface="微软雅黑" pitchFamily="34" charset="-122"/>
              </a:rPr>
              <a:t>Opportunity</a:t>
            </a:r>
            <a:r>
              <a:rPr lang="zh-CN" altLang="en-US" sz="2000" dirty="0">
                <a:latin typeface="微软雅黑" pitchFamily="34" charset="-122"/>
              </a:rPr>
              <a:t>（机遇）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sz="1600" dirty="0">
                <a:latin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</a:rPr>
              <a:t>国内粉丝增多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微软雅黑" pitchFamily="34" charset="-122"/>
              </a:rPr>
              <a:t>  图片搜索给力</a:t>
            </a:r>
            <a:endParaRPr lang="en-US" altLang="zh-CN" dirty="0">
              <a:latin typeface="微软雅黑" pitchFamily="34" charset="-122"/>
            </a:endParaRP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en-US" altLang="en-US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</a:rPr>
              <a:t>公开演讲常用</a:t>
            </a:r>
          </a:p>
        </p:txBody>
      </p:sp>
      <p:sp>
        <p:nvSpPr>
          <p:cNvPr id="15" name="单圆角矩形 14"/>
          <p:cNvSpPr/>
          <p:nvPr/>
        </p:nvSpPr>
        <p:spPr>
          <a:xfrm rot="5400000">
            <a:off x="4570799" y="3116649"/>
            <a:ext cx="2500330" cy="3369471"/>
          </a:xfrm>
          <a:prstGeom prst="round1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单圆角矩形 10"/>
          <p:cNvSpPr/>
          <p:nvPr/>
        </p:nvSpPr>
        <p:spPr>
          <a:xfrm>
            <a:off x="4136228" y="4087403"/>
            <a:ext cx="3369471" cy="1875247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240" tIns="142240" rIns="142240" bIns="142240" spcCol="1270" anchor="ctr"/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 dirty="0">
                <a:latin typeface="微软雅黑" pitchFamily="34" charset="-122"/>
                <a:ea typeface="微软雅黑" pitchFamily="34" charset="-122"/>
              </a:rPr>
              <a:t>Threat</a:t>
            </a:r>
            <a:r>
              <a:rPr lang="zh-CN" altLang="en-US" sz="2000" dirty="0">
                <a:latin typeface="微软雅黑" pitchFamily="34" charset="-122"/>
              </a:rPr>
              <a:t>（威胁）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sz="1600" dirty="0">
                <a:latin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</a:rPr>
              <a:t>找到好图费时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en-US" altLang="en-US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</a:rPr>
              <a:t>文件存盘过大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微软雅黑" pitchFamily="34" charset="-122"/>
              </a:rPr>
              <a:t>  风格较难统一</a:t>
            </a:r>
          </a:p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700" dirty="0">
              <a:latin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125387" y="3122588"/>
            <a:ext cx="2021682" cy="857263"/>
          </a:xfrm>
          <a:prstGeom prst="roundRect">
            <a:avLst/>
          </a:prstGeom>
          <a:ln w="38100">
            <a:solidFill>
              <a:srgbClr val="2D726D"/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圆角矩形 12"/>
          <p:cNvSpPr/>
          <p:nvPr/>
        </p:nvSpPr>
        <p:spPr>
          <a:xfrm>
            <a:off x="3167235" y="3164436"/>
            <a:ext cx="1937986" cy="773567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ctr"/>
          <a:lstStyle/>
          <a:p>
            <a:pPr algn="ctr" defTabSz="1066800" fontAlgn="auto"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</a:rPr>
              <a:t>全图型</a:t>
            </a:r>
            <a:r>
              <a:rPr lang="en-US" altLang="zh-CN" sz="2400" dirty="0">
                <a:latin typeface="微软雅黑" pitchFamily="34" charset="-122"/>
              </a:rPr>
              <a:t>PPT</a:t>
            </a:r>
          </a:p>
          <a:p>
            <a:pPr algn="ctr" defTabSz="1066800" fontAlgn="auto">
              <a:spcAft>
                <a:spcPts val="0"/>
              </a:spcAft>
              <a:defRPr/>
            </a:pPr>
            <a:r>
              <a:rPr lang="en-US" altLang="zh-CN" sz="2400" dirty="0">
                <a:latin typeface="微软雅黑" pitchFamily="34" charset="-122"/>
              </a:rPr>
              <a:t>SWOT</a:t>
            </a:r>
            <a:r>
              <a:rPr lang="zh-CN" altLang="en-US" sz="2400" dirty="0">
                <a:latin typeface="微软雅黑" pitchFamily="34" charset="-122"/>
              </a:rPr>
              <a:t>分析</a:t>
            </a:r>
          </a:p>
        </p:txBody>
      </p:sp>
      <p:pic>
        <p:nvPicPr>
          <p:cNvPr id="132128" name="图片 5" descr="001304001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 b="7501"/>
          <a:stretch>
            <a:fillRect/>
          </a:stretch>
        </p:blipFill>
        <p:spPr bwMode="auto">
          <a:xfrm>
            <a:off x="5572125" y="4214813"/>
            <a:ext cx="3571875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/>
              <a:t>全图型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好在哪里？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6" descr="X:\PPT设计\PPT图片\商务\商务创意\3313865731_4ebd82bdf5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49"/>
          <a:stretch>
            <a:fillRect/>
          </a:stretch>
        </p:blipFill>
        <p:spPr bwMode="auto">
          <a:xfrm>
            <a:off x="-104775" y="-26988"/>
            <a:ext cx="9248775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49263" y="5038725"/>
            <a:ext cx="3762375" cy="8382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5496" y="3927161"/>
            <a:ext cx="2367136" cy="9144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沟通</a:t>
            </a:r>
            <a:endParaRPr lang="en-US" altLang="zh-CN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7056" y="5129335"/>
            <a:ext cx="1552736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40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主动 </a:t>
            </a:r>
            <a:r>
              <a:rPr lang="zh-CN" altLang="en-US" sz="32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Medium"/>
                <a:ea typeface="微软雅黑"/>
              </a:rPr>
              <a:t>  </a:t>
            </a:r>
            <a:endParaRPr lang="en-US" altLang="zh-CN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anklin Gothic Medium"/>
              <a:ea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33388" y="4841875"/>
            <a:ext cx="3778250" cy="7938"/>
          </a:xfrm>
          <a:prstGeom prst="line">
            <a:avLst/>
          </a:prstGeom>
          <a:ln w="19050">
            <a:solidFill>
              <a:schemeClr val="tx1">
                <a:alpha val="7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92832" y="5129335"/>
            <a:ext cx="3619128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3200" b="1" spc="5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从</a:t>
            </a:r>
            <a:r>
              <a:rPr lang="zh-CN" altLang="en-US" sz="3200" b="1" spc="50">
                <a:ln w="11430"/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 </a:t>
            </a:r>
            <a:r>
              <a:rPr lang="zh-CN" altLang="en-US" sz="4000" b="1" spc="50">
                <a:ln w="11430"/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        </a:t>
            </a:r>
            <a:r>
              <a:rPr lang="zh-CN" altLang="en-US" sz="3200" b="1" spc="5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开始。</a:t>
            </a:r>
            <a:endParaRPr lang="en-US" altLang="zh-CN" sz="3200" b="1" spc="50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2400" y="2209800"/>
            <a:ext cx="8763000" cy="4343399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8971" name="组合 13"/>
          <p:cNvGrpSpPr>
            <a:grpSpLocks/>
          </p:cNvGrpSpPr>
          <p:nvPr/>
        </p:nvGrpSpPr>
        <p:grpSpPr bwMode="auto">
          <a:xfrm>
            <a:off x="1014413" y="2060575"/>
            <a:ext cx="357187" cy="4340225"/>
            <a:chOff x="1014412" y="2060848"/>
            <a:chExt cx="357188" cy="433995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014412" y="2060848"/>
              <a:ext cx="0" cy="4339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14412" y="3122819"/>
              <a:ext cx="357188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14412" y="4265747"/>
              <a:ext cx="357188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14412" y="5332480"/>
              <a:ext cx="357188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内容占位符 2"/>
          <p:cNvSpPr txBox="1">
            <a:spLocks/>
          </p:cNvSpPr>
          <p:nvPr/>
        </p:nvSpPr>
        <p:spPr>
          <a:xfrm>
            <a:off x="684213" y="2779713"/>
            <a:ext cx="3614737" cy="64928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人际</a:t>
            </a:r>
            <a:r>
              <a:rPr lang="zh-CN" altLang="en-US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沟通   </a:t>
            </a:r>
            <a:endParaRPr lang="en-US" altLang="zh-CN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973" name="内容占位符 2"/>
          <p:cNvSpPr txBox="1">
            <a:spLocks/>
          </p:cNvSpPr>
          <p:nvPr/>
        </p:nvSpPr>
        <p:spPr bwMode="auto">
          <a:xfrm>
            <a:off x="1528763" y="4941888"/>
            <a:ext cx="3429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商务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       </a:t>
            </a:r>
            <a:endParaRPr lang="en-US" altLang="zh-CN" sz="3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974" name="内容占位符 2"/>
          <p:cNvSpPr txBox="1">
            <a:spLocks/>
          </p:cNvSpPr>
          <p:nvPr/>
        </p:nvSpPr>
        <p:spPr bwMode="auto">
          <a:xfrm>
            <a:off x="1506538" y="3873500"/>
            <a:ext cx="335280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沟通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975" name="矩形 31"/>
          <p:cNvSpPr>
            <a:spLocks noChangeArrowheads="1"/>
          </p:cNvSpPr>
          <p:nvPr/>
        </p:nvSpPr>
        <p:spPr bwMode="auto">
          <a:xfrm>
            <a:off x="1619250" y="3316288"/>
            <a:ext cx="1995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Simsun"/>
              </a:rPr>
              <a:t>目的</a:t>
            </a:r>
            <a:r>
              <a:rPr lang="en-US" altLang="zh-CN" sz="2000">
                <a:solidFill>
                  <a:srgbClr val="000000"/>
                </a:solidFill>
                <a:latin typeface="Simsun"/>
              </a:rPr>
              <a:t>:</a:t>
            </a:r>
            <a:r>
              <a:rPr lang="zh-CN" altLang="en-US" sz="2000">
                <a:solidFill>
                  <a:srgbClr val="000000"/>
                </a:solidFill>
                <a:latin typeface="Simsun"/>
              </a:rPr>
              <a:t>建立关系</a:t>
            </a:r>
            <a:endParaRPr lang="en-US" altLang="zh-CN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976" name="矩形 32"/>
          <p:cNvSpPr>
            <a:spLocks noChangeArrowheads="1"/>
          </p:cNvSpPr>
          <p:nvPr/>
        </p:nvSpPr>
        <p:spPr bwMode="auto">
          <a:xfrm>
            <a:off x="1619250" y="4449763"/>
            <a:ext cx="2016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Simsun"/>
              </a:rPr>
              <a:t>目的</a:t>
            </a:r>
            <a:r>
              <a:rPr lang="en-US" altLang="zh-CN" sz="2000">
                <a:solidFill>
                  <a:srgbClr val="000000"/>
                </a:solidFill>
                <a:latin typeface="Simsun"/>
              </a:rPr>
              <a:t>:</a:t>
            </a:r>
            <a:r>
              <a:rPr lang="zh-CN" altLang="en-US" sz="2000">
                <a:solidFill>
                  <a:srgbClr val="000000"/>
                </a:solidFill>
                <a:latin typeface="Simsun"/>
              </a:rPr>
              <a:t>做好工作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977" name="矩形 33"/>
          <p:cNvSpPr>
            <a:spLocks noChangeArrowheads="1"/>
          </p:cNvSpPr>
          <p:nvPr/>
        </p:nvSpPr>
        <p:spPr bwMode="auto">
          <a:xfrm>
            <a:off x="1619250" y="5600700"/>
            <a:ext cx="20161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Simsun"/>
              </a:rPr>
              <a:t>目的</a:t>
            </a:r>
            <a:r>
              <a:rPr lang="en-US" altLang="zh-CN" sz="2000">
                <a:solidFill>
                  <a:srgbClr val="000000"/>
                </a:solidFill>
                <a:latin typeface="Simsun"/>
              </a:rPr>
              <a:t>:</a:t>
            </a:r>
            <a:r>
              <a:rPr lang="zh-CN" altLang="en-US" sz="2000">
                <a:solidFill>
                  <a:srgbClr val="000000"/>
                </a:solidFill>
                <a:latin typeface="Simsun"/>
              </a:rPr>
              <a:t>赢得顾客</a:t>
            </a:r>
            <a:endParaRPr lang="zh-CN" altLang="en-US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86" name="组合 65"/>
          <p:cNvGrpSpPr>
            <a:grpSpLocks/>
          </p:cNvGrpSpPr>
          <p:nvPr/>
        </p:nvGrpSpPr>
        <p:grpSpPr bwMode="auto">
          <a:xfrm>
            <a:off x="0" y="4570413"/>
            <a:ext cx="5643563" cy="1073150"/>
            <a:chOff x="0" y="4357694"/>
            <a:chExt cx="5643570" cy="1073561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4357694"/>
              <a:ext cx="5572132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0" y="4626084"/>
              <a:ext cx="5643570" cy="15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0" y="4892886"/>
              <a:ext cx="5643570" cy="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5161277"/>
              <a:ext cx="564357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5429666"/>
              <a:ext cx="5643570" cy="15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9987" name="Picture 2" descr="C:\Documents and Settings\thinkpad\桌面\图片11副本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114300"/>
            <a:ext cx="10158413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89907" y="4908161"/>
            <a:ext cx="96051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方正粗倩简体" pitchFamily="65" charset="-122"/>
                <a:ea typeface="方正粗倩简体" pitchFamily="65" charset="-122"/>
              </a:rPr>
              <a:t>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8852" y="3927075"/>
            <a:ext cx="121700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方正粗倩简体" pitchFamily="65" charset="-122"/>
                <a:ea typeface="方正粗倩简体" pitchFamily="65" charset="-122"/>
              </a:rPr>
              <a:t>咏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143240" y="4820205"/>
            <a:ext cx="121700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方正粗倩简体" pitchFamily="65" charset="-122"/>
                <a:ea typeface="方正粗倩简体" pitchFamily="65" charset="-122"/>
              </a:rPr>
              <a:t>莺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143108" y="4199287"/>
            <a:ext cx="896399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500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方正粗倩简体" pitchFamily="65" charset="-122"/>
                <a:ea typeface="方正粗倩简体" pitchFamily="65" charset="-122"/>
              </a:rPr>
              <a:t>夜</a:t>
            </a:r>
          </a:p>
        </p:txBody>
      </p:sp>
      <p:pic>
        <p:nvPicPr>
          <p:cNvPr id="19" name="序曲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7286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标签提示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图片 5" descr="nordribg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7525"/>
            <a:ext cx="91440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035" name="Freeform 4"/>
          <p:cNvSpPr>
            <a:spLocks noEditPoints="1"/>
          </p:cNvSpPr>
          <p:nvPr/>
        </p:nvSpPr>
        <p:spPr bwMode="auto">
          <a:xfrm>
            <a:off x="1006475" y="2233613"/>
            <a:ext cx="530225" cy="889000"/>
          </a:xfrm>
          <a:custGeom>
            <a:avLst/>
            <a:gdLst>
              <a:gd name="T0" fmla="*/ 0 w 109"/>
              <a:gd name="T1" fmla="*/ 0 h 183"/>
              <a:gd name="T2" fmla="*/ 2147483647 w 109"/>
              <a:gd name="T3" fmla="*/ 0 h 183"/>
              <a:gd name="T4" fmla="*/ 2147483647 w 109"/>
              <a:gd name="T5" fmla="*/ 2147483647 h 183"/>
              <a:gd name="T6" fmla="*/ 2147483647 w 109"/>
              <a:gd name="T7" fmla="*/ 2147483647 h 183"/>
              <a:gd name="T8" fmla="*/ 2147483647 w 109"/>
              <a:gd name="T9" fmla="*/ 2147483647 h 183"/>
              <a:gd name="T10" fmla="*/ 0 w 109"/>
              <a:gd name="T11" fmla="*/ 2147483647 h 183"/>
              <a:gd name="T12" fmla="*/ 0 w 109"/>
              <a:gd name="T13" fmla="*/ 0 h 183"/>
              <a:gd name="T14" fmla="*/ 2147483647 w 109"/>
              <a:gd name="T15" fmla="*/ 2147483647 h 183"/>
              <a:gd name="T16" fmla="*/ 2147483647 w 109"/>
              <a:gd name="T17" fmla="*/ 2147483647 h 183"/>
              <a:gd name="T18" fmla="*/ 2147483647 w 109"/>
              <a:gd name="T19" fmla="*/ 2147483647 h 183"/>
              <a:gd name="T20" fmla="*/ 2147483647 w 109"/>
              <a:gd name="T21" fmla="*/ 2147483647 h 183"/>
              <a:gd name="T22" fmla="*/ 2147483647 w 109"/>
              <a:gd name="T23" fmla="*/ 2147483647 h 183"/>
              <a:gd name="T24" fmla="*/ 2147483647 w 109"/>
              <a:gd name="T25" fmla="*/ 2147483647 h 183"/>
              <a:gd name="T26" fmla="*/ 2147483647 w 109"/>
              <a:gd name="T27" fmla="*/ 2147483647 h 18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9"/>
              <a:gd name="T43" fmla="*/ 0 h 183"/>
              <a:gd name="T44" fmla="*/ 109 w 109"/>
              <a:gd name="T45" fmla="*/ 183 h 18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9" h="183">
                <a:moveTo>
                  <a:pt x="0" y="0"/>
                </a:moveTo>
                <a:cubicBezTo>
                  <a:pt x="63" y="0"/>
                  <a:pt x="63" y="0"/>
                  <a:pt x="63" y="0"/>
                </a:cubicBezTo>
                <a:cubicBezTo>
                  <a:pt x="99" y="0"/>
                  <a:pt x="109" y="21"/>
                  <a:pt x="109" y="49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69"/>
                  <a:pt x="85" y="183"/>
                  <a:pt x="63" y="183"/>
                </a:cubicBezTo>
                <a:cubicBezTo>
                  <a:pt x="0" y="183"/>
                  <a:pt x="0" y="183"/>
                  <a:pt x="0" y="183"/>
                </a:cubicBezTo>
                <a:lnTo>
                  <a:pt x="0" y="0"/>
                </a:lnTo>
                <a:close/>
                <a:moveTo>
                  <a:pt x="42" y="152"/>
                </a:moveTo>
                <a:cubicBezTo>
                  <a:pt x="49" y="152"/>
                  <a:pt x="49" y="152"/>
                  <a:pt x="49" y="152"/>
                </a:cubicBezTo>
                <a:cubicBezTo>
                  <a:pt x="60" y="152"/>
                  <a:pt x="67" y="147"/>
                  <a:pt x="67" y="136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36"/>
                  <a:pt x="60" y="31"/>
                  <a:pt x="49" y="31"/>
                </a:cubicBezTo>
                <a:cubicBezTo>
                  <a:pt x="42" y="31"/>
                  <a:pt x="42" y="31"/>
                  <a:pt x="42" y="31"/>
                </a:cubicBezTo>
                <a:lnTo>
                  <a:pt x="42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36" name="Freeform 5"/>
          <p:cNvSpPr>
            <a:spLocks noEditPoints="1"/>
          </p:cNvSpPr>
          <p:nvPr/>
        </p:nvSpPr>
        <p:spPr bwMode="auto">
          <a:xfrm>
            <a:off x="1627188" y="2219325"/>
            <a:ext cx="523875" cy="915988"/>
          </a:xfrm>
          <a:custGeom>
            <a:avLst/>
            <a:gdLst>
              <a:gd name="T0" fmla="*/ 0 w 108"/>
              <a:gd name="T1" fmla="*/ 2147483647 h 189"/>
              <a:gd name="T2" fmla="*/ 2147483647 w 108"/>
              <a:gd name="T3" fmla="*/ 0 h 189"/>
              <a:gd name="T4" fmla="*/ 2147483647 w 108"/>
              <a:gd name="T5" fmla="*/ 2147483647 h 189"/>
              <a:gd name="T6" fmla="*/ 2147483647 w 108"/>
              <a:gd name="T7" fmla="*/ 2147483647 h 189"/>
              <a:gd name="T8" fmla="*/ 2147483647 w 108"/>
              <a:gd name="T9" fmla="*/ 2147483647 h 189"/>
              <a:gd name="T10" fmla="*/ 0 w 108"/>
              <a:gd name="T11" fmla="*/ 2147483647 h 189"/>
              <a:gd name="T12" fmla="*/ 0 w 108"/>
              <a:gd name="T13" fmla="*/ 2147483647 h 189"/>
              <a:gd name="T14" fmla="*/ 2147483647 w 108"/>
              <a:gd name="T15" fmla="*/ 2147483647 h 189"/>
              <a:gd name="T16" fmla="*/ 2147483647 w 108"/>
              <a:gd name="T17" fmla="*/ 2147483647 h 189"/>
              <a:gd name="T18" fmla="*/ 2147483647 w 108"/>
              <a:gd name="T19" fmla="*/ 2147483647 h 189"/>
              <a:gd name="T20" fmla="*/ 2147483647 w 108"/>
              <a:gd name="T21" fmla="*/ 2147483647 h 189"/>
              <a:gd name="T22" fmla="*/ 2147483647 w 108"/>
              <a:gd name="T23" fmla="*/ 2147483647 h 189"/>
              <a:gd name="T24" fmla="*/ 2147483647 w 108"/>
              <a:gd name="T25" fmla="*/ 2147483647 h 189"/>
              <a:gd name="T26" fmla="*/ 2147483647 w 108"/>
              <a:gd name="T27" fmla="*/ 2147483647 h 1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8"/>
              <a:gd name="T43" fmla="*/ 0 h 189"/>
              <a:gd name="T44" fmla="*/ 108 w 108"/>
              <a:gd name="T45" fmla="*/ 189 h 18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8" h="189">
                <a:moveTo>
                  <a:pt x="0" y="53"/>
                </a:moveTo>
                <a:cubicBezTo>
                  <a:pt x="0" y="17"/>
                  <a:pt x="23" y="0"/>
                  <a:pt x="54" y="0"/>
                </a:cubicBezTo>
                <a:cubicBezTo>
                  <a:pt x="85" y="0"/>
                  <a:pt x="108" y="17"/>
                  <a:pt x="108" y="53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68"/>
                  <a:pt x="87" y="189"/>
                  <a:pt x="54" y="189"/>
                </a:cubicBezTo>
                <a:cubicBezTo>
                  <a:pt x="21" y="189"/>
                  <a:pt x="0" y="168"/>
                  <a:pt x="0" y="136"/>
                </a:cubicBezTo>
                <a:lnTo>
                  <a:pt x="0" y="53"/>
                </a:lnTo>
                <a:close/>
                <a:moveTo>
                  <a:pt x="42" y="140"/>
                </a:moveTo>
                <a:cubicBezTo>
                  <a:pt x="42" y="144"/>
                  <a:pt x="42" y="156"/>
                  <a:pt x="54" y="156"/>
                </a:cubicBezTo>
                <a:cubicBezTo>
                  <a:pt x="66" y="156"/>
                  <a:pt x="66" y="144"/>
                  <a:pt x="66" y="140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3"/>
                  <a:pt x="66" y="32"/>
                  <a:pt x="54" y="32"/>
                </a:cubicBezTo>
                <a:cubicBezTo>
                  <a:pt x="42" y="32"/>
                  <a:pt x="42" y="43"/>
                  <a:pt x="42" y="49"/>
                </a:cubicBezTo>
                <a:lnTo>
                  <a:pt x="42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37" name="Freeform 6"/>
          <p:cNvSpPr>
            <a:spLocks/>
          </p:cNvSpPr>
          <p:nvPr/>
        </p:nvSpPr>
        <p:spPr bwMode="auto">
          <a:xfrm>
            <a:off x="2243138" y="2233613"/>
            <a:ext cx="585787" cy="889000"/>
          </a:xfrm>
          <a:custGeom>
            <a:avLst/>
            <a:gdLst>
              <a:gd name="T0" fmla="*/ 0 w 286"/>
              <a:gd name="T1" fmla="*/ 0 h 432"/>
              <a:gd name="T2" fmla="*/ 2147483647 w 286"/>
              <a:gd name="T3" fmla="*/ 0 h 432"/>
              <a:gd name="T4" fmla="*/ 2147483647 w 286"/>
              <a:gd name="T5" fmla="*/ 2147483647 h 432"/>
              <a:gd name="T6" fmla="*/ 2147483647 w 286"/>
              <a:gd name="T7" fmla="*/ 2147483647 h 432"/>
              <a:gd name="T8" fmla="*/ 2147483647 w 286"/>
              <a:gd name="T9" fmla="*/ 0 h 432"/>
              <a:gd name="T10" fmla="*/ 2147483647 w 286"/>
              <a:gd name="T11" fmla="*/ 0 h 432"/>
              <a:gd name="T12" fmla="*/ 2147483647 w 286"/>
              <a:gd name="T13" fmla="*/ 2147483647 h 432"/>
              <a:gd name="T14" fmla="*/ 2147483647 w 286"/>
              <a:gd name="T15" fmla="*/ 2147483647 h 432"/>
              <a:gd name="T16" fmla="*/ 2147483647 w 286"/>
              <a:gd name="T17" fmla="*/ 2147483647 h 432"/>
              <a:gd name="T18" fmla="*/ 2147483647 w 286"/>
              <a:gd name="T19" fmla="*/ 2147483647 h 432"/>
              <a:gd name="T20" fmla="*/ 2147483647 w 286"/>
              <a:gd name="T21" fmla="*/ 2147483647 h 432"/>
              <a:gd name="T22" fmla="*/ 0 w 286"/>
              <a:gd name="T23" fmla="*/ 2147483647 h 432"/>
              <a:gd name="T24" fmla="*/ 0 w 286"/>
              <a:gd name="T25" fmla="*/ 0 h 4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6"/>
              <a:gd name="T40" fmla="*/ 0 h 432"/>
              <a:gd name="T41" fmla="*/ 286 w 286"/>
              <a:gd name="T42" fmla="*/ 432 h 43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6" h="432">
                <a:moveTo>
                  <a:pt x="0" y="0"/>
                </a:moveTo>
                <a:lnTo>
                  <a:pt x="108" y="0"/>
                </a:lnTo>
                <a:lnTo>
                  <a:pt x="189" y="255"/>
                </a:lnTo>
                <a:lnTo>
                  <a:pt x="189" y="0"/>
                </a:lnTo>
                <a:lnTo>
                  <a:pt x="286" y="0"/>
                </a:lnTo>
                <a:lnTo>
                  <a:pt x="286" y="432"/>
                </a:lnTo>
                <a:lnTo>
                  <a:pt x="177" y="432"/>
                </a:lnTo>
                <a:lnTo>
                  <a:pt x="97" y="165"/>
                </a:lnTo>
                <a:lnTo>
                  <a:pt x="97" y="432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38" name="Freeform 7"/>
          <p:cNvSpPr>
            <a:spLocks/>
          </p:cNvSpPr>
          <p:nvPr/>
        </p:nvSpPr>
        <p:spPr bwMode="auto">
          <a:xfrm>
            <a:off x="2944813" y="2233613"/>
            <a:ext cx="169862" cy="309562"/>
          </a:xfrm>
          <a:custGeom>
            <a:avLst/>
            <a:gdLst>
              <a:gd name="T0" fmla="*/ 2147483647 w 35"/>
              <a:gd name="T1" fmla="*/ 2147483647 h 64"/>
              <a:gd name="T2" fmla="*/ 2147483647 w 35"/>
              <a:gd name="T3" fmla="*/ 2147483647 h 64"/>
              <a:gd name="T4" fmla="*/ 0 w 35"/>
              <a:gd name="T5" fmla="*/ 2147483647 h 64"/>
              <a:gd name="T6" fmla="*/ 2147483647 w 35"/>
              <a:gd name="T7" fmla="*/ 2147483647 h 64"/>
              <a:gd name="T8" fmla="*/ 0 w 35"/>
              <a:gd name="T9" fmla="*/ 2147483647 h 64"/>
              <a:gd name="T10" fmla="*/ 0 w 35"/>
              <a:gd name="T11" fmla="*/ 0 h 64"/>
              <a:gd name="T12" fmla="*/ 2147483647 w 35"/>
              <a:gd name="T13" fmla="*/ 0 h 64"/>
              <a:gd name="T14" fmla="*/ 2147483647 w 35"/>
              <a:gd name="T15" fmla="*/ 2147483647 h 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64"/>
              <a:gd name="T26" fmla="*/ 35 w 35"/>
              <a:gd name="T27" fmla="*/ 64 h 6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64">
                <a:moveTo>
                  <a:pt x="35" y="33"/>
                </a:moveTo>
                <a:cubicBezTo>
                  <a:pt x="35" y="46"/>
                  <a:pt x="26" y="56"/>
                  <a:pt x="19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7" y="57"/>
                  <a:pt x="15" y="50"/>
                  <a:pt x="17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35" y="0"/>
                  <a:pt x="35" y="0"/>
                </a:cubicBezTo>
                <a:lnTo>
                  <a:pt x="35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39" name="Freeform 8"/>
          <p:cNvSpPr>
            <a:spLocks/>
          </p:cNvSpPr>
          <p:nvPr/>
        </p:nvSpPr>
        <p:spPr bwMode="auto">
          <a:xfrm>
            <a:off x="3197225" y="2233613"/>
            <a:ext cx="465138" cy="889000"/>
          </a:xfrm>
          <a:custGeom>
            <a:avLst/>
            <a:gdLst>
              <a:gd name="T0" fmla="*/ 0 w 227"/>
              <a:gd name="T1" fmla="*/ 0 h 432"/>
              <a:gd name="T2" fmla="*/ 2147483647 w 227"/>
              <a:gd name="T3" fmla="*/ 0 h 432"/>
              <a:gd name="T4" fmla="*/ 2147483647 w 227"/>
              <a:gd name="T5" fmla="*/ 2147483647 h 432"/>
              <a:gd name="T6" fmla="*/ 2147483647 w 227"/>
              <a:gd name="T7" fmla="*/ 2147483647 h 432"/>
              <a:gd name="T8" fmla="*/ 2147483647 w 227"/>
              <a:gd name="T9" fmla="*/ 2147483647 h 432"/>
              <a:gd name="T10" fmla="*/ 2147483647 w 227"/>
              <a:gd name="T11" fmla="*/ 2147483647 h 432"/>
              <a:gd name="T12" fmla="*/ 2147483647 w 227"/>
              <a:gd name="T13" fmla="*/ 2147483647 h 432"/>
              <a:gd name="T14" fmla="*/ 0 w 227"/>
              <a:gd name="T15" fmla="*/ 2147483647 h 432"/>
              <a:gd name="T16" fmla="*/ 0 w 227"/>
              <a:gd name="T17" fmla="*/ 0 h 4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7"/>
              <a:gd name="T28" fmla="*/ 0 h 432"/>
              <a:gd name="T29" fmla="*/ 227 w 227"/>
              <a:gd name="T30" fmla="*/ 432 h 43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7" h="432">
                <a:moveTo>
                  <a:pt x="0" y="0"/>
                </a:moveTo>
                <a:lnTo>
                  <a:pt x="227" y="0"/>
                </a:lnTo>
                <a:lnTo>
                  <a:pt x="227" y="82"/>
                </a:lnTo>
                <a:lnTo>
                  <a:pt x="163" y="82"/>
                </a:lnTo>
                <a:lnTo>
                  <a:pt x="163" y="432"/>
                </a:lnTo>
                <a:lnTo>
                  <a:pt x="64" y="432"/>
                </a:lnTo>
                <a:lnTo>
                  <a:pt x="64" y="82"/>
                </a:lnTo>
                <a:lnTo>
                  <a:pt x="0" y="8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0" name="Freeform 9"/>
          <p:cNvSpPr>
            <a:spLocks/>
          </p:cNvSpPr>
          <p:nvPr/>
        </p:nvSpPr>
        <p:spPr bwMode="auto">
          <a:xfrm>
            <a:off x="3951288" y="2219325"/>
            <a:ext cx="765175" cy="887413"/>
          </a:xfrm>
          <a:custGeom>
            <a:avLst/>
            <a:gdLst>
              <a:gd name="T0" fmla="*/ 0 w 373"/>
              <a:gd name="T1" fmla="*/ 0 h 432"/>
              <a:gd name="T2" fmla="*/ 2147483647 w 373"/>
              <a:gd name="T3" fmla="*/ 0 h 432"/>
              <a:gd name="T4" fmla="*/ 2147483647 w 373"/>
              <a:gd name="T5" fmla="*/ 2147483647 h 432"/>
              <a:gd name="T6" fmla="*/ 2147483647 w 373"/>
              <a:gd name="T7" fmla="*/ 2147483647 h 432"/>
              <a:gd name="T8" fmla="*/ 2147483647 w 373"/>
              <a:gd name="T9" fmla="*/ 0 h 432"/>
              <a:gd name="T10" fmla="*/ 2147483647 w 373"/>
              <a:gd name="T11" fmla="*/ 0 h 432"/>
              <a:gd name="T12" fmla="*/ 2147483647 w 373"/>
              <a:gd name="T13" fmla="*/ 2147483647 h 432"/>
              <a:gd name="T14" fmla="*/ 2147483647 w 373"/>
              <a:gd name="T15" fmla="*/ 2147483647 h 432"/>
              <a:gd name="T16" fmla="*/ 2147483647 w 373"/>
              <a:gd name="T17" fmla="*/ 2147483647 h 432"/>
              <a:gd name="T18" fmla="*/ 2147483647 w 373"/>
              <a:gd name="T19" fmla="*/ 2147483647 h 432"/>
              <a:gd name="T20" fmla="*/ 2147483647 w 373"/>
              <a:gd name="T21" fmla="*/ 2147483647 h 432"/>
              <a:gd name="T22" fmla="*/ 2147483647 w 373"/>
              <a:gd name="T23" fmla="*/ 2147483647 h 432"/>
              <a:gd name="T24" fmla="*/ 2147483647 w 373"/>
              <a:gd name="T25" fmla="*/ 2147483647 h 432"/>
              <a:gd name="T26" fmla="*/ 2147483647 w 373"/>
              <a:gd name="T27" fmla="*/ 2147483647 h 432"/>
              <a:gd name="T28" fmla="*/ 2147483647 w 373"/>
              <a:gd name="T29" fmla="*/ 2147483647 h 432"/>
              <a:gd name="T30" fmla="*/ 0 w 373"/>
              <a:gd name="T31" fmla="*/ 2147483647 h 432"/>
              <a:gd name="T32" fmla="*/ 0 w 373"/>
              <a:gd name="T33" fmla="*/ 0 h 4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73"/>
              <a:gd name="T52" fmla="*/ 0 h 432"/>
              <a:gd name="T53" fmla="*/ 373 w 373"/>
              <a:gd name="T54" fmla="*/ 432 h 4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73" h="432">
                <a:moveTo>
                  <a:pt x="0" y="0"/>
                </a:moveTo>
                <a:lnTo>
                  <a:pt x="158" y="0"/>
                </a:lnTo>
                <a:lnTo>
                  <a:pt x="186" y="212"/>
                </a:lnTo>
                <a:lnTo>
                  <a:pt x="215" y="0"/>
                </a:lnTo>
                <a:lnTo>
                  <a:pt x="373" y="0"/>
                </a:lnTo>
                <a:lnTo>
                  <a:pt x="373" y="432"/>
                </a:lnTo>
                <a:lnTo>
                  <a:pt x="276" y="432"/>
                </a:lnTo>
                <a:lnTo>
                  <a:pt x="276" y="94"/>
                </a:lnTo>
                <a:lnTo>
                  <a:pt x="274" y="94"/>
                </a:lnTo>
                <a:lnTo>
                  <a:pt x="219" y="432"/>
                </a:lnTo>
                <a:lnTo>
                  <a:pt x="153" y="432"/>
                </a:lnTo>
                <a:lnTo>
                  <a:pt x="99" y="94"/>
                </a:lnTo>
                <a:lnTo>
                  <a:pt x="97" y="94"/>
                </a:lnTo>
                <a:lnTo>
                  <a:pt x="97" y="432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1" name="Freeform 10"/>
          <p:cNvSpPr>
            <a:spLocks noEditPoints="1"/>
          </p:cNvSpPr>
          <p:nvPr/>
        </p:nvSpPr>
        <p:spPr bwMode="auto">
          <a:xfrm>
            <a:off x="4773613" y="2219325"/>
            <a:ext cx="600075" cy="887413"/>
          </a:xfrm>
          <a:custGeom>
            <a:avLst/>
            <a:gdLst>
              <a:gd name="T0" fmla="*/ 2147483647 w 293"/>
              <a:gd name="T1" fmla="*/ 0 h 432"/>
              <a:gd name="T2" fmla="*/ 2147483647 w 293"/>
              <a:gd name="T3" fmla="*/ 0 h 432"/>
              <a:gd name="T4" fmla="*/ 2147483647 w 293"/>
              <a:gd name="T5" fmla="*/ 2147483647 h 432"/>
              <a:gd name="T6" fmla="*/ 2147483647 w 293"/>
              <a:gd name="T7" fmla="*/ 2147483647 h 432"/>
              <a:gd name="T8" fmla="*/ 2147483647 w 293"/>
              <a:gd name="T9" fmla="*/ 2147483647 h 432"/>
              <a:gd name="T10" fmla="*/ 2147483647 w 293"/>
              <a:gd name="T11" fmla="*/ 2147483647 h 432"/>
              <a:gd name="T12" fmla="*/ 2147483647 w 293"/>
              <a:gd name="T13" fmla="*/ 2147483647 h 432"/>
              <a:gd name="T14" fmla="*/ 0 w 293"/>
              <a:gd name="T15" fmla="*/ 2147483647 h 432"/>
              <a:gd name="T16" fmla="*/ 2147483647 w 293"/>
              <a:gd name="T17" fmla="*/ 0 h 432"/>
              <a:gd name="T18" fmla="*/ 2147483647 w 293"/>
              <a:gd name="T19" fmla="*/ 2147483647 h 432"/>
              <a:gd name="T20" fmla="*/ 2147483647 w 293"/>
              <a:gd name="T21" fmla="*/ 2147483647 h 432"/>
              <a:gd name="T22" fmla="*/ 2147483647 w 293"/>
              <a:gd name="T23" fmla="*/ 2147483647 h 432"/>
              <a:gd name="T24" fmla="*/ 2147483647 w 293"/>
              <a:gd name="T25" fmla="*/ 2147483647 h 432"/>
              <a:gd name="T26" fmla="*/ 2147483647 w 293"/>
              <a:gd name="T27" fmla="*/ 2147483647 h 4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93"/>
              <a:gd name="T43" fmla="*/ 0 h 432"/>
              <a:gd name="T44" fmla="*/ 293 w 293"/>
              <a:gd name="T45" fmla="*/ 432 h 4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93" h="432">
                <a:moveTo>
                  <a:pt x="81" y="0"/>
                </a:moveTo>
                <a:lnTo>
                  <a:pt x="213" y="0"/>
                </a:lnTo>
                <a:lnTo>
                  <a:pt x="293" y="432"/>
                </a:lnTo>
                <a:lnTo>
                  <a:pt x="189" y="432"/>
                </a:lnTo>
                <a:lnTo>
                  <a:pt x="180" y="354"/>
                </a:lnTo>
                <a:lnTo>
                  <a:pt x="109" y="354"/>
                </a:lnTo>
                <a:lnTo>
                  <a:pt x="100" y="432"/>
                </a:lnTo>
                <a:lnTo>
                  <a:pt x="0" y="432"/>
                </a:lnTo>
                <a:lnTo>
                  <a:pt x="81" y="0"/>
                </a:lnTo>
                <a:close/>
                <a:moveTo>
                  <a:pt x="121" y="279"/>
                </a:moveTo>
                <a:lnTo>
                  <a:pt x="170" y="279"/>
                </a:lnTo>
                <a:lnTo>
                  <a:pt x="147" y="66"/>
                </a:lnTo>
                <a:lnTo>
                  <a:pt x="144" y="66"/>
                </a:lnTo>
                <a:lnTo>
                  <a:pt x="121" y="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2" name="Freeform 11"/>
          <p:cNvSpPr>
            <a:spLocks/>
          </p:cNvSpPr>
          <p:nvPr/>
        </p:nvSpPr>
        <p:spPr bwMode="auto">
          <a:xfrm>
            <a:off x="5427663" y="2219325"/>
            <a:ext cx="554037" cy="887413"/>
          </a:xfrm>
          <a:custGeom>
            <a:avLst/>
            <a:gdLst>
              <a:gd name="T0" fmla="*/ 0 w 270"/>
              <a:gd name="T1" fmla="*/ 0 h 432"/>
              <a:gd name="T2" fmla="*/ 2147483647 w 270"/>
              <a:gd name="T3" fmla="*/ 0 h 432"/>
              <a:gd name="T4" fmla="*/ 2147483647 w 270"/>
              <a:gd name="T5" fmla="*/ 2147483647 h 432"/>
              <a:gd name="T6" fmla="*/ 2147483647 w 270"/>
              <a:gd name="T7" fmla="*/ 2147483647 h 432"/>
              <a:gd name="T8" fmla="*/ 2147483647 w 270"/>
              <a:gd name="T9" fmla="*/ 0 h 432"/>
              <a:gd name="T10" fmla="*/ 2147483647 w 270"/>
              <a:gd name="T11" fmla="*/ 0 h 432"/>
              <a:gd name="T12" fmla="*/ 2147483647 w 270"/>
              <a:gd name="T13" fmla="*/ 2147483647 h 432"/>
              <a:gd name="T14" fmla="*/ 2147483647 w 270"/>
              <a:gd name="T15" fmla="*/ 2147483647 h 432"/>
              <a:gd name="T16" fmla="*/ 2147483647 w 270"/>
              <a:gd name="T17" fmla="*/ 2147483647 h 432"/>
              <a:gd name="T18" fmla="*/ 2147483647 w 270"/>
              <a:gd name="T19" fmla="*/ 2147483647 h 432"/>
              <a:gd name="T20" fmla="*/ 2147483647 w 270"/>
              <a:gd name="T21" fmla="*/ 2147483647 h 432"/>
              <a:gd name="T22" fmla="*/ 2147483647 w 270"/>
              <a:gd name="T23" fmla="*/ 2147483647 h 432"/>
              <a:gd name="T24" fmla="*/ 0 w 270"/>
              <a:gd name="T25" fmla="*/ 2147483647 h 432"/>
              <a:gd name="T26" fmla="*/ 0 w 270"/>
              <a:gd name="T27" fmla="*/ 0 h 4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70"/>
              <a:gd name="T43" fmla="*/ 0 h 432"/>
              <a:gd name="T44" fmla="*/ 270 w 270"/>
              <a:gd name="T45" fmla="*/ 432 h 4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70" h="432">
                <a:moveTo>
                  <a:pt x="0" y="0"/>
                </a:moveTo>
                <a:lnTo>
                  <a:pt x="97" y="0"/>
                </a:lnTo>
                <a:lnTo>
                  <a:pt x="97" y="177"/>
                </a:lnTo>
                <a:lnTo>
                  <a:pt x="163" y="0"/>
                </a:lnTo>
                <a:lnTo>
                  <a:pt x="270" y="0"/>
                </a:lnTo>
                <a:lnTo>
                  <a:pt x="187" y="177"/>
                </a:lnTo>
                <a:lnTo>
                  <a:pt x="270" y="432"/>
                </a:lnTo>
                <a:lnTo>
                  <a:pt x="163" y="432"/>
                </a:lnTo>
                <a:lnTo>
                  <a:pt x="121" y="276"/>
                </a:lnTo>
                <a:lnTo>
                  <a:pt x="97" y="312"/>
                </a:lnTo>
                <a:lnTo>
                  <a:pt x="97" y="432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3" name="Freeform 12"/>
          <p:cNvSpPr>
            <a:spLocks/>
          </p:cNvSpPr>
          <p:nvPr/>
        </p:nvSpPr>
        <p:spPr bwMode="auto">
          <a:xfrm>
            <a:off x="6043613" y="2219325"/>
            <a:ext cx="465137" cy="887413"/>
          </a:xfrm>
          <a:custGeom>
            <a:avLst/>
            <a:gdLst>
              <a:gd name="T0" fmla="*/ 0 w 227"/>
              <a:gd name="T1" fmla="*/ 0 h 432"/>
              <a:gd name="T2" fmla="*/ 2147483647 w 227"/>
              <a:gd name="T3" fmla="*/ 0 h 432"/>
              <a:gd name="T4" fmla="*/ 2147483647 w 227"/>
              <a:gd name="T5" fmla="*/ 2147483647 h 432"/>
              <a:gd name="T6" fmla="*/ 2147483647 w 227"/>
              <a:gd name="T7" fmla="*/ 2147483647 h 432"/>
              <a:gd name="T8" fmla="*/ 2147483647 w 227"/>
              <a:gd name="T9" fmla="*/ 2147483647 h 432"/>
              <a:gd name="T10" fmla="*/ 2147483647 w 227"/>
              <a:gd name="T11" fmla="*/ 2147483647 h 432"/>
              <a:gd name="T12" fmla="*/ 2147483647 w 227"/>
              <a:gd name="T13" fmla="*/ 2147483647 h 432"/>
              <a:gd name="T14" fmla="*/ 2147483647 w 227"/>
              <a:gd name="T15" fmla="*/ 2147483647 h 432"/>
              <a:gd name="T16" fmla="*/ 2147483647 w 227"/>
              <a:gd name="T17" fmla="*/ 2147483647 h 432"/>
              <a:gd name="T18" fmla="*/ 2147483647 w 227"/>
              <a:gd name="T19" fmla="*/ 2147483647 h 432"/>
              <a:gd name="T20" fmla="*/ 2147483647 w 227"/>
              <a:gd name="T21" fmla="*/ 2147483647 h 432"/>
              <a:gd name="T22" fmla="*/ 0 w 227"/>
              <a:gd name="T23" fmla="*/ 2147483647 h 432"/>
              <a:gd name="T24" fmla="*/ 0 w 227"/>
              <a:gd name="T25" fmla="*/ 0 h 4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27"/>
              <a:gd name="T40" fmla="*/ 0 h 432"/>
              <a:gd name="T41" fmla="*/ 227 w 227"/>
              <a:gd name="T42" fmla="*/ 432 h 43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27" h="432">
                <a:moveTo>
                  <a:pt x="0" y="0"/>
                </a:moveTo>
                <a:lnTo>
                  <a:pt x="222" y="0"/>
                </a:lnTo>
                <a:lnTo>
                  <a:pt x="222" y="83"/>
                </a:lnTo>
                <a:lnTo>
                  <a:pt x="100" y="83"/>
                </a:lnTo>
                <a:lnTo>
                  <a:pt x="100" y="168"/>
                </a:lnTo>
                <a:lnTo>
                  <a:pt x="208" y="168"/>
                </a:lnTo>
                <a:lnTo>
                  <a:pt x="208" y="253"/>
                </a:lnTo>
                <a:lnTo>
                  <a:pt x="100" y="253"/>
                </a:lnTo>
                <a:lnTo>
                  <a:pt x="100" y="347"/>
                </a:lnTo>
                <a:lnTo>
                  <a:pt x="227" y="347"/>
                </a:lnTo>
                <a:lnTo>
                  <a:pt x="227" y="432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4" name="Freeform 13"/>
          <p:cNvSpPr>
            <a:spLocks/>
          </p:cNvSpPr>
          <p:nvPr/>
        </p:nvSpPr>
        <p:spPr bwMode="auto">
          <a:xfrm>
            <a:off x="6770688" y="2219325"/>
            <a:ext cx="765175" cy="887413"/>
          </a:xfrm>
          <a:custGeom>
            <a:avLst/>
            <a:gdLst>
              <a:gd name="T0" fmla="*/ 0 w 373"/>
              <a:gd name="T1" fmla="*/ 0 h 432"/>
              <a:gd name="T2" fmla="*/ 2147483647 w 373"/>
              <a:gd name="T3" fmla="*/ 0 h 432"/>
              <a:gd name="T4" fmla="*/ 2147483647 w 373"/>
              <a:gd name="T5" fmla="*/ 2147483647 h 432"/>
              <a:gd name="T6" fmla="*/ 2147483647 w 373"/>
              <a:gd name="T7" fmla="*/ 2147483647 h 432"/>
              <a:gd name="T8" fmla="*/ 2147483647 w 373"/>
              <a:gd name="T9" fmla="*/ 0 h 432"/>
              <a:gd name="T10" fmla="*/ 2147483647 w 373"/>
              <a:gd name="T11" fmla="*/ 0 h 432"/>
              <a:gd name="T12" fmla="*/ 2147483647 w 373"/>
              <a:gd name="T13" fmla="*/ 2147483647 h 432"/>
              <a:gd name="T14" fmla="*/ 2147483647 w 373"/>
              <a:gd name="T15" fmla="*/ 2147483647 h 432"/>
              <a:gd name="T16" fmla="*/ 2147483647 w 373"/>
              <a:gd name="T17" fmla="*/ 2147483647 h 432"/>
              <a:gd name="T18" fmla="*/ 2147483647 w 373"/>
              <a:gd name="T19" fmla="*/ 2147483647 h 432"/>
              <a:gd name="T20" fmla="*/ 2147483647 w 373"/>
              <a:gd name="T21" fmla="*/ 2147483647 h 432"/>
              <a:gd name="T22" fmla="*/ 2147483647 w 373"/>
              <a:gd name="T23" fmla="*/ 2147483647 h 432"/>
              <a:gd name="T24" fmla="*/ 2147483647 w 373"/>
              <a:gd name="T25" fmla="*/ 2147483647 h 432"/>
              <a:gd name="T26" fmla="*/ 2147483647 w 373"/>
              <a:gd name="T27" fmla="*/ 2147483647 h 432"/>
              <a:gd name="T28" fmla="*/ 2147483647 w 373"/>
              <a:gd name="T29" fmla="*/ 2147483647 h 432"/>
              <a:gd name="T30" fmla="*/ 0 w 373"/>
              <a:gd name="T31" fmla="*/ 2147483647 h 432"/>
              <a:gd name="T32" fmla="*/ 0 w 373"/>
              <a:gd name="T33" fmla="*/ 0 h 4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73"/>
              <a:gd name="T52" fmla="*/ 0 h 432"/>
              <a:gd name="T53" fmla="*/ 373 w 373"/>
              <a:gd name="T54" fmla="*/ 432 h 4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73" h="432">
                <a:moveTo>
                  <a:pt x="0" y="0"/>
                </a:moveTo>
                <a:lnTo>
                  <a:pt x="158" y="0"/>
                </a:lnTo>
                <a:lnTo>
                  <a:pt x="186" y="212"/>
                </a:lnTo>
                <a:lnTo>
                  <a:pt x="215" y="0"/>
                </a:lnTo>
                <a:lnTo>
                  <a:pt x="373" y="0"/>
                </a:lnTo>
                <a:lnTo>
                  <a:pt x="373" y="432"/>
                </a:lnTo>
                <a:lnTo>
                  <a:pt x="276" y="432"/>
                </a:lnTo>
                <a:lnTo>
                  <a:pt x="276" y="94"/>
                </a:lnTo>
                <a:lnTo>
                  <a:pt x="274" y="94"/>
                </a:lnTo>
                <a:lnTo>
                  <a:pt x="219" y="432"/>
                </a:lnTo>
                <a:lnTo>
                  <a:pt x="153" y="432"/>
                </a:lnTo>
                <a:lnTo>
                  <a:pt x="99" y="94"/>
                </a:lnTo>
                <a:lnTo>
                  <a:pt x="97" y="94"/>
                </a:lnTo>
                <a:lnTo>
                  <a:pt x="97" y="432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5" name="Freeform 14"/>
          <p:cNvSpPr>
            <a:spLocks/>
          </p:cNvSpPr>
          <p:nvPr/>
        </p:nvSpPr>
        <p:spPr bwMode="auto">
          <a:xfrm>
            <a:off x="7631113" y="2219325"/>
            <a:ext cx="461962" cy="887413"/>
          </a:xfrm>
          <a:custGeom>
            <a:avLst/>
            <a:gdLst>
              <a:gd name="T0" fmla="*/ 0 w 225"/>
              <a:gd name="T1" fmla="*/ 0 h 432"/>
              <a:gd name="T2" fmla="*/ 2147483647 w 225"/>
              <a:gd name="T3" fmla="*/ 0 h 432"/>
              <a:gd name="T4" fmla="*/ 2147483647 w 225"/>
              <a:gd name="T5" fmla="*/ 2147483647 h 432"/>
              <a:gd name="T6" fmla="*/ 2147483647 w 225"/>
              <a:gd name="T7" fmla="*/ 2147483647 h 432"/>
              <a:gd name="T8" fmla="*/ 2147483647 w 225"/>
              <a:gd name="T9" fmla="*/ 2147483647 h 432"/>
              <a:gd name="T10" fmla="*/ 2147483647 w 225"/>
              <a:gd name="T11" fmla="*/ 2147483647 h 432"/>
              <a:gd name="T12" fmla="*/ 2147483647 w 225"/>
              <a:gd name="T13" fmla="*/ 2147483647 h 432"/>
              <a:gd name="T14" fmla="*/ 2147483647 w 225"/>
              <a:gd name="T15" fmla="*/ 2147483647 h 432"/>
              <a:gd name="T16" fmla="*/ 2147483647 w 225"/>
              <a:gd name="T17" fmla="*/ 2147483647 h 432"/>
              <a:gd name="T18" fmla="*/ 2147483647 w 225"/>
              <a:gd name="T19" fmla="*/ 2147483647 h 432"/>
              <a:gd name="T20" fmla="*/ 2147483647 w 225"/>
              <a:gd name="T21" fmla="*/ 2147483647 h 432"/>
              <a:gd name="T22" fmla="*/ 0 w 225"/>
              <a:gd name="T23" fmla="*/ 2147483647 h 432"/>
              <a:gd name="T24" fmla="*/ 0 w 225"/>
              <a:gd name="T25" fmla="*/ 0 h 4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25"/>
              <a:gd name="T40" fmla="*/ 0 h 432"/>
              <a:gd name="T41" fmla="*/ 225 w 225"/>
              <a:gd name="T42" fmla="*/ 432 h 43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25" h="432">
                <a:moveTo>
                  <a:pt x="0" y="0"/>
                </a:moveTo>
                <a:lnTo>
                  <a:pt x="220" y="0"/>
                </a:lnTo>
                <a:lnTo>
                  <a:pt x="220" y="83"/>
                </a:lnTo>
                <a:lnTo>
                  <a:pt x="99" y="83"/>
                </a:lnTo>
                <a:lnTo>
                  <a:pt x="99" y="168"/>
                </a:lnTo>
                <a:lnTo>
                  <a:pt x="206" y="168"/>
                </a:lnTo>
                <a:lnTo>
                  <a:pt x="206" y="253"/>
                </a:lnTo>
                <a:lnTo>
                  <a:pt x="99" y="253"/>
                </a:lnTo>
                <a:lnTo>
                  <a:pt x="99" y="347"/>
                </a:lnTo>
                <a:lnTo>
                  <a:pt x="225" y="347"/>
                </a:lnTo>
                <a:lnTo>
                  <a:pt x="225" y="432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046" name="Rectangle 17"/>
          <p:cNvSpPr>
            <a:spLocks noChangeArrowheads="1"/>
          </p:cNvSpPr>
          <p:nvPr/>
        </p:nvSpPr>
        <p:spPr bwMode="auto">
          <a:xfrm>
            <a:off x="3089275" y="4310063"/>
            <a:ext cx="2963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000000"/>
                </a:solidFill>
                <a:ea typeface="微软雅黑" pitchFamily="34" charset="-122"/>
              </a:rPr>
              <a:t>www.iloveppt.org</a:t>
            </a:r>
            <a:r>
              <a: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田士庆</a:t>
            </a:r>
            <a:r>
              <a: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小田</a:t>
            </a:r>
            <a:r>
              <a: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72047" name="Text Box 2"/>
          <p:cNvSpPr txBox="1">
            <a:spLocks noChangeArrowheads="1"/>
          </p:cNvSpPr>
          <p:nvPr/>
        </p:nvSpPr>
        <p:spPr bwMode="auto">
          <a:xfrm>
            <a:off x="2085975" y="3732213"/>
            <a:ext cx="49704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设计中的形象化表达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2048" name="Picture 29" descr="dmm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2698750"/>
            <a:ext cx="183991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49" name="Picture 25" descr="dmm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2698750"/>
            <a:ext cx="183991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E:\Garage\图片\生活\清新生活\20083261253639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550" y="-52388"/>
            <a:ext cx="9753600" cy="73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十二角星 2"/>
          <p:cNvSpPr/>
          <p:nvPr/>
        </p:nvSpPr>
        <p:spPr>
          <a:xfrm rot="20991818">
            <a:off x="-136525" y="382588"/>
            <a:ext cx="4751388" cy="4545012"/>
          </a:xfrm>
          <a:prstGeom prst="star12">
            <a:avLst>
              <a:gd name="adj" fmla="val 39673"/>
            </a:avLst>
          </a:prstGeom>
          <a:solidFill>
            <a:srgbClr val="C00000"/>
          </a:solidFill>
          <a:ln>
            <a:noFill/>
          </a:ln>
          <a:effectLst>
            <a:outerShdw blurRad="50800" dist="88900" dir="726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0" dirty="0">
                <a:latin typeface="Impact" pitchFamily="34" charset="0"/>
              </a:rPr>
              <a:t>1</a:t>
            </a:r>
            <a:endParaRPr lang="zh-CN" altLang="en-US" sz="20000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9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19325">
            <a:off x="522288" y="592138"/>
            <a:ext cx="5162550" cy="451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7" name="Picture 5" descr="impresi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2974975"/>
            <a:ext cx="36703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8" name="TextBox 2"/>
          <p:cNvSpPr txBox="1">
            <a:spLocks noChangeArrowheads="1"/>
          </p:cNvSpPr>
          <p:nvPr/>
        </p:nvSpPr>
        <p:spPr bwMode="auto">
          <a:xfrm rot="-846486">
            <a:off x="1311275" y="1989138"/>
            <a:ext cx="34956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latin typeface="方正硬笔行书简体"/>
                <a:ea typeface="方正硬笔行书简体"/>
                <a:cs typeface="方正硬笔行书简体"/>
              </a:rPr>
              <a:t>Hi</a:t>
            </a:r>
            <a:r>
              <a:rPr lang="zh-CN" altLang="en-US" sz="4400">
                <a:latin typeface="方正硬笔行书简体"/>
                <a:ea typeface="方正硬笔行书简体"/>
                <a:cs typeface="方正硬笔行书简体"/>
              </a:rPr>
              <a:t>，大家好！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信息图解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919163"/>
            <a:ext cx="1566863" cy="1036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715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8575" y="4206875"/>
            <a:ext cx="9612313" cy="1641475"/>
          </a:xfrm>
          <a:prstGeom prst="rect">
            <a:avLst/>
          </a:prstGeom>
          <a:solidFill>
            <a:srgbClr val="77933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latin typeface="方正大黑简体" pitchFamily="65" charset="-122"/>
                <a:ea typeface="方正大黑简体" pitchFamily="65" charset="-122"/>
              </a:rPr>
              <a:t>重复  </a:t>
            </a:r>
            <a:r>
              <a:rPr lang="en-US" altLang="zh-CN" sz="5400" dirty="0">
                <a:solidFill>
                  <a:schemeClr val="bg1">
                    <a:lumMod val="85000"/>
                  </a:schemeClr>
                </a:solidFill>
                <a:latin typeface="方正大黑简体" pitchFamily="65" charset="-122"/>
                <a:ea typeface="方正大黑简体" pitchFamily="65" charset="-122"/>
              </a:rPr>
              <a:t>repetition</a:t>
            </a:r>
            <a:endParaRPr lang="zh-CN" altLang="en-US" sz="5400" dirty="0">
              <a:solidFill>
                <a:schemeClr val="bg1">
                  <a:lumMod val="85000"/>
                </a:scheme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495300" y="1700213"/>
            <a:ext cx="1766888" cy="1901825"/>
          </a:xfrm>
          <a:prstGeom prst="ellipse">
            <a:avLst/>
          </a:prstGeom>
          <a:solidFill>
            <a:srgbClr val="7793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方正大黑简体" pitchFamily="65" charset="-122"/>
                <a:ea typeface="方正大黑简体" pitchFamily="65" charset="-122"/>
              </a:rPr>
              <a:t>字号</a:t>
            </a:r>
          </a:p>
        </p:txBody>
      </p:sp>
      <p:sp>
        <p:nvSpPr>
          <p:cNvPr id="11" name="椭圆 10"/>
          <p:cNvSpPr/>
          <p:nvPr/>
        </p:nvSpPr>
        <p:spPr>
          <a:xfrm>
            <a:off x="942975" y="744538"/>
            <a:ext cx="1690688" cy="1819275"/>
          </a:xfrm>
          <a:prstGeom prst="ellipse">
            <a:avLst/>
          </a:prstGeom>
          <a:solidFill>
            <a:srgbClr val="7793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方正大黑简体" pitchFamily="65" charset="-122"/>
                <a:ea typeface="方正大黑简体" pitchFamily="65" charset="-122"/>
              </a:rPr>
              <a:t>字体</a:t>
            </a:r>
          </a:p>
        </p:txBody>
      </p:sp>
      <p:sp>
        <p:nvSpPr>
          <p:cNvPr id="12" name="椭圆 11"/>
          <p:cNvSpPr/>
          <p:nvPr/>
        </p:nvSpPr>
        <p:spPr>
          <a:xfrm>
            <a:off x="2422525" y="1357313"/>
            <a:ext cx="1765300" cy="1898650"/>
          </a:xfrm>
          <a:prstGeom prst="ellipse">
            <a:avLst/>
          </a:prstGeom>
          <a:solidFill>
            <a:srgbClr val="7793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方正大黑简体" pitchFamily="65" charset="-122"/>
                <a:ea typeface="方正大黑简体" pitchFamily="65" charset="-122"/>
              </a:rPr>
              <a:t>色彩</a:t>
            </a:r>
          </a:p>
        </p:txBody>
      </p:sp>
      <p:sp>
        <p:nvSpPr>
          <p:cNvPr id="13" name="椭圆 12"/>
          <p:cNvSpPr/>
          <p:nvPr/>
        </p:nvSpPr>
        <p:spPr>
          <a:xfrm>
            <a:off x="3897313" y="2305050"/>
            <a:ext cx="1766887" cy="1901825"/>
          </a:xfrm>
          <a:prstGeom prst="ellipse">
            <a:avLst/>
          </a:prstGeom>
          <a:solidFill>
            <a:srgbClr val="7793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方正大黑简体" pitchFamily="65" charset="-122"/>
                <a:ea typeface="方正大黑简体" pitchFamily="65" charset="-122"/>
              </a:rPr>
              <a:t>位置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76263" y="-200025"/>
            <a:ext cx="0" cy="2073275"/>
          </a:xfrm>
          <a:prstGeom prst="line">
            <a:avLst/>
          </a:prstGeom>
          <a:ln w="38100">
            <a:solidFill>
              <a:srgbClr val="779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800225" y="-458788"/>
            <a:ext cx="0" cy="2073276"/>
          </a:xfrm>
          <a:prstGeom prst="line">
            <a:avLst/>
          </a:prstGeom>
          <a:ln w="38100">
            <a:solidFill>
              <a:srgbClr val="779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311525" y="-200025"/>
            <a:ext cx="0" cy="2073275"/>
          </a:xfrm>
          <a:prstGeom prst="line">
            <a:avLst/>
          </a:prstGeom>
          <a:ln w="38100">
            <a:solidFill>
              <a:srgbClr val="779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78375" y="-38100"/>
            <a:ext cx="9525" cy="2462213"/>
          </a:xfrm>
          <a:prstGeom prst="line">
            <a:avLst/>
          </a:prstGeom>
          <a:ln w="38100">
            <a:solidFill>
              <a:srgbClr val="779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6705600" y="1247775"/>
            <a:ext cx="2609850" cy="28067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dirty="0">
                <a:latin typeface="方正大黑简体" pitchFamily="65" charset="-122"/>
                <a:ea typeface="方正大黑简体" pitchFamily="65" charset="-122"/>
              </a:rPr>
              <a:t> 页面   </a:t>
            </a:r>
            <a:endParaRPr lang="en-US" altLang="zh-CN" sz="4600" dirty="0">
              <a:latin typeface="方正大黑简体" pitchFamily="65" charset="-122"/>
              <a:ea typeface="方正大黑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latin typeface="方正大黑简体" pitchFamily="65" charset="-122"/>
                <a:ea typeface="方正大黑简体" pitchFamily="65" charset="-122"/>
              </a:rPr>
              <a:t> </a:t>
            </a:r>
            <a:r>
              <a:rPr lang="zh-CN" altLang="en-US" sz="4600" dirty="0">
                <a:latin typeface="方正大黑简体" pitchFamily="65" charset="-122"/>
                <a:ea typeface="方正大黑简体" pitchFamily="65" charset="-122"/>
              </a:rPr>
              <a:t>元素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001000" y="-292100"/>
            <a:ext cx="0" cy="20748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192713" y="447675"/>
            <a:ext cx="2170112" cy="2333625"/>
          </a:xfrm>
          <a:prstGeom prst="ellipse">
            <a:avLst/>
          </a:prstGeom>
          <a:solidFill>
            <a:srgbClr val="7793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00" dirty="0">
                <a:latin typeface="方正大黑简体" pitchFamily="65" charset="-122"/>
                <a:ea typeface="方正大黑简体" pitchFamily="65" charset="-122"/>
              </a:rPr>
              <a:t> 版式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264275" y="-1625600"/>
            <a:ext cx="0" cy="2073275"/>
          </a:xfrm>
          <a:prstGeom prst="line">
            <a:avLst/>
          </a:prstGeom>
          <a:ln w="38100">
            <a:solidFill>
              <a:srgbClr val="779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4573588"/>
            <a:ext cx="3929063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3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2540000"/>
            <a:ext cx="3929062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4" name="Imagen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540000"/>
            <a:ext cx="38925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Imagen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4594225"/>
            <a:ext cx="389731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6" name="2 Marcador de contenido"/>
          <p:cNvSpPr txBox="1">
            <a:spLocks noChangeArrowheads="1"/>
          </p:cNvSpPr>
          <p:nvPr/>
        </p:nvSpPr>
        <p:spPr bwMode="auto">
          <a:xfrm>
            <a:off x="1514475" y="3249613"/>
            <a:ext cx="274637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正式场合可以在封面，换场页，结束语处应用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27" name="2 Marcador de contenido"/>
          <p:cNvSpPr txBox="1">
            <a:spLocks noChangeArrowheads="1"/>
          </p:cNvSpPr>
          <p:nvPr/>
        </p:nvSpPr>
        <p:spPr bwMode="auto">
          <a:xfrm>
            <a:off x="1514475" y="2709863"/>
            <a:ext cx="24272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挑</a:t>
            </a:r>
            <a:r>
              <a:rPr lang="zh-CN" altLang="en-US" sz="2800" b="1">
                <a:solidFill>
                  <a:srgbClr val="FF7B02"/>
                </a:solidFill>
                <a:latin typeface="微软雅黑" pitchFamily="34" charset="-122"/>
                <a:ea typeface="微软雅黑" pitchFamily="34" charset="-122"/>
              </a:rPr>
              <a:t>场合</a:t>
            </a:r>
            <a:endParaRPr lang="zh-CN" altLang="en-US" sz="2800">
              <a:latin typeface="Verdana" pitchFamily="34" charset="0"/>
              <a:ea typeface="微软雅黑" pitchFamily="34" charset="-122"/>
            </a:endParaRPr>
          </a:p>
        </p:txBody>
      </p:sp>
      <p:pic>
        <p:nvPicPr>
          <p:cNvPr id="133128" name="Imagen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3454400"/>
            <a:ext cx="858838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9" name="Imagen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5508625"/>
            <a:ext cx="858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30" name="Imagen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508625"/>
            <a:ext cx="858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"/>
          <p:cNvSpPr txBox="1">
            <a:spLocks noChangeArrowheads="1"/>
          </p:cNvSpPr>
          <p:nvPr/>
        </p:nvSpPr>
        <p:spPr>
          <a:xfrm>
            <a:off x="457200" y="117475"/>
            <a:ext cx="8220075" cy="1143000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全图型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PPT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制作  </a:t>
            </a:r>
            <a:r>
              <a:rPr lang="en-US" altLang="zh-CN" sz="7200" b="1" dirty="0">
                <a:solidFill>
                  <a:srgbClr val="FF7B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4 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要点</a:t>
            </a:r>
            <a:endParaRPr 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3132" name="TextBox 25"/>
          <p:cNvSpPr txBox="1">
            <a:spLocks noChangeArrowheads="1"/>
          </p:cNvSpPr>
          <p:nvPr/>
        </p:nvSpPr>
        <p:spPr bwMode="auto">
          <a:xfrm>
            <a:off x="476250" y="1636713"/>
            <a:ext cx="2954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Verdana" pitchFamily="34" charset="0"/>
                <a:ea typeface="微软雅黑" pitchFamily="34" charset="-122"/>
              </a:rPr>
              <a:t>重点是策划！</a:t>
            </a:r>
          </a:p>
        </p:txBody>
      </p:sp>
      <p:sp>
        <p:nvSpPr>
          <p:cNvPr id="133133" name="TextBox 27"/>
          <p:cNvSpPr txBox="1">
            <a:spLocks noChangeArrowheads="1"/>
          </p:cNvSpPr>
          <p:nvPr/>
        </p:nvSpPr>
        <p:spPr bwMode="auto">
          <a:xfrm>
            <a:off x="4724400" y="2792413"/>
            <a:ext cx="838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Bell MT" pitchFamily="18" charset="0"/>
                <a:ea typeface="Gulim" pitchFamily="34" charset="-127"/>
              </a:rPr>
              <a:t>02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34" name="TextBox 31"/>
          <p:cNvSpPr txBox="1">
            <a:spLocks noChangeArrowheads="1"/>
          </p:cNvSpPr>
          <p:nvPr/>
        </p:nvSpPr>
        <p:spPr bwMode="auto">
          <a:xfrm>
            <a:off x="571500" y="2724150"/>
            <a:ext cx="838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Bell MT" pitchFamily="18" charset="0"/>
                <a:ea typeface="Gulim" pitchFamily="34" charset="-127"/>
              </a:rPr>
              <a:t>01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35" name="TextBox 32"/>
          <p:cNvSpPr txBox="1">
            <a:spLocks noChangeArrowheads="1"/>
          </p:cNvSpPr>
          <p:nvPr/>
        </p:nvSpPr>
        <p:spPr bwMode="auto">
          <a:xfrm>
            <a:off x="565150" y="4852988"/>
            <a:ext cx="838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Bell MT" pitchFamily="18" charset="0"/>
                <a:ea typeface="Gulim" pitchFamily="34" charset="-127"/>
              </a:rPr>
              <a:t>03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36" name="TextBox 33"/>
          <p:cNvSpPr txBox="1">
            <a:spLocks noChangeArrowheads="1"/>
          </p:cNvSpPr>
          <p:nvPr/>
        </p:nvSpPr>
        <p:spPr bwMode="auto">
          <a:xfrm>
            <a:off x="4708525" y="4852988"/>
            <a:ext cx="8397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Bell MT" pitchFamily="18" charset="0"/>
                <a:ea typeface="Gulim" pitchFamily="34" charset="-127"/>
              </a:rPr>
              <a:t>04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37" name="2 Marcador de contenido"/>
          <p:cNvSpPr txBox="1">
            <a:spLocks noChangeArrowheads="1"/>
          </p:cNvSpPr>
          <p:nvPr/>
        </p:nvSpPr>
        <p:spPr bwMode="auto">
          <a:xfrm>
            <a:off x="5683250" y="3249613"/>
            <a:ext cx="262572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话题要大众性，内容不要强调逻辑性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38" name="2 Marcador de contenido"/>
          <p:cNvSpPr txBox="1">
            <a:spLocks noChangeArrowheads="1"/>
          </p:cNvSpPr>
          <p:nvPr/>
        </p:nvSpPr>
        <p:spPr bwMode="auto">
          <a:xfrm>
            <a:off x="5683250" y="270986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sz="2800" b="1">
                <a:solidFill>
                  <a:srgbClr val="FF7B02"/>
                </a:solidFill>
                <a:latin typeface="微软雅黑" pitchFamily="34" charset="-122"/>
                <a:ea typeface="微软雅黑" pitchFamily="34" charset="-122"/>
              </a:rPr>
              <a:t>题材</a:t>
            </a:r>
            <a:endParaRPr lang="zh-CN" altLang="en-US" sz="2800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39" name="2 Marcador de contenido"/>
          <p:cNvSpPr txBox="1">
            <a:spLocks noChangeArrowheads="1"/>
          </p:cNvSpPr>
          <p:nvPr/>
        </p:nvSpPr>
        <p:spPr bwMode="auto">
          <a:xfrm>
            <a:off x="1514475" y="5291138"/>
            <a:ext cx="262572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剪短文字，提炼精华，保留余味，引发联想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40" name="2 Marcador de contenido"/>
          <p:cNvSpPr txBox="1">
            <a:spLocks noChangeArrowheads="1"/>
          </p:cNvSpPr>
          <p:nvPr/>
        </p:nvSpPr>
        <p:spPr bwMode="auto">
          <a:xfrm>
            <a:off x="1514475" y="4751388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炼</a:t>
            </a:r>
            <a:r>
              <a:rPr lang="zh-CN" altLang="en-US" sz="2800" b="1">
                <a:solidFill>
                  <a:srgbClr val="FF7B02"/>
                </a:solidFill>
                <a:latin typeface="微软雅黑" pitchFamily="34" charset="-122"/>
                <a:ea typeface="微软雅黑" pitchFamily="34" charset="-122"/>
              </a:rPr>
              <a:t>文案</a:t>
            </a:r>
            <a:endParaRPr lang="zh-CN" altLang="en-US" sz="2800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41" name="2 Marcador de contenido"/>
          <p:cNvSpPr txBox="1">
            <a:spLocks noChangeArrowheads="1"/>
          </p:cNvSpPr>
          <p:nvPr/>
        </p:nvSpPr>
        <p:spPr bwMode="auto">
          <a:xfrm>
            <a:off x="5683250" y="5291138"/>
            <a:ext cx="262572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有视觉冲击力的美图，和文案呼应，风格一致</a:t>
            </a:r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33142" name="2 Marcador de contenido"/>
          <p:cNvSpPr txBox="1">
            <a:spLocks noChangeArrowheads="1"/>
          </p:cNvSpPr>
          <p:nvPr/>
        </p:nvSpPr>
        <p:spPr bwMode="auto">
          <a:xfrm>
            <a:off x="5683250" y="4751388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en-US" sz="2800" b="1">
                <a:solidFill>
                  <a:srgbClr val="FF7B02"/>
                </a:solidFill>
                <a:latin typeface="微软雅黑" pitchFamily="34" charset="-122"/>
                <a:ea typeface="微软雅黑" pitchFamily="34" charset="-122"/>
              </a:rPr>
              <a:t>图片</a:t>
            </a:r>
            <a:endParaRPr lang="zh-CN" altLang="en-US" sz="2800">
              <a:latin typeface="Verdana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1438" y="71438"/>
            <a:ext cx="5000625" cy="642937"/>
          </a:xfrm>
          <a:prstGeom prst="rect">
            <a:avLst/>
          </a:prstGeom>
          <a:solidFill>
            <a:schemeClr val="accent1">
              <a:lumMod val="20000"/>
              <a:lumOff val="80000"/>
              <a:alpha val="9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蛋白 </a:t>
            </a:r>
            <a:r>
              <a:rPr lang="en-US" altLang="zh-CN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400" b="1">
                <a:solidFill>
                  <a:srgbClr val="1F497D">
                    <a:lumMod val="60000"/>
                    <a:lumOff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其实，我是块海绵</a:t>
            </a:r>
          </a:p>
        </p:txBody>
      </p:sp>
      <p:grpSp>
        <p:nvGrpSpPr>
          <p:cNvPr id="180227" name="组合 36"/>
          <p:cNvGrpSpPr>
            <a:grpSpLocks/>
          </p:cNvGrpSpPr>
          <p:nvPr/>
        </p:nvGrpSpPr>
        <p:grpSpPr bwMode="auto">
          <a:xfrm>
            <a:off x="5786438" y="273050"/>
            <a:ext cx="3286125" cy="369888"/>
            <a:chOff x="6015714" y="6286520"/>
            <a:chExt cx="3128286" cy="369332"/>
          </a:xfrm>
        </p:grpSpPr>
        <p:sp>
          <p:nvSpPr>
            <p:cNvPr id="35" name="TextBox 34"/>
            <p:cNvSpPr txBox="1"/>
            <p:nvPr/>
          </p:nvSpPr>
          <p:spPr>
            <a:xfrm>
              <a:off x="6151726" y="6286520"/>
              <a:ext cx="2992274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PART  2       </a:t>
              </a:r>
              <a:r>
                <a:rPr lang="zh-CN" altLang="en-US" b="1">
                  <a:solidFill>
                    <a:srgbClr val="1F497D">
                      <a:lumMod val="60000"/>
                      <a:lumOff val="4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●</a:t>
              </a:r>
              <a:r>
                <a:rPr lang="zh-CN" altLang="en-US" b="1">
                  <a:solidFill>
                    <a:srgbClr val="4F81BD">
                      <a:lumMod val="20000"/>
                      <a:lumOff val="8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>
                  <a:solidFill>
                    <a:srgbClr val="1F497D">
                      <a:lumMod val="60000"/>
                      <a:lumOff val="4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● ●</a:t>
              </a:r>
              <a:r>
                <a:rPr lang="zh-CN" altLang="en-US" b="1">
                  <a:solidFill>
                    <a:srgbClr val="4F81BD">
                      <a:lumMod val="40000"/>
                      <a:lumOff val="6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>
                  <a:solidFill>
                    <a:srgbClr val="1F497D">
                      <a:lumMod val="60000"/>
                      <a:lumOff val="4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● ● ● ● </a:t>
              </a:r>
              <a:r>
                <a:rPr lang="zh-CN" altLang="en-US" b="1">
                  <a:solidFill>
                    <a:srgbClr val="4F81BD">
                      <a:lumMod val="40000"/>
                      <a:lumOff val="6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●</a:t>
              </a: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6009109" y="6400913"/>
              <a:ext cx="153757" cy="14054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" name="肘形连接符 8"/>
          <p:cNvCxnSpPr/>
          <p:nvPr/>
        </p:nvCxnSpPr>
        <p:spPr>
          <a:xfrm>
            <a:off x="5000625" y="214313"/>
            <a:ext cx="4143375" cy="428625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229" name="矩形 46"/>
          <p:cNvSpPr>
            <a:spLocks noChangeArrowheads="1"/>
          </p:cNvSpPr>
          <p:nvPr/>
        </p:nvSpPr>
        <p:spPr bwMode="auto">
          <a:xfrm>
            <a:off x="857250" y="4429125"/>
            <a:ext cx="1357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酪蛋白胶粒</a:t>
            </a:r>
            <a:endParaRPr lang="en-US" altLang="zh-CN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85"/>
          <p:cNvGrpSpPr/>
          <p:nvPr/>
        </p:nvGrpSpPr>
        <p:grpSpPr>
          <a:xfrm>
            <a:off x="535753" y="2714620"/>
            <a:ext cx="2000264" cy="1428760"/>
            <a:chOff x="785786" y="4286256"/>
            <a:chExt cx="2000264" cy="1428760"/>
          </a:xfrm>
          <a:solidFill>
            <a:schemeClr val="bg1"/>
          </a:solidFill>
        </p:grpSpPr>
        <p:grpSp>
          <p:nvGrpSpPr>
            <p:cNvPr id="4" name="组合 44"/>
            <p:cNvGrpSpPr/>
            <p:nvPr/>
          </p:nvGrpSpPr>
          <p:grpSpPr>
            <a:xfrm>
              <a:off x="785786" y="4286256"/>
              <a:ext cx="2000264" cy="357190"/>
              <a:chOff x="3286116" y="1785926"/>
              <a:chExt cx="2000264" cy="357190"/>
            </a:xfrm>
            <a:grpFill/>
          </p:grpSpPr>
          <p:sp>
            <p:nvSpPr>
              <p:cNvPr id="20" name="椭圆 19"/>
              <p:cNvSpPr/>
              <p:nvPr/>
            </p:nvSpPr>
            <p:spPr>
              <a:xfrm>
                <a:off x="3286116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3807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381498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929190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组合 59"/>
            <p:cNvGrpSpPr/>
            <p:nvPr/>
          </p:nvGrpSpPr>
          <p:grpSpPr>
            <a:xfrm>
              <a:off x="785786" y="4822041"/>
              <a:ext cx="2000264" cy="357190"/>
              <a:chOff x="3286116" y="1785926"/>
              <a:chExt cx="2000264" cy="357190"/>
            </a:xfrm>
            <a:grpFill/>
          </p:grpSpPr>
          <p:sp>
            <p:nvSpPr>
              <p:cNvPr id="61" name="椭圆 60"/>
              <p:cNvSpPr/>
              <p:nvPr/>
            </p:nvSpPr>
            <p:spPr>
              <a:xfrm>
                <a:off x="3286116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833807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381498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4929190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64"/>
            <p:cNvGrpSpPr/>
            <p:nvPr/>
          </p:nvGrpSpPr>
          <p:grpSpPr>
            <a:xfrm>
              <a:off x="785786" y="5357826"/>
              <a:ext cx="2000264" cy="357190"/>
              <a:chOff x="3286116" y="1785926"/>
              <a:chExt cx="2000264" cy="357190"/>
            </a:xfrm>
            <a:grpFill/>
          </p:grpSpPr>
          <p:sp>
            <p:nvSpPr>
              <p:cNvPr id="66" name="椭圆 65"/>
              <p:cNvSpPr/>
              <p:nvPr/>
            </p:nvSpPr>
            <p:spPr>
              <a:xfrm>
                <a:off x="3286116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833807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381498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4929190" y="1785926"/>
                <a:ext cx="357190" cy="35719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0231" name="组合 117"/>
          <p:cNvGrpSpPr>
            <a:grpSpLocks/>
          </p:cNvGrpSpPr>
          <p:nvPr/>
        </p:nvGrpSpPr>
        <p:grpSpPr bwMode="auto">
          <a:xfrm>
            <a:off x="3571875" y="2714625"/>
            <a:ext cx="2000250" cy="1428750"/>
            <a:chOff x="4857752" y="4286256"/>
            <a:chExt cx="2000264" cy="1428760"/>
          </a:xfrm>
        </p:grpSpPr>
        <p:grpSp>
          <p:nvGrpSpPr>
            <p:cNvPr id="180280" name="组合 45"/>
            <p:cNvGrpSpPr>
              <a:grpSpLocks/>
            </p:cNvGrpSpPr>
            <p:nvPr/>
          </p:nvGrpSpPr>
          <p:grpSpPr bwMode="auto">
            <a:xfrm>
              <a:off x="4857752" y="4286256"/>
              <a:ext cx="2000264" cy="357190"/>
              <a:chOff x="6357950" y="1785926"/>
              <a:chExt cx="2000264" cy="35719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357950" y="1785926"/>
                <a:ext cx="357191" cy="35719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905642" y="1785926"/>
                <a:ext cx="357189" cy="35719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453333" y="1785926"/>
                <a:ext cx="357191" cy="35719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001025" y="1785926"/>
                <a:ext cx="357189" cy="35719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8" name="直接连接符 37"/>
              <p:cNvCxnSpPr>
                <a:stCxn id="31" idx="6"/>
                <a:endCxn id="32" idx="2"/>
              </p:cNvCxnSpPr>
              <p:nvPr/>
            </p:nvCxnSpPr>
            <p:spPr>
              <a:xfrm>
                <a:off x="6715141" y="1965315"/>
                <a:ext cx="190501" cy="1587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33" idx="6"/>
                <a:endCxn id="34" idx="2"/>
              </p:cNvCxnSpPr>
              <p:nvPr/>
            </p:nvCxnSpPr>
            <p:spPr>
              <a:xfrm>
                <a:off x="7810523" y="1965315"/>
                <a:ext cx="190501" cy="1587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281" name="组合 69"/>
            <p:cNvGrpSpPr>
              <a:grpSpLocks/>
            </p:cNvGrpSpPr>
            <p:nvPr/>
          </p:nvGrpSpPr>
          <p:grpSpPr bwMode="auto">
            <a:xfrm>
              <a:off x="4857752" y="4822041"/>
              <a:ext cx="2000264" cy="357190"/>
              <a:chOff x="6357950" y="1785926"/>
              <a:chExt cx="2000264" cy="35719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6357950" y="1794658"/>
                <a:ext cx="357191" cy="3508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6905642" y="1794658"/>
                <a:ext cx="357189" cy="3508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7453333" y="1794658"/>
                <a:ext cx="357191" cy="3508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8001025" y="1794658"/>
                <a:ext cx="357189" cy="3508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5" name="直接连接符 74"/>
              <p:cNvCxnSpPr>
                <a:stCxn id="71" idx="6"/>
                <a:endCxn id="72" idx="2"/>
              </p:cNvCxnSpPr>
              <p:nvPr/>
            </p:nvCxnSpPr>
            <p:spPr>
              <a:xfrm>
                <a:off x="6715141" y="1967696"/>
                <a:ext cx="190501" cy="0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72" idx="6"/>
                <a:endCxn id="73" idx="2"/>
              </p:cNvCxnSpPr>
              <p:nvPr/>
            </p:nvCxnSpPr>
            <p:spPr>
              <a:xfrm>
                <a:off x="7262831" y="1967696"/>
                <a:ext cx="190501" cy="0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stCxn id="73" idx="6"/>
                <a:endCxn id="74" idx="2"/>
              </p:cNvCxnSpPr>
              <p:nvPr/>
            </p:nvCxnSpPr>
            <p:spPr>
              <a:xfrm>
                <a:off x="7810523" y="1967696"/>
                <a:ext cx="190501" cy="0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282" name="组合 77"/>
            <p:cNvGrpSpPr>
              <a:grpSpLocks/>
            </p:cNvGrpSpPr>
            <p:nvPr/>
          </p:nvGrpSpPr>
          <p:grpSpPr bwMode="auto">
            <a:xfrm>
              <a:off x="4857752" y="5357826"/>
              <a:ext cx="2000264" cy="357190"/>
              <a:chOff x="6357950" y="1785926"/>
              <a:chExt cx="2000264" cy="35719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6357950" y="1785926"/>
                <a:ext cx="357191" cy="35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6905642" y="1785926"/>
                <a:ext cx="357189" cy="35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453333" y="1785926"/>
                <a:ext cx="357191" cy="35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8001025" y="1785926"/>
                <a:ext cx="357189" cy="35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直接连接符 82"/>
              <p:cNvCxnSpPr>
                <a:stCxn id="79" idx="6"/>
                <a:endCxn id="80" idx="2"/>
              </p:cNvCxnSpPr>
              <p:nvPr/>
            </p:nvCxnSpPr>
            <p:spPr>
              <a:xfrm>
                <a:off x="6715141" y="1965314"/>
                <a:ext cx="190501" cy="1588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>
                <a:stCxn id="80" idx="6"/>
                <a:endCxn id="81" idx="2"/>
              </p:cNvCxnSpPr>
              <p:nvPr/>
            </p:nvCxnSpPr>
            <p:spPr>
              <a:xfrm>
                <a:off x="7262831" y="1965314"/>
                <a:ext cx="190501" cy="1588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>
                <a:stCxn id="81" idx="6"/>
                <a:endCxn id="82" idx="2"/>
              </p:cNvCxnSpPr>
              <p:nvPr/>
            </p:nvCxnSpPr>
            <p:spPr>
              <a:xfrm>
                <a:off x="7810523" y="1965314"/>
                <a:ext cx="190501" cy="1588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7" name="直接连接符 86"/>
            <p:cNvCxnSpPr/>
            <p:nvPr/>
          </p:nvCxnSpPr>
          <p:spPr>
            <a:xfrm>
              <a:off x="5762633" y="4465645"/>
              <a:ext cx="1905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>
              <a:stCxn id="31" idx="4"/>
              <a:endCxn id="71" idx="0"/>
            </p:cNvCxnSpPr>
            <p:nvPr/>
          </p:nvCxnSpPr>
          <p:spPr>
            <a:xfrm rot="5400000">
              <a:off x="4946653" y="4732347"/>
              <a:ext cx="17938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stCxn id="71" idx="4"/>
              <a:endCxn id="79" idx="0"/>
            </p:cNvCxnSpPr>
            <p:nvPr/>
          </p:nvCxnSpPr>
          <p:spPr>
            <a:xfrm rot="5400000">
              <a:off x="4947447" y="5268132"/>
              <a:ext cx="1778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32" idx="4"/>
              <a:endCxn id="72" idx="0"/>
            </p:cNvCxnSpPr>
            <p:nvPr/>
          </p:nvCxnSpPr>
          <p:spPr>
            <a:xfrm rot="5400000">
              <a:off x="5494344" y="4732347"/>
              <a:ext cx="179388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>
              <a:stCxn id="72" idx="4"/>
              <a:endCxn id="80" idx="0"/>
            </p:cNvCxnSpPr>
            <p:nvPr/>
          </p:nvCxnSpPr>
          <p:spPr>
            <a:xfrm rot="5400000">
              <a:off x="5495138" y="5268132"/>
              <a:ext cx="1778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stCxn id="34" idx="4"/>
              <a:endCxn id="74" idx="0"/>
            </p:cNvCxnSpPr>
            <p:nvPr/>
          </p:nvCxnSpPr>
          <p:spPr>
            <a:xfrm rot="5400000">
              <a:off x="6589727" y="4732347"/>
              <a:ext cx="179388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stCxn id="74" idx="4"/>
              <a:endCxn id="82" idx="0"/>
            </p:cNvCxnSpPr>
            <p:nvPr/>
          </p:nvCxnSpPr>
          <p:spPr>
            <a:xfrm rot="5400000">
              <a:off x="6590521" y="5268132"/>
              <a:ext cx="1778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81" idx="0"/>
              <a:endCxn id="73" idx="4"/>
            </p:cNvCxnSpPr>
            <p:nvPr/>
          </p:nvCxnSpPr>
          <p:spPr>
            <a:xfrm rot="5400000" flipH="1" flipV="1">
              <a:off x="6042035" y="5268926"/>
              <a:ext cx="17938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73" idx="0"/>
              <a:endCxn id="33" idx="4"/>
            </p:cNvCxnSpPr>
            <p:nvPr/>
          </p:nvCxnSpPr>
          <p:spPr>
            <a:xfrm rot="5400000" flipH="1" flipV="1">
              <a:off x="6042829" y="4733140"/>
              <a:ext cx="1778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0232" name="矩形 118"/>
          <p:cNvSpPr>
            <a:spLocks noChangeArrowheads="1"/>
          </p:cNvSpPr>
          <p:nvPr/>
        </p:nvSpPr>
        <p:spPr bwMode="auto">
          <a:xfrm>
            <a:off x="3857625" y="4429125"/>
            <a:ext cx="1428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酪蛋白交联</a:t>
            </a:r>
            <a:endParaRPr lang="en-US" altLang="zh-CN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形成网络</a:t>
            </a:r>
            <a:endParaRPr lang="en-US" altLang="zh-CN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0233" name="组合 166"/>
          <p:cNvGrpSpPr>
            <a:grpSpLocks/>
          </p:cNvGrpSpPr>
          <p:nvPr/>
        </p:nvGrpSpPr>
        <p:grpSpPr bwMode="auto">
          <a:xfrm>
            <a:off x="6608763" y="2714625"/>
            <a:ext cx="2000250" cy="1428750"/>
            <a:chOff x="6858016" y="4286256"/>
            <a:chExt cx="2000264" cy="1428760"/>
          </a:xfrm>
        </p:grpSpPr>
        <p:sp>
          <p:nvSpPr>
            <p:cNvPr id="147" name="椭圆 146"/>
            <p:cNvSpPr/>
            <p:nvPr/>
          </p:nvSpPr>
          <p:spPr>
            <a:xfrm>
              <a:off x="6858016" y="4286256"/>
              <a:ext cx="357189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7405707" y="4286256"/>
              <a:ext cx="357191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7953399" y="4286256"/>
              <a:ext cx="357189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8501089" y="4286256"/>
              <a:ext cx="357191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51" name="直接连接符 150"/>
            <p:cNvCxnSpPr>
              <a:stCxn id="147" idx="6"/>
              <a:endCxn id="148" idx="2"/>
            </p:cNvCxnSpPr>
            <p:nvPr/>
          </p:nvCxnSpPr>
          <p:spPr>
            <a:xfrm>
              <a:off x="7215205" y="4465645"/>
              <a:ext cx="1905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>
              <a:stCxn id="149" idx="6"/>
              <a:endCxn id="150" idx="2"/>
            </p:cNvCxnSpPr>
            <p:nvPr/>
          </p:nvCxnSpPr>
          <p:spPr>
            <a:xfrm>
              <a:off x="8310588" y="4465645"/>
              <a:ext cx="1905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椭圆 139"/>
            <p:cNvSpPr/>
            <p:nvPr/>
          </p:nvSpPr>
          <p:spPr>
            <a:xfrm>
              <a:off x="6858016" y="4822835"/>
              <a:ext cx="357189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7405707" y="4822835"/>
              <a:ext cx="357191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7953399" y="4822835"/>
              <a:ext cx="357189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8501089" y="4822835"/>
              <a:ext cx="357191" cy="35719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44" name="直接连接符 143"/>
            <p:cNvCxnSpPr>
              <a:stCxn id="140" idx="6"/>
              <a:endCxn id="141" idx="2"/>
            </p:cNvCxnSpPr>
            <p:nvPr/>
          </p:nvCxnSpPr>
          <p:spPr>
            <a:xfrm>
              <a:off x="7215205" y="5000636"/>
              <a:ext cx="1905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>
              <a:stCxn id="141" idx="6"/>
              <a:endCxn id="142" idx="2"/>
            </p:cNvCxnSpPr>
            <p:nvPr/>
          </p:nvCxnSpPr>
          <p:spPr>
            <a:xfrm>
              <a:off x="7762897" y="5000636"/>
              <a:ext cx="1905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142" idx="6"/>
              <a:endCxn id="143" idx="2"/>
            </p:cNvCxnSpPr>
            <p:nvPr/>
          </p:nvCxnSpPr>
          <p:spPr>
            <a:xfrm>
              <a:off x="8310588" y="5000636"/>
              <a:ext cx="1905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254" name="组合 122"/>
            <p:cNvGrpSpPr>
              <a:grpSpLocks/>
            </p:cNvGrpSpPr>
            <p:nvPr/>
          </p:nvGrpSpPr>
          <p:grpSpPr bwMode="auto">
            <a:xfrm>
              <a:off x="6858016" y="5357826"/>
              <a:ext cx="2000264" cy="357190"/>
              <a:chOff x="6357950" y="1785926"/>
              <a:chExt cx="2000264" cy="357190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6357950" y="1785926"/>
                <a:ext cx="357189" cy="357189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6905641" y="1785926"/>
                <a:ext cx="357191" cy="357189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7453333" y="1785926"/>
                <a:ext cx="357189" cy="357189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001023" y="1785926"/>
                <a:ext cx="357191" cy="357189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37" name="直接连接符 136"/>
              <p:cNvCxnSpPr>
                <a:stCxn id="133" idx="6"/>
                <a:endCxn id="134" idx="2"/>
              </p:cNvCxnSpPr>
              <p:nvPr/>
            </p:nvCxnSpPr>
            <p:spPr>
              <a:xfrm>
                <a:off x="6715139" y="1965314"/>
                <a:ext cx="190501" cy="1588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stCxn id="134" idx="6"/>
                <a:endCxn id="135" idx="2"/>
              </p:cNvCxnSpPr>
              <p:nvPr/>
            </p:nvCxnSpPr>
            <p:spPr>
              <a:xfrm>
                <a:off x="7262831" y="1965314"/>
                <a:ext cx="190501" cy="1588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>
                <a:stCxn id="135" idx="6"/>
                <a:endCxn id="136" idx="2"/>
              </p:cNvCxnSpPr>
              <p:nvPr/>
            </p:nvCxnSpPr>
            <p:spPr>
              <a:xfrm>
                <a:off x="7810522" y="1965314"/>
                <a:ext cx="190501" cy="1588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4" name="直接连接符 123"/>
            <p:cNvCxnSpPr/>
            <p:nvPr/>
          </p:nvCxnSpPr>
          <p:spPr>
            <a:xfrm>
              <a:off x="7762897" y="4465645"/>
              <a:ext cx="1905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47" idx="4"/>
              <a:endCxn id="140" idx="0"/>
            </p:cNvCxnSpPr>
            <p:nvPr/>
          </p:nvCxnSpPr>
          <p:spPr>
            <a:xfrm rot="5400000">
              <a:off x="6946917" y="4732347"/>
              <a:ext cx="179388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140" idx="4"/>
              <a:endCxn id="133" idx="0"/>
            </p:cNvCxnSpPr>
            <p:nvPr/>
          </p:nvCxnSpPr>
          <p:spPr>
            <a:xfrm rot="5400000">
              <a:off x="6947711" y="5268132"/>
              <a:ext cx="1778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48" idx="4"/>
              <a:endCxn id="141" idx="0"/>
            </p:cNvCxnSpPr>
            <p:nvPr/>
          </p:nvCxnSpPr>
          <p:spPr>
            <a:xfrm rot="5400000">
              <a:off x="7494607" y="4732347"/>
              <a:ext cx="17938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41" idx="4"/>
              <a:endCxn id="134" idx="0"/>
            </p:cNvCxnSpPr>
            <p:nvPr/>
          </p:nvCxnSpPr>
          <p:spPr>
            <a:xfrm rot="5400000">
              <a:off x="7495401" y="5268132"/>
              <a:ext cx="1778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50" idx="4"/>
              <a:endCxn id="143" idx="0"/>
            </p:cNvCxnSpPr>
            <p:nvPr/>
          </p:nvCxnSpPr>
          <p:spPr>
            <a:xfrm rot="5400000">
              <a:off x="8589990" y="4732347"/>
              <a:ext cx="17938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143" idx="4"/>
              <a:endCxn id="136" idx="0"/>
            </p:cNvCxnSpPr>
            <p:nvPr/>
          </p:nvCxnSpPr>
          <p:spPr>
            <a:xfrm rot="5400000">
              <a:off x="8590784" y="5268132"/>
              <a:ext cx="177801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>
              <a:stCxn id="135" idx="0"/>
              <a:endCxn id="142" idx="4"/>
            </p:cNvCxnSpPr>
            <p:nvPr/>
          </p:nvCxnSpPr>
          <p:spPr>
            <a:xfrm rot="5400000" flipH="1" flipV="1">
              <a:off x="8042299" y="5268926"/>
              <a:ext cx="179388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>
              <a:stCxn id="142" idx="0"/>
              <a:endCxn id="149" idx="4"/>
            </p:cNvCxnSpPr>
            <p:nvPr/>
          </p:nvCxnSpPr>
          <p:spPr>
            <a:xfrm rot="5400000" flipH="1" flipV="1">
              <a:off x="8043093" y="4733140"/>
              <a:ext cx="177801" cy="158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264" name="组合 160"/>
            <p:cNvGrpSpPr>
              <a:grpSpLocks/>
            </p:cNvGrpSpPr>
            <p:nvPr/>
          </p:nvGrpSpPr>
          <p:grpSpPr bwMode="auto">
            <a:xfrm>
              <a:off x="7191394" y="4590662"/>
              <a:ext cx="1381134" cy="838602"/>
              <a:chOff x="7191394" y="4590662"/>
              <a:chExt cx="1381134" cy="838602"/>
            </a:xfrm>
          </p:grpSpPr>
          <p:grpSp>
            <p:nvGrpSpPr>
              <p:cNvPr id="180265" name="组合 158"/>
              <p:cNvGrpSpPr>
                <a:grpSpLocks/>
              </p:cNvGrpSpPr>
              <p:nvPr/>
            </p:nvGrpSpPr>
            <p:grpSpPr bwMode="auto">
              <a:xfrm>
                <a:off x="7191394" y="4590662"/>
                <a:ext cx="1381134" cy="285752"/>
                <a:chOff x="7167581" y="4590662"/>
                <a:chExt cx="1381134" cy="285752"/>
              </a:xfrm>
            </p:grpSpPr>
            <p:sp>
              <p:nvSpPr>
                <p:cNvPr id="153" name="椭圆 152"/>
                <p:cNvSpPr/>
                <p:nvPr/>
              </p:nvSpPr>
              <p:spPr>
                <a:xfrm>
                  <a:off x="7715271" y="4591058"/>
                  <a:ext cx="285752" cy="285752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水</a:t>
                  </a:r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8262963" y="4591058"/>
                  <a:ext cx="285752" cy="285752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水</a:t>
                  </a:r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>
                  <a:off x="7167580" y="4591058"/>
                  <a:ext cx="285752" cy="285752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水</a:t>
                  </a:r>
                </a:p>
              </p:txBody>
            </p:sp>
          </p:grpSp>
          <p:grpSp>
            <p:nvGrpSpPr>
              <p:cNvPr id="180266" name="组合 159"/>
              <p:cNvGrpSpPr>
                <a:grpSpLocks/>
              </p:cNvGrpSpPr>
              <p:nvPr/>
            </p:nvGrpSpPr>
            <p:grpSpPr bwMode="auto">
              <a:xfrm>
                <a:off x="7191394" y="5143512"/>
                <a:ext cx="1381134" cy="285752"/>
                <a:chOff x="7143768" y="5143512"/>
                <a:chExt cx="1381134" cy="285752"/>
              </a:xfrm>
            </p:grpSpPr>
            <p:sp>
              <p:nvSpPr>
                <p:cNvPr id="156" name="椭圆 155"/>
                <p:cNvSpPr/>
                <p:nvPr/>
              </p:nvSpPr>
              <p:spPr>
                <a:xfrm>
                  <a:off x="7691458" y="5143512"/>
                  <a:ext cx="285752" cy="285752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水</a:t>
                  </a:r>
                </a:p>
              </p:txBody>
            </p:sp>
            <p:sp>
              <p:nvSpPr>
                <p:cNvPr id="157" name="椭圆 156"/>
                <p:cNvSpPr/>
                <p:nvPr/>
              </p:nvSpPr>
              <p:spPr>
                <a:xfrm>
                  <a:off x="8239150" y="5143512"/>
                  <a:ext cx="285752" cy="285752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水</a:t>
                  </a:r>
                </a:p>
              </p:txBody>
            </p:sp>
            <p:sp>
              <p:nvSpPr>
                <p:cNvPr id="158" name="椭圆 157"/>
                <p:cNvSpPr/>
                <p:nvPr/>
              </p:nvSpPr>
              <p:spPr>
                <a:xfrm>
                  <a:off x="7143767" y="5143512"/>
                  <a:ext cx="285752" cy="285752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水</a:t>
                  </a:r>
                </a:p>
              </p:txBody>
            </p:sp>
          </p:grpSp>
        </p:grpSp>
      </p:grpSp>
      <p:sp>
        <p:nvSpPr>
          <p:cNvPr id="180234" name="矩形 161"/>
          <p:cNvSpPr>
            <a:spLocks noChangeArrowheads="1"/>
          </p:cNvSpPr>
          <p:nvPr/>
        </p:nvSpPr>
        <p:spPr bwMode="auto">
          <a:xfrm>
            <a:off x="6929438" y="4429125"/>
            <a:ext cx="1357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乳清被包围</a:t>
            </a:r>
            <a:endParaRPr lang="en-US" altLang="zh-CN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成为凝固状</a:t>
            </a:r>
            <a:endParaRPr lang="en-US" altLang="zh-CN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0235" name="组合 174"/>
          <p:cNvGrpSpPr>
            <a:grpSpLocks/>
          </p:cNvGrpSpPr>
          <p:nvPr/>
        </p:nvGrpSpPr>
        <p:grpSpPr bwMode="auto">
          <a:xfrm>
            <a:off x="2500313" y="2428875"/>
            <a:ext cx="1071562" cy="417513"/>
            <a:chOff x="3174770" y="3571876"/>
            <a:chExt cx="1071570" cy="417030"/>
          </a:xfrm>
        </p:grpSpPr>
        <p:sp>
          <p:nvSpPr>
            <p:cNvPr id="173" name="任意多边形 172"/>
            <p:cNvSpPr/>
            <p:nvPr/>
          </p:nvSpPr>
          <p:spPr>
            <a:xfrm>
              <a:off x="3174770" y="3571876"/>
              <a:ext cx="1071570" cy="41703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542 w 21600"/>
                <a:gd name="connsiteY2" fmla="*/ 8827 h 21600"/>
                <a:gd name="connsiteX3" fmla="*/ 21542 w 21600"/>
                <a:gd name="connsiteY3" fmla="*/ 12772 h 21600"/>
                <a:gd name="connsiteX4" fmla="*/ 18125 w 21600"/>
                <a:gd name="connsiteY4" fmla="*/ 21599 h 21600"/>
                <a:gd name="connsiteX5" fmla="*/ 3475 w 21600"/>
                <a:gd name="connsiteY5" fmla="*/ 21600 h 21600"/>
                <a:gd name="connsiteX6" fmla="*/ 58 w 21600"/>
                <a:gd name="connsiteY6" fmla="*/ 12773 h 21600"/>
                <a:gd name="connsiteX7" fmla="*/ 58 w 21600"/>
                <a:gd name="connsiteY7" fmla="*/ 8828 h 21600"/>
                <a:gd name="connsiteX8" fmla="*/ 3475 w 21600"/>
                <a:gd name="connsiteY8" fmla="*/ 1 h 21600"/>
                <a:gd name="connsiteX9" fmla="*/ 3475 w 21600"/>
                <a:gd name="connsiteY9" fmla="*/ 0 h 21600"/>
                <a:gd name="connsiteX0" fmla="*/ 3495 w 21640"/>
                <a:gd name="connsiteY0" fmla="*/ 0 h 21771"/>
                <a:gd name="connsiteX1" fmla="*/ 18145 w 21640"/>
                <a:gd name="connsiteY1" fmla="*/ 0 h 21771"/>
                <a:gd name="connsiteX2" fmla="*/ 21562 w 21640"/>
                <a:gd name="connsiteY2" fmla="*/ 8827 h 21771"/>
                <a:gd name="connsiteX3" fmla="*/ 21562 w 21640"/>
                <a:gd name="connsiteY3" fmla="*/ 12772 h 21771"/>
                <a:gd name="connsiteX4" fmla="*/ 18145 w 21640"/>
                <a:gd name="connsiteY4" fmla="*/ 21599 h 21771"/>
                <a:gd name="connsiteX5" fmla="*/ 6916 w 21640"/>
                <a:gd name="connsiteY5" fmla="*/ 21771 h 21771"/>
                <a:gd name="connsiteX6" fmla="*/ 3495 w 21640"/>
                <a:gd name="connsiteY6" fmla="*/ 21600 h 21771"/>
                <a:gd name="connsiteX7" fmla="*/ 78 w 21640"/>
                <a:gd name="connsiteY7" fmla="*/ 12773 h 21771"/>
                <a:gd name="connsiteX8" fmla="*/ 78 w 21640"/>
                <a:gd name="connsiteY8" fmla="*/ 8828 h 21771"/>
                <a:gd name="connsiteX9" fmla="*/ 3495 w 21640"/>
                <a:gd name="connsiteY9" fmla="*/ 1 h 21771"/>
                <a:gd name="connsiteX10" fmla="*/ 3495 w 21640"/>
                <a:gd name="connsiteY10" fmla="*/ 0 h 21771"/>
                <a:gd name="connsiteX0" fmla="*/ 3495 w 21640"/>
                <a:gd name="connsiteY0" fmla="*/ 0 h 21771"/>
                <a:gd name="connsiteX1" fmla="*/ 18145 w 21640"/>
                <a:gd name="connsiteY1" fmla="*/ 0 h 21771"/>
                <a:gd name="connsiteX2" fmla="*/ 21562 w 21640"/>
                <a:gd name="connsiteY2" fmla="*/ 8827 h 21771"/>
                <a:gd name="connsiteX3" fmla="*/ 21562 w 21640"/>
                <a:gd name="connsiteY3" fmla="*/ 12772 h 21771"/>
                <a:gd name="connsiteX4" fmla="*/ 18145 w 21640"/>
                <a:gd name="connsiteY4" fmla="*/ 21599 h 21771"/>
                <a:gd name="connsiteX5" fmla="*/ 15182 w 21640"/>
                <a:gd name="connsiteY5" fmla="*/ 21771 h 21771"/>
                <a:gd name="connsiteX6" fmla="*/ 6916 w 21640"/>
                <a:gd name="connsiteY6" fmla="*/ 21771 h 21771"/>
                <a:gd name="connsiteX7" fmla="*/ 3495 w 21640"/>
                <a:gd name="connsiteY7" fmla="*/ 21600 h 21771"/>
                <a:gd name="connsiteX8" fmla="*/ 78 w 21640"/>
                <a:gd name="connsiteY8" fmla="*/ 12773 h 21771"/>
                <a:gd name="connsiteX9" fmla="*/ 78 w 21640"/>
                <a:gd name="connsiteY9" fmla="*/ 8828 h 21771"/>
                <a:gd name="connsiteX10" fmla="*/ 3495 w 21640"/>
                <a:gd name="connsiteY10" fmla="*/ 1 h 21771"/>
                <a:gd name="connsiteX11" fmla="*/ 3495 w 21640"/>
                <a:gd name="connsiteY11" fmla="*/ 0 h 21771"/>
                <a:gd name="connsiteX0" fmla="*/ 6916 w 21640"/>
                <a:gd name="connsiteY0" fmla="*/ 21771 h 25721"/>
                <a:gd name="connsiteX1" fmla="*/ 3495 w 21640"/>
                <a:gd name="connsiteY1" fmla="*/ 21600 h 25721"/>
                <a:gd name="connsiteX2" fmla="*/ 78 w 21640"/>
                <a:gd name="connsiteY2" fmla="*/ 12773 h 25721"/>
                <a:gd name="connsiteX3" fmla="*/ 78 w 21640"/>
                <a:gd name="connsiteY3" fmla="*/ 8828 h 25721"/>
                <a:gd name="connsiteX4" fmla="*/ 3495 w 21640"/>
                <a:gd name="connsiteY4" fmla="*/ 1 h 25721"/>
                <a:gd name="connsiteX5" fmla="*/ 3495 w 21640"/>
                <a:gd name="connsiteY5" fmla="*/ 0 h 25721"/>
                <a:gd name="connsiteX6" fmla="*/ 18145 w 21640"/>
                <a:gd name="connsiteY6" fmla="*/ 0 h 25721"/>
                <a:gd name="connsiteX7" fmla="*/ 21562 w 21640"/>
                <a:gd name="connsiteY7" fmla="*/ 8827 h 25721"/>
                <a:gd name="connsiteX8" fmla="*/ 21562 w 21640"/>
                <a:gd name="connsiteY8" fmla="*/ 12772 h 25721"/>
                <a:gd name="connsiteX9" fmla="*/ 18145 w 21640"/>
                <a:gd name="connsiteY9" fmla="*/ 21599 h 25721"/>
                <a:gd name="connsiteX10" fmla="*/ 15182 w 21640"/>
                <a:gd name="connsiteY10" fmla="*/ 21771 h 25721"/>
                <a:gd name="connsiteX11" fmla="*/ 7940 w 21640"/>
                <a:gd name="connsiteY11" fmla="*/ 25721 h 25721"/>
                <a:gd name="connsiteX0" fmla="*/ 6916 w 21640"/>
                <a:gd name="connsiteY0" fmla="*/ 21771 h 31891"/>
                <a:gd name="connsiteX1" fmla="*/ 3495 w 21640"/>
                <a:gd name="connsiteY1" fmla="*/ 21600 h 31891"/>
                <a:gd name="connsiteX2" fmla="*/ 78 w 21640"/>
                <a:gd name="connsiteY2" fmla="*/ 12773 h 31891"/>
                <a:gd name="connsiteX3" fmla="*/ 78 w 21640"/>
                <a:gd name="connsiteY3" fmla="*/ 8828 h 31891"/>
                <a:gd name="connsiteX4" fmla="*/ 3495 w 21640"/>
                <a:gd name="connsiteY4" fmla="*/ 1 h 31891"/>
                <a:gd name="connsiteX5" fmla="*/ 3495 w 21640"/>
                <a:gd name="connsiteY5" fmla="*/ 0 h 31891"/>
                <a:gd name="connsiteX6" fmla="*/ 18145 w 21640"/>
                <a:gd name="connsiteY6" fmla="*/ 0 h 31891"/>
                <a:gd name="connsiteX7" fmla="*/ 21562 w 21640"/>
                <a:gd name="connsiteY7" fmla="*/ 8827 h 31891"/>
                <a:gd name="connsiteX8" fmla="*/ 21562 w 21640"/>
                <a:gd name="connsiteY8" fmla="*/ 12772 h 31891"/>
                <a:gd name="connsiteX9" fmla="*/ 18145 w 21640"/>
                <a:gd name="connsiteY9" fmla="*/ 21599 h 31891"/>
                <a:gd name="connsiteX10" fmla="*/ 15182 w 21640"/>
                <a:gd name="connsiteY10" fmla="*/ 21771 h 31891"/>
                <a:gd name="connsiteX11" fmla="*/ 11140 w 21640"/>
                <a:gd name="connsiteY11" fmla="*/ 31891 h 31891"/>
                <a:gd name="connsiteX0" fmla="*/ 6916 w 21640"/>
                <a:gd name="connsiteY0" fmla="*/ 21771 h 31891"/>
                <a:gd name="connsiteX1" fmla="*/ 3495 w 21640"/>
                <a:gd name="connsiteY1" fmla="*/ 21600 h 31891"/>
                <a:gd name="connsiteX2" fmla="*/ 78 w 21640"/>
                <a:gd name="connsiteY2" fmla="*/ 12773 h 31891"/>
                <a:gd name="connsiteX3" fmla="*/ 78 w 21640"/>
                <a:gd name="connsiteY3" fmla="*/ 8828 h 31891"/>
                <a:gd name="connsiteX4" fmla="*/ 3495 w 21640"/>
                <a:gd name="connsiteY4" fmla="*/ 1 h 31891"/>
                <a:gd name="connsiteX5" fmla="*/ 3495 w 21640"/>
                <a:gd name="connsiteY5" fmla="*/ 0 h 31891"/>
                <a:gd name="connsiteX6" fmla="*/ 18145 w 21640"/>
                <a:gd name="connsiteY6" fmla="*/ 0 h 31891"/>
                <a:gd name="connsiteX7" fmla="*/ 21562 w 21640"/>
                <a:gd name="connsiteY7" fmla="*/ 8827 h 31891"/>
                <a:gd name="connsiteX8" fmla="*/ 21562 w 21640"/>
                <a:gd name="connsiteY8" fmla="*/ 12772 h 31891"/>
                <a:gd name="connsiteX9" fmla="*/ 18145 w 21640"/>
                <a:gd name="connsiteY9" fmla="*/ 21599 h 31891"/>
                <a:gd name="connsiteX10" fmla="*/ 15182 w 21640"/>
                <a:gd name="connsiteY10" fmla="*/ 21771 h 31891"/>
                <a:gd name="connsiteX11" fmla="*/ 11140 w 21640"/>
                <a:gd name="connsiteY11" fmla="*/ 31891 h 31891"/>
                <a:gd name="connsiteX0" fmla="*/ 6916 w 21640"/>
                <a:gd name="connsiteY0" fmla="*/ 21771 h 31891"/>
                <a:gd name="connsiteX1" fmla="*/ 3495 w 21640"/>
                <a:gd name="connsiteY1" fmla="*/ 21600 h 31891"/>
                <a:gd name="connsiteX2" fmla="*/ 78 w 21640"/>
                <a:gd name="connsiteY2" fmla="*/ 12773 h 31891"/>
                <a:gd name="connsiteX3" fmla="*/ 78 w 21640"/>
                <a:gd name="connsiteY3" fmla="*/ 8828 h 31891"/>
                <a:gd name="connsiteX4" fmla="*/ 3495 w 21640"/>
                <a:gd name="connsiteY4" fmla="*/ 1 h 31891"/>
                <a:gd name="connsiteX5" fmla="*/ 3495 w 21640"/>
                <a:gd name="connsiteY5" fmla="*/ 0 h 31891"/>
                <a:gd name="connsiteX6" fmla="*/ 18145 w 21640"/>
                <a:gd name="connsiteY6" fmla="*/ 0 h 31891"/>
                <a:gd name="connsiteX7" fmla="*/ 21562 w 21640"/>
                <a:gd name="connsiteY7" fmla="*/ 8827 h 31891"/>
                <a:gd name="connsiteX8" fmla="*/ 21562 w 21640"/>
                <a:gd name="connsiteY8" fmla="*/ 12772 h 31891"/>
                <a:gd name="connsiteX9" fmla="*/ 18145 w 21640"/>
                <a:gd name="connsiteY9" fmla="*/ 21599 h 31891"/>
                <a:gd name="connsiteX10" fmla="*/ 15182 w 21640"/>
                <a:gd name="connsiteY10" fmla="*/ 21771 h 31891"/>
                <a:gd name="connsiteX11" fmla="*/ 11140 w 21640"/>
                <a:gd name="connsiteY11" fmla="*/ 31891 h 31891"/>
                <a:gd name="connsiteX0" fmla="*/ 6916 w 21640"/>
                <a:gd name="connsiteY0" fmla="*/ 21771 h 31891"/>
                <a:gd name="connsiteX1" fmla="*/ 3495 w 21640"/>
                <a:gd name="connsiteY1" fmla="*/ 21600 h 31891"/>
                <a:gd name="connsiteX2" fmla="*/ 78 w 21640"/>
                <a:gd name="connsiteY2" fmla="*/ 12773 h 31891"/>
                <a:gd name="connsiteX3" fmla="*/ 78 w 21640"/>
                <a:gd name="connsiteY3" fmla="*/ 8828 h 31891"/>
                <a:gd name="connsiteX4" fmla="*/ 3495 w 21640"/>
                <a:gd name="connsiteY4" fmla="*/ 1 h 31891"/>
                <a:gd name="connsiteX5" fmla="*/ 3495 w 21640"/>
                <a:gd name="connsiteY5" fmla="*/ 0 h 31891"/>
                <a:gd name="connsiteX6" fmla="*/ 18145 w 21640"/>
                <a:gd name="connsiteY6" fmla="*/ 0 h 31891"/>
                <a:gd name="connsiteX7" fmla="*/ 21562 w 21640"/>
                <a:gd name="connsiteY7" fmla="*/ 8827 h 31891"/>
                <a:gd name="connsiteX8" fmla="*/ 21562 w 21640"/>
                <a:gd name="connsiteY8" fmla="*/ 12772 h 31891"/>
                <a:gd name="connsiteX9" fmla="*/ 18145 w 21640"/>
                <a:gd name="connsiteY9" fmla="*/ 21599 h 31891"/>
                <a:gd name="connsiteX10" fmla="*/ 15182 w 21640"/>
                <a:gd name="connsiteY10" fmla="*/ 21771 h 31891"/>
                <a:gd name="connsiteX11" fmla="*/ 11140 w 21640"/>
                <a:gd name="connsiteY11" fmla="*/ 31891 h 31891"/>
                <a:gd name="connsiteX0" fmla="*/ 6916 w 21640"/>
                <a:gd name="connsiteY0" fmla="*/ 21771 h 25719"/>
                <a:gd name="connsiteX1" fmla="*/ 3495 w 21640"/>
                <a:gd name="connsiteY1" fmla="*/ 21600 h 25719"/>
                <a:gd name="connsiteX2" fmla="*/ 78 w 21640"/>
                <a:gd name="connsiteY2" fmla="*/ 12773 h 25719"/>
                <a:gd name="connsiteX3" fmla="*/ 78 w 21640"/>
                <a:gd name="connsiteY3" fmla="*/ 8828 h 25719"/>
                <a:gd name="connsiteX4" fmla="*/ 3495 w 21640"/>
                <a:gd name="connsiteY4" fmla="*/ 1 h 25719"/>
                <a:gd name="connsiteX5" fmla="*/ 3495 w 21640"/>
                <a:gd name="connsiteY5" fmla="*/ 0 h 25719"/>
                <a:gd name="connsiteX6" fmla="*/ 18145 w 21640"/>
                <a:gd name="connsiteY6" fmla="*/ 0 h 25719"/>
                <a:gd name="connsiteX7" fmla="*/ 21562 w 21640"/>
                <a:gd name="connsiteY7" fmla="*/ 8827 h 25719"/>
                <a:gd name="connsiteX8" fmla="*/ 21562 w 21640"/>
                <a:gd name="connsiteY8" fmla="*/ 12772 h 25719"/>
                <a:gd name="connsiteX9" fmla="*/ 18145 w 21640"/>
                <a:gd name="connsiteY9" fmla="*/ 21599 h 25719"/>
                <a:gd name="connsiteX10" fmla="*/ 15182 w 21640"/>
                <a:gd name="connsiteY10" fmla="*/ 21771 h 25719"/>
                <a:gd name="connsiteX11" fmla="*/ 11140 w 21640"/>
                <a:gd name="connsiteY11" fmla="*/ 25719 h 25719"/>
                <a:gd name="connsiteX0" fmla="*/ 6916 w 21640"/>
                <a:gd name="connsiteY0" fmla="*/ 21771 h 25719"/>
                <a:gd name="connsiteX1" fmla="*/ 3495 w 21640"/>
                <a:gd name="connsiteY1" fmla="*/ 21600 h 25719"/>
                <a:gd name="connsiteX2" fmla="*/ 78 w 21640"/>
                <a:gd name="connsiteY2" fmla="*/ 12773 h 25719"/>
                <a:gd name="connsiteX3" fmla="*/ 78 w 21640"/>
                <a:gd name="connsiteY3" fmla="*/ 8828 h 25719"/>
                <a:gd name="connsiteX4" fmla="*/ 3495 w 21640"/>
                <a:gd name="connsiteY4" fmla="*/ 1 h 25719"/>
                <a:gd name="connsiteX5" fmla="*/ 3495 w 21640"/>
                <a:gd name="connsiteY5" fmla="*/ 0 h 25719"/>
                <a:gd name="connsiteX6" fmla="*/ 18145 w 21640"/>
                <a:gd name="connsiteY6" fmla="*/ 0 h 25719"/>
                <a:gd name="connsiteX7" fmla="*/ 21562 w 21640"/>
                <a:gd name="connsiteY7" fmla="*/ 8827 h 25719"/>
                <a:gd name="connsiteX8" fmla="*/ 21562 w 21640"/>
                <a:gd name="connsiteY8" fmla="*/ 12772 h 25719"/>
                <a:gd name="connsiteX9" fmla="*/ 18145 w 21640"/>
                <a:gd name="connsiteY9" fmla="*/ 21599 h 25719"/>
                <a:gd name="connsiteX10" fmla="*/ 15182 w 21640"/>
                <a:gd name="connsiteY10" fmla="*/ 21771 h 25719"/>
                <a:gd name="connsiteX11" fmla="*/ 11140 w 21640"/>
                <a:gd name="connsiteY11" fmla="*/ 25719 h 25719"/>
                <a:gd name="connsiteX0" fmla="*/ 6916 w 21640"/>
                <a:gd name="connsiteY0" fmla="*/ 21771 h 25719"/>
                <a:gd name="connsiteX1" fmla="*/ 3495 w 21640"/>
                <a:gd name="connsiteY1" fmla="*/ 21600 h 25719"/>
                <a:gd name="connsiteX2" fmla="*/ 78 w 21640"/>
                <a:gd name="connsiteY2" fmla="*/ 12773 h 25719"/>
                <a:gd name="connsiteX3" fmla="*/ 78 w 21640"/>
                <a:gd name="connsiteY3" fmla="*/ 8828 h 25719"/>
                <a:gd name="connsiteX4" fmla="*/ 3495 w 21640"/>
                <a:gd name="connsiteY4" fmla="*/ 1 h 25719"/>
                <a:gd name="connsiteX5" fmla="*/ 3495 w 21640"/>
                <a:gd name="connsiteY5" fmla="*/ 0 h 25719"/>
                <a:gd name="connsiteX6" fmla="*/ 18145 w 21640"/>
                <a:gd name="connsiteY6" fmla="*/ 0 h 25719"/>
                <a:gd name="connsiteX7" fmla="*/ 21562 w 21640"/>
                <a:gd name="connsiteY7" fmla="*/ 8827 h 25719"/>
                <a:gd name="connsiteX8" fmla="*/ 21562 w 21640"/>
                <a:gd name="connsiteY8" fmla="*/ 12772 h 25719"/>
                <a:gd name="connsiteX9" fmla="*/ 18145 w 21640"/>
                <a:gd name="connsiteY9" fmla="*/ 21599 h 25719"/>
                <a:gd name="connsiteX10" fmla="*/ 15182 w 21640"/>
                <a:gd name="connsiteY10" fmla="*/ 21771 h 25719"/>
                <a:gd name="connsiteX11" fmla="*/ 11140 w 21640"/>
                <a:gd name="connsiteY11" fmla="*/ 25719 h 25719"/>
                <a:gd name="connsiteX0" fmla="*/ 6916 w 21640"/>
                <a:gd name="connsiteY0" fmla="*/ 21771 h 25719"/>
                <a:gd name="connsiteX1" fmla="*/ 3495 w 21640"/>
                <a:gd name="connsiteY1" fmla="*/ 21600 h 25719"/>
                <a:gd name="connsiteX2" fmla="*/ 78 w 21640"/>
                <a:gd name="connsiteY2" fmla="*/ 12773 h 25719"/>
                <a:gd name="connsiteX3" fmla="*/ 78 w 21640"/>
                <a:gd name="connsiteY3" fmla="*/ 8828 h 25719"/>
                <a:gd name="connsiteX4" fmla="*/ 3495 w 21640"/>
                <a:gd name="connsiteY4" fmla="*/ 1 h 25719"/>
                <a:gd name="connsiteX5" fmla="*/ 3495 w 21640"/>
                <a:gd name="connsiteY5" fmla="*/ 0 h 25719"/>
                <a:gd name="connsiteX6" fmla="*/ 18145 w 21640"/>
                <a:gd name="connsiteY6" fmla="*/ 0 h 25719"/>
                <a:gd name="connsiteX7" fmla="*/ 21562 w 21640"/>
                <a:gd name="connsiteY7" fmla="*/ 8827 h 25719"/>
                <a:gd name="connsiteX8" fmla="*/ 21562 w 21640"/>
                <a:gd name="connsiteY8" fmla="*/ 12772 h 25719"/>
                <a:gd name="connsiteX9" fmla="*/ 18145 w 21640"/>
                <a:gd name="connsiteY9" fmla="*/ 21599 h 25719"/>
                <a:gd name="connsiteX10" fmla="*/ 15182 w 21640"/>
                <a:gd name="connsiteY10" fmla="*/ 21771 h 25719"/>
                <a:gd name="connsiteX11" fmla="*/ 11140 w 21640"/>
                <a:gd name="connsiteY11" fmla="*/ 25719 h 25719"/>
                <a:gd name="connsiteX0" fmla="*/ 6916 w 21640"/>
                <a:gd name="connsiteY0" fmla="*/ 21771 h 25719"/>
                <a:gd name="connsiteX1" fmla="*/ 3495 w 21640"/>
                <a:gd name="connsiteY1" fmla="*/ 21600 h 25719"/>
                <a:gd name="connsiteX2" fmla="*/ 78 w 21640"/>
                <a:gd name="connsiteY2" fmla="*/ 12773 h 25719"/>
                <a:gd name="connsiteX3" fmla="*/ 78 w 21640"/>
                <a:gd name="connsiteY3" fmla="*/ 8828 h 25719"/>
                <a:gd name="connsiteX4" fmla="*/ 3495 w 21640"/>
                <a:gd name="connsiteY4" fmla="*/ 1 h 25719"/>
                <a:gd name="connsiteX5" fmla="*/ 3495 w 21640"/>
                <a:gd name="connsiteY5" fmla="*/ 0 h 25719"/>
                <a:gd name="connsiteX6" fmla="*/ 18145 w 21640"/>
                <a:gd name="connsiteY6" fmla="*/ 0 h 25719"/>
                <a:gd name="connsiteX7" fmla="*/ 21562 w 21640"/>
                <a:gd name="connsiteY7" fmla="*/ 8827 h 25719"/>
                <a:gd name="connsiteX8" fmla="*/ 21562 w 21640"/>
                <a:gd name="connsiteY8" fmla="*/ 12772 h 25719"/>
                <a:gd name="connsiteX9" fmla="*/ 18145 w 21640"/>
                <a:gd name="connsiteY9" fmla="*/ 21599 h 25719"/>
                <a:gd name="connsiteX10" fmla="*/ 15182 w 21640"/>
                <a:gd name="connsiteY10" fmla="*/ 21771 h 25719"/>
                <a:gd name="connsiteX11" fmla="*/ 11140 w 21640"/>
                <a:gd name="connsiteY11" fmla="*/ 25719 h 25719"/>
                <a:gd name="connsiteX0" fmla="*/ 6916 w 21640"/>
                <a:gd name="connsiteY0" fmla="*/ 21771 h 25719"/>
                <a:gd name="connsiteX1" fmla="*/ 3495 w 21640"/>
                <a:gd name="connsiteY1" fmla="*/ 21600 h 25719"/>
                <a:gd name="connsiteX2" fmla="*/ 78 w 21640"/>
                <a:gd name="connsiteY2" fmla="*/ 12773 h 25719"/>
                <a:gd name="connsiteX3" fmla="*/ 78 w 21640"/>
                <a:gd name="connsiteY3" fmla="*/ 8828 h 25719"/>
                <a:gd name="connsiteX4" fmla="*/ 3495 w 21640"/>
                <a:gd name="connsiteY4" fmla="*/ 1 h 25719"/>
                <a:gd name="connsiteX5" fmla="*/ 3495 w 21640"/>
                <a:gd name="connsiteY5" fmla="*/ 0 h 25719"/>
                <a:gd name="connsiteX6" fmla="*/ 18145 w 21640"/>
                <a:gd name="connsiteY6" fmla="*/ 0 h 25719"/>
                <a:gd name="connsiteX7" fmla="*/ 21562 w 21640"/>
                <a:gd name="connsiteY7" fmla="*/ 8827 h 25719"/>
                <a:gd name="connsiteX8" fmla="*/ 21562 w 21640"/>
                <a:gd name="connsiteY8" fmla="*/ 12772 h 25719"/>
                <a:gd name="connsiteX9" fmla="*/ 18145 w 21640"/>
                <a:gd name="connsiteY9" fmla="*/ 21599 h 25719"/>
                <a:gd name="connsiteX10" fmla="*/ 15182 w 21640"/>
                <a:gd name="connsiteY10" fmla="*/ 21771 h 25719"/>
                <a:gd name="connsiteX11" fmla="*/ 11140 w 21640"/>
                <a:gd name="connsiteY11" fmla="*/ 25719 h 25719"/>
                <a:gd name="connsiteX12" fmla="*/ 6916 w 21640"/>
                <a:gd name="connsiteY12" fmla="*/ 21771 h 25719"/>
                <a:gd name="connsiteX0" fmla="*/ 6916 w 21640"/>
                <a:gd name="connsiteY0" fmla="*/ 21771 h 32224"/>
                <a:gd name="connsiteX1" fmla="*/ 3495 w 21640"/>
                <a:gd name="connsiteY1" fmla="*/ 21600 h 32224"/>
                <a:gd name="connsiteX2" fmla="*/ 78 w 21640"/>
                <a:gd name="connsiteY2" fmla="*/ 12773 h 32224"/>
                <a:gd name="connsiteX3" fmla="*/ 78 w 21640"/>
                <a:gd name="connsiteY3" fmla="*/ 8828 h 32224"/>
                <a:gd name="connsiteX4" fmla="*/ 3495 w 21640"/>
                <a:gd name="connsiteY4" fmla="*/ 1 h 32224"/>
                <a:gd name="connsiteX5" fmla="*/ 3495 w 21640"/>
                <a:gd name="connsiteY5" fmla="*/ 0 h 32224"/>
                <a:gd name="connsiteX6" fmla="*/ 18145 w 21640"/>
                <a:gd name="connsiteY6" fmla="*/ 0 h 32224"/>
                <a:gd name="connsiteX7" fmla="*/ 21562 w 21640"/>
                <a:gd name="connsiteY7" fmla="*/ 8827 h 32224"/>
                <a:gd name="connsiteX8" fmla="*/ 21562 w 21640"/>
                <a:gd name="connsiteY8" fmla="*/ 12772 h 32224"/>
                <a:gd name="connsiteX9" fmla="*/ 18145 w 21640"/>
                <a:gd name="connsiteY9" fmla="*/ 21599 h 32224"/>
                <a:gd name="connsiteX10" fmla="*/ 15182 w 21640"/>
                <a:gd name="connsiteY10" fmla="*/ 21771 h 32224"/>
                <a:gd name="connsiteX11" fmla="*/ 11140 w 21640"/>
                <a:gd name="connsiteY11" fmla="*/ 25719 h 32224"/>
                <a:gd name="connsiteX12" fmla="*/ 11110 w 21640"/>
                <a:gd name="connsiteY12" fmla="*/ 32224 h 32224"/>
                <a:gd name="connsiteX13" fmla="*/ 6916 w 21640"/>
                <a:gd name="connsiteY13" fmla="*/ 21771 h 32224"/>
                <a:gd name="connsiteX0" fmla="*/ 6916 w 21640"/>
                <a:gd name="connsiteY0" fmla="*/ 21771 h 32224"/>
                <a:gd name="connsiteX1" fmla="*/ 3495 w 21640"/>
                <a:gd name="connsiteY1" fmla="*/ 21600 h 32224"/>
                <a:gd name="connsiteX2" fmla="*/ 78 w 21640"/>
                <a:gd name="connsiteY2" fmla="*/ 12773 h 32224"/>
                <a:gd name="connsiteX3" fmla="*/ 78 w 21640"/>
                <a:gd name="connsiteY3" fmla="*/ 8828 h 32224"/>
                <a:gd name="connsiteX4" fmla="*/ 3495 w 21640"/>
                <a:gd name="connsiteY4" fmla="*/ 1 h 32224"/>
                <a:gd name="connsiteX5" fmla="*/ 3495 w 21640"/>
                <a:gd name="connsiteY5" fmla="*/ 0 h 32224"/>
                <a:gd name="connsiteX6" fmla="*/ 18145 w 21640"/>
                <a:gd name="connsiteY6" fmla="*/ 0 h 32224"/>
                <a:gd name="connsiteX7" fmla="*/ 21562 w 21640"/>
                <a:gd name="connsiteY7" fmla="*/ 8827 h 32224"/>
                <a:gd name="connsiteX8" fmla="*/ 21562 w 21640"/>
                <a:gd name="connsiteY8" fmla="*/ 12772 h 32224"/>
                <a:gd name="connsiteX9" fmla="*/ 18145 w 21640"/>
                <a:gd name="connsiteY9" fmla="*/ 21599 h 32224"/>
                <a:gd name="connsiteX10" fmla="*/ 15182 w 21640"/>
                <a:gd name="connsiteY10" fmla="*/ 21771 h 32224"/>
                <a:gd name="connsiteX11" fmla="*/ 13540 w 21640"/>
                <a:gd name="connsiteY11" fmla="*/ 25719 h 32224"/>
                <a:gd name="connsiteX12" fmla="*/ 11110 w 21640"/>
                <a:gd name="connsiteY12" fmla="*/ 32224 h 32224"/>
                <a:gd name="connsiteX13" fmla="*/ 6916 w 21640"/>
                <a:gd name="connsiteY13" fmla="*/ 21771 h 32224"/>
                <a:gd name="connsiteX0" fmla="*/ 6916 w 21640"/>
                <a:gd name="connsiteY0" fmla="*/ 21771 h 32224"/>
                <a:gd name="connsiteX1" fmla="*/ 3495 w 21640"/>
                <a:gd name="connsiteY1" fmla="*/ 21600 h 32224"/>
                <a:gd name="connsiteX2" fmla="*/ 78 w 21640"/>
                <a:gd name="connsiteY2" fmla="*/ 12773 h 32224"/>
                <a:gd name="connsiteX3" fmla="*/ 78 w 21640"/>
                <a:gd name="connsiteY3" fmla="*/ 8828 h 32224"/>
                <a:gd name="connsiteX4" fmla="*/ 3495 w 21640"/>
                <a:gd name="connsiteY4" fmla="*/ 1 h 32224"/>
                <a:gd name="connsiteX5" fmla="*/ 3495 w 21640"/>
                <a:gd name="connsiteY5" fmla="*/ 0 h 32224"/>
                <a:gd name="connsiteX6" fmla="*/ 18145 w 21640"/>
                <a:gd name="connsiteY6" fmla="*/ 0 h 32224"/>
                <a:gd name="connsiteX7" fmla="*/ 21562 w 21640"/>
                <a:gd name="connsiteY7" fmla="*/ 8827 h 32224"/>
                <a:gd name="connsiteX8" fmla="*/ 21562 w 21640"/>
                <a:gd name="connsiteY8" fmla="*/ 12772 h 32224"/>
                <a:gd name="connsiteX9" fmla="*/ 18145 w 21640"/>
                <a:gd name="connsiteY9" fmla="*/ 21599 h 32224"/>
                <a:gd name="connsiteX10" fmla="*/ 15182 w 21640"/>
                <a:gd name="connsiteY10" fmla="*/ 21771 h 32224"/>
                <a:gd name="connsiteX11" fmla="*/ 11110 w 21640"/>
                <a:gd name="connsiteY11" fmla="*/ 32224 h 32224"/>
                <a:gd name="connsiteX12" fmla="*/ 6916 w 21640"/>
                <a:gd name="connsiteY12" fmla="*/ 21771 h 32224"/>
                <a:gd name="connsiteX0" fmla="*/ 6916 w 21640"/>
                <a:gd name="connsiteY0" fmla="*/ 21771 h 32224"/>
                <a:gd name="connsiteX1" fmla="*/ 3495 w 21640"/>
                <a:gd name="connsiteY1" fmla="*/ 21600 h 32224"/>
                <a:gd name="connsiteX2" fmla="*/ 78 w 21640"/>
                <a:gd name="connsiteY2" fmla="*/ 12773 h 32224"/>
                <a:gd name="connsiteX3" fmla="*/ 78 w 21640"/>
                <a:gd name="connsiteY3" fmla="*/ 8828 h 32224"/>
                <a:gd name="connsiteX4" fmla="*/ 3495 w 21640"/>
                <a:gd name="connsiteY4" fmla="*/ 1 h 32224"/>
                <a:gd name="connsiteX5" fmla="*/ 3495 w 21640"/>
                <a:gd name="connsiteY5" fmla="*/ 0 h 32224"/>
                <a:gd name="connsiteX6" fmla="*/ 18145 w 21640"/>
                <a:gd name="connsiteY6" fmla="*/ 0 h 32224"/>
                <a:gd name="connsiteX7" fmla="*/ 21562 w 21640"/>
                <a:gd name="connsiteY7" fmla="*/ 8827 h 32224"/>
                <a:gd name="connsiteX8" fmla="*/ 21562 w 21640"/>
                <a:gd name="connsiteY8" fmla="*/ 12772 h 32224"/>
                <a:gd name="connsiteX9" fmla="*/ 18145 w 21640"/>
                <a:gd name="connsiteY9" fmla="*/ 21599 h 32224"/>
                <a:gd name="connsiteX10" fmla="*/ 15182 w 21640"/>
                <a:gd name="connsiteY10" fmla="*/ 21771 h 32224"/>
                <a:gd name="connsiteX11" fmla="*/ 11110 w 21640"/>
                <a:gd name="connsiteY11" fmla="*/ 32224 h 32224"/>
                <a:gd name="connsiteX12" fmla="*/ 10987 w 21640"/>
                <a:gd name="connsiteY12" fmla="*/ 31764 h 32224"/>
                <a:gd name="connsiteX13" fmla="*/ 6916 w 21640"/>
                <a:gd name="connsiteY13" fmla="*/ 21771 h 32224"/>
                <a:gd name="connsiteX0" fmla="*/ 6916 w 21640"/>
                <a:gd name="connsiteY0" fmla="*/ 21771 h 32224"/>
                <a:gd name="connsiteX1" fmla="*/ 3495 w 21640"/>
                <a:gd name="connsiteY1" fmla="*/ 21600 h 32224"/>
                <a:gd name="connsiteX2" fmla="*/ 78 w 21640"/>
                <a:gd name="connsiteY2" fmla="*/ 12773 h 32224"/>
                <a:gd name="connsiteX3" fmla="*/ 78 w 21640"/>
                <a:gd name="connsiteY3" fmla="*/ 8828 h 32224"/>
                <a:gd name="connsiteX4" fmla="*/ 3495 w 21640"/>
                <a:gd name="connsiteY4" fmla="*/ 1 h 32224"/>
                <a:gd name="connsiteX5" fmla="*/ 3495 w 21640"/>
                <a:gd name="connsiteY5" fmla="*/ 0 h 32224"/>
                <a:gd name="connsiteX6" fmla="*/ 18145 w 21640"/>
                <a:gd name="connsiteY6" fmla="*/ 0 h 32224"/>
                <a:gd name="connsiteX7" fmla="*/ 21562 w 21640"/>
                <a:gd name="connsiteY7" fmla="*/ 8827 h 32224"/>
                <a:gd name="connsiteX8" fmla="*/ 21562 w 21640"/>
                <a:gd name="connsiteY8" fmla="*/ 12772 h 32224"/>
                <a:gd name="connsiteX9" fmla="*/ 18145 w 21640"/>
                <a:gd name="connsiteY9" fmla="*/ 21599 h 32224"/>
                <a:gd name="connsiteX10" fmla="*/ 15182 w 21640"/>
                <a:gd name="connsiteY10" fmla="*/ 21771 h 32224"/>
                <a:gd name="connsiteX11" fmla="*/ 11110 w 21640"/>
                <a:gd name="connsiteY11" fmla="*/ 32224 h 32224"/>
                <a:gd name="connsiteX12" fmla="*/ 6916 w 21640"/>
                <a:gd name="connsiteY12" fmla="*/ 21771 h 32224"/>
                <a:gd name="connsiteX0" fmla="*/ 6916 w 21640"/>
                <a:gd name="connsiteY0" fmla="*/ 21771 h 26052"/>
                <a:gd name="connsiteX1" fmla="*/ 3495 w 21640"/>
                <a:gd name="connsiteY1" fmla="*/ 21600 h 26052"/>
                <a:gd name="connsiteX2" fmla="*/ 78 w 21640"/>
                <a:gd name="connsiteY2" fmla="*/ 12773 h 26052"/>
                <a:gd name="connsiteX3" fmla="*/ 78 w 21640"/>
                <a:gd name="connsiteY3" fmla="*/ 8828 h 26052"/>
                <a:gd name="connsiteX4" fmla="*/ 3495 w 21640"/>
                <a:gd name="connsiteY4" fmla="*/ 1 h 26052"/>
                <a:gd name="connsiteX5" fmla="*/ 3495 w 21640"/>
                <a:gd name="connsiteY5" fmla="*/ 0 h 26052"/>
                <a:gd name="connsiteX6" fmla="*/ 18145 w 21640"/>
                <a:gd name="connsiteY6" fmla="*/ 0 h 26052"/>
                <a:gd name="connsiteX7" fmla="*/ 21562 w 21640"/>
                <a:gd name="connsiteY7" fmla="*/ 8827 h 26052"/>
                <a:gd name="connsiteX8" fmla="*/ 21562 w 21640"/>
                <a:gd name="connsiteY8" fmla="*/ 12772 h 26052"/>
                <a:gd name="connsiteX9" fmla="*/ 18145 w 21640"/>
                <a:gd name="connsiteY9" fmla="*/ 21599 h 26052"/>
                <a:gd name="connsiteX10" fmla="*/ 15182 w 21640"/>
                <a:gd name="connsiteY10" fmla="*/ 21771 h 26052"/>
                <a:gd name="connsiteX11" fmla="*/ 11110 w 21640"/>
                <a:gd name="connsiteY11" fmla="*/ 26052 h 26052"/>
                <a:gd name="connsiteX12" fmla="*/ 6916 w 21640"/>
                <a:gd name="connsiteY12" fmla="*/ 21771 h 26052"/>
                <a:gd name="connsiteX0" fmla="*/ 6916 w 21640"/>
                <a:gd name="connsiteY0" fmla="*/ 21771 h 32484"/>
                <a:gd name="connsiteX1" fmla="*/ 3495 w 21640"/>
                <a:gd name="connsiteY1" fmla="*/ 21600 h 32484"/>
                <a:gd name="connsiteX2" fmla="*/ 78 w 21640"/>
                <a:gd name="connsiteY2" fmla="*/ 12773 h 32484"/>
                <a:gd name="connsiteX3" fmla="*/ 78 w 21640"/>
                <a:gd name="connsiteY3" fmla="*/ 8828 h 32484"/>
                <a:gd name="connsiteX4" fmla="*/ 3495 w 21640"/>
                <a:gd name="connsiteY4" fmla="*/ 1 h 32484"/>
                <a:gd name="connsiteX5" fmla="*/ 3495 w 21640"/>
                <a:gd name="connsiteY5" fmla="*/ 0 h 32484"/>
                <a:gd name="connsiteX6" fmla="*/ 18145 w 21640"/>
                <a:gd name="connsiteY6" fmla="*/ 0 h 32484"/>
                <a:gd name="connsiteX7" fmla="*/ 21562 w 21640"/>
                <a:gd name="connsiteY7" fmla="*/ 8827 h 32484"/>
                <a:gd name="connsiteX8" fmla="*/ 21562 w 21640"/>
                <a:gd name="connsiteY8" fmla="*/ 12772 h 32484"/>
                <a:gd name="connsiteX9" fmla="*/ 18145 w 21640"/>
                <a:gd name="connsiteY9" fmla="*/ 21599 h 32484"/>
                <a:gd name="connsiteX10" fmla="*/ 15182 w 21640"/>
                <a:gd name="connsiteY10" fmla="*/ 21771 h 32484"/>
                <a:gd name="connsiteX11" fmla="*/ 11110 w 21640"/>
                <a:gd name="connsiteY11" fmla="*/ 26052 h 32484"/>
                <a:gd name="connsiteX12" fmla="*/ 10851 w 21640"/>
                <a:gd name="connsiteY12" fmla="*/ 32484 h 32484"/>
                <a:gd name="connsiteX13" fmla="*/ 6916 w 21640"/>
                <a:gd name="connsiteY13" fmla="*/ 21771 h 32484"/>
                <a:gd name="connsiteX0" fmla="*/ 6916 w 21640"/>
                <a:gd name="connsiteY0" fmla="*/ 21771 h 33241"/>
                <a:gd name="connsiteX1" fmla="*/ 3495 w 21640"/>
                <a:gd name="connsiteY1" fmla="*/ 21600 h 33241"/>
                <a:gd name="connsiteX2" fmla="*/ 78 w 21640"/>
                <a:gd name="connsiteY2" fmla="*/ 12773 h 33241"/>
                <a:gd name="connsiteX3" fmla="*/ 78 w 21640"/>
                <a:gd name="connsiteY3" fmla="*/ 8828 h 33241"/>
                <a:gd name="connsiteX4" fmla="*/ 3495 w 21640"/>
                <a:gd name="connsiteY4" fmla="*/ 1 h 33241"/>
                <a:gd name="connsiteX5" fmla="*/ 3495 w 21640"/>
                <a:gd name="connsiteY5" fmla="*/ 0 h 33241"/>
                <a:gd name="connsiteX6" fmla="*/ 18145 w 21640"/>
                <a:gd name="connsiteY6" fmla="*/ 0 h 33241"/>
                <a:gd name="connsiteX7" fmla="*/ 21562 w 21640"/>
                <a:gd name="connsiteY7" fmla="*/ 8827 h 33241"/>
                <a:gd name="connsiteX8" fmla="*/ 21562 w 21640"/>
                <a:gd name="connsiteY8" fmla="*/ 12772 h 33241"/>
                <a:gd name="connsiteX9" fmla="*/ 18145 w 21640"/>
                <a:gd name="connsiteY9" fmla="*/ 21599 h 33241"/>
                <a:gd name="connsiteX10" fmla="*/ 15182 w 21640"/>
                <a:gd name="connsiteY10" fmla="*/ 21771 h 33241"/>
                <a:gd name="connsiteX11" fmla="*/ 11110 w 21640"/>
                <a:gd name="connsiteY11" fmla="*/ 26052 h 33241"/>
                <a:gd name="connsiteX12" fmla="*/ 11221 w 21640"/>
                <a:gd name="connsiteY12" fmla="*/ 26314 h 33241"/>
                <a:gd name="connsiteX13" fmla="*/ 10851 w 21640"/>
                <a:gd name="connsiteY13" fmla="*/ 32484 h 33241"/>
                <a:gd name="connsiteX14" fmla="*/ 6916 w 21640"/>
                <a:gd name="connsiteY14" fmla="*/ 21771 h 33241"/>
                <a:gd name="connsiteX0" fmla="*/ 6916 w 21640"/>
                <a:gd name="connsiteY0" fmla="*/ 21771 h 33197"/>
                <a:gd name="connsiteX1" fmla="*/ 3495 w 21640"/>
                <a:gd name="connsiteY1" fmla="*/ 21600 h 33197"/>
                <a:gd name="connsiteX2" fmla="*/ 78 w 21640"/>
                <a:gd name="connsiteY2" fmla="*/ 12773 h 33197"/>
                <a:gd name="connsiteX3" fmla="*/ 78 w 21640"/>
                <a:gd name="connsiteY3" fmla="*/ 8828 h 33197"/>
                <a:gd name="connsiteX4" fmla="*/ 3495 w 21640"/>
                <a:gd name="connsiteY4" fmla="*/ 1 h 33197"/>
                <a:gd name="connsiteX5" fmla="*/ 3495 w 21640"/>
                <a:gd name="connsiteY5" fmla="*/ 0 h 33197"/>
                <a:gd name="connsiteX6" fmla="*/ 18145 w 21640"/>
                <a:gd name="connsiteY6" fmla="*/ 0 h 33197"/>
                <a:gd name="connsiteX7" fmla="*/ 21562 w 21640"/>
                <a:gd name="connsiteY7" fmla="*/ 8827 h 33197"/>
                <a:gd name="connsiteX8" fmla="*/ 21562 w 21640"/>
                <a:gd name="connsiteY8" fmla="*/ 12772 h 33197"/>
                <a:gd name="connsiteX9" fmla="*/ 18145 w 21640"/>
                <a:gd name="connsiteY9" fmla="*/ 21599 h 33197"/>
                <a:gd name="connsiteX10" fmla="*/ 15182 w 21640"/>
                <a:gd name="connsiteY10" fmla="*/ 21771 h 33197"/>
                <a:gd name="connsiteX11" fmla="*/ 11110 w 21640"/>
                <a:gd name="connsiteY11" fmla="*/ 26052 h 33197"/>
                <a:gd name="connsiteX12" fmla="*/ 10851 w 21640"/>
                <a:gd name="connsiteY12" fmla="*/ 32484 h 33197"/>
                <a:gd name="connsiteX13" fmla="*/ 6916 w 21640"/>
                <a:gd name="connsiteY13" fmla="*/ 21771 h 33197"/>
                <a:gd name="connsiteX0" fmla="*/ 6916 w 21640"/>
                <a:gd name="connsiteY0" fmla="*/ 21771 h 32484"/>
                <a:gd name="connsiteX1" fmla="*/ 3495 w 21640"/>
                <a:gd name="connsiteY1" fmla="*/ 21600 h 32484"/>
                <a:gd name="connsiteX2" fmla="*/ 78 w 21640"/>
                <a:gd name="connsiteY2" fmla="*/ 12773 h 32484"/>
                <a:gd name="connsiteX3" fmla="*/ 78 w 21640"/>
                <a:gd name="connsiteY3" fmla="*/ 8828 h 32484"/>
                <a:gd name="connsiteX4" fmla="*/ 3495 w 21640"/>
                <a:gd name="connsiteY4" fmla="*/ 1 h 32484"/>
                <a:gd name="connsiteX5" fmla="*/ 3495 w 21640"/>
                <a:gd name="connsiteY5" fmla="*/ 0 h 32484"/>
                <a:gd name="connsiteX6" fmla="*/ 18145 w 21640"/>
                <a:gd name="connsiteY6" fmla="*/ 0 h 32484"/>
                <a:gd name="connsiteX7" fmla="*/ 21562 w 21640"/>
                <a:gd name="connsiteY7" fmla="*/ 8827 h 32484"/>
                <a:gd name="connsiteX8" fmla="*/ 21562 w 21640"/>
                <a:gd name="connsiteY8" fmla="*/ 12772 h 32484"/>
                <a:gd name="connsiteX9" fmla="*/ 18145 w 21640"/>
                <a:gd name="connsiteY9" fmla="*/ 21599 h 32484"/>
                <a:gd name="connsiteX10" fmla="*/ 15182 w 21640"/>
                <a:gd name="connsiteY10" fmla="*/ 21771 h 32484"/>
                <a:gd name="connsiteX11" fmla="*/ 10851 w 21640"/>
                <a:gd name="connsiteY11" fmla="*/ 32484 h 32484"/>
                <a:gd name="connsiteX12" fmla="*/ 6916 w 21640"/>
                <a:gd name="connsiteY12" fmla="*/ 21771 h 3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40" h="32484">
                  <a:moveTo>
                    <a:pt x="6916" y="21771"/>
                  </a:moveTo>
                  <a:lnTo>
                    <a:pt x="3495" y="21600"/>
                  </a:lnTo>
                  <a:cubicBezTo>
                    <a:pt x="1821" y="21600"/>
                    <a:pt x="384" y="17889"/>
                    <a:pt x="78" y="12773"/>
                  </a:cubicBezTo>
                  <a:cubicBezTo>
                    <a:pt x="0" y="11469"/>
                    <a:pt x="0" y="10132"/>
                    <a:pt x="78" y="8828"/>
                  </a:cubicBezTo>
                  <a:cubicBezTo>
                    <a:pt x="384" y="3712"/>
                    <a:pt x="1820" y="1"/>
                    <a:pt x="3495" y="1"/>
                  </a:cubicBezTo>
                  <a:lnTo>
                    <a:pt x="3495" y="0"/>
                  </a:lnTo>
                  <a:lnTo>
                    <a:pt x="18145" y="0"/>
                  </a:lnTo>
                  <a:cubicBezTo>
                    <a:pt x="19819" y="0"/>
                    <a:pt x="21256" y="3711"/>
                    <a:pt x="21562" y="8827"/>
                  </a:cubicBezTo>
                  <a:cubicBezTo>
                    <a:pt x="21640" y="10131"/>
                    <a:pt x="21640" y="11468"/>
                    <a:pt x="21562" y="12772"/>
                  </a:cubicBezTo>
                  <a:cubicBezTo>
                    <a:pt x="21256" y="17888"/>
                    <a:pt x="19820" y="21599"/>
                    <a:pt x="18145" y="21599"/>
                  </a:cubicBezTo>
                  <a:lnTo>
                    <a:pt x="15182" y="21771"/>
                  </a:lnTo>
                  <a:lnTo>
                    <a:pt x="10851" y="32484"/>
                  </a:lnTo>
                  <a:lnTo>
                    <a:pt x="6916" y="2177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0240" name="矩形 173"/>
            <p:cNvSpPr>
              <a:spLocks noChangeArrowheads="1"/>
            </p:cNvSpPr>
            <p:nvPr/>
          </p:nvSpPr>
          <p:spPr bwMode="auto">
            <a:xfrm>
              <a:off x="3259150" y="3571876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酸性条件</a:t>
              </a:r>
            </a:p>
          </p:txBody>
        </p:sp>
      </p:grpSp>
      <p:sp>
        <p:nvSpPr>
          <p:cNvPr id="180236" name="TextBox 111"/>
          <p:cNvSpPr txBox="1">
            <a:spLocks noChangeArrowheads="1"/>
          </p:cNvSpPr>
          <p:nvPr/>
        </p:nvSpPr>
        <p:spPr bwMode="auto">
          <a:xfrm>
            <a:off x="428625" y="1046163"/>
            <a:ext cx="5643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酸奶是怎么变固体的</a:t>
            </a:r>
            <a:r>
              <a:rPr lang="en-US" altLang="zh-CN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40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237" name="AutoShape 2"/>
          <p:cNvSpPr>
            <a:spLocks noChangeArrowheads="1"/>
          </p:cNvSpPr>
          <p:nvPr/>
        </p:nvSpPr>
        <p:spPr bwMode="auto">
          <a:xfrm rot="5400000" flipV="1">
            <a:off x="2704306" y="3026570"/>
            <a:ext cx="682625" cy="804862"/>
          </a:xfrm>
          <a:prstGeom prst="downArrow">
            <a:avLst>
              <a:gd name="adj1" fmla="val 36269"/>
              <a:gd name="adj2" fmla="val 27823"/>
            </a:avLst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0238" name="AutoShape 2"/>
          <p:cNvSpPr>
            <a:spLocks noChangeArrowheads="1"/>
          </p:cNvSpPr>
          <p:nvPr/>
        </p:nvSpPr>
        <p:spPr bwMode="auto">
          <a:xfrm rot="5400000" flipV="1">
            <a:off x="5704681" y="3026570"/>
            <a:ext cx="682625" cy="804862"/>
          </a:xfrm>
          <a:prstGeom prst="downArrow">
            <a:avLst>
              <a:gd name="adj1" fmla="val 36269"/>
              <a:gd name="adj2" fmla="val 27823"/>
            </a:avLst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字也是图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1691680" y="1772816"/>
            <a:ext cx="5686426" cy="2051051"/>
            <a:chOff x="1728788" y="2403475"/>
            <a:chExt cx="5686426" cy="2051051"/>
          </a:xfrm>
          <a:effectLst>
            <a:outerShdw blurRad="406400" dir="2700000" algn="tl" rotWithShape="0">
              <a:prstClr val="black"/>
            </a:outerShdw>
          </a:effectLst>
          <a:scene3d>
            <a:camera prst="perspectiveRelaxed" fov="4200000">
              <a:rot lat="18906838" lon="1818171" rev="19463488"/>
            </a:camera>
            <a:lightRig rig="twoPt" dir="t">
              <a:rot lat="0" lon="0" rev="6600000"/>
            </a:lightRig>
          </a:scene3d>
        </p:grpSpPr>
        <p:sp>
          <p:nvSpPr>
            <p:cNvPr id="4" name="Freeform 25"/>
            <p:cNvSpPr>
              <a:spLocks noEditPoints="1"/>
            </p:cNvSpPr>
            <p:nvPr/>
          </p:nvSpPr>
          <p:spPr bwMode="auto">
            <a:xfrm>
              <a:off x="3671888" y="2403475"/>
              <a:ext cx="1800225" cy="1439863"/>
            </a:xfrm>
            <a:custGeom>
              <a:avLst/>
              <a:gdLst/>
              <a:ahLst/>
              <a:cxnLst>
                <a:cxn ang="0">
                  <a:pos x="5327" y="0"/>
                </a:cxn>
                <a:cxn ang="0">
                  <a:pos x="5395" y="7"/>
                </a:cxn>
                <a:cxn ang="0">
                  <a:pos x="5459" y="27"/>
                </a:cxn>
                <a:cxn ang="0">
                  <a:pos x="5517" y="58"/>
                </a:cxn>
                <a:cxn ang="0">
                  <a:pos x="5568" y="100"/>
                </a:cxn>
                <a:cxn ang="0">
                  <a:pos x="5609" y="150"/>
                </a:cxn>
                <a:cxn ang="0">
                  <a:pos x="5640" y="207"/>
                </a:cxn>
                <a:cxn ang="0">
                  <a:pos x="5660" y="271"/>
                </a:cxn>
                <a:cxn ang="0">
                  <a:pos x="5667" y="339"/>
                </a:cxn>
                <a:cxn ang="0">
                  <a:pos x="906" y="2266"/>
                </a:cxn>
                <a:cxn ang="0">
                  <a:pos x="906" y="2266"/>
                </a:cxn>
                <a:cxn ang="0">
                  <a:pos x="906" y="340"/>
                </a:cxn>
                <a:cxn ang="0">
                  <a:pos x="4420" y="1473"/>
                </a:cxn>
                <a:cxn ang="0">
                  <a:pos x="4760" y="2168"/>
                </a:cxn>
                <a:cxn ang="0">
                  <a:pos x="4760" y="1771"/>
                </a:cxn>
                <a:cxn ang="0">
                  <a:pos x="4760" y="1374"/>
                </a:cxn>
                <a:cxn ang="0">
                  <a:pos x="4760" y="977"/>
                </a:cxn>
                <a:cxn ang="0">
                  <a:pos x="4759" y="637"/>
                </a:cxn>
                <a:cxn ang="0">
                  <a:pos x="4748" y="543"/>
                </a:cxn>
                <a:cxn ang="0">
                  <a:pos x="4728" y="481"/>
                </a:cxn>
                <a:cxn ang="0">
                  <a:pos x="4697" y="431"/>
                </a:cxn>
                <a:cxn ang="0">
                  <a:pos x="4654" y="393"/>
                </a:cxn>
                <a:cxn ang="0">
                  <a:pos x="4599" y="365"/>
                </a:cxn>
                <a:cxn ang="0">
                  <a:pos x="4529" y="348"/>
                </a:cxn>
                <a:cxn ang="0">
                  <a:pos x="4444" y="340"/>
                </a:cxn>
                <a:cxn ang="0">
                  <a:pos x="0" y="4123"/>
                </a:cxn>
                <a:cxn ang="0">
                  <a:pos x="906" y="4194"/>
                </a:cxn>
                <a:cxn ang="0">
                  <a:pos x="900" y="4262"/>
                </a:cxn>
                <a:cxn ang="0">
                  <a:pos x="881" y="4326"/>
                </a:cxn>
                <a:cxn ang="0">
                  <a:pos x="849" y="4384"/>
                </a:cxn>
                <a:cxn ang="0">
                  <a:pos x="807" y="4434"/>
                </a:cxn>
                <a:cxn ang="0">
                  <a:pos x="758" y="4476"/>
                </a:cxn>
                <a:cxn ang="0">
                  <a:pos x="699" y="4507"/>
                </a:cxn>
                <a:cxn ang="0">
                  <a:pos x="636" y="4526"/>
                </a:cxn>
                <a:cxn ang="0">
                  <a:pos x="567" y="4534"/>
                </a:cxn>
                <a:cxn ang="0">
                  <a:pos x="0" y="4123"/>
                </a:cxn>
                <a:cxn ang="0">
                  <a:pos x="4421" y="4194"/>
                </a:cxn>
                <a:cxn ang="0">
                  <a:pos x="3515" y="4534"/>
                </a:cxn>
                <a:cxn ang="0">
                  <a:pos x="1474" y="4534"/>
                </a:cxn>
                <a:cxn ang="0">
                  <a:pos x="1406" y="4526"/>
                </a:cxn>
                <a:cxn ang="0">
                  <a:pos x="1342" y="4507"/>
                </a:cxn>
                <a:cxn ang="0">
                  <a:pos x="1284" y="4476"/>
                </a:cxn>
                <a:cxn ang="0">
                  <a:pos x="1233" y="4434"/>
                </a:cxn>
                <a:cxn ang="0">
                  <a:pos x="1192" y="4384"/>
                </a:cxn>
                <a:cxn ang="0">
                  <a:pos x="1161" y="4326"/>
                </a:cxn>
                <a:cxn ang="0">
                  <a:pos x="1140" y="4262"/>
                </a:cxn>
                <a:cxn ang="0">
                  <a:pos x="1134" y="4194"/>
                </a:cxn>
                <a:cxn ang="0">
                  <a:pos x="3515" y="4195"/>
                </a:cxn>
                <a:cxn ang="0">
                  <a:pos x="4762" y="3287"/>
                </a:cxn>
                <a:cxn ang="0">
                  <a:pos x="2381" y="2947"/>
                </a:cxn>
                <a:cxn ang="0">
                  <a:pos x="5666" y="4228"/>
                </a:cxn>
                <a:cxn ang="0">
                  <a:pos x="5653" y="4294"/>
                </a:cxn>
                <a:cxn ang="0">
                  <a:pos x="5627" y="4356"/>
                </a:cxn>
                <a:cxn ang="0">
                  <a:pos x="5590" y="4410"/>
                </a:cxn>
                <a:cxn ang="0">
                  <a:pos x="5544" y="4456"/>
                </a:cxn>
                <a:cxn ang="0">
                  <a:pos x="5490" y="4492"/>
                </a:cxn>
                <a:cxn ang="0">
                  <a:pos x="5429" y="4518"/>
                </a:cxn>
                <a:cxn ang="0">
                  <a:pos x="5363" y="4532"/>
                </a:cxn>
              </a:cxnLst>
              <a:rect l="0" t="0" r="r" b="b"/>
              <a:pathLst>
                <a:path w="5668" h="4534">
                  <a:moveTo>
                    <a:pt x="0" y="2607"/>
                  </a:moveTo>
                  <a:lnTo>
                    <a:pt x="0" y="1"/>
                  </a:lnTo>
                  <a:lnTo>
                    <a:pt x="5327" y="0"/>
                  </a:lnTo>
                  <a:lnTo>
                    <a:pt x="5327" y="0"/>
                  </a:lnTo>
                  <a:lnTo>
                    <a:pt x="5345" y="0"/>
                  </a:lnTo>
                  <a:lnTo>
                    <a:pt x="5362" y="2"/>
                  </a:lnTo>
                  <a:lnTo>
                    <a:pt x="5378" y="3"/>
                  </a:lnTo>
                  <a:lnTo>
                    <a:pt x="5395" y="7"/>
                  </a:lnTo>
                  <a:lnTo>
                    <a:pt x="5412" y="11"/>
                  </a:lnTo>
                  <a:lnTo>
                    <a:pt x="5428" y="16"/>
                  </a:lnTo>
                  <a:lnTo>
                    <a:pt x="5443" y="20"/>
                  </a:lnTo>
                  <a:lnTo>
                    <a:pt x="5459" y="27"/>
                  </a:lnTo>
                  <a:lnTo>
                    <a:pt x="5475" y="34"/>
                  </a:lnTo>
                  <a:lnTo>
                    <a:pt x="5489" y="41"/>
                  </a:lnTo>
                  <a:lnTo>
                    <a:pt x="5504" y="49"/>
                  </a:lnTo>
                  <a:lnTo>
                    <a:pt x="5517" y="58"/>
                  </a:lnTo>
                  <a:lnTo>
                    <a:pt x="5531" y="67"/>
                  </a:lnTo>
                  <a:lnTo>
                    <a:pt x="5543" y="77"/>
                  </a:lnTo>
                  <a:lnTo>
                    <a:pt x="5555" y="88"/>
                  </a:lnTo>
                  <a:lnTo>
                    <a:pt x="5568" y="100"/>
                  </a:lnTo>
                  <a:lnTo>
                    <a:pt x="5579" y="111"/>
                  </a:lnTo>
                  <a:lnTo>
                    <a:pt x="5589" y="123"/>
                  </a:lnTo>
                  <a:lnTo>
                    <a:pt x="5599" y="137"/>
                  </a:lnTo>
                  <a:lnTo>
                    <a:pt x="5609" y="150"/>
                  </a:lnTo>
                  <a:lnTo>
                    <a:pt x="5618" y="163"/>
                  </a:lnTo>
                  <a:lnTo>
                    <a:pt x="5626" y="178"/>
                  </a:lnTo>
                  <a:lnTo>
                    <a:pt x="5634" y="193"/>
                  </a:lnTo>
                  <a:lnTo>
                    <a:pt x="5640" y="207"/>
                  </a:lnTo>
                  <a:lnTo>
                    <a:pt x="5646" y="223"/>
                  </a:lnTo>
                  <a:lnTo>
                    <a:pt x="5651" y="238"/>
                  </a:lnTo>
                  <a:lnTo>
                    <a:pt x="5656" y="254"/>
                  </a:lnTo>
                  <a:lnTo>
                    <a:pt x="5660" y="271"/>
                  </a:lnTo>
                  <a:lnTo>
                    <a:pt x="5663" y="288"/>
                  </a:lnTo>
                  <a:lnTo>
                    <a:pt x="5665" y="304"/>
                  </a:lnTo>
                  <a:lnTo>
                    <a:pt x="5667" y="321"/>
                  </a:lnTo>
                  <a:lnTo>
                    <a:pt x="5667" y="339"/>
                  </a:lnTo>
                  <a:lnTo>
                    <a:pt x="5668" y="340"/>
                  </a:lnTo>
                  <a:lnTo>
                    <a:pt x="5668" y="2605"/>
                  </a:lnTo>
                  <a:lnTo>
                    <a:pt x="0" y="2607"/>
                  </a:lnTo>
                  <a:close/>
                  <a:moveTo>
                    <a:pt x="906" y="2266"/>
                  </a:moveTo>
                  <a:lnTo>
                    <a:pt x="2381" y="2266"/>
                  </a:lnTo>
                  <a:lnTo>
                    <a:pt x="2381" y="1473"/>
                  </a:lnTo>
                  <a:lnTo>
                    <a:pt x="906" y="1473"/>
                  </a:lnTo>
                  <a:lnTo>
                    <a:pt x="906" y="2266"/>
                  </a:lnTo>
                  <a:close/>
                  <a:moveTo>
                    <a:pt x="906" y="1134"/>
                  </a:moveTo>
                  <a:lnTo>
                    <a:pt x="2381" y="1134"/>
                  </a:lnTo>
                  <a:lnTo>
                    <a:pt x="2381" y="340"/>
                  </a:lnTo>
                  <a:lnTo>
                    <a:pt x="906" y="340"/>
                  </a:lnTo>
                  <a:lnTo>
                    <a:pt x="906" y="1134"/>
                  </a:lnTo>
                  <a:close/>
                  <a:moveTo>
                    <a:pt x="3312" y="1134"/>
                  </a:moveTo>
                  <a:lnTo>
                    <a:pt x="4420" y="1134"/>
                  </a:lnTo>
                  <a:lnTo>
                    <a:pt x="4420" y="1473"/>
                  </a:lnTo>
                  <a:lnTo>
                    <a:pt x="3312" y="1473"/>
                  </a:lnTo>
                  <a:lnTo>
                    <a:pt x="3312" y="2266"/>
                  </a:lnTo>
                  <a:lnTo>
                    <a:pt x="4760" y="2266"/>
                  </a:lnTo>
                  <a:lnTo>
                    <a:pt x="4760" y="2168"/>
                  </a:lnTo>
                  <a:lnTo>
                    <a:pt x="4760" y="2068"/>
                  </a:lnTo>
                  <a:lnTo>
                    <a:pt x="4760" y="1969"/>
                  </a:lnTo>
                  <a:lnTo>
                    <a:pt x="4760" y="1870"/>
                  </a:lnTo>
                  <a:lnTo>
                    <a:pt x="4760" y="1771"/>
                  </a:lnTo>
                  <a:lnTo>
                    <a:pt x="4760" y="1672"/>
                  </a:lnTo>
                  <a:lnTo>
                    <a:pt x="4760" y="1572"/>
                  </a:lnTo>
                  <a:lnTo>
                    <a:pt x="4760" y="1473"/>
                  </a:lnTo>
                  <a:lnTo>
                    <a:pt x="4760" y="1374"/>
                  </a:lnTo>
                  <a:lnTo>
                    <a:pt x="4760" y="1275"/>
                  </a:lnTo>
                  <a:lnTo>
                    <a:pt x="4760" y="1176"/>
                  </a:lnTo>
                  <a:lnTo>
                    <a:pt x="4760" y="1077"/>
                  </a:lnTo>
                  <a:lnTo>
                    <a:pt x="4760" y="977"/>
                  </a:lnTo>
                  <a:lnTo>
                    <a:pt x="4760" y="879"/>
                  </a:lnTo>
                  <a:lnTo>
                    <a:pt x="4760" y="779"/>
                  </a:lnTo>
                  <a:lnTo>
                    <a:pt x="4760" y="680"/>
                  </a:lnTo>
                  <a:lnTo>
                    <a:pt x="4759" y="637"/>
                  </a:lnTo>
                  <a:lnTo>
                    <a:pt x="4756" y="597"/>
                  </a:lnTo>
                  <a:lnTo>
                    <a:pt x="4754" y="579"/>
                  </a:lnTo>
                  <a:lnTo>
                    <a:pt x="4751" y="560"/>
                  </a:lnTo>
                  <a:lnTo>
                    <a:pt x="4748" y="543"/>
                  </a:lnTo>
                  <a:lnTo>
                    <a:pt x="4744" y="526"/>
                  </a:lnTo>
                  <a:lnTo>
                    <a:pt x="4739" y="510"/>
                  </a:lnTo>
                  <a:lnTo>
                    <a:pt x="4734" y="496"/>
                  </a:lnTo>
                  <a:lnTo>
                    <a:pt x="4728" y="481"/>
                  </a:lnTo>
                  <a:lnTo>
                    <a:pt x="4721" y="468"/>
                  </a:lnTo>
                  <a:lnTo>
                    <a:pt x="4713" y="454"/>
                  </a:lnTo>
                  <a:lnTo>
                    <a:pt x="4706" y="443"/>
                  </a:lnTo>
                  <a:lnTo>
                    <a:pt x="4697" y="431"/>
                  </a:lnTo>
                  <a:lnTo>
                    <a:pt x="4688" y="421"/>
                  </a:lnTo>
                  <a:lnTo>
                    <a:pt x="4678" y="411"/>
                  </a:lnTo>
                  <a:lnTo>
                    <a:pt x="4666" y="402"/>
                  </a:lnTo>
                  <a:lnTo>
                    <a:pt x="4654" y="393"/>
                  </a:lnTo>
                  <a:lnTo>
                    <a:pt x="4642" y="385"/>
                  </a:lnTo>
                  <a:lnTo>
                    <a:pt x="4628" y="377"/>
                  </a:lnTo>
                  <a:lnTo>
                    <a:pt x="4614" y="370"/>
                  </a:lnTo>
                  <a:lnTo>
                    <a:pt x="4599" y="365"/>
                  </a:lnTo>
                  <a:lnTo>
                    <a:pt x="4582" y="359"/>
                  </a:lnTo>
                  <a:lnTo>
                    <a:pt x="4566" y="355"/>
                  </a:lnTo>
                  <a:lnTo>
                    <a:pt x="4548" y="351"/>
                  </a:lnTo>
                  <a:lnTo>
                    <a:pt x="4529" y="348"/>
                  </a:lnTo>
                  <a:lnTo>
                    <a:pt x="4510" y="345"/>
                  </a:lnTo>
                  <a:lnTo>
                    <a:pt x="4488" y="342"/>
                  </a:lnTo>
                  <a:lnTo>
                    <a:pt x="4467" y="341"/>
                  </a:lnTo>
                  <a:lnTo>
                    <a:pt x="4444" y="340"/>
                  </a:lnTo>
                  <a:lnTo>
                    <a:pt x="4420" y="340"/>
                  </a:lnTo>
                  <a:lnTo>
                    <a:pt x="3312" y="340"/>
                  </a:lnTo>
                  <a:lnTo>
                    <a:pt x="3312" y="1134"/>
                  </a:lnTo>
                  <a:close/>
                  <a:moveTo>
                    <a:pt x="0" y="4123"/>
                  </a:moveTo>
                  <a:lnTo>
                    <a:pt x="0" y="2947"/>
                  </a:lnTo>
                  <a:lnTo>
                    <a:pt x="906" y="2947"/>
                  </a:lnTo>
                  <a:lnTo>
                    <a:pt x="906" y="4194"/>
                  </a:lnTo>
                  <a:lnTo>
                    <a:pt x="906" y="4194"/>
                  </a:lnTo>
                  <a:lnTo>
                    <a:pt x="906" y="4210"/>
                  </a:lnTo>
                  <a:lnTo>
                    <a:pt x="905" y="4228"/>
                  </a:lnTo>
                  <a:lnTo>
                    <a:pt x="903" y="4245"/>
                  </a:lnTo>
                  <a:lnTo>
                    <a:pt x="900" y="4262"/>
                  </a:lnTo>
                  <a:lnTo>
                    <a:pt x="896" y="4279"/>
                  </a:lnTo>
                  <a:lnTo>
                    <a:pt x="892" y="4294"/>
                  </a:lnTo>
                  <a:lnTo>
                    <a:pt x="886" y="4310"/>
                  </a:lnTo>
                  <a:lnTo>
                    <a:pt x="881" y="4326"/>
                  </a:lnTo>
                  <a:lnTo>
                    <a:pt x="874" y="4340"/>
                  </a:lnTo>
                  <a:lnTo>
                    <a:pt x="866" y="4356"/>
                  </a:lnTo>
                  <a:lnTo>
                    <a:pt x="858" y="4369"/>
                  </a:lnTo>
                  <a:lnTo>
                    <a:pt x="849" y="4384"/>
                  </a:lnTo>
                  <a:lnTo>
                    <a:pt x="839" y="4396"/>
                  </a:lnTo>
                  <a:lnTo>
                    <a:pt x="829" y="4410"/>
                  </a:lnTo>
                  <a:lnTo>
                    <a:pt x="819" y="4422"/>
                  </a:lnTo>
                  <a:lnTo>
                    <a:pt x="807" y="4434"/>
                  </a:lnTo>
                  <a:lnTo>
                    <a:pt x="796" y="4445"/>
                  </a:lnTo>
                  <a:lnTo>
                    <a:pt x="783" y="4456"/>
                  </a:lnTo>
                  <a:lnTo>
                    <a:pt x="770" y="4466"/>
                  </a:lnTo>
                  <a:lnTo>
                    <a:pt x="758" y="4476"/>
                  </a:lnTo>
                  <a:lnTo>
                    <a:pt x="743" y="4485"/>
                  </a:lnTo>
                  <a:lnTo>
                    <a:pt x="728" y="4492"/>
                  </a:lnTo>
                  <a:lnTo>
                    <a:pt x="714" y="4500"/>
                  </a:lnTo>
                  <a:lnTo>
                    <a:pt x="699" y="4507"/>
                  </a:lnTo>
                  <a:lnTo>
                    <a:pt x="684" y="4513"/>
                  </a:lnTo>
                  <a:lnTo>
                    <a:pt x="668" y="4518"/>
                  </a:lnTo>
                  <a:lnTo>
                    <a:pt x="652" y="4523"/>
                  </a:lnTo>
                  <a:lnTo>
                    <a:pt x="636" y="4526"/>
                  </a:lnTo>
                  <a:lnTo>
                    <a:pt x="619" y="4529"/>
                  </a:lnTo>
                  <a:lnTo>
                    <a:pt x="602" y="4532"/>
                  </a:lnTo>
                  <a:lnTo>
                    <a:pt x="584" y="4533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0" y="4534"/>
                  </a:lnTo>
                  <a:lnTo>
                    <a:pt x="0" y="4123"/>
                  </a:lnTo>
                  <a:close/>
                  <a:moveTo>
                    <a:pt x="3515" y="3626"/>
                  </a:moveTo>
                  <a:lnTo>
                    <a:pt x="4421" y="3626"/>
                  </a:lnTo>
                  <a:lnTo>
                    <a:pt x="4421" y="4194"/>
                  </a:lnTo>
                  <a:lnTo>
                    <a:pt x="4421" y="419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3515" y="4534"/>
                  </a:lnTo>
                  <a:lnTo>
                    <a:pt x="3515" y="4534"/>
                  </a:lnTo>
                  <a:lnTo>
                    <a:pt x="1474" y="4534"/>
                  </a:lnTo>
                  <a:lnTo>
                    <a:pt x="1474" y="4533"/>
                  </a:lnTo>
                  <a:lnTo>
                    <a:pt x="1474" y="4534"/>
                  </a:lnTo>
                  <a:lnTo>
                    <a:pt x="1456" y="4533"/>
                  </a:lnTo>
                  <a:lnTo>
                    <a:pt x="1439" y="4532"/>
                  </a:lnTo>
                  <a:lnTo>
                    <a:pt x="1422" y="4529"/>
                  </a:lnTo>
                  <a:lnTo>
                    <a:pt x="1406" y="4526"/>
                  </a:lnTo>
                  <a:lnTo>
                    <a:pt x="1389" y="4523"/>
                  </a:lnTo>
                  <a:lnTo>
                    <a:pt x="1372" y="4518"/>
                  </a:lnTo>
                  <a:lnTo>
                    <a:pt x="1356" y="4513"/>
                  </a:lnTo>
                  <a:lnTo>
                    <a:pt x="1342" y="4507"/>
                  </a:lnTo>
                  <a:lnTo>
                    <a:pt x="1326" y="4500"/>
                  </a:lnTo>
                  <a:lnTo>
                    <a:pt x="1312" y="4492"/>
                  </a:lnTo>
                  <a:lnTo>
                    <a:pt x="1297" y="4485"/>
                  </a:lnTo>
                  <a:lnTo>
                    <a:pt x="1284" y="4476"/>
                  </a:lnTo>
                  <a:lnTo>
                    <a:pt x="1270" y="4466"/>
                  </a:lnTo>
                  <a:lnTo>
                    <a:pt x="1258" y="4456"/>
                  </a:lnTo>
                  <a:lnTo>
                    <a:pt x="1246" y="4445"/>
                  </a:lnTo>
                  <a:lnTo>
                    <a:pt x="1233" y="4434"/>
                  </a:lnTo>
                  <a:lnTo>
                    <a:pt x="1222" y="4422"/>
                  </a:lnTo>
                  <a:lnTo>
                    <a:pt x="1211" y="4410"/>
                  </a:lnTo>
                  <a:lnTo>
                    <a:pt x="1201" y="4396"/>
                  </a:lnTo>
                  <a:lnTo>
                    <a:pt x="1192" y="4384"/>
                  </a:lnTo>
                  <a:lnTo>
                    <a:pt x="1183" y="4369"/>
                  </a:lnTo>
                  <a:lnTo>
                    <a:pt x="1175" y="4356"/>
                  </a:lnTo>
                  <a:lnTo>
                    <a:pt x="1167" y="4340"/>
                  </a:lnTo>
                  <a:lnTo>
                    <a:pt x="1161" y="4326"/>
                  </a:lnTo>
                  <a:lnTo>
                    <a:pt x="1154" y="4310"/>
                  </a:lnTo>
                  <a:lnTo>
                    <a:pt x="1149" y="4294"/>
                  </a:lnTo>
                  <a:lnTo>
                    <a:pt x="1145" y="4279"/>
                  </a:lnTo>
                  <a:lnTo>
                    <a:pt x="1140" y="4262"/>
                  </a:lnTo>
                  <a:lnTo>
                    <a:pt x="1138" y="4245"/>
                  </a:lnTo>
                  <a:lnTo>
                    <a:pt x="1136" y="4228"/>
                  </a:lnTo>
                  <a:lnTo>
                    <a:pt x="1134" y="4210"/>
                  </a:lnTo>
                  <a:lnTo>
                    <a:pt x="1134" y="4194"/>
                  </a:lnTo>
                  <a:lnTo>
                    <a:pt x="1137" y="2947"/>
                  </a:lnTo>
                  <a:lnTo>
                    <a:pt x="2040" y="2947"/>
                  </a:lnTo>
                  <a:lnTo>
                    <a:pt x="2040" y="4196"/>
                  </a:lnTo>
                  <a:lnTo>
                    <a:pt x="3515" y="4195"/>
                  </a:lnTo>
                  <a:lnTo>
                    <a:pt x="3515" y="3626"/>
                  </a:lnTo>
                  <a:close/>
                  <a:moveTo>
                    <a:pt x="5328" y="4534"/>
                  </a:moveTo>
                  <a:lnTo>
                    <a:pt x="4762" y="4534"/>
                  </a:lnTo>
                  <a:lnTo>
                    <a:pt x="4762" y="3287"/>
                  </a:lnTo>
                  <a:lnTo>
                    <a:pt x="3287" y="3287"/>
                  </a:lnTo>
                  <a:lnTo>
                    <a:pt x="3287" y="3853"/>
                  </a:lnTo>
                  <a:lnTo>
                    <a:pt x="2381" y="3853"/>
                  </a:lnTo>
                  <a:lnTo>
                    <a:pt x="2381" y="2947"/>
                  </a:lnTo>
                  <a:lnTo>
                    <a:pt x="5668" y="2947"/>
                  </a:lnTo>
                  <a:lnTo>
                    <a:pt x="5668" y="4194"/>
                  </a:lnTo>
                  <a:lnTo>
                    <a:pt x="5667" y="4210"/>
                  </a:lnTo>
                  <a:lnTo>
                    <a:pt x="5666" y="4228"/>
                  </a:lnTo>
                  <a:lnTo>
                    <a:pt x="5664" y="4245"/>
                  </a:lnTo>
                  <a:lnTo>
                    <a:pt x="5660" y="4262"/>
                  </a:lnTo>
                  <a:lnTo>
                    <a:pt x="5657" y="4279"/>
                  </a:lnTo>
                  <a:lnTo>
                    <a:pt x="5653" y="4294"/>
                  </a:lnTo>
                  <a:lnTo>
                    <a:pt x="5647" y="4310"/>
                  </a:lnTo>
                  <a:lnTo>
                    <a:pt x="5641" y="4326"/>
                  </a:lnTo>
                  <a:lnTo>
                    <a:pt x="5635" y="4340"/>
                  </a:lnTo>
                  <a:lnTo>
                    <a:pt x="5627" y="4356"/>
                  </a:lnTo>
                  <a:lnTo>
                    <a:pt x="5619" y="4369"/>
                  </a:lnTo>
                  <a:lnTo>
                    <a:pt x="5610" y="4384"/>
                  </a:lnTo>
                  <a:lnTo>
                    <a:pt x="5600" y="4396"/>
                  </a:lnTo>
                  <a:lnTo>
                    <a:pt x="5590" y="4410"/>
                  </a:lnTo>
                  <a:lnTo>
                    <a:pt x="5580" y="4422"/>
                  </a:lnTo>
                  <a:lnTo>
                    <a:pt x="5569" y="4434"/>
                  </a:lnTo>
                  <a:lnTo>
                    <a:pt x="5556" y="4445"/>
                  </a:lnTo>
                  <a:lnTo>
                    <a:pt x="5544" y="4456"/>
                  </a:lnTo>
                  <a:lnTo>
                    <a:pt x="5532" y="4466"/>
                  </a:lnTo>
                  <a:lnTo>
                    <a:pt x="5518" y="4476"/>
                  </a:lnTo>
                  <a:lnTo>
                    <a:pt x="5504" y="4485"/>
                  </a:lnTo>
                  <a:lnTo>
                    <a:pt x="5490" y="4492"/>
                  </a:lnTo>
                  <a:lnTo>
                    <a:pt x="5476" y="4500"/>
                  </a:lnTo>
                  <a:lnTo>
                    <a:pt x="5460" y="4507"/>
                  </a:lnTo>
                  <a:lnTo>
                    <a:pt x="5444" y="4513"/>
                  </a:lnTo>
                  <a:lnTo>
                    <a:pt x="5429" y="4518"/>
                  </a:lnTo>
                  <a:lnTo>
                    <a:pt x="5413" y="4523"/>
                  </a:lnTo>
                  <a:lnTo>
                    <a:pt x="5396" y="4526"/>
                  </a:lnTo>
                  <a:lnTo>
                    <a:pt x="5379" y="4529"/>
                  </a:lnTo>
                  <a:lnTo>
                    <a:pt x="5363" y="4532"/>
                  </a:lnTo>
                  <a:lnTo>
                    <a:pt x="5345" y="4533"/>
                  </a:lnTo>
                  <a:lnTo>
                    <a:pt x="5328" y="4534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5" name="Freeform 26"/>
            <p:cNvSpPr>
              <a:spLocks noEditPoints="1"/>
            </p:cNvSpPr>
            <p:nvPr/>
          </p:nvSpPr>
          <p:spPr bwMode="auto">
            <a:xfrm>
              <a:off x="5616576" y="2403475"/>
              <a:ext cx="1798638" cy="143986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1360" y="679"/>
                </a:cxn>
                <a:cxn ang="0">
                  <a:pos x="0" y="4534"/>
                </a:cxn>
                <a:cxn ang="0">
                  <a:pos x="453" y="3598"/>
                </a:cxn>
                <a:cxn ang="0">
                  <a:pos x="453" y="2607"/>
                </a:cxn>
                <a:cxn ang="0">
                  <a:pos x="453" y="1614"/>
                </a:cxn>
                <a:cxn ang="0">
                  <a:pos x="448" y="939"/>
                </a:cxn>
                <a:cxn ang="0">
                  <a:pos x="433" y="854"/>
                </a:cxn>
                <a:cxn ang="0">
                  <a:pos x="400" y="786"/>
                </a:cxn>
                <a:cxn ang="0">
                  <a:pos x="350" y="734"/>
                </a:cxn>
                <a:cxn ang="0">
                  <a:pos x="278" y="699"/>
                </a:cxn>
                <a:cxn ang="0">
                  <a:pos x="182" y="682"/>
                </a:cxn>
                <a:cxn ang="0">
                  <a:pos x="3190" y="0"/>
                </a:cxn>
                <a:cxn ang="0">
                  <a:pos x="1926" y="679"/>
                </a:cxn>
                <a:cxn ang="0">
                  <a:pos x="1926" y="4534"/>
                </a:cxn>
                <a:cxn ang="0">
                  <a:pos x="5327" y="1586"/>
                </a:cxn>
                <a:cxn ang="0">
                  <a:pos x="5395" y="1593"/>
                </a:cxn>
                <a:cxn ang="0">
                  <a:pos x="5474" y="1619"/>
                </a:cxn>
                <a:cxn ang="0">
                  <a:pos x="5543" y="1663"/>
                </a:cxn>
                <a:cxn ang="0">
                  <a:pos x="5600" y="1722"/>
                </a:cxn>
                <a:cxn ang="0">
                  <a:pos x="5640" y="1793"/>
                </a:cxn>
                <a:cxn ang="0">
                  <a:pos x="5663" y="1874"/>
                </a:cxn>
                <a:cxn ang="0">
                  <a:pos x="4873" y="3286"/>
                </a:cxn>
                <a:cxn ang="0">
                  <a:pos x="4873" y="3711"/>
                </a:cxn>
                <a:cxn ang="0">
                  <a:pos x="4877" y="4015"/>
                </a:cxn>
                <a:cxn ang="0">
                  <a:pos x="4907" y="4106"/>
                </a:cxn>
                <a:cxn ang="0">
                  <a:pos x="4939" y="4144"/>
                </a:cxn>
                <a:cxn ang="0">
                  <a:pos x="4984" y="4172"/>
                </a:cxn>
                <a:cxn ang="0">
                  <a:pos x="5044" y="4189"/>
                </a:cxn>
                <a:cxn ang="0">
                  <a:pos x="5667" y="4194"/>
                </a:cxn>
                <a:cxn ang="0">
                  <a:pos x="4289" y="4533"/>
                </a:cxn>
                <a:cxn ang="0">
                  <a:pos x="4206" y="4518"/>
                </a:cxn>
                <a:cxn ang="0">
                  <a:pos x="4132" y="4485"/>
                </a:cxn>
                <a:cxn ang="0">
                  <a:pos x="4069" y="4435"/>
                </a:cxn>
                <a:cxn ang="0">
                  <a:pos x="4018" y="4373"/>
                </a:cxn>
                <a:cxn ang="0">
                  <a:pos x="3983" y="4299"/>
                </a:cxn>
                <a:cxn ang="0">
                  <a:pos x="3968" y="4216"/>
                </a:cxn>
                <a:cxn ang="0">
                  <a:pos x="2833" y="1926"/>
                </a:cxn>
                <a:cxn ang="0">
                  <a:pos x="2833" y="2946"/>
                </a:cxn>
                <a:cxn ang="0">
                  <a:pos x="4756" y="2214"/>
                </a:cxn>
                <a:cxn ang="0">
                  <a:pos x="4733" y="2133"/>
                </a:cxn>
                <a:cxn ang="0">
                  <a:pos x="4693" y="2063"/>
                </a:cxn>
                <a:cxn ang="0">
                  <a:pos x="4636" y="2003"/>
                </a:cxn>
                <a:cxn ang="0">
                  <a:pos x="4568" y="1960"/>
                </a:cxn>
                <a:cxn ang="0">
                  <a:pos x="4488" y="1933"/>
                </a:cxn>
                <a:cxn ang="0">
                  <a:pos x="4420" y="1926"/>
                </a:cxn>
                <a:cxn ang="0">
                  <a:pos x="1926" y="1133"/>
                </a:cxn>
                <a:cxn ang="0">
                  <a:pos x="5106" y="779"/>
                </a:cxn>
                <a:cxn ang="0">
                  <a:pos x="4216" y="853"/>
                </a:cxn>
                <a:cxn ang="0">
                  <a:pos x="4170" y="936"/>
                </a:cxn>
                <a:cxn ang="0">
                  <a:pos x="4110" y="1007"/>
                </a:cxn>
                <a:cxn ang="0">
                  <a:pos x="4035" y="1064"/>
                </a:cxn>
                <a:cxn ang="0">
                  <a:pos x="3950" y="1106"/>
                </a:cxn>
                <a:cxn ang="0">
                  <a:pos x="3856" y="1128"/>
                </a:cxn>
                <a:cxn ang="0">
                  <a:pos x="3756" y="1130"/>
                </a:cxn>
                <a:cxn ang="0">
                  <a:pos x="3661" y="1111"/>
                </a:cxn>
                <a:cxn ang="0">
                  <a:pos x="3574" y="1074"/>
                </a:cxn>
                <a:cxn ang="0">
                  <a:pos x="3497" y="1020"/>
                </a:cxn>
                <a:cxn ang="0">
                  <a:pos x="3433" y="951"/>
                </a:cxn>
                <a:cxn ang="0">
                  <a:pos x="3385" y="870"/>
                </a:cxn>
                <a:cxn ang="0">
                  <a:pos x="3353" y="779"/>
                </a:cxn>
              </a:cxnLst>
              <a:rect l="0" t="0" r="r" b="b"/>
              <a:pathLst>
                <a:path w="5667" h="4534">
                  <a:moveTo>
                    <a:pt x="113" y="679"/>
                  </a:moveTo>
                  <a:lnTo>
                    <a:pt x="0" y="679"/>
                  </a:lnTo>
                  <a:lnTo>
                    <a:pt x="0" y="339"/>
                  </a:lnTo>
                  <a:lnTo>
                    <a:pt x="453" y="339"/>
                  </a:lnTo>
                  <a:lnTo>
                    <a:pt x="453" y="0"/>
                  </a:lnTo>
                  <a:lnTo>
                    <a:pt x="1360" y="0"/>
                  </a:lnTo>
                  <a:lnTo>
                    <a:pt x="1360" y="339"/>
                  </a:lnTo>
                  <a:lnTo>
                    <a:pt x="1813" y="339"/>
                  </a:lnTo>
                  <a:lnTo>
                    <a:pt x="1813" y="679"/>
                  </a:lnTo>
                  <a:lnTo>
                    <a:pt x="1360" y="679"/>
                  </a:lnTo>
                  <a:lnTo>
                    <a:pt x="1360" y="4194"/>
                  </a:lnTo>
                  <a:lnTo>
                    <a:pt x="1813" y="4194"/>
                  </a:lnTo>
                  <a:lnTo>
                    <a:pt x="1813" y="4534"/>
                  </a:lnTo>
                  <a:lnTo>
                    <a:pt x="453" y="4534"/>
                  </a:lnTo>
                  <a:lnTo>
                    <a:pt x="0" y="4534"/>
                  </a:lnTo>
                  <a:lnTo>
                    <a:pt x="0" y="4194"/>
                  </a:lnTo>
                  <a:lnTo>
                    <a:pt x="453" y="4194"/>
                  </a:lnTo>
                  <a:lnTo>
                    <a:pt x="453" y="3994"/>
                  </a:lnTo>
                  <a:lnTo>
                    <a:pt x="453" y="3796"/>
                  </a:lnTo>
                  <a:lnTo>
                    <a:pt x="453" y="3598"/>
                  </a:lnTo>
                  <a:lnTo>
                    <a:pt x="453" y="3400"/>
                  </a:lnTo>
                  <a:lnTo>
                    <a:pt x="453" y="3201"/>
                  </a:lnTo>
                  <a:lnTo>
                    <a:pt x="453" y="3003"/>
                  </a:lnTo>
                  <a:lnTo>
                    <a:pt x="453" y="2805"/>
                  </a:lnTo>
                  <a:lnTo>
                    <a:pt x="453" y="2607"/>
                  </a:lnTo>
                  <a:lnTo>
                    <a:pt x="453" y="2407"/>
                  </a:lnTo>
                  <a:lnTo>
                    <a:pt x="453" y="2209"/>
                  </a:lnTo>
                  <a:lnTo>
                    <a:pt x="453" y="2011"/>
                  </a:lnTo>
                  <a:lnTo>
                    <a:pt x="453" y="1812"/>
                  </a:lnTo>
                  <a:lnTo>
                    <a:pt x="453" y="1614"/>
                  </a:lnTo>
                  <a:lnTo>
                    <a:pt x="453" y="1416"/>
                  </a:lnTo>
                  <a:lnTo>
                    <a:pt x="453" y="1218"/>
                  </a:lnTo>
                  <a:lnTo>
                    <a:pt x="453" y="1018"/>
                  </a:lnTo>
                  <a:lnTo>
                    <a:pt x="452" y="977"/>
                  </a:lnTo>
                  <a:lnTo>
                    <a:pt x="448" y="939"/>
                  </a:lnTo>
                  <a:lnTo>
                    <a:pt x="447" y="921"/>
                  </a:lnTo>
                  <a:lnTo>
                    <a:pt x="444" y="903"/>
                  </a:lnTo>
                  <a:lnTo>
                    <a:pt x="441" y="886"/>
                  </a:lnTo>
                  <a:lnTo>
                    <a:pt x="437" y="870"/>
                  </a:lnTo>
                  <a:lnTo>
                    <a:pt x="433" y="854"/>
                  </a:lnTo>
                  <a:lnTo>
                    <a:pt x="427" y="839"/>
                  </a:lnTo>
                  <a:lnTo>
                    <a:pt x="422" y="825"/>
                  </a:lnTo>
                  <a:lnTo>
                    <a:pt x="415" y="811"/>
                  </a:lnTo>
                  <a:lnTo>
                    <a:pt x="408" y="798"/>
                  </a:lnTo>
                  <a:lnTo>
                    <a:pt x="400" y="786"/>
                  </a:lnTo>
                  <a:lnTo>
                    <a:pt x="391" y="774"/>
                  </a:lnTo>
                  <a:lnTo>
                    <a:pt x="382" y="763"/>
                  </a:lnTo>
                  <a:lnTo>
                    <a:pt x="372" y="753"/>
                  </a:lnTo>
                  <a:lnTo>
                    <a:pt x="361" y="743"/>
                  </a:lnTo>
                  <a:lnTo>
                    <a:pt x="350" y="734"/>
                  </a:lnTo>
                  <a:lnTo>
                    <a:pt x="338" y="726"/>
                  </a:lnTo>
                  <a:lnTo>
                    <a:pt x="324" y="719"/>
                  </a:lnTo>
                  <a:lnTo>
                    <a:pt x="310" y="712"/>
                  </a:lnTo>
                  <a:lnTo>
                    <a:pt x="294" y="705"/>
                  </a:lnTo>
                  <a:lnTo>
                    <a:pt x="278" y="699"/>
                  </a:lnTo>
                  <a:lnTo>
                    <a:pt x="260" y="695"/>
                  </a:lnTo>
                  <a:lnTo>
                    <a:pt x="243" y="691"/>
                  </a:lnTo>
                  <a:lnTo>
                    <a:pt x="223" y="687"/>
                  </a:lnTo>
                  <a:lnTo>
                    <a:pt x="203" y="684"/>
                  </a:lnTo>
                  <a:lnTo>
                    <a:pt x="182" y="682"/>
                  </a:lnTo>
                  <a:lnTo>
                    <a:pt x="161" y="680"/>
                  </a:lnTo>
                  <a:lnTo>
                    <a:pt x="137" y="679"/>
                  </a:lnTo>
                  <a:lnTo>
                    <a:pt x="113" y="679"/>
                  </a:lnTo>
                  <a:close/>
                  <a:moveTo>
                    <a:pt x="3190" y="339"/>
                  </a:moveTo>
                  <a:lnTo>
                    <a:pt x="3190" y="0"/>
                  </a:lnTo>
                  <a:lnTo>
                    <a:pt x="4305" y="0"/>
                  </a:lnTo>
                  <a:lnTo>
                    <a:pt x="4305" y="339"/>
                  </a:lnTo>
                  <a:lnTo>
                    <a:pt x="5667" y="339"/>
                  </a:lnTo>
                  <a:lnTo>
                    <a:pt x="5667" y="679"/>
                  </a:lnTo>
                  <a:lnTo>
                    <a:pt x="1926" y="679"/>
                  </a:lnTo>
                  <a:lnTo>
                    <a:pt x="1926" y="339"/>
                  </a:lnTo>
                  <a:lnTo>
                    <a:pt x="3190" y="339"/>
                  </a:lnTo>
                  <a:close/>
                  <a:moveTo>
                    <a:pt x="3688" y="3286"/>
                  </a:moveTo>
                  <a:lnTo>
                    <a:pt x="2940" y="4534"/>
                  </a:lnTo>
                  <a:lnTo>
                    <a:pt x="1926" y="4534"/>
                  </a:lnTo>
                  <a:lnTo>
                    <a:pt x="2650" y="3286"/>
                  </a:lnTo>
                  <a:lnTo>
                    <a:pt x="1926" y="3286"/>
                  </a:lnTo>
                  <a:lnTo>
                    <a:pt x="1926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45" y="1586"/>
                  </a:lnTo>
                  <a:lnTo>
                    <a:pt x="5361" y="1587"/>
                  </a:lnTo>
                  <a:lnTo>
                    <a:pt x="5378" y="1589"/>
                  </a:lnTo>
                  <a:lnTo>
                    <a:pt x="5395" y="1593"/>
                  </a:lnTo>
                  <a:lnTo>
                    <a:pt x="5412" y="1596"/>
                  </a:lnTo>
                  <a:lnTo>
                    <a:pt x="5429" y="1602"/>
                  </a:lnTo>
                  <a:lnTo>
                    <a:pt x="5444" y="1606"/>
                  </a:lnTo>
                  <a:lnTo>
                    <a:pt x="5459" y="1613"/>
                  </a:lnTo>
                  <a:lnTo>
                    <a:pt x="5474" y="1619"/>
                  </a:lnTo>
                  <a:lnTo>
                    <a:pt x="5489" y="1627"/>
                  </a:lnTo>
                  <a:lnTo>
                    <a:pt x="5504" y="1635"/>
                  </a:lnTo>
                  <a:lnTo>
                    <a:pt x="5517" y="1644"/>
                  </a:lnTo>
                  <a:lnTo>
                    <a:pt x="5530" y="1653"/>
                  </a:lnTo>
                  <a:lnTo>
                    <a:pt x="5543" y="1663"/>
                  </a:lnTo>
                  <a:lnTo>
                    <a:pt x="5555" y="1674"/>
                  </a:lnTo>
                  <a:lnTo>
                    <a:pt x="5567" y="1686"/>
                  </a:lnTo>
                  <a:lnTo>
                    <a:pt x="5579" y="1697"/>
                  </a:lnTo>
                  <a:lnTo>
                    <a:pt x="5590" y="1709"/>
                  </a:lnTo>
                  <a:lnTo>
                    <a:pt x="5600" y="1722"/>
                  </a:lnTo>
                  <a:lnTo>
                    <a:pt x="5609" y="1736"/>
                  </a:lnTo>
                  <a:lnTo>
                    <a:pt x="5618" y="1749"/>
                  </a:lnTo>
                  <a:lnTo>
                    <a:pt x="5626" y="1764"/>
                  </a:lnTo>
                  <a:lnTo>
                    <a:pt x="5633" y="1778"/>
                  </a:lnTo>
                  <a:lnTo>
                    <a:pt x="5640" y="1793"/>
                  </a:lnTo>
                  <a:lnTo>
                    <a:pt x="5647" y="1809"/>
                  </a:lnTo>
                  <a:lnTo>
                    <a:pt x="5651" y="1824"/>
                  </a:lnTo>
                  <a:lnTo>
                    <a:pt x="5656" y="1841"/>
                  </a:lnTo>
                  <a:lnTo>
                    <a:pt x="5660" y="1858"/>
                  </a:lnTo>
                  <a:lnTo>
                    <a:pt x="5663" y="1874"/>
                  </a:lnTo>
                  <a:lnTo>
                    <a:pt x="5665" y="1891"/>
                  </a:lnTo>
                  <a:lnTo>
                    <a:pt x="5667" y="1908"/>
                  </a:lnTo>
                  <a:lnTo>
                    <a:pt x="5667" y="1926"/>
                  </a:lnTo>
                  <a:lnTo>
                    <a:pt x="5667" y="3286"/>
                  </a:lnTo>
                  <a:lnTo>
                    <a:pt x="4873" y="3286"/>
                  </a:lnTo>
                  <a:lnTo>
                    <a:pt x="4873" y="3371"/>
                  </a:lnTo>
                  <a:lnTo>
                    <a:pt x="4873" y="3456"/>
                  </a:lnTo>
                  <a:lnTo>
                    <a:pt x="4873" y="3541"/>
                  </a:lnTo>
                  <a:lnTo>
                    <a:pt x="4873" y="3626"/>
                  </a:lnTo>
                  <a:lnTo>
                    <a:pt x="4873" y="3711"/>
                  </a:lnTo>
                  <a:lnTo>
                    <a:pt x="4873" y="3796"/>
                  </a:lnTo>
                  <a:lnTo>
                    <a:pt x="4873" y="3881"/>
                  </a:lnTo>
                  <a:lnTo>
                    <a:pt x="4873" y="3966"/>
                  </a:lnTo>
                  <a:lnTo>
                    <a:pt x="4874" y="3991"/>
                  </a:lnTo>
                  <a:lnTo>
                    <a:pt x="4877" y="4015"/>
                  </a:lnTo>
                  <a:lnTo>
                    <a:pt x="4880" y="4037"/>
                  </a:lnTo>
                  <a:lnTo>
                    <a:pt x="4886" y="4058"/>
                  </a:lnTo>
                  <a:lnTo>
                    <a:pt x="4892" y="4078"/>
                  </a:lnTo>
                  <a:lnTo>
                    <a:pt x="4901" y="4097"/>
                  </a:lnTo>
                  <a:lnTo>
                    <a:pt x="4907" y="4106"/>
                  </a:lnTo>
                  <a:lnTo>
                    <a:pt x="4913" y="4114"/>
                  </a:lnTo>
                  <a:lnTo>
                    <a:pt x="4918" y="4123"/>
                  </a:lnTo>
                  <a:lnTo>
                    <a:pt x="4925" y="4130"/>
                  </a:lnTo>
                  <a:lnTo>
                    <a:pt x="4932" y="4138"/>
                  </a:lnTo>
                  <a:lnTo>
                    <a:pt x="4939" y="4144"/>
                  </a:lnTo>
                  <a:lnTo>
                    <a:pt x="4947" y="4151"/>
                  </a:lnTo>
                  <a:lnTo>
                    <a:pt x="4956" y="4157"/>
                  </a:lnTo>
                  <a:lnTo>
                    <a:pt x="4965" y="4162"/>
                  </a:lnTo>
                  <a:lnTo>
                    <a:pt x="4974" y="4168"/>
                  </a:lnTo>
                  <a:lnTo>
                    <a:pt x="4984" y="4172"/>
                  </a:lnTo>
                  <a:lnTo>
                    <a:pt x="4995" y="4177"/>
                  </a:lnTo>
                  <a:lnTo>
                    <a:pt x="5007" y="4180"/>
                  </a:lnTo>
                  <a:lnTo>
                    <a:pt x="5018" y="4184"/>
                  </a:lnTo>
                  <a:lnTo>
                    <a:pt x="5030" y="4187"/>
                  </a:lnTo>
                  <a:lnTo>
                    <a:pt x="5044" y="4189"/>
                  </a:lnTo>
                  <a:lnTo>
                    <a:pt x="5057" y="4191"/>
                  </a:lnTo>
                  <a:lnTo>
                    <a:pt x="5070" y="4193"/>
                  </a:lnTo>
                  <a:lnTo>
                    <a:pt x="5085" y="4193"/>
                  </a:lnTo>
                  <a:lnTo>
                    <a:pt x="5101" y="4194"/>
                  </a:lnTo>
                  <a:lnTo>
                    <a:pt x="5667" y="4194"/>
                  </a:lnTo>
                  <a:lnTo>
                    <a:pt x="5667" y="4534"/>
                  </a:lnTo>
                  <a:lnTo>
                    <a:pt x="4308" y="4534"/>
                  </a:lnTo>
                  <a:lnTo>
                    <a:pt x="4307" y="4532"/>
                  </a:lnTo>
                  <a:lnTo>
                    <a:pt x="4307" y="4534"/>
                  </a:lnTo>
                  <a:lnTo>
                    <a:pt x="4289" y="4533"/>
                  </a:lnTo>
                  <a:lnTo>
                    <a:pt x="4272" y="4532"/>
                  </a:lnTo>
                  <a:lnTo>
                    <a:pt x="4255" y="4529"/>
                  </a:lnTo>
                  <a:lnTo>
                    <a:pt x="4239" y="4526"/>
                  </a:lnTo>
                  <a:lnTo>
                    <a:pt x="4223" y="4523"/>
                  </a:lnTo>
                  <a:lnTo>
                    <a:pt x="4206" y="4518"/>
                  </a:lnTo>
                  <a:lnTo>
                    <a:pt x="4191" y="4513"/>
                  </a:lnTo>
                  <a:lnTo>
                    <a:pt x="4176" y="4507"/>
                  </a:lnTo>
                  <a:lnTo>
                    <a:pt x="4160" y="4500"/>
                  </a:lnTo>
                  <a:lnTo>
                    <a:pt x="4146" y="4494"/>
                  </a:lnTo>
                  <a:lnTo>
                    <a:pt x="4132" y="4485"/>
                  </a:lnTo>
                  <a:lnTo>
                    <a:pt x="4118" y="4477"/>
                  </a:lnTo>
                  <a:lnTo>
                    <a:pt x="4105" y="4467"/>
                  </a:lnTo>
                  <a:lnTo>
                    <a:pt x="4092" y="4457"/>
                  </a:lnTo>
                  <a:lnTo>
                    <a:pt x="4080" y="4447"/>
                  </a:lnTo>
                  <a:lnTo>
                    <a:pt x="4069" y="4435"/>
                  </a:lnTo>
                  <a:lnTo>
                    <a:pt x="4057" y="4424"/>
                  </a:lnTo>
                  <a:lnTo>
                    <a:pt x="4046" y="4412"/>
                  </a:lnTo>
                  <a:lnTo>
                    <a:pt x="4036" y="4400"/>
                  </a:lnTo>
                  <a:lnTo>
                    <a:pt x="4026" y="4386"/>
                  </a:lnTo>
                  <a:lnTo>
                    <a:pt x="4018" y="4373"/>
                  </a:lnTo>
                  <a:lnTo>
                    <a:pt x="4009" y="4358"/>
                  </a:lnTo>
                  <a:lnTo>
                    <a:pt x="4001" y="4344"/>
                  </a:lnTo>
                  <a:lnTo>
                    <a:pt x="3995" y="4329"/>
                  </a:lnTo>
                  <a:lnTo>
                    <a:pt x="3989" y="4313"/>
                  </a:lnTo>
                  <a:lnTo>
                    <a:pt x="3983" y="4299"/>
                  </a:lnTo>
                  <a:lnTo>
                    <a:pt x="3979" y="4282"/>
                  </a:lnTo>
                  <a:lnTo>
                    <a:pt x="3975" y="4266"/>
                  </a:lnTo>
                  <a:lnTo>
                    <a:pt x="3971" y="4250"/>
                  </a:lnTo>
                  <a:lnTo>
                    <a:pt x="3969" y="4233"/>
                  </a:lnTo>
                  <a:lnTo>
                    <a:pt x="3968" y="4216"/>
                  </a:lnTo>
                  <a:lnTo>
                    <a:pt x="3967" y="4198"/>
                  </a:lnTo>
                  <a:lnTo>
                    <a:pt x="3967" y="4198"/>
                  </a:lnTo>
                  <a:lnTo>
                    <a:pt x="3967" y="3286"/>
                  </a:lnTo>
                  <a:lnTo>
                    <a:pt x="3688" y="3286"/>
                  </a:lnTo>
                  <a:close/>
                  <a:moveTo>
                    <a:pt x="2833" y="1926"/>
                  </a:moveTo>
                  <a:lnTo>
                    <a:pt x="2833" y="2266"/>
                  </a:lnTo>
                  <a:lnTo>
                    <a:pt x="4420" y="2266"/>
                  </a:lnTo>
                  <a:lnTo>
                    <a:pt x="4420" y="2607"/>
                  </a:lnTo>
                  <a:lnTo>
                    <a:pt x="2833" y="2607"/>
                  </a:lnTo>
                  <a:lnTo>
                    <a:pt x="2833" y="2946"/>
                  </a:lnTo>
                  <a:lnTo>
                    <a:pt x="4760" y="2946"/>
                  </a:lnTo>
                  <a:lnTo>
                    <a:pt x="4760" y="2266"/>
                  </a:lnTo>
                  <a:lnTo>
                    <a:pt x="4759" y="2248"/>
                  </a:lnTo>
                  <a:lnTo>
                    <a:pt x="4758" y="2232"/>
                  </a:lnTo>
                  <a:lnTo>
                    <a:pt x="4756" y="2214"/>
                  </a:lnTo>
                  <a:lnTo>
                    <a:pt x="4754" y="2197"/>
                  </a:lnTo>
                  <a:lnTo>
                    <a:pt x="4749" y="2181"/>
                  </a:lnTo>
                  <a:lnTo>
                    <a:pt x="4745" y="2165"/>
                  </a:lnTo>
                  <a:lnTo>
                    <a:pt x="4739" y="2149"/>
                  </a:lnTo>
                  <a:lnTo>
                    <a:pt x="4733" y="2133"/>
                  </a:lnTo>
                  <a:lnTo>
                    <a:pt x="4727" y="2119"/>
                  </a:lnTo>
                  <a:lnTo>
                    <a:pt x="4719" y="2104"/>
                  </a:lnTo>
                  <a:lnTo>
                    <a:pt x="4711" y="2090"/>
                  </a:lnTo>
                  <a:lnTo>
                    <a:pt x="4702" y="2076"/>
                  </a:lnTo>
                  <a:lnTo>
                    <a:pt x="4693" y="2063"/>
                  </a:lnTo>
                  <a:lnTo>
                    <a:pt x="4682" y="2049"/>
                  </a:lnTo>
                  <a:lnTo>
                    <a:pt x="4672" y="2037"/>
                  </a:lnTo>
                  <a:lnTo>
                    <a:pt x="4661" y="2026"/>
                  </a:lnTo>
                  <a:lnTo>
                    <a:pt x="4648" y="2015"/>
                  </a:lnTo>
                  <a:lnTo>
                    <a:pt x="4636" y="2003"/>
                  </a:lnTo>
                  <a:lnTo>
                    <a:pt x="4624" y="1993"/>
                  </a:lnTo>
                  <a:lnTo>
                    <a:pt x="4610" y="1984"/>
                  </a:lnTo>
                  <a:lnTo>
                    <a:pt x="4597" y="1975"/>
                  </a:lnTo>
                  <a:lnTo>
                    <a:pt x="4582" y="1966"/>
                  </a:lnTo>
                  <a:lnTo>
                    <a:pt x="4568" y="1960"/>
                  </a:lnTo>
                  <a:lnTo>
                    <a:pt x="4552" y="1953"/>
                  </a:lnTo>
                  <a:lnTo>
                    <a:pt x="4538" y="1946"/>
                  </a:lnTo>
                  <a:lnTo>
                    <a:pt x="4521" y="1941"/>
                  </a:lnTo>
                  <a:lnTo>
                    <a:pt x="4505" y="1936"/>
                  </a:lnTo>
                  <a:lnTo>
                    <a:pt x="4488" y="1933"/>
                  </a:lnTo>
                  <a:lnTo>
                    <a:pt x="4472" y="1929"/>
                  </a:lnTo>
                  <a:lnTo>
                    <a:pt x="4455" y="1927"/>
                  </a:lnTo>
                  <a:lnTo>
                    <a:pt x="4438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2833" y="1926"/>
                  </a:lnTo>
                  <a:close/>
                  <a:moveTo>
                    <a:pt x="2504" y="779"/>
                  </a:moveTo>
                  <a:lnTo>
                    <a:pt x="2632" y="1133"/>
                  </a:lnTo>
                  <a:lnTo>
                    <a:pt x="1926" y="1133"/>
                  </a:lnTo>
                  <a:lnTo>
                    <a:pt x="1926" y="1473"/>
                  </a:lnTo>
                  <a:lnTo>
                    <a:pt x="5667" y="1473"/>
                  </a:lnTo>
                  <a:lnTo>
                    <a:pt x="5667" y="1133"/>
                  </a:lnTo>
                  <a:lnTo>
                    <a:pt x="4920" y="1133"/>
                  </a:lnTo>
                  <a:lnTo>
                    <a:pt x="5106" y="779"/>
                  </a:lnTo>
                  <a:lnTo>
                    <a:pt x="4239" y="779"/>
                  </a:lnTo>
                  <a:lnTo>
                    <a:pt x="4234" y="798"/>
                  </a:lnTo>
                  <a:lnTo>
                    <a:pt x="4229" y="817"/>
                  </a:lnTo>
                  <a:lnTo>
                    <a:pt x="4223" y="835"/>
                  </a:lnTo>
                  <a:lnTo>
                    <a:pt x="4216" y="853"/>
                  </a:lnTo>
                  <a:lnTo>
                    <a:pt x="4208" y="870"/>
                  </a:lnTo>
                  <a:lnTo>
                    <a:pt x="4199" y="888"/>
                  </a:lnTo>
                  <a:lnTo>
                    <a:pt x="4191" y="903"/>
                  </a:lnTo>
                  <a:lnTo>
                    <a:pt x="4180" y="920"/>
                  </a:lnTo>
                  <a:lnTo>
                    <a:pt x="4170" y="936"/>
                  </a:lnTo>
                  <a:lnTo>
                    <a:pt x="4159" y="951"/>
                  </a:lnTo>
                  <a:lnTo>
                    <a:pt x="4148" y="966"/>
                  </a:lnTo>
                  <a:lnTo>
                    <a:pt x="4136" y="980"/>
                  </a:lnTo>
                  <a:lnTo>
                    <a:pt x="4123" y="994"/>
                  </a:lnTo>
                  <a:lnTo>
                    <a:pt x="4110" y="1007"/>
                  </a:lnTo>
                  <a:lnTo>
                    <a:pt x="4095" y="1020"/>
                  </a:lnTo>
                  <a:lnTo>
                    <a:pt x="4081" y="1032"/>
                  </a:lnTo>
                  <a:lnTo>
                    <a:pt x="4066" y="1043"/>
                  </a:lnTo>
                  <a:lnTo>
                    <a:pt x="4051" y="1054"/>
                  </a:lnTo>
                  <a:lnTo>
                    <a:pt x="4035" y="1064"/>
                  </a:lnTo>
                  <a:lnTo>
                    <a:pt x="4019" y="1074"/>
                  </a:lnTo>
                  <a:lnTo>
                    <a:pt x="4002" y="1083"/>
                  </a:lnTo>
                  <a:lnTo>
                    <a:pt x="3986" y="1091"/>
                  </a:lnTo>
                  <a:lnTo>
                    <a:pt x="3968" y="1099"/>
                  </a:lnTo>
                  <a:lnTo>
                    <a:pt x="3950" y="1106"/>
                  </a:lnTo>
                  <a:lnTo>
                    <a:pt x="3932" y="1111"/>
                  </a:lnTo>
                  <a:lnTo>
                    <a:pt x="3913" y="1117"/>
                  </a:lnTo>
                  <a:lnTo>
                    <a:pt x="3895" y="1121"/>
                  </a:lnTo>
                  <a:lnTo>
                    <a:pt x="3875" y="1126"/>
                  </a:lnTo>
                  <a:lnTo>
                    <a:pt x="3856" y="1128"/>
                  </a:lnTo>
                  <a:lnTo>
                    <a:pt x="3836" y="1130"/>
                  </a:lnTo>
                  <a:lnTo>
                    <a:pt x="3817" y="1132"/>
                  </a:lnTo>
                  <a:lnTo>
                    <a:pt x="3797" y="1133"/>
                  </a:lnTo>
                  <a:lnTo>
                    <a:pt x="3776" y="1132"/>
                  </a:lnTo>
                  <a:lnTo>
                    <a:pt x="3756" y="1130"/>
                  </a:lnTo>
                  <a:lnTo>
                    <a:pt x="3736" y="1128"/>
                  </a:lnTo>
                  <a:lnTo>
                    <a:pt x="3717" y="1126"/>
                  </a:lnTo>
                  <a:lnTo>
                    <a:pt x="3698" y="1121"/>
                  </a:lnTo>
                  <a:lnTo>
                    <a:pt x="3679" y="1117"/>
                  </a:lnTo>
                  <a:lnTo>
                    <a:pt x="3661" y="1111"/>
                  </a:lnTo>
                  <a:lnTo>
                    <a:pt x="3642" y="1106"/>
                  </a:lnTo>
                  <a:lnTo>
                    <a:pt x="3624" y="1099"/>
                  </a:lnTo>
                  <a:lnTo>
                    <a:pt x="3607" y="1091"/>
                  </a:lnTo>
                  <a:lnTo>
                    <a:pt x="3589" y="1083"/>
                  </a:lnTo>
                  <a:lnTo>
                    <a:pt x="3574" y="1074"/>
                  </a:lnTo>
                  <a:lnTo>
                    <a:pt x="3557" y="1064"/>
                  </a:lnTo>
                  <a:lnTo>
                    <a:pt x="3541" y="1054"/>
                  </a:lnTo>
                  <a:lnTo>
                    <a:pt x="3526" y="1043"/>
                  </a:lnTo>
                  <a:lnTo>
                    <a:pt x="3511" y="1032"/>
                  </a:lnTo>
                  <a:lnTo>
                    <a:pt x="3497" y="1020"/>
                  </a:lnTo>
                  <a:lnTo>
                    <a:pt x="3483" y="1007"/>
                  </a:lnTo>
                  <a:lnTo>
                    <a:pt x="3470" y="994"/>
                  </a:lnTo>
                  <a:lnTo>
                    <a:pt x="3456" y="980"/>
                  </a:lnTo>
                  <a:lnTo>
                    <a:pt x="3445" y="966"/>
                  </a:lnTo>
                  <a:lnTo>
                    <a:pt x="3433" y="951"/>
                  </a:lnTo>
                  <a:lnTo>
                    <a:pt x="3422" y="936"/>
                  </a:lnTo>
                  <a:lnTo>
                    <a:pt x="3411" y="920"/>
                  </a:lnTo>
                  <a:lnTo>
                    <a:pt x="3401" y="903"/>
                  </a:lnTo>
                  <a:lnTo>
                    <a:pt x="3392" y="888"/>
                  </a:lnTo>
                  <a:lnTo>
                    <a:pt x="3385" y="870"/>
                  </a:lnTo>
                  <a:lnTo>
                    <a:pt x="3377" y="853"/>
                  </a:lnTo>
                  <a:lnTo>
                    <a:pt x="3370" y="835"/>
                  </a:lnTo>
                  <a:lnTo>
                    <a:pt x="3363" y="817"/>
                  </a:lnTo>
                  <a:lnTo>
                    <a:pt x="3358" y="798"/>
                  </a:lnTo>
                  <a:lnTo>
                    <a:pt x="3353" y="779"/>
                  </a:lnTo>
                  <a:lnTo>
                    <a:pt x="2504" y="779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6" name="Freeform 27"/>
            <p:cNvSpPr>
              <a:spLocks noEditPoints="1"/>
            </p:cNvSpPr>
            <p:nvPr/>
          </p:nvSpPr>
          <p:spPr bwMode="auto">
            <a:xfrm>
              <a:off x="1728788" y="2403475"/>
              <a:ext cx="1798638" cy="1439863"/>
            </a:xfrm>
            <a:custGeom>
              <a:avLst/>
              <a:gdLst/>
              <a:ahLst/>
              <a:cxnLst>
                <a:cxn ang="0">
                  <a:pos x="2957" y="2607"/>
                </a:cxn>
                <a:cxn ang="0">
                  <a:pos x="1069" y="2607"/>
                </a:cxn>
                <a:cxn ang="0">
                  <a:pos x="1134" y="339"/>
                </a:cxn>
                <a:cxn ang="0">
                  <a:pos x="3173" y="339"/>
                </a:cxn>
                <a:cxn ang="0">
                  <a:pos x="293" y="779"/>
                </a:cxn>
                <a:cxn ang="0">
                  <a:pos x="3173" y="1473"/>
                </a:cxn>
                <a:cxn ang="0">
                  <a:pos x="2029" y="779"/>
                </a:cxn>
                <a:cxn ang="0">
                  <a:pos x="2006" y="853"/>
                </a:cxn>
                <a:cxn ang="0">
                  <a:pos x="1971" y="920"/>
                </a:cxn>
                <a:cxn ang="0">
                  <a:pos x="1926" y="980"/>
                </a:cxn>
                <a:cxn ang="0">
                  <a:pos x="1872" y="1032"/>
                </a:cxn>
                <a:cxn ang="0">
                  <a:pos x="1809" y="1074"/>
                </a:cxn>
                <a:cxn ang="0">
                  <a:pos x="1741" y="1106"/>
                </a:cxn>
                <a:cxn ang="0">
                  <a:pos x="1666" y="1126"/>
                </a:cxn>
                <a:cxn ang="0">
                  <a:pos x="1586" y="1133"/>
                </a:cxn>
                <a:cxn ang="0">
                  <a:pos x="1508" y="1126"/>
                </a:cxn>
                <a:cxn ang="0">
                  <a:pos x="1433" y="1106"/>
                </a:cxn>
                <a:cxn ang="0">
                  <a:pos x="1363" y="1074"/>
                </a:cxn>
                <a:cxn ang="0">
                  <a:pos x="1302" y="1032"/>
                </a:cxn>
                <a:cxn ang="0">
                  <a:pos x="1247" y="980"/>
                </a:cxn>
                <a:cxn ang="0">
                  <a:pos x="1202" y="920"/>
                </a:cxn>
                <a:cxn ang="0">
                  <a:pos x="1168" y="853"/>
                </a:cxn>
                <a:cxn ang="0">
                  <a:pos x="1144" y="779"/>
                </a:cxn>
                <a:cxn ang="0">
                  <a:pos x="2041" y="4194"/>
                </a:cxn>
                <a:cxn ang="0">
                  <a:pos x="2036" y="4245"/>
                </a:cxn>
                <a:cxn ang="0">
                  <a:pos x="2019" y="4310"/>
                </a:cxn>
                <a:cxn ang="0">
                  <a:pos x="1991" y="4369"/>
                </a:cxn>
                <a:cxn ang="0">
                  <a:pos x="1952" y="4422"/>
                </a:cxn>
                <a:cxn ang="0">
                  <a:pos x="1904" y="4466"/>
                </a:cxn>
                <a:cxn ang="0">
                  <a:pos x="1848" y="4500"/>
                </a:cxn>
                <a:cxn ang="0">
                  <a:pos x="1785" y="4523"/>
                </a:cxn>
                <a:cxn ang="0">
                  <a:pos x="1718" y="4533"/>
                </a:cxn>
                <a:cxn ang="0">
                  <a:pos x="990" y="4534"/>
                </a:cxn>
                <a:cxn ang="0">
                  <a:pos x="0" y="2266"/>
                </a:cxn>
                <a:cxn ang="0">
                  <a:pos x="2041" y="1586"/>
                </a:cxn>
                <a:cxn ang="0">
                  <a:pos x="2041" y="2266"/>
                </a:cxn>
                <a:cxn ang="0">
                  <a:pos x="4535" y="1473"/>
                </a:cxn>
                <a:cxn ang="0">
                  <a:pos x="4194" y="4194"/>
                </a:cxn>
                <a:cxn ang="0">
                  <a:pos x="4188" y="4260"/>
                </a:cxn>
                <a:cxn ang="0">
                  <a:pos x="4169" y="4321"/>
                </a:cxn>
                <a:cxn ang="0">
                  <a:pos x="4139" y="4378"/>
                </a:cxn>
                <a:cxn ang="0">
                  <a:pos x="4100" y="4428"/>
                </a:cxn>
                <a:cxn ang="0">
                  <a:pos x="4053" y="4469"/>
                </a:cxn>
                <a:cxn ang="0">
                  <a:pos x="3998" y="4501"/>
                </a:cxn>
                <a:cxn ang="0">
                  <a:pos x="3937" y="4523"/>
                </a:cxn>
                <a:cxn ang="0">
                  <a:pos x="3872" y="4533"/>
                </a:cxn>
                <a:cxn ang="0">
                  <a:pos x="3854" y="4534"/>
                </a:cxn>
                <a:cxn ang="0">
                  <a:pos x="5667" y="339"/>
                </a:cxn>
                <a:cxn ang="0">
                  <a:pos x="5667" y="1473"/>
                </a:cxn>
                <a:cxn ang="0">
                  <a:pos x="5441" y="1940"/>
                </a:cxn>
                <a:cxn ang="0">
                  <a:pos x="5441" y="2564"/>
                </a:cxn>
                <a:cxn ang="0">
                  <a:pos x="5441" y="3187"/>
                </a:cxn>
                <a:cxn ang="0">
                  <a:pos x="5441" y="3811"/>
                </a:cxn>
                <a:cxn ang="0">
                  <a:pos x="5448" y="4047"/>
                </a:cxn>
                <a:cxn ang="0">
                  <a:pos x="5466" y="4101"/>
                </a:cxn>
                <a:cxn ang="0">
                  <a:pos x="5487" y="4133"/>
                </a:cxn>
                <a:cxn ang="0">
                  <a:pos x="5517" y="4159"/>
                </a:cxn>
                <a:cxn ang="0">
                  <a:pos x="5554" y="4177"/>
                </a:cxn>
                <a:cxn ang="0">
                  <a:pos x="5638" y="4193"/>
                </a:cxn>
              </a:cxnLst>
              <a:rect l="0" t="0" r="r" b="b"/>
              <a:pathLst>
                <a:path w="5667" h="4534">
                  <a:moveTo>
                    <a:pt x="3173" y="4534"/>
                  </a:moveTo>
                  <a:lnTo>
                    <a:pt x="2370" y="4534"/>
                  </a:lnTo>
                  <a:lnTo>
                    <a:pt x="2175" y="2607"/>
                  </a:lnTo>
                  <a:lnTo>
                    <a:pt x="2957" y="2607"/>
                  </a:lnTo>
                  <a:lnTo>
                    <a:pt x="3173" y="4534"/>
                  </a:lnTo>
                  <a:close/>
                  <a:moveTo>
                    <a:pt x="0" y="4534"/>
                  </a:moveTo>
                  <a:lnTo>
                    <a:pt x="285" y="2607"/>
                  </a:lnTo>
                  <a:lnTo>
                    <a:pt x="1069" y="2607"/>
                  </a:lnTo>
                  <a:lnTo>
                    <a:pt x="833" y="4534"/>
                  </a:lnTo>
                  <a:lnTo>
                    <a:pt x="0" y="4534"/>
                  </a:lnTo>
                  <a:close/>
                  <a:moveTo>
                    <a:pt x="0" y="339"/>
                  </a:moveTo>
                  <a:lnTo>
                    <a:pt x="1134" y="339"/>
                  </a:lnTo>
                  <a:lnTo>
                    <a:pt x="1134" y="0"/>
                  </a:lnTo>
                  <a:lnTo>
                    <a:pt x="2041" y="0"/>
                  </a:lnTo>
                  <a:lnTo>
                    <a:pt x="2041" y="339"/>
                  </a:lnTo>
                  <a:lnTo>
                    <a:pt x="3173" y="339"/>
                  </a:lnTo>
                  <a:lnTo>
                    <a:pt x="3173" y="679"/>
                  </a:lnTo>
                  <a:lnTo>
                    <a:pt x="0" y="679"/>
                  </a:lnTo>
                  <a:lnTo>
                    <a:pt x="0" y="339"/>
                  </a:lnTo>
                  <a:close/>
                  <a:moveTo>
                    <a:pt x="293" y="779"/>
                  </a:moveTo>
                  <a:lnTo>
                    <a:pt x="422" y="1133"/>
                  </a:lnTo>
                  <a:lnTo>
                    <a:pt x="0" y="1133"/>
                  </a:lnTo>
                  <a:lnTo>
                    <a:pt x="0" y="1473"/>
                  </a:lnTo>
                  <a:lnTo>
                    <a:pt x="3173" y="1473"/>
                  </a:lnTo>
                  <a:lnTo>
                    <a:pt x="3173" y="1133"/>
                  </a:lnTo>
                  <a:lnTo>
                    <a:pt x="2710" y="1133"/>
                  </a:lnTo>
                  <a:lnTo>
                    <a:pt x="2897" y="779"/>
                  </a:lnTo>
                  <a:lnTo>
                    <a:pt x="2029" y="779"/>
                  </a:lnTo>
                  <a:lnTo>
                    <a:pt x="2025" y="798"/>
                  </a:lnTo>
                  <a:lnTo>
                    <a:pt x="2019" y="817"/>
                  </a:lnTo>
                  <a:lnTo>
                    <a:pt x="2013" y="835"/>
                  </a:lnTo>
                  <a:lnTo>
                    <a:pt x="2006" y="853"/>
                  </a:lnTo>
                  <a:lnTo>
                    <a:pt x="1998" y="870"/>
                  </a:lnTo>
                  <a:lnTo>
                    <a:pt x="1990" y="888"/>
                  </a:lnTo>
                  <a:lnTo>
                    <a:pt x="1981" y="903"/>
                  </a:lnTo>
                  <a:lnTo>
                    <a:pt x="1971" y="920"/>
                  </a:lnTo>
                  <a:lnTo>
                    <a:pt x="1961" y="936"/>
                  </a:lnTo>
                  <a:lnTo>
                    <a:pt x="1950" y="951"/>
                  </a:lnTo>
                  <a:lnTo>
                    <a:pt x="1938" y="966"/>
                  </a:lnTo>
                  <a:lnTo>
                    <a:pt x="1926" y="980"/>
                  </a:lnTo>
                  <a:lnTo>
                    <a:pt x="1913" y="994"/>
                  </a:lnTo>
                  <a:lnTo>
                    <a:pt x="1900" y="1007"/>
                  </a:lnTo>
                  <a:lnTo>
                    <a:pt x="1886" y="1020"/>
                  </a:lnTo>
                  <a:lnTo>
                    <a:pt x="1872" y="1032"/>
                  </a:lnTo>
                  <a:lnTo>
                    <a:pt x="1857" y="1043"/>
                  </a:lnTo>
                  <a:lnTo>
                    <a:pt x="1841" y="1054"/>
                  </a:lnTo>
                  <a:lnTo>
                    <a:pt x="1826" y="1064"/>
                  </a:lnTo>
                  <a:lnTo>
                    <a:pt x="1809" y="1074"/>
                  </a:lnTo>
                  <a:lnTo>
                    <a:pt x="1793" y="1083"/>
                  </a:lnTo>
                  <a:lnTo>
                    <a:pt x="1775" y="1091"/>
                  </a:lnTo>
                  <a:lnTo>
                    <a:pt x="1759" y="1099"/>
                  </a:lnTo>
                  <a:lnTo>
                    <a:pt x="1741" y="1106"/>
                  </a:lnTo>
                  <a:lnTo>
                    <a:pt x="1723" y="1111"/>
                  </a:lnTo>
                  <a:lnTo>
                    <a:pt x="1704" y="1117"/>
                  </a:lnTo>
                  <a:lnTo>
                    <a:pt x="1685" y="1121"/>
                  </a:lnTo>
                  <a:lnTo>
                    <a:pt x="1666" y="1126"/>
                  </a:lnTo>
                  <a:lnTo>
                    <a:pt x="1647" y="1128"/>
                  </a:lnTo>
                  <a:lnTo>
                    <a:pt x="1626" y="1130"/>
                  </a:lnTo>
                  <a:lnTo>
                    <a:pt x="1606" y="1132"/>
                  </a:lnTo>
                  <a:lnTo>
                    <a:pt x="1586" y="1133"/>
                  </a:lnTo>
                  <a:lnTo>
                    <a:pt x="1566" y="1132"/>
                  </a:lnTo>
                  <a:lnTo>
                    <a:pt x="1547" y="1130"/>
                  </a:lnTo>
                  <a:lnTo>
                    <a:pt x="1527" y="1128"/>
                  </a:lnTo>
                  <a:lnTo>
                    <a:pt x="1508" y="1126"/>
                  </a:lnTo>
                  <a:lnTo>
                    <a:pt x="1489" y="1121"/>
                  </a:lnTo>
                  <a:lnTo>
                    <a:pt x="1470" y="1117"/>
                  </a:lnTo>
                  <a:lnTo>
                    <a:pt x="1451" y="1111"/>
                  </a:lnTo>
                  <a:lnTo>
                    <a:pt x="1433" y="1106"/>
                  </a:lnTo>
                  <a:lnTo>
                    <a:pt x="1415" y="1099"/>
                  </a:lnTo>
                  <a:lnTo>
                    <a:pt x="1397" y="1091"/>
                  </a:lnTo>
                  <a:lnTo>
                    <a:pt x="1380" y="1083"/>
                  </a:lnTo>
                  <a:lnTo>
                    <a:pt x="1363" y="1074"/>
                  </a:lnTo>
                  <a:lnTo>
                    <a:pt x="1348" y="1064"/>
                  </a:lnTo>
                  <a:lnTo>
                    <a:pt x="1332" y="1054"/>
                  </a:lnTo>
                  <a:lnTo>
                    <a:pt x="1316" y="1043"/>
                  </a:lnTo>
                  <a:lnTo>
                    <a:pt x="1302" y="1032"/>
                  </a:lnTo>
                  <a:lnTo>
                    <a:pt x="1287" y="1020"/>
                  </a:lnTo>
                  <a:lnTo>
                    <a:pt x="1273" y="1007"/>
                  </a:lnTo>
                  <a:lnTo>
                    <a:pt x="1259" y="994"/>
                  </a:lnTo>
                  <a:lnTo>
                    <a:pt x="1247" y="980"/>
                  </a:lnTo>
                  <a:lnTo>
                    <a:pt x="1235" y="966"/>
                  </a:lnTo>
                  <a:lnTo>
                    <a:pt x="1223" y="951"/>
                  </a:lnTo>
                  <a:lnTo>
                    <a:pt x="1212" y="936"/>
                  </a:lnTo>
                  <a:lnTo>
                    <a:pt x="1202" y="920"/>
                  </a:lnTo>
                  <a:lnTo>
                    <a:pt x="1192" y="903"/>
                  </a:lnTo>
                  <a:lnTo>
                    <a:pt x="1183" y="888"/>
                  </a:lnTo>
                  <a:lnTo>
                    <a:pt x="1174" y="870"/>
                  </a:lnTo>
                  <a:lnTo>
                    <a:pt x="1168" y="853"/>
                  </a:lnTo>
                  <a:lnTo>
                    <a:pt x="1160" y="835"/>
                  </a:lnTo>
                  <a:lnTo>
                    <a:pt x="1154" y="817"/>
                  </a:lnTo>
                  <a:lnTo>
                    <a:pt x="1148" y="798"/>
                  </a:lnTo>
                  <a:lnTo>
                    <a:pt x="1144" y="779"/>
                  </a:lnTo>
                  <a:lnTo>
                    <a:pt x="293" y="779"/>
                  </a:lnTo>
                  <a:close/>
                  <a:moveTo>
                    <a:pt x="2041" y="2266"/>
                  </a:moveTo>
                  <a:lnTo>
                    <a:pt x="2041" y="4193"/>
                  </a:lnTo>
                  <a:lnTo>
                    <a:pt x="2041" y="4194"/>
                  </a:lnTo>
                  <a:lnTo>
                    <a:pt x="2041" y="4194"/>
                  </a:lnTo>
                  <a:lnTo>
                    <a:pt x="2040" y="4210"/>
                  </a:lnTo>
                  <a:lnTo>
                    <a:pt x="2038" y="4228"/>
                  </a:lnTo>
                  <a:lnTo>
                    <a:pt x="2036" y="4245"/>
                  </a:lnTo>
                  <a:lnTo>
                    <a:pt x="2034" y="4262"/>
                  </a:lnTo>
                  <a:lnTo>
                    <a:pt x="2029" y="4279"/>
                  </a:lnTo>
                  <a:lnTo>
                    <a:pt x="2025" y="4294"/>
                  </a:lnTo>
                  <a:lnTo>
                    <a:pt x="2019" y="4310"/>
                  </a:lnTo>
                  <a:lnTo>
                    <a:pt x="2014" y="4326"/>
                  </a:lnTo>
                  <a:lnTo>
                    <a:pt x="2007" y="4340"/>
                  </a:lnTo>
                  <a:lnTo>
                    <a:pt x="1999" y="4355"/>
                  </a:lnTo>
                  <a:lnTo>
                    <a:pt x="1991" y="4369"/>
                  </a:lnTo>
                  <a:lnTo>
                    <a:pt x="1982" y="4384"/>
                  </a:lnTo>
                  <a:lnTo>
                    <a:pt x="1972" y="4396"/>
                  </a:lnTo>
                  <a:lnTo>
                    <a:pt x="1962" y="4410"/>
                  </a:lnTo>
                  <a:lnTo>
                    <a:pt x="1952" y="4422"/>
                  </a:lnTo>
                  <a:lnTo>
                    <a:pt x="1941" y="4434"/>
                  </a:lnTo>
                  <a:lnTo>
                    <a:pt x="1929" y="4445"/>
                  </a:lnTo>
                  <a:lnTo>
                    <a:pt x="1916" y="4456"/>
                  </a:lnTo>
                  <a:lnTo>
                    <a:pt x="1904" y="4466"/>
                  </a:lnTo>
                  <a:lnTo>
                    <a:pt x="1891" y="4476"/>
                  </a:lnTo>
                  <a:lnTo>
                    <a:pt x="1877" y="4485"/>
                  </a:lnTo>
                  <a:lnTo>
                    <a:pt x="1863" y="4492"/>
                  </a:lnTo>
                  <a:lnTo>
                    <a:pt x="1848" y="4500"/>
                  </a:lnTo>
                  <a:lnTo>
                    <a:pt x="1832" y="4507"/>
                  </a:lnTo>
                  <a:lnTo>
                    <a:pt x="1817" y="4513"/>
                  </a:lnTo>
                  <a:lnTo>
                    <a:pt x="1801" y="4518"/>
                  </a:lnTo>
                  <a:lnTo>
                    <a:pt x="1785" y="4523"/>
                  </a:lnTo>
                  <a:lnTo>
                    <a:pt x="1769" y="4526"/>
                  </a:lnTo>
                  <a:lnTo>
                    <a:pt x="1752" y="4529"/>
                  </a:lnTo>
                  <a:lnTo>
                    <a:pt x="1735" y="4532"/>
                  </a:lnTo>
                  <a:lnTo>
                    <a:pt x="1718" y="4533"/>
                  </a:lnTo>
                  <a:lnTo>
                    <a:pt x="1700" y="4534"/>
                  </a:lnTo>
                  <a:lnTo>
                    <a:pt x="1700" y="4532"/>
                  </a:lnTo>
                  <a:lnTo>
                    <a:pt x="1698" y="4534"/>
                  </a:lnTo>
                  <a:lnTo>
                    <a:pt x="990" y="4534"/>
                  </a:lnTo>
                  <a:lnTo>
                    <a:pt x="990" y="4194"/>
                  </a:lnTo>
                  <a:lnTo>
                    <a:pt x="1134" y="4194"/>
                  </a:lnTo>
                  <a:lnTo>
                    <a:pt x="1134" y="2266"/>
                  </a:lnTo>
                  <a:lnTo>
                    <a:pt x="0" y="2266"/>
                  </a:lnTo>
                  <a:lnTo>
                    <a:pt x="0" y="1925"/>
                  </a:lnTo>
                  <a:lnTo>
                    <a:pt x="1134" y="1925"/>
                  </a:lnTo>
                  <a:lnTo>
                    <a:pt x="1134" y="1586"/>
                  </a:lnTo>
                  <a:lnTo>
                    <a:pt x="2041" y="1586"/>
                  </a:lnTo>
                  <a:lnTo>
                    <a:pt x="2041" y="1926"/>
                  </a:lnTo>
                  <a:lnTo>
                    <a:pt x="3173" y="1926"/>
                  </a:lnTo>
                  <a:lnTo>
                    <a:pt x="3173" y="2266"/>
                  </a:lnTo>
                  <a:lnTo>
                    <a:pt x="2041" y="2266"/>
                  </a:lnTo>
                  <a:close/>
                  <a:moveTo>
                    <a:pt x="5667" y="4194"/>
                  </a:moveTo>
                  <a:lnTo>
                    <a:pt x="5667" y="4534"/>
                  </a:lnTo>
                  <a:lnTo>
                    <a:pt x="4535" y="4534"/>
                  </a:lnTo>
                  <a:lnTo>
                    <a:pt x="4535" y="1473"/>
                  </a:lnTo>
                  <a:lnTo>
                    <a:pt x="4194" y="1473"/>
                  </a:lnTo>
                  <a:lnTo>
                    <a:pt x="4194" y="4193"/>
                  </a:lnTo>
                  <a:lnTo>
                    <a:pt x="4194" y="4194"/>
                  </a:lnTo>
                  <a:lnTo>
                    <a:pt x="4194" y="4194"/>
                  </a:lnTo>
                  <a:lnTo>
                    <a:pt x="4193" y="4210"/>
                  </a:lnTo>
                  <a:lnTo>
                    <a:pt x="4192" y="4227"/>
                  </a:lnTo>
                  <a:lnTo>
                    <a:pt x="4191" y="4243"/>
                  </a:lnTo>
                  <a:lnTo>
                    <a:pt x="4188" y="4260"/>
                  </a:lnTo>
                  <a:lnTo>
                    <a:pt x="4184" y="4275"/>
                  </a:lnTo>
                  <a:lnTo>
                    <a:pt x="4180" y="4291"/>
                  </a:lnTo>
                  <a:lnTo>
                    <a:pt x="4175" y="4307"/>
                  </a:lnTo>
                  <a:lnTo>
                    <a:pt x="4169" y="4321"/>
                  </a:lnTo>
                  <a:lnTo>
                    <a:pt x="4163" y="4337"/>
                  </a:lnTo>
                  <a:lnTo>
                    <a:pt x="4155" y="4350"/>
                  </a:lnTo>
                  <a:lnTo>
                    <a:pt x="4147" y="4365"/>
                  </a:lnTo>
                  <a:lnTo>
                    <a:pt x="4139" y="4378"/>
                  </a:lnTo>
                  <a:lnTo>
                    <a:pt x="4130" y="4392"/>
                  </a:lnTo>
                  <a:lnTo>
                    <a:pt x="4122" y="4404"/>
                  </a:lnTo>
                  <a:lnTo>
                    <a:pt x="4111" y="4416"/>
                  </a:lnTo>
                  <a:lnTo>
                    <a:pt x="4100" y="4428"/>
                  </a:lnTo>
                  <a:lnTo>
                    <a:pt x="4089" y="4439"/>
                  </a:lnTo>
                  <a:lnTo>
                    <a:pt x="4078" y="4450"/>
                  </a:lnTo>
                  <a:lnTo>
                    <a:pt x="4066" y="4460"/>
                  </a:lnTo>
                  <a:lnTo>
                    <a:pt x="4053" y="4469"/>
                  </a:lnTo>
                  <a:lnTo>
                    <a:pt x="4040" y="4478"/>
                  </a:lnTo>
                  <a:lnTo>
                    <a:pt x="4026" y="4487"/>
                  </a:lnTo>
                  <a:lnTo>
                    <a:pt x="4012" y="4495"/>
                  </a:lnTo>
                  <a:lnTo>
                    <a:pt x="3998" y="4501"/>
                  </a:lnTo>
                  <a:lnTo>
                    <a:pt x="3984" y="4508"/>
                  </a:lnTo>
                  <a:lnTo>
                    <a:pt x="3968" y="4514"/>
                  </a:lnTo>
                  <a:lnTo>
                    <a:pt x="3953" y="4518"/>
                  </a:lnTo>
                  <a:lnTo>
                    <a:pt x="3937" y="4523"/>
                  </a:lnTo>
                  <a:lnTo>
                    <a:pt x="3921" y="4527"/>
                  </a:lnTo>
                  <a:lnTo>
                    <a:pt x="3905" y="4529"/>
                  </a:lnTo>
                  <a:lnTo>
                    <a:pt x="3889" y="4532"/>
                  </a:lnTo>
                  <a:lnTo>
                    <a:pt x="3872" y="4533"/>
                  </a:lnTo>
                  <a:lnTo>
                    <a:pt x="3872" y="4534"/>
                  </a:lnTo>
                  <a:lnTo>
                    <a:pt x="3856" y="4534"/>
                  </a:lnTo>
                  <a:lnTo>
                    <a:pt x="3854" y="4534"/>
                  </a:lnTo>
                  <a:lnTo>
                    <a:pt x="3854" y="4534"/>
                  </a:lnTo>
                  <a:lnTo>
                    <a:pt x="3288" y="4534"/>
                  </a:lnTo>
                  <a:lnTo>
                    <a:pt x="3288" y="0"/>
                  </a:lnTo>
                  <a:lnTo>
                    <a:pt x="5667" y="0"/>
                  </a:lnTo>
                  <a:lnTo>
                    <a:pt x="5667" y="339"/>
                  </a:lnTo>
                  <a:lnTo>
                    <a:pt x="4194" y="339"/>
                  </a:lnTo>
                  <a:lnTo>
                    <a:pt x="4194" y="1133"/>
                  </a:lnTo>
                  <a:lnTo>
                    <a:pt x="5667" y="1133"/>
                  </a:lnTo>
                  <a:lnTo>
                    <a:pt x="5667" y="1473"/>
                  </a:lnTo>
                  <a:lnTo>
                    <a:pt x="5441" y="1473"/>
                  </a:lnTo>
                  <a:lnTo>
                    <a:pt x="5441" y="1628"/>
                  </a:lnTo>
                  <a:lnTo>
                    <a:pt x="5441" y="1784"/>
                  </a:lnTo>
                  <a:lnTo>
                    <a:pt x="5441" y="1940"/>
                  </a:lnTo>
                  <a:lnTo>
                    <a:pt x="5441" y="2096"/>
                  </a:lnTo>
                  <a:lnTo>
                    <a:pt x="5441" y="2252"/>
                  </a:lnTo>
                  <a:lnTo>
                    <a:pt x="5441" y="2407"/>
                  </a:lnTo>
                  <a:lnTo>
                    <a:pt x="5441" y="2564"/>
                  </a:lnTo>
                  <a:lnTo>
                    <a:pt x="5441" y="2720"/>
                  </a:lnTo>
                  <a:lnTo>
                    <a:pt x="5441" y="2875"/>
                  </a:lnTo>
                  <a:lnTo>
                    <a:pt x="5441" y="3031"/>
                  </a:lnTo>
                  <a:lnTo>
                    <a:pt x="5441" y="3187"/>
                  </a:lnTo>
                  <a:lnTo>
                    <a:pt x="5441" y="3343"/>
                  </a:lnTo>
                  <a:lnTo>
                    <a:pt x="5441" y="3499"/>
                  </a:lnTo>
                  <a:lnTo>
                    <a:pt x="5441" y="3655"/>
                  </a:lnTo>
                  <a:lnTo>
                    <a:pt x="5441" y="3811"/>
                  </a:lnTo>
                  <a:lnTo>
                    <a:pt x="5441" y="3966"/>
                  </a:lnTo>
                  <a:lnTo>
                    <a:pt x="5441" y="3996"/>
                  </a:lnTo>
                  <a:lnTo>
                    <a:pt x="5445" y="4022"/>
                  </a:lnTo>
                  <a:lnTo>
                    <a:pt x="5448" y="4047"/>
                  </a:lnTo>
                  <a:lnTo>
                    <a:pt x="5454" y="4071"/>
                  </a:lnTo>
                  <a:lnTo>
                    <a:pt x="5457" y="4081"/>
                  </a:lnTo>
                  <a:lnTo>
                    <a:pt x="5461" y="4091"/>
                  </a:lnTo>
                  <a:lnTo>
                    <a:pt x="5466" y="4101"/>
                  </a:lnTo>
                  <a:lnTo>
                    <a:pt x="5470" y="4110"/>
                  </a:lnTo>
                  <a:lnTo>
                    <a:pt x="5476" y="4118"/>
                  </a:lnTo>
                  <a:lnTo>
                    <a:pt x="5482" y="4125"/>
                  </a:lnTo>
                  <a:lnTo>
                    <a:pt x="5487" y="4133"/>
                  </a:lnTo>
                  <a:lnTo>
                    <a:pt x="5494" y="4141"/>
                  </a:lnTo>
                  <a:lnTo>
                    <a:pt x="5502" y="4147"/>
                  </a:lnTo>
                  <a:lnTo>
                    <a:pt x="5508" y="4153"/>
                  </a:lnTo>
                  <a:lnTo>
                    <a:pt x="5517" y="4159"/>
                  </a:lnTo>
                  <a:lnTo>
                    <a:pt x="5525" y="4165"/>
                  </a:lnTo>
                  <a:lnTo>
                    <a:pt x="5534" y="4169"/>
                  </a:lnTo>
                  <a:lnTo>
                    <a:pt x="5544" y="4173"/>
                  </a:lnTo>
                  <a:lnTo>
                    <a:pt x="5554" y="4177"/>
                  </a:lnTo>
                  <a:lnTo>
                    <a:pt x="5564" y="4180"/>
                  </a:lnTo>
                  <a:lnTo>
                    <a:pt x="5587" y="4186"/>
                  </a:lnTo>
                  <a:lnTo>
                    <a:pt x="5611" y="4190"/>
                  </a:lnTo>
                  <a:lnTo>
                    <a:pt x="5638" y="4193"/>
                  </a:lnTo>
                  <a:lnTo>
                    <a:pt x="5667" y="4194"/>
                  </a:lnTo>
                  <a:close/>
                </a:path>
              </a:pathLst>
            </a:custGeom>
            <a:solidFill>
              <a:srgbClr val="84C225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7" name="Freeform 28"/>
            <p:cNvSpPr>
              <a:spLocks/>
            </p:cNvSpPr>
            <p:nvPr/>
          </p:nvSpPr>
          <p:spPr bwMode="auto">
            <a:xfrm>
              <a:off x="2846388" y="3986213"/>
              <a:ext cx="681038" cy="468313"/>
            </a:xfrm>
            <a:custGeom>
              <a:avLst/>
              <a:gdLst/>
              <a:ahLst/>
              <a:cxnLst>
                <a:cxn ang="0">
                  <a:pos x="1665" y="1473"/>
                </a:cxn>
                <a:cxn ang="0">
                  <a:pos x="1744" y="1469"/>
                </a:cxn>
                <a:cxn ang="0">
                  <a:pos x="1819" y="1457"/>
                </a:cxn>
                <a:cxn ang="0">
                  <a:pos x="1889" y="1441"/>
                </a:cxn>
                <a:cxn ang="0">
                  <a:pos x="1950" y="1417"/>
                </a:cxn>
                <a:cxn ang="0">
                  <a:pos x="2005" y="1385"/>
                </a:cxn>
                <a:cxn ang="0">
                  <a:pos x="2052" y="1343"/>
                </a:cxn>
                <a:cxn ang="0">
                  <a:pos x="2091" y="1293"/>
                </a:cxn>
                <a:cxn ang="0">
                  <a:pos x="2120" y="1232"/>
                </a:cxn>
                <a:cxn ang="0">
                  <a:pos x="2140" y="1162"/>
                </a:cxn>
                <a:cxn ang="0">
                  <a:pos x="2149" y="1079"/>
                </a:cxn>
                <a:cxn ang="0">
                  <a:pos x="1707" y="0"/>
                </a:cxn>
                <a:cxn ang="0">
                  <a:pos x="1705" y="950"/>
                </a:cxn>
                <a:cxn ang="0">
                  <a:pos x="1693" y="1009"/>
                </a:cxn>
                <a:cxn ang="0">
                  <a:pos x="1671" y="1052"/>
                </a:cxn>
                <a:cxn ang="0">
                  <a:pos x="1642" y="1086"/>
                </a:cxn>
                <a:cxn ang="0">
                  <a:pos x="1605" y="1109"/>
                </a:cxn>
                <a:cxn ang="0">
                  <a:pos x="1562" y="1125"/>
                </a:cxn>
                <a:cxn ang="0">
                  <a:pos x="1514" y="1134"/>
                </a:cxn>
                <a:cxn ang="0">
                  <a:pos x="1368" y="1138"/>
                </a:cxn>
                <a:cxn ang="0">
                  <a:pos x="844" y="0"/>
                </a:cxn>
                <a:cxn ang="0">
                  <a:pos x="695" y="1136"/>
                </a:cxn>
                <a:cxn ang="0">
                  <a:pos x="611" y="1126"/>
                </a:cxn>
                <a:cxn ang="0">
                  <a:pos x="568" y="1114"/>
                </a:cxn>
                <a:cxn ang="0">
                  <a:pos x="529" y="1095"/>
                </a:cxn>
                <a:cxn ang="0">
                  <a:pos x="496" y="1068"/>
                </a:cxn>
                <a:cxn ang="0">
                  <a:pos x="471" y="1032"/>
                </a:cxn>
                <a:cxn ang="0">
                  <a:pos x="454" y="985"/>
                </a:cxn>
                <a:cxn ang="0">
                  <a:pos x="446" y="927"/>
                </a:cxn>
                <a:cxn ang="0">
                  <a:pos x="0" y="0"/>
                </a:cxn>
                <a:cxn ang="0">
                  <a:pos x="5" y="1122"/>
                </a:cxn>
                <a:cxn ang="0">
                  <a:pos x="20" y="1204"/>
                </a:cxn>
                <a:cxn ang="0">
                  <a:pos x="36" y="1249"/>
                </a:cxn>
                <a:cxn ang="0">
                  <a:pos x="56" y="1291"/>
                </a:cxn>
                <a:cxn ang="0">
                  <a:pos x="82" y="1328"/>
                </a:cxn>
                <a:cxn ang="0">
                  <a:pos x="112" y="1361"/>
                </a:cxn>
                <a:cxn ang="0">
                  <a:pos x="149" y="1390"/>
                </a:cxn>
                <a:cxn ang="0">
                  <a:pos x="192" y="1415"/>
                </a:cxn>
                <a:cxn ang="0">
                  <a:pos x="239" y="1435"/>
                </a:cxn>
                <a:cxn ang="0">
                  <a:pos x="300" y="1453"/>
                </a:cxn>
                <a:cxn ang="0">
                  <a:pos x="386" y="1466"/>
                </a:cxn>
                <a:cxn ang="0">
                  <a:pos x="485" y="1473"/>
                </a:cxn>
              </a:cxnLst>
              <a:rect l="0" t="0" r="r" b="b"/>
              <a:pathLst>
                <a:path w="2149" h="1473">
                  <a:moveTo>
                    <a:pt x="1331" y="1473"/>
                  </a:moveTo>
                  <a:lnTo>
                    <a:pt x="1637" y="1473"/>
                  </a:lnTo>
                  <a:lnTo>
                    <a:pt x="1665" y="1473"/>
                  </a:lnTo>
                  <a:lnTo>
                    <a:pt x="1692" y="1472"/>
                  </a:lnTo>
                  <a:lnTo>
                    <a:pt x="1718" y="1471"/>
                  </a:lnTo>
                  <a:lnTo>
                    <a:pt x="1744" y="1469"/>
                  </a:lnTo>
                  <a:lnTo>
                    <a:pt x="1770" y="1465"/>
                  </a:lnTo>
                  <a:lnTo>
                    <a:pt x="1796" y="1462"/>
                  </a:lnTo>
                  <a:lnTo>
                    <a:pt x="1819" y="1457"/>
                  </a:lnTo>
                  <a:lnTo>
                    <a:pt x="1843" y="1453"/>
                  </a:lnTo>
                  <a:lnTo>
                    <a:pt x="1866" y="1447"/>
                  </a:lnTo>
                  <a:lnTo>
                    <a:pt x="1889" y="1441"/>
                  </a:lnTo>
                  <a:lnTo>
                    <a:pt x="1910" y="1434"/>
                  </a:lnTo>
                  <a:lnTo>
                    <a:pt x="1930" y="1426"/>
                  </a:lnTo>
                  <a:lnTo>
                    <a:pt x="1950" y="1417"/>
                  </a:lnTo>
                  <a:lnTo>
                    <a:pt x="1969" y="1407"/>
                  </a:lnTo>
                  <a:lnTo>
                    <a:pt x="1988" y="1396"/>
                  </a:lnTo>
                  <a:lnTo>
                    <a:pt x="2005" y="1385"/>
                  </a:lnTo>
                  <a:lnTo>
                    <a:pt x="2022" y="1371"/>
                  </a:lnTo>
                  <a:lnTo>
                    <a:pt x="2037" y="1358"/>
                  </a:lnTo>
                  <a:lnTo>
                    <a:pt x="2052" y="1343"/>
                  </a:lnTo>
                  <a:lnTo>
                    <a:pt x="2067" y="1328"/>
                  </a:lnTo>
                  <a:lnTo>
                    <a:pt x="2079" y="1311"/>
                  </a:lnTo>
                  <a:lnTo>
                    <a:pt x="2091" y="1293"/>
                  </a:lnTo>
                  <a:lnTo>
                    <a:pt x="2101" y="1274"/>
                  </a:lnTo>
                  <a:lnTo>
                    <a:pt x="2111" y="1254"/>
                  </a:lnTo>
                  <a:lnTo>
                    <a:pt x="2120" y="1232"/>
                  </a:lnTo>
                  <a:lnTo>
                    <a:pt x="2128" y="1210"/>
                  </a:lnTo>
                  <a:lnTo>
                    <a:pt x="2135" y="1186"/>
                  </a:lnTo>
                  <a:lnTo>
                    <a:pt x="2140" y="1162"/>
                  </a:lnTo>
                  <a:lnTo>
                    <a:pt x="2144" y="1135"/>
                  </a:lnTo>
                  <a:lnTo>
                    <a:pt x="2147" y="1108"/>
                  </a:lnTo>
                  <a:lnTo>
                    <a:pt x="2149" y="1079"/>
                  </a:lnTo>
                  <a:lnTo>
                    <a:pt x="2149" y="1049"/>
                  </a:lnTo>
                  <a:lnTo>
                    <a:pt x="2149" y="0"/>
                  </a:lnTo>
                  <a:lnTo>
                    <a:pt x="1707" y="0"/>
                  </a:lnTo>
                  <a:lnTo>
                    <a:pt x="1707" y="904"/>
                  </a:lnTo>
                  <a:lnTo>
                    <a:pt x="1707" y="928"/>
                  </a:lnTo>
                  <a:lnTo>
                    <a:pt x="1705" y="950"/>
                  </a:lnTo>
                  <a:lnTo>
                    <a:pt x="1703" y="972"/>
                  </a:lnTo>
                  <a:lnTo>
                    <a:pt x="1698" y="991"/>
                  </a:lnTo>
                  <a:lnTo>
                    <a:pt x="1693" y="1009"/>
                  </a:lnTo>
                  <a:lnTo>
                    <a:pt x="1687" y="1024"/>
                  </a:lnTo>
                  <a:lnTo>
                    <a:pt x="1679" y="1039"/>
                  </a:lnTo>
                  <a:lnTo>
                    <a:pt x="1671" y="1052"/>
                  </a:lnTo>
                  <a:lnTo>
                    <a:pt x="1662" y="1064"/>
                  </a:lnTo>
                  <a:lnTo>
                    <a:pt x="1652" y="1076"/>
                  </a:lnTo>
                  <a:lnTo>
                    <a:pt x="1642" y="1086"/>
                  </a:lnTo>
                  <a:lnTo>
                    <a:pt x="1630" y="1095"/>
                  </a:lnTo>
                  <a:lnTo>
                    <a:pt x="1618" y="1103"/>
                  </a:lnTo>
                  <a:lnTo>
                    <a:pt x="1605" y="1109"/>
                  </a:lnTo>
                  <a:lnTo>
                    <a:pt x="1591" y="1116"/>
                  </a:lnTo>
                  <a:lnTo>
                    <a:pt x="1576" y="1120"/>
                  </a:lnTo>
                  <a:lnTo>
                    <a:pt x="1562" y="1125"/>
                  </a:lnTo>
                  <a:lnTo>
                    <a:pt x="1546" y="1128"/>
                  </a:lnTo>
                  <a:lnTo>
                    <a:pt x="1530" y="1132"/>
                  </a:lnTo>
                  <a:lnTo>
                    <a:pt x="1514" y="1134"/>
                  </a:lnTo>
                  <a:lnTo>
                    <a:pt x="1479" y="1137"/>
                  </a:lnTo>
                  <a:lnTo>
                    <a:pt x="1443" y="1138"/>
                  </a:lnTo>
                  <a:lnTo>
                    <a:pt x="1368" y="1138"/>
                  </a:lnTo>
                  <a:lnTo>
                    <a:pt x="1291" y="1137"/>
                  </a:lnTo>
                  <a:lnTo>
                    <a:pt x="1291" y="0"/>
                  </a:lnTo>
                  <a:lnTo>
                    <a:pt x="844" y="0"/>
                  </a:lnTo>
                  <a:lnTo>
                    <a:pt x="844" y="1137"/>
                  </a:lnTo>
                  <a:lnTo>
                    <a:pt x="768" y="1138"/>
                  </a:lnTo>
                  <a:lnTo>
                    <a:pt x="695" y="1136"/>
                  </a:lnTo>
                  <a:lnTo>
                    <a:pt x="661" y="1134"/>
                  </a:lnTo>
                  <a:lnTo>
                    <a:pt x="628" y="1129"/>
                  </a:lnTo>
                  <a:lnTo>
                    <a:pt x="611" y="1126"/>
                  </a:lnTo>
                  <a:lnTo>
                    <a:pt x="597" y="1123"/>
                  </a:lnTo>
                  <a:lnTo>
                    <a:pt x="582" y="1119"/>
                  </a:lnTo>
                  <a:lnTo>
                    <a:pt x="568" y="1114"/>
                  </a:lnTo>
                  <a:lnTo>
                    <a:pt x="554" y="1108"/>
                  </a:lnTo>
                  <a:lnTo>
                    <a:pt x="541" y="1103"/>
                  </a:lnTo>
                  <a:lnTo>
                    <a:pt x="529" y="1095"/>
                  </a:lnTo>
                  <a:lnTo>
                    <a:pt x="517" y="1087"/>
                  </a:lnTo>
                  <a:lnTo>
                    <a:pt x="506" y="1078"/>
                  </a:lnTo>
                  <a:lnTo>
                    <a:pt x="496" y="1068"/>
                  </a:lnTo>
                  <a:lnTo>
                    <a:pt x="487" y="1058"/>
                  </a:lnTo>
                  <a:lnTo>
                    <a:pt x="478" y="1045"/>
                  </a:lnTo>
                  <a:lnTo>
                    <a:pt x="471" y="1032"/>
                  </a:lnTo>
                  <a:lnTo>
                    <a:pt x="465" y="1017"/>
                  </a:lnTo>
                  <a:lnTo>
                    <a:pt x="458" y="1002"/>
                  </a:lnTo>
                  <a:lnTo>
                    <a:pt x="454" y="985"/>
                  </a:lnTo>
                  <a:lnTo>
                    <a:pt x="450" y="967"/>
                  </a:lnTo>
                  <a:lnTo>
                    <a:pt x="447" y="948"/>
                  </a:lnTo>
                  <a:lnTo>
                    <a:pt x="446" y="927"/>
                  </a:lnTo>
                  <a:lnTo>
                    <a:pt x="445" y="904"/>
                  </a:lnTo>
                  <a:lnTo>
                    <a:pt x="445" y="0"/>
                  </a:lnTo>
                  <a:lnTo>
                    <a:pt x="0" y="0"/>
                  </a:lnTo>
                  <a:lnTo>
                    <a:pt x="0" y="1049"/>
                  </a:lnTo>
                  <a:lnTo>
                    <a:pt x="1" y="1086"/>
                  </a:lnTo>
                  <a:lnTo>
                    <a:pt x="5" y="1122"/>
                  </a:lnTo>
                  <a:lnTo>
                    <a:pt x="9" y="1155"/>
                  </a:lnTo>
                  <a:lnTo>
                    <a:pt x="16" y="1189"/>
                  </a:lnTo>
                  <a:lnTo>
                    <a:pt x="20" y="1204"/>
                  </a:lnTo>
                  <a:lnTo>
                    <a:pt x="25" y="1219"/>
                  </a:lnTo>
                  <a:lnTo>
                    <a:pt x="29" y="1235"/>
                  </a:lnTo>
                  <a:lnTo>
                    <a:pt x="36" y="1249"/>
                  </a:lnTo>
                  <a:lnTo>
                    <a:pt x="42" y="1264"/>
                  </a:lnTo>
                  <a:lnTo>
                    <a:pt x="48" y="1277"/>
                  </a:lnTo>
                  <a:lnTo>
                    <a:pt x="56" y="1291"/>
                  </a:lnTo>
                  <a:lnTo>
                    <a:pt x="64" y="1303"/>
                  </a:lnTo>
                  <a:lnTo>
                    <a:pt x="73" y="1315"/>
                  </a:lnTo>
                  <a:lnTo>
                    <a:pt x="82" y="1328"/>
                  </a:lnTo>
                  <a:lnTo>
                    <a:pt x="92" y="1340"/>
                  </a:lnTo>
                  <a:lnTo>
                    <a:pt x="102" y="1351"/>
                  </a:lnTo>
                  <a:lnTo>
                    <a:pt x="112" y="1361"/>
                  </a:lnTo>
                  <a:lnTo>
                    <a:pt x="124" y="1371"/>
                  </a:lnTo>
                  <a:lnTo>
                    <a:pt x="137" y="1381"/>
                  </a:lnTo>
                  <a:lnTo>
                    <a:pt x="149" y="1390"/>
                  </a:lnTo>
                  <a:lnTo>
                    <a:pt x="163" y="1399"/>
                  </a:lnTo>
                  <a:lnTo>
                    <a:pt x="176" y="1407"/>
                  </a:lnTo>
                  <a:lnTo>
                    <a:pt x="192" y="1415"/>
                  </a:lnTo>
                  <a:lnTo>
                    <a:pt x="206" y="1423"/>
                  </a:lnTo>
                  <a:lnTo>
                    <a:pt x="223" y="1429"/>
                  </a:lnTo>
                  <a:lnTo>
                    <a:pt x="239" y="1435"/>
                  </a:lnTo>
                  <a:lnTo>
                    <a:pt x="257" y="1442"/>
                  </a:lnTo>
                  <a:lnTo>
                    <a:pt x="274" y="1446"/>
                  </a:lnTo>
                  <a:lnTo>
                    <a:pt x="300" y="1453"/>
                  </a:lnTo>
                  <a:lnTo>
                    <a:pt x="327" y="1458"/>
                  </a:lnTo>
                  <a:lnTo>
                    <a:pt x="356" y="1463"/>
                  </a:lnTo>
                  <a:lnTo>
                    <a:pt x="386" y="1466"/>
                  </a:lnTo>
                  <a:lnTo>
                    <a:pt x="418" y="1470"/>
                  </a:lnTo>
                  <a:lnTo>
                    <a:pt x="450" y="1472"/>
                  </a:lnTo>
                  <a:lnTo>
                    <a:pt x="485" y="1473"/>
                  </a:lnTo>
                  <a:lnTo>
                    <a:pt x="521" y="1473"/>
                  </a:lnTo>
                  <a:lnTo>
                    <a:pt x="1331" y="1473"/>
                  </a:lnTo>
                  <a:close/>
                </a:path>
              </a:pathLst>
            </a:custGeom>
            <a:solidFill>
              <a:srgbClr val="84C225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8" name="Freeform 29"/>
            <p:cNvSpPr>
              <a:spLocks/>
            </p:cNvSpPr>
            <p:nvPr/>
          </p:nvSpPr>
          <p:spPr bwMode="auto">
            <a:xfrm>
              <a:off x="2286001" y="3986213"/>
              <a:ext cx="534988" cy="468313"/>
            </a:xfrm>
            <a:custGeom>
              <a:avLst/>
              <a:gdLst/>
              <a:ahLst/>
              <a:cxnLst>
                <a:cxn ang="0">
                  <a:pos x="443" y="563"/>
                </a:cxn>
                <a:cxn ang="0">
                  <a:pos x="446" y="517"/>
                </a:cxn>
                <a:cxn ang="0">
                  <a:pos x="455" y="478"/>
                </a:cxn>
                <a:cxn ang="0">
                  <a:pos x="468" y="443"/>
                </a:cxn>
                <a:cxn ang="0">
                  <a:pos x="487" y="414"/>
                </a:cxn>
                <a:cxn ang="0">
                  <a:pos x="511" y="391"/>
                </a:cxn>
                <a:cxn ang="0">
                  <a:pos x="538" y="372"/>
                </a:cxn>
                <a:cxn ang="0">
                  <a:pos x="581" y="353"/>
                </a:cxn>
                <a:cxn ang="0">
                  <a:pos x="657" y="338"/>
                </a:cxn>
                <a:cxn ang="0">
                  <a:pos x="1681" y="335"/>
                </a:cxn>
                <a:cxn ang="0">
                  <a:pos x="495" y="0"/>
                </a:cxn>
                <a:cxn ang="0">
                  <a:pos x="418" y="5"/>
                </a:cxn>
                <a:cxn ang="0">
                  <a:pos x="345" y="15"/>
                </a:cxn>
                <a:cxn ang="0">
                  <a:pos x="276" y="30"/>
                </a:cxn>
                <a:cxn ang="0">
                  <a:pos x="213" y="55"/>
                </a:cxn>
                <a:cxn ang="0">
                  <a:pos x="156" y="86"/>
                </a:cxn>
                <a:cxn ang="0">
                  <a:pos x="107" y="128"/>
                </a:cxn>
                <a:cxn ang="0">
                  <a:pos x="65" y="178"/>
                </a:cxn>
                <a:cxn ang="0">
                  <a:pos x="33" y="239"/>
                </a:cxn>
                <a:cxn ang="0">
                  <a:pos x="12" y="310"/>
                </a:cxn>
                <a:cxn ang="0">
                  <a:pos x="2" y="393"/>
                </a:cxn>
                <a:cxn ang="0">
                  <a:pos x="2" y="1079"/>
                </a:cxn>
                <a:cxn ang="0">
                  <a:pos x="12" y="1163"/>
                </a:cxn>
                <a:cxn ang="0">
                  <a:pos x="33" y="1235"/>
                </a:cxn>
                <a:cxn ang="0">
                  <a:pos x="65" y="1295"/>
                </a:cxn>
                <a:cxn ang="0">
                  <a:pos x="107" y="1345"/>
                </a:cxn>
                <a:cxn ang="0">
                  <a:pos x="156" y="1386"/>
                </a:cxn>
                <a:cxn ang="0">
                  <a:pos x="213" y="1418"/>
                </a:cxn>
                <a:cxn ang="0">
                  <a:pos x="276" y="1442"/>
                </a:cxn>
                <a:cxn ang="0">
                  <a:pos x="345" y="1458"/>
                </a:cxn>
                <a:cxn ang="0">
                  <a:pos x="418" y="1469"/>
                </a:cxn>
                <a:cxn ang="0">
                  <a:pos x="495" y="1473"/>
                </a:cxn>
                <a:cxn ang="0">
                  <a:pos x="1681" y="1137"/>
                </a:cxn>
                <a:cxn ang="0">
                  <a:pos x="657" y="1135"/>
                </a:cxn>
                <a:cxn ang="0">
                  <a:pos x="591" y="1124"/>
                </a:cxn>
                <a:cxn ang="0">
                  <a:pos x="558" y="1111"/>
                </a:cxn>
                <a:cxn ang="0">
                  <a:pos x="527" y="1095"/>
                </a:cxn>
                <a:cxn ang="0">
                  <a:pos x="501" y="1073"/>
                </a:cxn>
                <a:cxn ang="0">
                  <a:pos x="480" y="1047"/>
                </a:cxn>
                <a:cxn ang="0">
                  <a:pos x="463" y="1014"/>
                </a:cxn>
                <a:cxn ang="0">
                  <a:pos x="450" y="976"/>
                </a:cxn>
                <a:cxn ang="0">
                  <a:pos x="444" y="932"/>
                </a:cxn>
                <a:cxn ang="0">
                  <a:pos x="1681" y="899"/>
                </a:cxn>
              </a:cxnLst>
              <a:rect l="0" t="0" r="r" b="b"/>
              <a:pathLst>
                <a:path w="1681" h="1473">
                  <a:moveTo>
                    <a:pt x="1681" y="899"/>
                  </a:moveTo>
                  <a:lnTo>
                    <a:pt x="1681" y="563"/>
                  </a:lnTo>
                  <a:lnTo>
                    <a:pt x="443" y="563"/>
                  </a:lnTo>
                  <a:lnTo>
                    <a:pt x="444" y="547"/>
                  </a:lnTo>
                  <a:lnTo>
                    <a:pt x="444" y="532"/>
                  </a:lnTo>
                  <a:lnTo>
                    <a:pt x="446" y="517"/>
                  </a:lnTo>
                  <a:lnTo>
                    <a:pt x="448" y="504"/>
                  </a:lnTo>
                  <a:lnTo>
                    <a:pt x="450" y="490"/>
                  </a:lnTo>
                  <a:lnTo>
                    <a:pt x="455" y="478"/>
                  </a:lnTo>
                  <a:lnTo>
                    <a:pt x="458" y="466"/>
                  </a:lnTo>
                  <a:lnTo>
                    <a:pt x="463" y="455"/>
                  </a:lnTo>
                  <a:lnTo>
                    <a:pt x="468" y="443"/>
                  </a:lnTo>
                  <a:lnTo>
                    <a:pt x="474" y="433"/>
                  </a:lnTo>
                  <a:lnTo>
                    <a:pt x="481" y="423"/>
                  </a:lnTo>
                  <a:lnTo>
                    <a:pt x="487" y="414"/>
                  </a:lnTo>
                  <a:lnTo>
                    <a:pt x="494" y="406"/>
                  </a:lnTo>
                  <a:lnTo>
                    <a:pt x="502" y="399"/>
                  </a:lnTo>
                  <a:lnTo>
                    <a:pt x="511" y="391"/>
                  </a:lnTo>
                  <a:lnTo>
                    <a:pt x="519" y="384"/>
                  </a:lnTo>
                  <a:lnTo>
                    <a:pt x="529" y="377"/>
                  </a:lnTo>
                  <a:lnTo>
                    <a:pt x="538" y="372"/>
                  </a:lnTo>
                  <a:lnTo>
                    <a:pt x="549" y="366"/>
                  </a:lnTo>
                  <a:lnTo>
                    <a:pt x="559" y="362"/>
                  </a:lnTo>
                  <a:lnTo>
                    <a:pt x="581" y="353"/>
                  </a:lnTo>
                  <a:lnTo>
                    <a:pt x="606" y="346"/>
                  </a:lnTo>
                  <a:lnTo>
                    <a:pt x="631" y="341"/>
                  </a:lnTo>
                  <a:lnTo>
                    <a:pt x="657" y="338"/>
                  </a:lnTo>
                  <a:lnTo>
                    <a:pt x="687" y="336"/>
                  </a:lnTo>
                  <a:lnTo>
                    <a:pt x="716" y="335"/>
                  </a:lnTo>
                  <a:lnTo>
                    <a:pt x="1681" y="335"/>
                  </a:lnTo>
                  <a:lnTo>
                    <a:pt x="1681" y="0"/>
                  </a:lnTo>
                  <a:lnTo>
                    <a:pt x="521" y="0"/>
                  </a:lnTo>
                  <a:lnTo>
                    <a:pt x="495" y="0"/>
                  </a:lnTo>
                  <a:lnTo>
                    <a:pt x="469" y="1"/>
                  </a:lnTo>
                  <a:lnTo>
                    <a:pt x="444" y="2"/>
                  </a:lnTo>
                  <a:lnTo>
                    <a:pt x="418" y="5"/>
                  </a:lnTo>
                  <a:lnTo>
                    <a:pt x="393" y="7"/>
                  </a:lnTo>
                  <a:lnTo>
                    <a:pt x="369" y="10"/>
                  </a:lnTo>
                  <a:lnTo>
                    <a:pt x="345" y="15"/>
                  </a:lnTo>
                  <a:lnTo>
                    <a:pt x="322" y="19"/>
                  </a:lnTo>
                  <a:lnTo>
                    <a:pt x="298" y="25"/>
                  </a:lnTo>
                  <a:lnTo>
                    <a:pt x="276" y="30"/>
                  </a:lnTo>
                  <a:lnTo>
                    <a:pt x="255" y="38"/>
                  </a:lnTo>
                  <a:lnTo>
                    <a:pt x="233" y="46"/>
                  </a:lnTo>
                  <a:lnTo>
                    <a:pt x="213" y="55"/>
                  </a:lnTo>
                  <a:lnTo>
                    <a:pt x="193" y="64"/>
                  </a:lnTo>
                  <a:lnTo>
                    <a:pt x="174" y="75"/>
                  </a:lnTo>
                  <a:lnTo>
                    <a:pt x="156" y="86"/>
                  </a:lnTo>
                  <a:lnTo>
                    <a:pt x="138" y="100"/>
                  </a:lnTo>
                  <a:lnTo>
                    <a:pt x="122" y="113"/>
                  </a:lnTo>
                  <a:lnTo>
                    <a:pt x="107" y="128"/>
                  </a:lnTo>
                  <a:lnTo>
                    <a:pt x="92" y="143"/>
                  </a:lnTo>
                  <a:lnTo>
                    <a:pt x="78" y="160"/>
                  </a:lnTo>
                  <a:lnTo>
                    <a:pt x="65" y="178"/>
                  </a:lnTo>
                  <a:lnTo>
                    <a:pt x="53" y="197"/>
                  </a:lnTo>
                  <a:lnTo>
                    <a:pt x="43" y="217"/>
                  </a:lnTo>
                  <a:lnTo>
                    <a:pt x="33" y="239"/>
                  </a:lnTo>
                  <a:lnTo>
                    <a:pt x="25" y="261"/>
                  </a:lnTo>
                  <a:lnTo>
                    <a:pt x="17" y="284"/>
                  </a:lnTo>
                  <a:lnTo>
                    <a:pt x="12" y="310"/>
                  </a:lnTo>
                  <a:lnTo>
                    <a:pt x="7" y="336"/>
                  </a:lnTo>
                  <a:lnTo>
                    <a:pt x="4" y="364"/>
                  </a:lnTo>
                  <a:lnTo>
                    <a:pt x="2" y="393"/>
                  </a:lnTo>
                  <a:lnTo>
                    <a:pt x="0" y="424"/>
                  </a:lnTo>
                  <a:lnTo>
                    <a:pt x="0" y="1049"/>
                  </a:lnTo>
                  <a:lnTo>
                    <a:pt x="2" y="1079"/>
                  </a:lnTo>
                  <a:lnTo>
                    <a:pt x="4" y="1108"/>
                  </a:lnTo>
                  <a:lnTo>
                    <a:pt x="7" y="1136"/>
                  </a:lnTo>
                  <a:lnTo>
                    <a:pt x="12" y="1163"/>
                  </a:lnTo>
                  <a:lnTo>
                    <a:pt x="17" y="1188"/>
                  </a:lnTo>
                  <a:lnTo>
                    <a:pt x="25" y="1212"/>
                  </a:lnTo>
                  <a:lnTo>
                    <a:pt x="33" y="1235"/>
                  </a:lnTo>
                  <a:lnTo>
                    <a:pt x="43" y="1256"/>
                  </a:lnTo>
                  <a:lnTo>
                    <a:pt x="53" y="1276"/>
                  </a:lnTo>
                  <a:lnTo>
                    <a:pt x="65" y="1295"/>
                  </a:lnTo>
                  <a:lnTo>
                    <a:pt x="78" y="1313"/>
                  </a:lnTo>
                  <a:lnTo>
                    <a:pt x="91" y="1330"/>
                  </a:lnTo>
                  <a:lnTo>
                    <a:pt x="107" y="1345"/>
                  </a:lnTo>
                  <a:lnTo>
                    <a:pt x="122" y="1360"/>
                  </a:lnTo>
                  <a:lnTo>
                    <a:pt x="138" y="1373"/>
                  </a:lnTo>
                  <a:lnTo>
                    <a:pt x="156" y="1386"/>
                  </a:lnTo>
                  <a:lnTo>
                    <a:pt x="174" y="1398"/>
                  </a:lnTo>
                  <a:lnTo>
                    <a:pt x="193" y="1408"/>
                  </a:lnTo>
                  <a:lnTo>
                    <a:pt x="213" y="1418"/>
                  </a:lnTo>
                  <a:lnTo>
                    <a:pt x="233" y="1427"/>
                  </a:lnTo>
                  <a:lnTo>
                    <a:pt x="255" y="1435"/>
                  </a:lnTo>
                  <a:lnTo>
                    <a:pt x="276" y="1442"/>
                  </a:lnTo>
                  <a:lnTo>
                    <a:pt x="298" y="1448"/>
                  </a:lnTo>
                  <a:lnTo>
                    <a:pt x="322" y="1454"/>
                  </a:lnTo>
                  <a:lnTo>
                    <a:pt x="345" y="1458"/>
                  </a:lnTo>
                  <a:lnTo>
                    <a:pt x="369" y="1463"/>
                  </a:lnTo>
                  <a:lnTo>
                    <a:pt x="393" y="1466"/>
                  </a:lnTo>
                  <a:lnTo>
                    <a:pt x="418" y="1469"/>
                  </a:lnTo>
                  <a:lnTo>
                    <a:pt x="444" y="1471"/>
                  </a:lnTo>
                  <a:lnTo>
                    <a:pt x="469" y="1472"/>
                  </a:lnTo>
                  <a:lnTo>
                    <a:pt x="495" y="1473"/>
                  </a:lnTo>
                  <a:lnTo>
                    <a:pt x="521" y="1473"/>
                  </a:lnTo>
                  <a:lnTo>
                    <a:pt x="1681" y="1473"/>
                  </a:lnTo>
                  <a:lnTo>
                    <a:pt x="1681" y="1137"/>
                  </a:lnTo>
                  <a:lnTo>
                    <a:pt x="716" y="1137"/>
                  </a:lnTo>
                  <a:lnTo>
                    <a:pt x="685" y="1137"/>
                  </a:lnTo>
                  <a:lnTo>
                    <a:pt x="657" y="1135"/>
                  </a:lnTo>
                  <a:lnTo>
                    <a:pt x="630" y="1132"/>
                  </a:lnTo>
                  <a:lnTo>
                    <a:pt x="604" y="1126"/>
                  </a:lnTo>
                  <a:lnTo>
                    <a:pt x="591" y="1124"/>
                  </a:lnTo>
                  <a:lnTo>
                    <a:pt x="580" y="1119"/>
                  </a:lnTo>
                  <a:lnTo>
                    <a:pt x="568" y="1116"/>
                  </a:lnTo>
                  <a:lnTo>
                    <a:pt x="558" y="1111"/>
                  </a:lnTo>
                  <a:lnTo>
                    <a:pt x="547" y="1106"/>
                  </a:lnTo>
                  <a:lnTo>
                    <a:pt x="537" y="1100"/>
                  </a:lnTo>
                  <a:lnTo>
                    <a:pt x="527" y="1095"/>
                  </a:lnTo>
                  <a:lnTo>
                    <a:pt x="518" y="1088"/>
                  </a:lnTo>
                  <a:lnTo>
                    <a:pt x="510" y="1080"/>
                  </a:lnTo>
                  <a:lnTo>
                    <a:pt x="501" y="1073"/>
                  </a:lnTo>
                  <a:lnTo>
                    <a:pt x="493" y="1064"/>
                  </a:lnTo>
                  <a:lnTo>
                    <a:pt x="486" y="1056"/>
                  </a:lnTo>
                  <a:lnTo>
                    <a:pt x="480" y="1047"/>
                  </a:lnTo>
                  <a:lnTo>
                    <a:pt x="473" y="1037"/>
                  </a:lnTo>
                  <a:lnTo>
                    <a:pt x="467" y="1025"/>
                  </a:lnTo>
                  <a:lnTo>
                    <a:pt x="463" y="1014"/>
                  </a:lnTo>
                  <a:lnTo>
                    <a:pt x="458" y="1003"/>
                  </a:lnTo>
                  <a:lnTo>
                    <a:pt x="454" y="990"/>
                  </a:lnTo>
                  <a:lnTo>
                    <a:pt x="450" y="976"/>
                  </a:lnTo>
                  <a:lnTo>
                    <a:pt x="448" y="963"/>
                  </a:lnTo>
                  <a:lnTo>
                    <a:pt x="446" y="948"/>
                  </a:lnTo>
                  <a:lnTo>
                    <a:pt x="444" y="932"/>
                  </a:lnTo>
                  <a:lnTo>
                    <a:pt x="444" y="916"/>
                  </a:lnTo>
                  <a:lnTo>
                    <a:pt x="443" y="899"/>
                  </a:lnTo>
                  <a:lnTo>
                    <a:pt x="1681" y="899"/>
                  </a:lnTo>
                  <a:close/>
                </a:path>
              </a:pathLst>
            </a:custGeom>
            <a:solidFill>
              <a:srgbClr val="84C225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9" name="Freeform 30"/>
            <p:cNvSpPr>
              <a:spLocks/>
            </p:cNvSpPr>
            <p:nvPr/>
          </p:nvSpPr>
          <p:spPr bwMode="auto">
            <a:xfrm>
              <a:off x="1728788" y="3986213"/>
              <a:ext cx="531813" cy="468313"/>
            </a:xfrm>
            <a:custGeom>
              <a:avLst/>
              <a:gdLst/>
              <a:ahLst/>
              <a:cxnLst>
                <a:cxn ang="0">
                  <a:pos x="440" y="635"/>
                </a:cxn>
                <a:cxn ang="0">
                  <a:pos x="1232" y="1473"/>
                </a:cxn>
                <a:cxn ang="0">
                  <a:pos x="1677" y="1473"/>
                </a:cxn>
                <a:cxn ang="0">
                  <a:pos x="1677" y="0"/>
                </a:cxn>
                <a:cxn ang="0">
                  <a:pos x="1232" y="0"/>
                </a:cxn>
                <a:cxn ang="0">
                  <a:pos x="1232" y="823"/>
                </a:cxn>
                <a:cxn ang="0">
                  <a:pos x="44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40" y="1473"/>
                </a:cxn>
                <a:cxn ang="0">
                  <a:pos x="440" y="635"/>
                </a:cxn>
              </a:cxnLst>
              <a:rect l="0" t="0" r="r" b="b"/>
              <a:pathLst>
                <a:path w="1677" h="1473">
                  <a:moveTo>
                    <a:pt x="440" y="635"/>
                  </a:moveTo>
                  <a:lnTo>
                    <a:pt x="1232" y="1473"/>
                  </a:lnTo>
                  <a:lnTo>
                    <a:pt x="1677" y="1473"/>
                  </a:lnTo>
                  <a:lnTo>
                    <a:pt x="1677" y="0"/>
                  </a:lnTo>
                  <a:lnTo>
                    <a:pt x="1232" y="0"/>
                  </a:lnTo>
                  <a:lnTo>
                    <a:pt x="1232" y="823"/>
                  </a:lnTo>
                  <a:lnTo>
                    <a:pt x="44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40" y="1473"/>
                  </a:lnTo>
                  <a:lnTo>
                    <a:pt x="440" y="635"/>
                  </a:lnTo>
                  <a:close/>
                </a:path>
              </a:pathLst>
            </a:custGeom>
            <a:solidFill>
              <a:srgbClr val="84C225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0" name="Freeform 31"/>
            <p:cNvSpPr>
              <a:spLocks/>
            </p:cNvSpPr>
            <p:nvPr/>
          </p:nvSpPr>
          <p:spPr bwMode="auto">
            <a:xfrm>
              <a:off x="3671888" y="3986213"/>
              <a:ext cx="544513" cy="468313"/>
            </a:xfrm>
            <a:custGeom>
              <a:avLst/>
              <a:gdLst/>
              <a:ahLst/>
              <a:cxnLst>
                <a:cxn ang="0">
                  <a:pos x="620" y="335"/>
                </a:cxn>
                <a:cxn ang="0">
                  <a:pos x="0" y="335"/>
                </a:cxn>
                <a:cxn ang="0">
                  <a:pos x="0" y="0"/>
                </a:cxn>
                <a:cxn ang="0">
                  <a:pos x="1716" y="0"/>
                </a:cxn>
                <a:cxn ang="0">
                  <a:pos x="1716" y="335"/>
                </a:cxn>
                <a:cxn ang="0">
                  <a:pos x="1070" y="335"/>
                </a:cxn>
                <a:cxn ang="0">
                  <a:pos x="1070" y="1473"/>
                </a:cxn>
                <a:cxn ang="0">
                  <a:pos x="620" y="1473"/>
                </a:cxn>
                <a:cxn ang="0">
                  <a:pos x="620" y="335"/>
                </a:cxn>
              </a:cxnLst>
              <a:rect l="0" t="0" r="r" b="b"/>
              <a:pathLst>
                <a:path w="1716" h="1473">
                  <a:moveTo>
                    <a:pt x="620" y="335"/>
                  </a:moveTo>
                  <a:lnTo>
                    <a:pt x="0" y="335"/>
                  </a:lnTo>
                  <a:lnTo>
                    <a:pt x="0" y="0"/>
                  </a:lnTo>
                  <a:lnTo>
                    <a:pt x="1716" y="0"/>
                  </a:lnTo>
                  <a:lnTo>
                    <a:pt x="1716" y="335"/>
                  </a:lnTo>
                  <a:lnTo>
                    <a:pt x="1070" y="335"/>
                  </a:lnTo>
                  <a:lnTo>
                    <a:pt x="1070" y="1473"/>
                  </a:lnTo>
                  <a:lnTo>
                    <a:pt x="620" y="1473"/>
                  </a:lnTo>
                  <a:lnTo>
                    <a:pt x="620" y="335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4243388" y="3986213"/>
              <a:ext cx="544513" cy="468313"/>
            </a:xfrm>
            <a:custGeom>
              <a:avLst/>
              <a:gdLst/>
              <a:ahLst/>
              <a:cxnLst>
                <a:cxn ang="0">
                  <a:pos x="450" y="899"/>
                </a:cxn>
                <a:cxn ang="0">
                  <a:pos x="450" y="1473"/>
                </a:cxn>
                <a:cxn ang="0">
                  <a:pos x="0" y="1473"/>
                </a:cxn>
                <a:cxn ang="0">
                  <a:pos x="0" y="0"/>
                </a:cxn>
                <a:cxn ang="0">
                  <a:pos x="450" y="0"/>
                </a:cxn>
                <a:cxn ang="0">
                  <a:pos x="450" y="563"/>
                </a:cxn>
                <a:cxn ang="0">
                  <a:pos x="1261" y="563"/>
                </a:cxn>
                <a:cxn ang="0">
                  <a:pos x="1261" y="0"/>
                </a:cxn>
                <a:cxn ang="0">
                  <a:pos x="1716" y="0"/>
                </a:cxn>
                <a:cxn ang="0">
                  <a:pos x="1716" y="1473"/>
                </a:cxn>
                <a:cxn ang="0">
                  <a:pos x="1261" y="1473"/>
                </a:cxn>
                <a:cxn ang="0">
                  <a:pos x="1261" y="899"/>
                </a:cxn>
                <a:cxn ang="0">
                  <a:pos x="450" y="899"/>
                </a:cxn>
              </a:cxnLst>
              <a:rect l="0" t="0" r="r" b="b"/>
              <a:pathLst>
                <a:path w="1716" h="1473">
                  <a:moveTo>
                    <a:pt x="450" y="899"/>
                  </a:moveTo>
                  <a:lnTo>
                    <a:pt x="450" y="1473"/>
                  </a:lnTo>
                  <a:lnTo>
                    <a:pt x="0" y="1473"/>
                  </a:lnTo>
                  <a:lnTo>
                    <a:pt x="0" y="0"/>
                  </a:lnTo>
                  <a:lnTo>
                    <a:pt x="450" y="0"/>
                  </a:lnTo>
                  <a:lnTo>
                    <a:pt x="450" y="563"/>
                  </a:lnTo>
                  <a:lnTo>
                    <a:pt x="1261" y="563"/>
                  </a:lnTo>
                  <a:lnTo>
                    <a:pt x="1261" y="0"/>
                  </a:lnTo>
                  <a:lnTo>
                    <a:pt x="1716" y="0"/>
                  </a:lnTo>
                  <a:lnTo>
                    <a:pt x="1716" y="1473"/>
                  </a:lnTo>
                  <a:lnTo>
                    <a:pt x="1261" y="1473"/>
                  </a:lnTo>
                  <a:lnTo>
                    <a:pt x="1261" y="899"/>
                  </a:lnTo>
                  <a:lnTo>
                    <a:pt x="450" y="899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2" name="Rectangle 33"/>
            <p:cNvSpPr>
              <a:spLocks noChangeArrowheads="1"/>
            </p:cNvSpPr>
            <p:nvPr/>
          </p:nvSpPr>
          <p:spPr bwMode="auto">
            <a:xfrm>
              <a:off x="4814888" y="3986213"/>
              <a:ext cx="142875" cy="468313"/>
            </a:xfrm>
            <a:prstGeom prst="rect">
              <a:avLst/>
            </a:prstGeom>
            <a:solidFill>
              <a:srgbClr val="005E83"/>
            </a:solidFill>
            <a:ln w="9525">
              <a:noFill/>
              <a:miter lim="800000"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auto">
            <a:xfrm>
              <a:off x="4984751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1" y="337"/>
                </a:cxn>
                <a:cxn ang="0">
                  <a:pos x="1701" y="284"/>
                </a:cxn>
                <a:cxn ang="0">
                  <a:pos x="1687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6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1" y="55"/>
                </a:cxn>
                <a:cxn ang="0">
                  <a:pos x="1469" y="38"/>
                </a:cxn>
                <a:cxn ang="0">
                  <a:pos x="1425" y="25"/>
                </a:cxn>
                <a:cxn ang="0">
                  <a:pos x="1378" y="15"/>
                </a:cxn>
                <a:cxn ang="0">
                  <a:pos x="1327" y="7"/>
                </a:cxn>
                <a:cxn ang="0">
                  <a:pos x="1275" y="2"/>
                </a:cxn>
                <a:cxn ang="0">
                  <a:pos x="1221" y="0"/>
                </a:cxn>
                <a:cxn ang="0">
                  <a:pos x="531" y="0"/>
                </a:cxn>
                <a:cxn ang="0">
                  <a:pos x="481" y="1"/>
                </a:cxn>
                <a:cxn ang="0">
                  <a:pos x="431" y="6"/>
                </a:cxn>
                <a:cxn ang="0">
                  <a:pos x="381" y="12"/>
                </a:cxn>
                <a:cxn ang="0">
                  <a:pos x="334" y="24"/>
                </a:cxn>
                <a:cxn ang="0">
                  <a:pos x="289" y="37"/>
                </a:cxn>
                <a:cxn ang="0">
                  <a:pos x="245" y="54"/>
                </a:cxn>
                <a:cxn ang="0">
                  <a:pos x="203" y="74"/>
                </a:cxn>
                <a:cxn ang="0">
                  <a:pos x="165" y="98"/>
                </a:cxn>
                <a:cxn ang="0">
                  <a:pos x="130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6" y="230"/>
                </a:cxn>
                <a:cxn ang="0">
                  <a:pos x="27" y="272"/>
                </a:cxn>
                <a:cxn ang="0">
                  <a:pos x="12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4" y="552"/>
                </a:cxn>
                <a:cxn ang="0">
                  <a:pos x="456" y="522"/>
                </a:cxn>
                <a:cxn ang="0">
                  <a:pos x="462" y="493"/>
                </a:cxn>
                <a:cxn ang="0">
                  <a:pos x="469" y="468"/>
                </a:cxn>
                <a:cxn ang="0">
                  <a:pos x="479" y="444"/>
                </a:cxn>
                <a:cxn ang="0">
                  <a:pos x="491" y="424"/>
                </a:cxn>
                <a:cxn ang="0">
                  <a:pos x="505" y="406"/>
                </a:cxn>
                <a:cxn ang="0">
                  <a:pos x="520" y="391"/>
                </a:cxn>
                <a:cxn ang="0">
                  <a:pos x="539" y="377"/>
                </a:cxn>
                <a:cxn ang="0">
                  <a:pos x="558" y="366"/>
                </a:cxn>
                <a:cxn ang="0">
                  <a:pos x="592" y="353"/>
                </a:cxn>
                <a:cxn ang="0">
                  <a:pos x="643" y="341"/>
                </a:cxn>
                <a:cxn ang="0">
                  <a:pos x="699" y="336"/>
                </a:cxn>
                <a:cxn ang="0">
                  <a:pos x="984" y="335"/>
                </a:cxn>
                <a:cxn ang="0">
                  <a:pos x="1047" y="337"/>
                </a:cxn>
                <a:cxn ang="0">
                  <a:pos x="1103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3" y="410"/>
                </a:cxn>
                <a:cxn ang="0">
                  <a:pos x="1236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0" y="503"/>
                </a:cxn>
                <a:cxn ang="0">
                  <a:pos x="1263" y="534"/>
                </a:cxn>
                <a:cxn ang="0">
                  <a:pos x="1265" y="569"/>
                </a:cxn>
                <a:cxn ang="0">
                  <a:pos x="1717" y="1473"/>
                </a:cxn>
              </a:cxnLst>
              <a:rect l="0" t="0" r="r" b="b"/>
              <a:pathLst>
                <a:path w="1717" h="1473">
                  <a:moveTo>
                    <a:pt x="1717" y="424"/>
                  </a:moveTo>
                  <a:lnTo>
                    <a:pt x="1717" y="393"/>
                  </a:lnTo>
                  <a:lnTo>
                    <a:pt x="1715" y="364"/>
                  </a:lnTo>
                  <a:lnTo>
                    <a:pt x="1711" y="337"/>
                  </a:lnTo>
                  <a:lnTo>
                    <a:pt x="1707" y="310"/>
                  </a:lnTo>
                  <a:lnTo>
                    <a:pt x="1701" y="284"/>
                  </a:lnTo>
                  <a:lnTo>
                    <a:pt x="1694" y="261"/>
                  </a:lnTo>
                  <a:lnTo>
                    <a:pt x="1687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6" y="128"/>
                  </a:lnTo>
                  <a:lnTo>
                    <a:pt x="1600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1" y="55"/>
                  </a:lnTo>
                  <a:lnTo>
                    <a:pt x="1491" y="46"/>
                  </a:lnTo>
                  <a:lnTo>
                    <a:pt x="1469" y="38"/>
                  </a:lnTo>
                  <a:lnTo>
                    <a:pt x="1447" y="31"/>
                  </a:lnTo>
                  <a:lnTo>
                    <a:pt x="1425" y="25"/>
                  </a:lnTo>
                  <a:lnTo>
                    <a:pt x="1401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7" y="7"/>
                  </a:lnTo>
                  <a:lnTo>
                    <a:pt x="1302" y="5"/>
                  </a:lnTo>
                  <a:lnTo>
                    <a:pt x="1275" y="2"/>
                  </a:lnTo>
                  <a:lnTo>
                    <a:pt x="1248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1" y="0"/>
                  </a:lnTo>
                  <a:lnTo>
                    <a:pt x="506" y="0"/>
                  </a:lnTo>
                  <a:lnTo>
                    <a:pt x="481" y="1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6" y="9"/>
                  </a:lnTo>
                  <a:lnTo>
                    <a:pt x="381" y="12"/>
                  </a:lnTo>
                  <a:lnTo>
                    <a:pt x="358" y="18"/>
                  </a:lnTo>
                  <a:lnTo>
                    <a:pt x="334" y="24"/>
                  </a:lnTo>
                  <a:lnTo>
                    <a:pt x="311" y="29"/>
                  </a:lnTo>
                  <a:lnTo>
                    <a:pt x="289" y="37"/>
                  </a:lnTo>
                  <a:lnTo>
                    <a:pt x="266" y="45"/>
                  </a:lnTo>
                  <a:lnTo>
                    <a:pt x="245" y="54"/>
                  </a:lnTo>
                  <a:lnTo>
                    <a:pt x="224" y="63"/>
                  </a:lnTo>
                  <a:lnTo>
                    <a:pt x="203" y="74"/>
                  </a:lnTo>
                  <a:lnTo>
                    <a:pt x="184" y="85"/>
                  </a:lnTo>
                  <a:lnTo>
                    <a:pt x="165" y="98"/>
                  </a:lnTo>
                  <a:lnTo>
                    <a:pt x="147" y="111"/>
                  </a:lnTo>
                  <a:lnTo>
                    <a:pt x="130" y="124"/>
                  </a:lnTo>
                  <a:lnTo>
                    <a:pt x="113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7" y="209"/>
                  </a:lnTo>
                  <a:lnTo>
                    <a:pt x="46" y="230"/>
                  </a:lnTo>
                  <a:lnTo>
                    <a:pt x="36" y="250"/>
                  </a:lnTo>
                  <a:lnTo>
                    <a:pt x="27" y="272"/>
                  </a:lnTo>
                  <a:lnTo>
                    <a:pt x="19" y="294"/>
                  </a:lnTo>
                  <a:lnTo>
                    <a:pt x="12" y="318"/>
                  </a:lnTo>
                  <a:lnTo>
                    <a:pt x="6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4" y="552"/>
                  </a:lnTo>
                  <a:lnTo>
                    <a:pt x="455" y="536"/>
                  </a:lnTo>
                  <a:lnTo>
                    <a:pt x="456" y="522"/>
                  </a:lnTo>
                  <a:lnTo>
                    <a:pt x="459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69" y="468"/>
                  </a:lnTo>
                  <a:lnTo>
                    <a:pt x="473" y="456"/>
                  </a:lnTo>
                  <a:lnTo>
                    <a:pt x="479" y="444"/>
                  </a:lnTo>
                  <a:lnTo>
                    <a:pt x="484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5" y="406"/>
                  </a:lnTo>
                  <a:lnTo>
                    <a:pt x="512" y="399"/>
                  </a:lnTo>
                  <a:lnTo>
                    <a:pt x="520" y="391"/>
                  </a:lnTo>
                  <a:lnTo>
                    <a:pt x="529" y="384"/>
                  </a:lnTo>
                  <a:lnTo>
                    <a:pt x="539" y="377"/>
                  </a:lnTo>
                  <a:lnTo>
                    <a:pt x="548" y="372"/>
                  </a:lnTo>
                  <a:lnTo>
                    <a:pt x="558" y="366"/>
                  </a:lnTo>
                  <a:lnTo>
                    <a:pt x="569" y="362"/>
                  </a:lnTo>
                  <a:lnTo>
                    <a:pt x="592" y="353"/>
                  </a:lnTo>
                  <a:lnTo>
                    <a:pt x="616" y="346"/>
                  </a:lnTo>
                  <a:lnTo>
                    <a:pt x="643" y="341"/>
                  </a:lnTo>
                  <a:lnTo>
                    <a:pt x="670" y="338"/>
                  </a:lnTo>
                  <a:lnTo>
                    <a:pt x="699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6" y="336"/>
                  </a:lnTo>
                  <a:lnTo>
                    <a:pt x="1047" y="337"/>
                  </a:lnTo>
                  <a:lnTo>
                    <a:pt x="1075" y="340"/>
                  </a:lnTo>
                  <a:lnTo>
                    <a:pt x="1103" y="345"/>
                  </a:lnTo>
                  <a:lnTo>
                    <a:pt x="1128" y="350"/>
                  </a:lnTo>
                  <a:lnTo>
                    <a:pt x="1152" y="358"/>
                  </a:lnTo>
                  <a:lnTo>
                    <a:pt x="1162" y="363"/>
                  </a:lnTo>
                  <a:lnTo>
                    <a:pt x="1173" y="367"/>
                  </a:lnTo>
                  <a:lnTo>
                    <a:pt x="1182" y="373"/>
                  </a:lnTo>
                  <a:lnTo>
                    <a:pt x="1192" y="380"/>
                  </a:lnTo>
                  <a:lnTo>
                    <a:pt x="1200" y="386"/>
                  </a:lnTo>
                  <a:lnTo>
                    <a:pt x="1209" y="393"/>
                  </a:lnTo>
                  <a:lnTo>
                    <a:pt x="1216" y="401"/>
                  </a:lnTo>
                  <a:lnTo>
                    <a:pt x="1223" y="410"/>
                  </a:lnTo>
                  <a:lnTo>
                    <a:pt x="1230" y="419"/>
                  </a:lnTo>
                  <a:lnTo>
                    <a:pt x="1236" y="429"/>
                  </a:lnTo>
                  <a:lnTo>
                    <a:pt x="1241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0" y="503"/>
                  </a:lnTo>
                  <a:lnTo>
                    <a:pt x="1262" y="518"/>
                  </a:lnTo>
                  <a:lnTo>
                    <a:pt x="1263" y="534"/>
                  </a:lnTo>
                  <a:lnTo>
                    <a:pt x="1265" y="551"/>
                  </a:lnTo>
                  <a:lnTo>
                    <a:pt x="1265" y="569"/>
                  </a:lnTo>
                  <a:lnTo>
                    <a:pt x="1265" y="1473"/>
                  </a:lnTo>
                  <a:lnTo>
                    <a:pt x="1717" y="1473"/>
                  </a:lnTo>
                  <a:lnTo>
                    <a:pt x="1717" y="424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4" name="Freeform 35"/>
            <p:cNvSpPr>
              <a:spLocks/>
            </p:cNvSpPr>
            <p:nvPr/>
          </p:nvSpPr>
          <p:spPr bwMode="auto">
            <a:xfrm>
              <a:off x="5557838" y="3986213"/>
              <a:ext cx="544513" cy="468313"/>
            </a:xfrm>
            <a:custGeom>
              <a:avLst/>
              <a:gdLst/>
              <a:ahLst/>
              <a:cxnLst>
                <a:cxn ang="0">
                  <a:pos x="857" y="899"/>
                </a:cxn>
                <a:cxn ang="0">
                  <a:pos x="1260" y="1473"/>
                </a:cxn>
                <a:cxn ang="0">
                  <a:pos x="1715" y="1473"/>
                </a:cxn>
                <a:cxn ang="0">
                  <a:pos x="1250" y="737"/>
                </a:cxn>
                <a:cxn ang="0">
                  <a:pos x="1715" y="0"/>
                </a:cxn>
                <a:cxn ang="0">
                  <a:pos x="1260" y="0"/>
                </a:cxn>
                <a:cxn ang="0">
                  <a:pos x="855" y="559"/>
                </a:cxn>
                <a:cxn ang="0">
                  <a:pos x="450" y="559"/>
                </a:cxn>
                <a:cxn ang="0">
                  <a:pos x="45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50" y="1473"/>
                </a:cxn>
                <a:cxn ang="0">
                  <a:pos x="450" y="899"/>
                </a:cxn>
                <a:cxn ang="0">
                  <a:pos x="857" y="899"/>
                </a:cxn>
              </a:cxnLst>
              <a:rect l="0" t="0" r="r" b="b"/>
              <a:pathLst>
                <a:path w="1715" h="1473">
                  <a:moveTo>
                    <a:pt x="857" y="899"/>
                  </a:moveTo>
                  <a:lnTo>
                    <a:pt x="1260" y="1473"/>
                  </a:lnTo>
                  <a:lnTo>
                    <a:pt x="1715" y="1473"/>
                  </a:lnTo>
                  <a:lnTo>
                    <a:pt x="1250" y="737"/>
                  </a:lnTo>
                  <a:lnTo>
                    <a:pt x="1715" y="0"/>
                  </a:lnTo>
                  <a:lnTo>
                    <a:pt x="1260" y="0"/>
                  </a:lnTo>
                  <a:lnTo>
                    <a:pt x="855" y="559"/>
                  </a:lnTo>
                  <a:lnTo>
                    <a:pt x="450" y="559"/>
                  </a:lnTo>
                  <a:lnTo>
                    <a:pt x="45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50" y="1473"/>
                  </a:lnTo>
                  <a:lnTo>
                    <a:pt x="450" y="899"/>
                  </a:lnTo>
                  <a:lnTo>
                    <a:pt x="857" y="899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5" name="Rectangle 36"/>
            <p:cNvSpPr>
              <a:spLocks noChangeArrowheads="1"/>
            </p:cNvSpPr>
            <p:nvPr/>
          </p:nvSpPr>
          <p:spPr bwMode="auto">
            <a:xfrm>
              <a:off x="6129338" y="3986213"/>
              <a:ext cx="142875" cy="468313"/>
            </a:xfrm>
            <a:prstGeom prst="rect">
              <a:avLst/>
            </a:prstGeom>
            <a:solidFill>
              <a:srgbClr val="005E83"/>
            </a:solidFill>
            <a:ln w="9525">
              <a:noFill/>
              <a:miter lim="800000"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6" name="Freeform 37"/>
            <p:cNvSpPr>
              <a:spLocks/>
            </p:cNvSpPr>
            <p:nvPr/>
          </p:nvSpPr>
          <p:spPr bwMode="auto">
            <a:xfrm>
              <a:off x="6297613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2" y="337"/>
                </a:cxn>
                <a:cxn ang="0">
                  <a:pos x="1702" y="284"/>
                </a:cxn>
                <a:cxn ang="0">
                  <a:pos x="1688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7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2" y="55"/>
                </a:cxn>
                <a:cxn ang="0">
                  <a:pos x="1470" y="38"/>
                </a:cxn>
                <a:cxn ang="0">
                  <a:pos x="1426" y="25"/>
                </a:cxn>
                <a:cxn ang="0">
                  <a:pos x="1378" y="15"/>
                </a:cxn>
                <a:cxn ang="0">
                  <a:pos x="1329" y="7"/>
                </a:cxn>
                <a:cxn ang="0">
                  <a:pos x="1276" y="2"/>
                </a:cxn>
                <a:cxn ang="0">
                  <a:pos x="1221" y="0"/>
                </a:cxn>
                <a:cxn ang="0">
                  <a:pos x="533" y="0"/>
                </a:cxn>
                <a:cxn ang="0">
                  <a:pos x="481" y="1"/>
                </a:cxn>
                <a:cxn ang="0">
                  <a:pos x="432" y="6"/>
                </a:cxn>
                <a:cxn ang="0">
                  <a:pos x="383" y="12"/>
                </a:cxn>
                <a:cxn ang="0">
                  <a:pos x="334" y="24"/>
                </a:cxn>
                <a:cxn ang="0">
                  <a:pos x="290" y="37"/>
                </a:cxn>
                <a:cxn ang="0">
                  <a:pos x="246" y="54"/>
                </a:cxn>
                <a:cxn ang="0">
                  <a:pos x="205" y="74"/>
                </a:cxn>
                <a:cxn ang="0">
                  <a:pos x="165" y="98"/>
                </a:cxn>
                <a:cxn ang="0">
                  <a:pos x="131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7" y="230"/>
                </a:cxn>
                <a:cxn ang="0">
                  <a:pos x="28" y="272"/>
                </a:cxn>
                <a:cxn ang="0">
                  <a:pos x="13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5" y="552"/>
                </a:cxn>
                <a:cxn ang="0">
                  <a:pos x="458" y="522"/>
                </a:cxn>
                <a:cxn ang="0">
                  <a:pos x="462" y="493"/>
                </a:cxn>
                <a:cxn ang="0">
                  <a:pos x="470" y="468"/>
                </a:cxn>
                <a:cxn ang="0">
                  <a:pos x="480" y="444"/>
                </a:cxn>
                <a:cxn ang="0">
                  <a:pos x="491" y="424"/>
                </a:cxn>
                <a:cxn ang="0">
                  <a:pos x="506" y="406"/>
                </a:cxn>
                <a:cxn ang="0">
                  <a:pos x="521" y="391"/>
                </a:cxn>
                <a:cxn ang="0">
                  <a:pos x="539" y="377"/>
                </a:cxn>
                <a:cxn ang="0">
                  <a:pos x="559" y="366"/>
                </a:cxn>
                <a:cxn ang="0">
                  <a:pos x="593" y="353"/>
                </a:cxn>
                <a:cxn ang="0">
                  <a:pos x="643" y="341"/>
                </a:cxn>
                <a:cxn ang="0">
                  <a:pos x="701" y="336"/>
                </a:cxn>
                <a:cxn ang="0">
                  <a:pos x="984" y="335"/>
                </a:cxn>
                <a:cxn ang="0">
                  <a:pos x="1048" y="337"/>
                </a:cxn>
                <a:cxn ang="0">
                  <a:pos x="1104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4" y="410"/>
                </a:cxn>
                <a:cxn ang="0">
                  <a:pos x="1237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1" y="503"/>
                </a:cxn>
                <a:cxn ang="0">
                  <a:pos x="1265" y="534"/>
                </a:cxn>
                <a:cxn ang="0">
                  <a:pos x="1266" y="569"/>
                </a:cxn>
                <a:cxn ang="0">
                  <a:pos x="1718" y="1473"/>
                </a:cxn>
              </a:cxnLst>
              <a:rect l="0" t="0" r="r" b="b"/>
              <a:pathLst>
                <a:path w="1718" h="1473">
                  <a:moveTo>
                    <a:pt x="1718" y="424"/>
                  </a:moveTo>
                  <a:lnTo>
                    <a:pt x="1717" y="393"/>
                  </a:lnTo>
                  <a:lnTo>
                    <a:pt x="1716" y="364"/>
                  </a:lnTo>
                  <a:lnTo>
                    <a:pt x="1712" y="337"/>
                  </a:lnTo>
                  <a:lnTo>
                    <a:pt x="1708" y="310"/>
                  </a:lnTo>
                  <a:lnTo>
                    <a:pt x="1702" y="284"/>
                  </a:lnTo>
                  <a:lnTo>
                    <a:pt x="1696" y="261"/>
                  </a:lnTo>
                  <a:lnTo>
                    <a:pt x="1688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7" y="128"/>
                  </a:lnTo>
                  <a:lnTo>
                    <a:pt x="1602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2" y="55"/>
                  </a:lnTo>
                  <a:lnTo>
                    <a:pt x="1491" y="46"/>
                  </a:lnTo>
                  <a:lnTo>
                    <a:pt x="1470" y="38"/>
                  </a:lnTo>
                  <a:lnTo>
                    <a:pt x="1448" y="31"/>
                  </a:lnTo>
                  <a:lnTo>
                    <a:pt x="1426" y="25"/>
                  </a:lnTo>
                  <a:lnTo>
                    <a:pt x="1402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9" y="7"/>
                  </a:lnTo>
                  <a:lnTo>
                    <a:pt x="1302" y="5"/>
                  </a:lnTo>
                  <a:lnTo>
                    <a:pt x="1276" y="2"/>
                  </a:lnTo>
                  <a:lnTo>
                    <a:pt x="1249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3" y="0"/>
                  </a:lnTo>
                  <a:lnTo>
                    <a:pt x="507" y="0"/>
                  </a:lnTo>
                  <a:lnTo>
                    <a:pt x="481" y="1"/>
                  </a:lnTo>
                  <a:lnTo>
                    <a:pt x="457" y="2"/>
                  </a:lnTo>
                  <a:lnTo>
                    <a:pt x="432" y="6"/>
                  </a:lnTo>
                  <a:lnTo>
                    <a:pt x="407" y="9"/>
                  </a:lnTo>
                  <a:lnTo>
                    <a:pt x="383" y="12"/>
                  </a:lnTo>
                  <a:lnTo>
                    <a:pt x="359" y="18"/>
                  </a:lnTo>
                  <a:lnTo>
                    <a:pt x="334" y="24"/>
                  </a:lnTo>
                  <a:lnTo>
                    <a:pt x="312" y="29"/>
                  </a:lnTo>
                  <a:lnTo>
                    <a:pt x="290" y="37"/>
                  </a:lnTo>
                  <a:lnTo>
                    <a:pt x="267" y="45"/>
                  </a:lnTo>
                  <a:lnTo>
                    <a:pt x="246" y="54"/>
                  </a:lnTo>
                  <a:lnTo>
                    <a:pt x="225" y="63"/>
                  </a:lnTo>
                  <a:lnTo>
                    <a:pt x="205" y="74"/>
                  </a:lnTo>
                  <a:lnTo>
                    <a:pt x="185" y="85"/>
                  </a:lnTo>
                  <a:lnTo>
                    <a:pt x="165" y="98"/>
                  </a:lnTo>
                  <a:lnTo>
                    <a:pt x="148" y="111"/>
                  </a:lnTo>
                  <a:lnTo>
                    <a:pt x="131" y="124"/>
                  </a:lnTo>
                  <a:lnTo>
                    <a:pt x="114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8" y="209"/>
                  </a:lnTo>
                  <a:lnTo>
                    <a:pt x="47" y="230"/>
                  </a:lnTo>
                  <a:lnTo>
                    <a:pt x="37" y="250"/>
                  </a:lnTo>
                  <a:lnTo>
                    <a:pt x="28" y="272"/>
                  </a:lnTo>
                  <a:lnTo>
                    <a:pt x="20" y="294"/>
                  </a:lnTo>
                  <a:lnTo>
                    <a:pt x="13" y="318"/>
                  </a:lnTo>
                  <a:lnTo>
                    <a:pt x="8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5" y="552"/>
                  </a:lnTo>
                  <a:lnTo>
                    <a:pt x="455" y="536"/>
                  </a:lnTo>
                  <a:lnTo>
                    <a:pt x="458" y="522"/>
                  </a:lnTo>
                  <a:lnTo>
                    <a:pt x="460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70" y="468"/>
                  </a:lnTo>
                  <a:lnTo>
                    <a:pt x="474" y="456"/>
                  </a:lnTo>
                  <a:lnTo>
                    <a:pt x="480" y="444"/>
                  </a:lnTo>
                  <a:lnTo>
                    <a:pt x="486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6" y="406"/>
                  </a:lnTo>
                  <a:lnTo>
                    <a:pt x="514" y="399"/>
                  </a:lnTo>
                  <a:lnTo>
                    <a:pt x="521" y="391"/>
                  </a:lnTo>
                  <a:lnTo>
                    <a:pt x="530" y="384"/>
                  </a:lnTo>
                  <a:lnTo>
                    <a:pt x="539" y="377"/>
                  </a:lnTo>
                  <a:lnTo>
                    <a:pt x="549" y="372"/>
                  </a:lnTo>
                  <a:lnTo>
                    <a:pt x="559" y="366"/>
                  </a:lnTo>
                  <a:lnTo>
                    <a:pt x="571" y="362"/>
                  </a:lnTo>
                  <a:lnTo>
                    <a:pt x="593" y="353"/>
                  </a:lnTo>
                  <a:lnTo>
                    <a:pt x="618" y="346"/>
                  </a:lnTo>
                  <a:lnTo>
                    <a:pt x="643" y="341"/>
                  </a:lnTo>
                  <a:lnTo>
                    <a:pt x="671" y="338"/>
                  </a:lnTo>
                  <a:lnTo>
                    <a:pt x="701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7" y="336"/>
                  </a:lnTo>
                  <a:lnTo>
                    <a:pt x="1048" y="337"/>
                  </a:lnTo>
                  <a:lnTo>
                    <a:pt x="1077" y="340"/>
                  </a:lnTo>
                  <a:lnTo>
                    <a:pt x="1104" y="345"/>
                  </a:lnTo>
                  <a:lnTo>
                    <a:pt x="1129" y="350"/>
                  </a:lnTo>
                  <a:lnTo>
                    <a:pt x="1152" y="358"/>
                  </a:lnTo>
                  <a:lnTo>
                    <a:pt x="1163" y="363"/>
                  </a:lnTo>
                  <a:lnTo>
                    <a:pt x="1173" y="367"/>
                  </a:lnTo>
                  <a:lnTo>
                    <a:pt x="1183" y="373"/>
                  </a:lnTo>
                  <a:lnTo>
                    <a:pt x="1192" y="380"/>
                  </a:lnTo>
                  <a:lnTo>
                    <a:pt x="1201" y="386"/>
                  </a:lnTo>
                  <a:lnTo>
                    <a:pt x="1209" y="393"/>
                  </a:lnTo>
                  <a:lnTo>
                    <a:pt x="1217" y="401"/>
                  </a:lnTo>
                  <a:lnTo>
                    <a:pt x="1224" y="410"/>
                  </a:lnTo>
                  <a:lnTo>
                    <a:pt x="1230" y="419"/>
                  </a:lnTo>
                  <a:lnTo>
                    <a:pt x="1237" y="429"/>
                  </a:lnTo>
                  <a:lnTo>
                    <a:pt x="1242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1" y="503"/>
                  </a:lnTo>
                  <a:lnTo>
                    <a:pt x="1264" y="518"/>
                  </a:lnTo>
                  <a:lnTo>
                    <a:pt x="1265" y="534"/>
                  </a:lnTo>
                  <a:lnTo>
                    <a:pt x="1266" y="551"/>
                  </a:lnTo>
                  <a:lnTo>
                    <a:pt x="1266" y="569"/>
                  </a:lnTo>
                  <a:lnTo>
                    <a:pt x="1266" y="1473"/>
                  </a:lnTo>
                  <a:lnTo>
                    <a:pt x="1718" y="1473"/>
                  </a:lnTo>
                  <a:lnTo>
                    <a:pt x="1718" y="424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6870701" y="3986213"/>
              <a:ext cx="544513" cy="468313"/>
            </a:xfrm>
            <a:custGeom>
              <a:avLst/>
              <a:gdLst/>
              <a:ahLst/>
              <a:cxnLst>
                <a:cxn ang="0">
                  <a:pos x="1715" y="1473"/>
                </a:cxn>
                <a:cxn ang="0">
                  <a:pos x="504" y="1473"/>
                </a:cxn>
                <a:cxn ang="0">
                  <a:pos x="449" y="1471"/>
                </a:cxn>
                <a:cxn ang="0">
                  <a:pos x="395" y="1466"/>
                </a:cxn>
                <a:cxn ang="0">
                  <a:pos x="345" y="1458"/>
                </a:cxn>
                <a:cxn ang="0">
                  <a:pos x="297" y="1448"/>
                </a:cxn>
                <a:cxn ang="0">
                  <a:pos x="252" y="1435"/>
                </a:cxn>
                <a:cxn ang="0">
                  <a:pos x="209" y="1419"/>
                </a:cxn>
                <a:cxn ang="0">
                  <a:pos x="170" y="1398"/>
                </a:cxn>
                <a:cxn ang="0">
                  <a:pos x="134" y="1375"/>
                </a:cxn>
                <a:cxn ang="0">
                  <a:pos x="103" y="1347"/>
                </a:cxn>
                <a:cxn ang="0">
                  <a:pos x="75" y="1314"/>
                </a:cxn>
                <a:cxn ang="0">
                  <a:pos x="50" y="1277"/>
                </a:cxn>
                <a:cxn ang="0">
                  <a:pos x="30" y="1236"/>
                </a:cxn>
                <a:cxn ang="0">
                  <a:pos x="16" y="1189"/>
                </a:cxn>
                <a:cxn ang="0">
                  <a:pos x="6" y="1137"/>
                </a:cxn>
                <a:cxn ang="0">
                  <a:pos x="0" y="1079"/>
                </a:cxn>
                <a:cxn ang="0">
                  <a:pos x="0" y="424"/>
                </a:cxn>
                <a:cxn ang="0">
                  <a:pos x="2" y="364"/>
                </a:cxn>
                <a:cxn ang="0">
                  <a:pos x="10" y="309"/>
                </a:cxn>
                <a:cxn ang="0">
                  <a:pos x="23" y="260"/>
                </a:cxn>
                <a:cxn ang="0">
                  <a:pos x="40" y="216"/>
                </a:cxn>
                <a:cxn ang="0">
                  <a:pos x="62" y="177"/>
                </a:cxn>
                <a:cxn ang="0">
                  <a:pos x="89" y="142"/>
                </a:cxn>
                <a:cxn ang="0">
                  <a:pos x="119" y="112"/>
                </a:cxn>
                <a:cxn ang="0">
                  <a:pos x="152" y="85"/>
                </a:cxn>
                <a:cxn ang="0">
                  <a:pos x="189" y="64"/>
                </a:cxn>
                <a:cxn ang="0">
                  <a:pos x="231" y="45"/>
                </a:cxn>
                <a:cxn ang="0">
                  <a:pos x="274" y="30"/>
                </a:cxn>
                <a:cxn ang="0">
                  <a:pos x="321" y="19"/>
                </a:cxn>
                <a:cxn ang="0">
                  <a:pos x="371" y="10"/>
                </a:cxn>
                <a:cxn ang="0">
                  <a:pos x="422" y="5"/>
                </a:cxn>
                <a:cxn ang="0">
                  <a:pos x="476" y="1"/>
                </a:cxn>
                <a:cxn ang="0">
                  <a:pos x="532" y="0"/>
                </a:cxn>
                <a:cxn ang="0">
                  <a:pos x="1715" y="335"/>
                </a:cxn>
                <a:cxn ang="0">
                  <a:pos x="700" y="336"/>
                </a:cxn>
                <a:cxn ang="0">
                  <a:pos x="644" y="341"/>
                </a:cxn>
                <a:cxn ang="0">
                  <a:pos x="593" y="353"/>
                </a:cxn>
                <a:cxn ang="0">
                  <a:pos x="560" y="367"/>
                </a:cxn>
                <a:cxn ang="0">
                  <a:pos x="540" y="378"/>
                </a:cxn>
                <a:cxn ang="0">
                  <a:pos x="522" y="392"/>
                </a:cxn>
                <a:cxn ang="0">
                  <a:pos x="505" y="408"/>
                </a:cxn>
                <a:cxn ang="0">
                  <a:pos x="492" y="425"/>
                </a:cxn>
                <a:cxn ang="0">
                  <a:pos x="479" y="446"/>
                </a:cxn>
                <a:cxn ang="0">
                  <a:pos x="469" y="468"/>
                </a:cxn>
                <a:cxn ang="0">
                  <a:pos x="462" y="494"/>
                </a:cxn>
                <a:cxn ang="0">
                  <a:pos x="457" y="522"/>
                </a:cxn>
                <a:cxn ang="0">
                  <a:pos x="455" y="552"/>
                </a:cxn>
                <a:cxn ang="0">
                  <a:pos x="455" y="904"/>
                </a:cxn>
                <a:cxn ang="0">
                  <a:pos x="456" y="936"/>
                </a:cxn>
                <a:cxn ang="0">
                  <a:pos x="459" y="966"/>
                </a:cxn>
                <a:cxn ang="0">
                  <a:pos x="466" y="992"/>
                </a:cxn>
                <a:cxn ang="0">
                  <a:pos x="474" y="1016"/>
                </a:cxn>
                <a:cxn ang="0">
                  <a:pos x="485" y="1038"/>
                </a:cxn>
                <a:cxn ang="0">
                  <a:pos x="498" y="1057"/>
                </a:cxn>
                <a:cxn ang="0">
                  <a:pos x="513" y="1073"/>
                </a:cxn>
                <a:cxn ang="0">
                  <a:pos x="530" y="1088"/>
                </a:cxn>
                <a:cxn ang="0">
                  <a:pos x="549" y="1100"/>
                </a:cxn>
                <a:cxn ang="0">
                  <a:pos x="570" y="1111"/>
                </a:cxn>
                <a:cxn ang="0">
                  <a:pos x="617" y="1126"/>
                </a:cxn>
                <a:cxn ang="0">
                  <a:pos x="671" y="1135"/>
                </a:cxn>
                <a:cxn ang="0">
                  <a:pos x="731" y="1137"/>
                </a:cxn>
                <a:cxn ang="0">
                  <a:pos x="1265" y="655"/>
                </a:cxn>
              </a:cxnLst>
              <a:rect l="0" t="0" r="r" b="b"/>
              <a:pathLst>
                <a:path w="1715" h="1473">
                  <a:moveTo>
                    <a:pt x="1715" y="655"/>
                  </a:moveTo>
                  <a:lnTo>
                    <a:pt x="1715" y="1473"/>
                  </a:lnTo>
                  <a:lnTo>
                    <a:pt x="532" y="1473"/>
                  </a:lnTo>
                  <a:lnTo>
                    <a:pt x="504" y="1473"/>
                  </a:lnTo>
                  <a:lnTo>
                    <a:pt x="476" y="1472"/>
                  </a:lnTo>
                  <a:lnTo>
                    <a:pt x="449" y="1471"/>
                  </a:lnTo>
                  <a:lnTo>
                    <a:pt x="422" y="1469"/>
                  </a:lnTo>
                  <a:lnTo>
                    <a:pt x="395" y="1466"/>
                  </a:lnTo>
                  <a:lnTo>
                    <a:pt x="371" y="1463"/>
                  </a:lnTo>
                  <a:lnTo>
                    <a:pt x="345" y="1458"/>
                  </a:lnTo>
                  <a:lnTo>
                    <a:pt x="321" y="1454"/>
                  </a:lnTo>
                  <a:lnTo>
                    <a:pt x="297" y="1448"/>
                  </a:lnTo>
                  <a:lnTo>
                    <a:pt x="274" y="1443"/>
                  </a:lnTo>
                  <a:lnTo>
                    <a:pt x="252" y="1435"/>
                  </a:lnTo>
                  <a:lnTo>
                    <a:pt x="231" y="1427"/>
                  </a:lnTo>
                  <a:lnTo>
                    <a:pt x="209" y="1419"/>
                  </a:lnTo>
                  <a:lnTo>
                    <a:pt x="189" y="1409"/>
                  </a:lnTo>
                  <a:lnTo>
                    <a:pt x="170" y="1398"/>
                  </a:lnTo>
                  <a:lnTo>
                    <a:pt x="152" y="1387"/>
                  </a:lnTo>
                  <a:lnTo>
                    <a:pt x="134" y="1375"/>
                  </a:lnTo>
                  <a:lnTo>
                    <a:pt x="119" y="1361"/>
                  </a:lnTo>
                  <a:lnTo>
                    <a:pt x="103" y="1347"/>
                  </a:lnTo>
                  <a:lnTo>
                    <a:pt x="89" y="1331"/>
                  </a:lnTo>
                  <a:lnTo>
                    <a:pt x="75" y="1314"/>
                  </a:lnTo>
                  <a:lnTo>
                    <a:pt x="62" y="1296"/>
                  </a:lnTo>
                  <a:lnTo>
                    <a:pt x="50" y="1277"/>
                  </a:lnTo>
                  <a:lnTo>
                    <a:pt x="40" y="1257"/>
                  </a:lnTo>
                  <a:lnTo>
                    <a:pt x="30" y="1236"/>
                  </a:lnTo>
                  <a:lnTo>
                    <a:pt x="23" y="1213"/>
                  </a:lnTo>
                  <a:lnTo>
                    <a:pt x="16" y="1189"/>
                  </a:lnTo>
                  <a:lnTo>
                    <a:pt x="10" y="1164"/>
                  </a:lnTo>
                  <a:lnTo>
                    <a:pt x="6" y="1137"/>
                  </a:lnTo>
                  <a:lnTo>
                    <a:pt x="2" y="1109"/>
                  </a:lnTo>
                  <a:lnTo>
                    <a:pt x="0" y="1079"/>
                  </a:lnTo>
                  <a:lnTo>
                    <a:pt x="0" y="1049"/>
                  </a:lnTo>
                  <a:lnTo>
                    <a:pt x="0" y="424"/>
                  </a:lnTo>
                  <a:lnTo>
                    <a:pt x="0" y="393"/>
                  </a:lnTo>
                  <a:lnTo>
                    <a:pt x="2" y="364"/>
                  </a:lnTo>
                  <a:lnTo>
                    <a:pt x="6" y="336"/>
                  </a:lnTo>
                  <a:lnTo>
                    <a:pt x="10" y="309"/>
                  </a:lnTo>
                  <a:lnTo>
                    <a:pt x="16" y="283"/>
                  </a:lnTo>
                  <a:lnTo>
                    <a:pt x="23" y="260"/>
                  </a:lnTo>
                  <a:lnTo>
                    <a:pt x="30" y="237"/>
                  </a:lnTo>
                  <a:lnTo>
                    <a:pt x="40" y="216"/>
                  </a:lnTo>
                  <a:lnTo>
                    <a:pt x="50" y="196"/>
                  </a:lnTo>
                  <a:lnTo>
                    <a:pt x="62" y="177"/>
                  </a:lnTo>
                  <a:lnTo>
                    <a:pt x="75" y="159"/>
                  </a:lnTo>
                  <a:lnTo>
                    <a:pt x="89" y="142"/>
                  </a:lnTo>
                  <a:lnTo>
                    <a:pt x="103" y="127"/>
                  </a:lnTo>
                  <a:lnTo>
                    <a:pt x="119" y="112"/>
                  </a:lnTo>
                  <a:lnTo>
                    <a:pt x="134" y="99"/>
                  </a:lnTo>
                  <a:lnTo>
                    <a:pt x="152" y="85"/>
                  </a:lnTo>
                  <a:lnTo>
                    <a:pt x="170" y="74"/>
                  </a:lnTo>
                  <a:lnTo>
                    <a:pt x="189" y="64"/>
                  </a:lnTo>
                  <a:lnTo>
                    <a:pt x="209" y="54"/>
                  </a:lnTo>
                  <a:lnTo>
                    <a:pt x="231" y="45"/>
                  </a:lnTo>
                  <a:lnTo>
                    <a:pt x="252" y="37"/>
                  </a:lnTo>
                  <a:lnTo>
                    <a:pt x="274" y="30"/>
                  </a:lnTo>
                  <a:lnTo>
                    <a:pt x="297" y="24"/>
                  </a:lnTo>
                  <a:lnTo>
                    <a:pt x="321" y="19"/>
                  </a:lnTo>
                  <a:lnTo>
                    <a:pt x="345" y="14"/>
                  </a:lnTo>
                  <a:lnTo>
                    <a:pt x="371" y="10"/>
                  </a:lnTo>
                  <a:lnTo>
                    <a:pt x="395" y="7"/>
                  </a:lnTo>
                  <a:lnTo>
                    <a:pt x="422" y="5"/>
                  </a:lnTo>
                  <a:lnTo>
                    <a:pt x="449" y="2"/>
                  </a:lnTo>
                  <a:lnTo>
                    <a:pt x="476" y="1"/>
                  </a:lnTo>
                  <a:lnTo>
                    <a:pt x="504" y="0"/>
                  </a:lnTo>
                  <a:lnTo>
                    <a:pt x="532" y="0"/>
                  </a:lnTo>
                  <a:lnTo>
                    <a:pt x="1715" y="0"/>
                  </a:lnTo>
                  <a:lnTo>
                    <a:pt x="1715" y="335"/>
                  </a:lnTo>
                  <a:lnTo>
                    <a:pt x="731" y="335"/>
                  </a:lnTo>
                  <a:lnTo>
                    <a:pt x="700" y="336"/>
                  </a:lnTo>
                  <a:lnTo>
                    <a:pt x="671" y="338"/>
                  </a:lnTo>
                  <a:lnTo>
                    <a:pt x="644" y="341"/>
                  </a:lnTo>
                  <a:lnTo>
                    <a:pt x="617" y="346"/>
                  </a:lnTo>
                  <a:lnTo>
                    <a:pt x="593" y="353"/>
                  </a:lnTo>
                  <a:lnTo>
                    <a:pt x="570" y="362"/>
                  </a:lnTo>
                  <a:lnTo>
                    <a:pt x="560" y="367"/>
                  </a:lnTo>
                  <a:lnTo>
                    <a:pt x="549" y="372"/>
                  </a:lnTo>
                  <a:lnTo>
                    <a:pt x="540" y="378"/>
                  </a:lnTo>
                  <a:lnTo>
                    <a:pt x="530" y="385"/>
                  </a:lnTo>
                  <a:lnTo>
                    <a:pt x="522" y="392"/>
                  </a:lnTo>
                  <a:lnTo>
                    <a:pt x="513" y="400"/>
                  </a:lnTo>
                  <a:lnTo>
                    <a:pt x="505" y="408"/>
                  </a:lnTo>
                  <a:lnTo>
                    <a:pt x="498" y="416"/>
                  </a:lnTo>
                  <a:lnTo>
                    <a:pt x="492" y="425"/>
                  </a:lnTo>
                  <a:lnTo>
                    <a:pt x="485" y="436"/>
                  </a:lnTo>
                  <a:lnTo>
                    <a:pt x="479" y="446"/>
                  </a:lnTo>
                  <a:lnTo>
                    <a:pt x="474" y="457"/>
                  </a:lnTo>
                  <a:lnTo>
                    <a:pt x="469" y="468"/>
                  </a:lnTo>
                  <a:lnTo>
                    <a:pt x="466" y="480"/>
                  </a:lnTo>
                  <a:lnTo>
                    <a:pt x="462" y="494"/>
                  </a:lnTo>
                  <a:lnTo>
                    <a:pt x="459" y="507"/>
                  </a:lnTo>
                  <a:lnTo>
                    <a:pt x="457" y="522"/>
                  </a:lnTo>
                  <a:lnTo>
                    <a:pt x="456" y="536"/>
                  </a:lnTo>
                  <a:lnTo>
                    <a:pt x="455" y="552"/>
                  </a:lnTo>
                  <a:lnTo>
                    <a:pt x="455" y="569"/>
                  </a:lnTo>
                  <a:lnTo>
                    <a:pt x="455" y="904"/>
                  </a:lnTo>
                  <a:lnTo>
                    <a:pt x="455" y="920"/>
                  </a:lnTo>
                  <a:lnTo>
                    <a:pt x="456" y="936"/>
                  </a:lnTo>
                  <a:lnTo>
                    <a:pt x="457" y="951"/>
                  </a:lnTo>
                  <a:lnTo>
                    <a:pt x="459" y="966"/>
                  </a:lnTo>
                  <a:lnTo>
                    <a:pt x="462" y="979"/>
                  </a:lnTo>
                  <a:lnTo>
                    <a:pt x="466" y="992"/>
                  </a:lnTo>
                  <a:lnTo>
                    <a:pt x="469" y="1004"/>
                  </a:lnTo>
                  <a:lnTo>
                    <a:pt x="474" y="1016"/>
                  </a:lnTo>
                  <a:lnTo>
                    <a:pt x="479" y="1028"/>
                  </a:lnTo>
                  <a:lnTo>
                    <a:pt x="485" y="1038"/>
                  </a:lnTo>
                  <a:lnTo>
                    <a:pt x="492" y="1048"/>
                  </a:lnTo>
                  <a:lnTo>
                    <a:pt x="498" y="1057"/>
                  </a:lnTo>
                  <a:lnTo>
                    <a:pt x="505" y="1066"/>
                  </a:lnTo>
                  <a:lnTo>
                    <a:pt x="513" y="1073"/>
                  </a:lnTo>
                  <a:lnTo>
                    <a:pt x="522" y="1081"/>
                  </a:lnTo>
                  <a:lnTo>
                    <a:pt x="530" y="1088"/>
                  </a:lnTo>
                  <a:lnTo>
                    <a:pt x="540" y="1095"/>
                  </a:lnTo>
                  <a:lnTo>
                    <a:pt x="549" y="1100"/>
                  </a:lnTo>
                  <a:lnTo>
                    <a:pt x="560" y="1106"/>
                  </a:lnTo>
                  <a:lnTo>
                    <a:pt x="570" y="1111"/>
                  </a:lnTo>
                  <a:lnTo>
                    <a:pt x="593" y="1119"/>
                  </a:lnTo>
                  <a:lnTo>
                    <a:pt x="617" y="1126"/>
                  </a:lnTo>
                  <a:lnTo>
                    <a:pt x="644" y="1132"/>
                  </a:lnTo>
                  <a:lnTo>
                    <a:pt x="671" y="1135"/>
                  </a:lnTo>
                  <a:lnTo>
                    <a:pt x="700" y="1137"/>
                  </a:lnTo>
                  <a:lnTo>
                    <a:pt x="731" y="1137"/>
                  </a:lnTo>
                  <a:lnTo>
                    <a:pt x="1265" y="1137"/>
                  </a:lnTo>
                  <a:lnTo>
                    <a:pt x="1265" y="655"/>
                  </a:lnTo>
                  <a:lnTo>
                    <a:pt x="1715" y="655"/>
                  </a:lnTo>
                  <a:close/>
                </a:path>
              </a:pathLst>
            </a:custGeom>
            <a:solidFill>
              <a:srgbClr val="005E83"/>
            </a:solidFill>
            <a:ln w="9525">
              <a:noFill/>
              <a:round/>
              <a:headEnd/>
              <a:tailEnd/>
            </a:ln>
            <a:sp3d extrusionH="508000" prstMaterial="plastic">
              <a:bevelT w="19050" h="1905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Franklin Gothic Book"/>
                <a:ea typeface="黑体"/>
              </a:endParaRPr>
            </a:p>
          </p:txBody>
        </p:sp>
      </p:grpSp>
      <p:sp>
        <p:nvSpPr>
          <p:cNvPr id="182275" name="TextBox 17"/>
          <p:cNvSpPr txBox="1">
            <a:spLocks noChangeArrowheads="1"/>
          </p:cNvSpPr>
          <p:nvPr/>
        </p:nvSpPr>
        <p:spPr bwMode="auto">
          <a:xfrm>
            <a:off x="395288" y="5508625"/>
            <a:ext cx="5976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新思境</a:t>
            </a: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设计之   </a:t>
            </a: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</a:p>
        </p:txBody>
      </p:sp>
      <p:sp>
        <p:nvSpPr>
          <p:cNvPr id="182276" name="TextBox 18"/>
          <p:cNvSpPr txBox="1">
            <a:spLocks noChangeArrowheads="1"/>
          </p:cNvSpPr>
          <p:nvPr/>
        </p:nvSpPr>
        <p:spPr bwMode="auto">
          <a:xfrm>
            <a:off x="395288" y="6011863"/>
            <a:ext cx="8137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欢迎访问我的新浪博客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http://blog.sina.com.cn/changshappt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4976589"/>
            <a:ext cx="792212" cy="1323439"/>
          </a:xfrm>
          <a:prstGeom prst="rect">
            <a:avLst/>
          </a:prstGeom>
          <a:noFill/>
          <a:scene3d>
            <a:camera prst="isometricOffAxis1Left">
              <a:rot lat="1012844" lon="2583489" rev="21519520"/>
            </a:camera>
            <a:lightRig rig="threePt" dir="t"/>
          </a:scene3d>
          <a:sp3d extrusionH="127000"/>
        </p:spPr>
        <p:txBody>
          <a:bodyPr>
            <a:spAutoFit/>
            <a:sp3d extrusionH="127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solidFill>
                  <a:srgbClr val="99FF66"/>
                </a:solidFill>
                <a:latin typeface="Impact" pitchFamily="34" charset="0"/>
                <a:ea typeface="黑体"/>
              </a:rPr>
              <a:t>3</a:t>
            </a:r>
            <a:endParaRPr lang="zh-CN" altLang="en-US" sz="8000" dirty="0">
              <a:solidFill>
                <a:srgbClr val="99FF66"/>
              </a:solidFill>
              <a:latin typeface="Impact" pitchFamily="34" charset="0"/>
              <a:ea typeface="黑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51920" y="4976589"/>
            <a:ext cx="720080" cy="1323439"/>
          </a:xfrm>
          <a:prstGeom prst="rect">
            <a:avLst/>
          </a:prstGeom>
        </p:spPr>
        <p:txBody>
          <a:bodyPr>
            <a:spAutoFit/>
            <a:scene3d>
              <a:camera prst="isometricOffAxis2Right">
                <a:rot lat="1012846" lon="19016507" rev="80472"/>
              </a:camera>
              <a:lightRig rig="threePt" dir="t"/>
            </a:scene3d>
            <a:sp3d extrusionH="127000" prstMaterial="matte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solidFill>
                  <a:srgbClr val="99FF66"/>
                </a:solidFill>
                <a:latin typeface="Impact" pitchFamily="34" charset="0"/>
                <a:ea typeface="黑体"/>
              </a:rPr>
              <a:t>D</a:t>
            </a:r>
            <a:endParaRPr lang="zh-CN" altLang="en-US" sz="8000" dirty="0">
              <a:solidFill>
                <a:srgbClr val="99FF66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1382280" flipH="1">
            <a:off x="3416300" y="517525"/>
            <a:ext cx="76200" cy="2546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 rot="7994996" flipH="1">
            <a:off x="5851525" y="776288"/>
            <a:ext cx="50800" cy="2546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3064741">
            <a:off x="3666331" y="3785394"/>
            <a:ext cx="150813" cy="73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3064741">
            <a:off x="5231607" y="3853656"/>
            <a:ext cx="150812" cy="73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3064741">
            <a:off x="4496594" y="5185569"/>
            <a:ext cx="150813" cy="73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3064741">
            <a:off x="3913982" y="4888706"/>
            <a:ext cx="150812" cy="73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83304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820738"/>
            <a:ext cx="5229225" cy="363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5" name="TextBox 33"/>
          <p:cNvSpPr txBox="1">
            <a:spLocks noChangeArrowheads="1"/>
          </p:cNvSpPr>
          <p:nvPr/>
        </p:nvSpPr>
        <p:spPr bwMode="auto">
          <a:xfrm>
            <a:off x="3043238" y="4108450"/>
            <a:ext cx="30575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地震中</a:t>
            </a:r>
            <a:endParaRPr lang="en-US" altLang="zh-CN" sz="7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7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日本人教给我们的</a:t>
            </a:r>
          </a:p>
        </p:txBody>
      </p:sp>
    </p:spTree>
    <p:custDataLst>
      <p:tags r:id="rId1"/>
    </p:custDataLst>
  </p:cSld>
  <p:clrMapOvr>
    <a:masterClrMapping/>
  </p:clrMapOvr>
  <p:transition spd="slow" advTm="7311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22" name="组合 1"/>
          <p:cNvGrpSpPr>
            <a:grpSpLocks/>
          </p:cNvGrpSpPr>
          <p:nvPr/>
        </p:nvGrpSpPr>
        <p:grpSpPr bwMode="auto">
          <a:xfrm rot="-1423208">
            <a:off x="-801688" y="-23813"/>
            <a:ext cx="6716713" cy="4224338"/>
            <a:chOff x="-988571" y="104644"/>
            <a:chExt cx="6717542" cy="4224859"/>
          </a:xfrm>
        </p:grpSpPr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-988809" y="2346260"/>
              <a:ext cx="5733171" cy="198303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9pPr>
            </a:lstStyle>
            <a:p>
              <a:pPr algn="l" eaLnBrk="1" hangingPunct="1">
                <a:defRPr/>
              </a:pPr>
              <a:r>
                <a:rPr lang="en-US" altLang="zh-CN" sz="20000" dirty="0" smtClean="0">
                  <a:solidFill>
                    <a:srgbClr val="FF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tencil" pitchFamily="82" charset="0"/>
                  <a:ea typeface="方正粗活意简体" pitchFamily="65" charset="-122"/>
                </a:rPr>
                <a:t>PPT</a:t>
              </a:r>
              <a:endParaRPr lang="zh-CN" altLang="en-US" sz="20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encil" pitchFamily="82" charset="0"/>
                <a:ea typeface="方正粗活意简体" pitchFamily="65" charset="-122"/>
              </a:endParaRPr>
            </a:p>
          </p:txBody>
        </p:sp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4776" y="102763"/>
              <a:ext cx="5733171" cy="198303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9pPr>
            </a:lstStyle>
            <a:p>
              <a:pPr algn="l" eaLnBrk="1" hangingPunct="1">
                <a:defRPr/>
              </a:pPr>
              <a:r>
                <a:rPr lang="en-US" altLang="zh-CN" sz="8000" dirty="0" smtClean="0">
                  <a:solidFill>
                    <a:srgbClr val="FF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tencil" pitchFamily="82" charset="0"/>
                  <a:ea typeface="方正粗活意简体" pitchFamily="65" charset="-122"/>
                </a:rPr>
                <a:t>Free</a:t>
              </a:r>
            </a:p>
          </p:txBody>
        </p:sp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-448815" y="923899"/>
              <a:ext cx="5733171" cy="198303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 Rounded MT Bold" pitchFamily="34" charset="0"/>
                  <a:ea typeface="ＭＳ Ｐゴシック" pitchFamily="34" charset="-128"/>
                </a:defRPr>
              </a:lvl9pPr>
            </a:lstStyle>
            <a:p>
              <a:pPr algn="l" eaLnBrk="1" hangingPunct="1">
                <a:defRPr/>
              </a:pPr>
              <a:r>
                <a:rPr lang="en-US" altLang="zh-CN" sz="12000" dirty="0" smtClean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tencil" pitchFamily="82" charset="0"/>
                  <a:ea typeface="方正粗活意简体" pitchFamily="65" charset="-122"/>
                </a:rPr>
                <a:t>Share </a:t>
              </a:r>
              <a:endParaRPr lang="zh-CN" altLang="en-US" sz="1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encil" pitchFamily="82" charset="0"/>
                <a:ea typeface="方正粗活意简体" pitchFamily="65" charset="-122"/>
              </a:endParaRPr>
            </a:p>
          </p:txBody>
        </p:sp>
        <p:sp>
          <p:nvSpPr>
            <p:cNvPr id="184330" name="TextBox 11"/>
            <p:cNvSpPr txBox="1">
              <a:spLocks noChangeArrowheads="1"/>
            </p:cNvSpPr>
            <p:nvPr/>
          </p:nvSpPr>
          <p:spPr bwMode="auto">
            <a:xfrm>
              <a:off x="-564499" y="2940947"/>
              <a:ext cx="3933909" cy="400110"/>
            </a:xfrm>
            <a:prstGeom prst="rect">
              <a:avLst/>
            </a:prstGeom>
            <a:solidFill>
              <a:srgbClr val="FF6600">
                <a:alpha val="6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构思  设计  演讲</a:t>
              </a:r>
            </a:p>
          </p:txBody>
        </p:sp>
        <p:sp>
          <p:nvSpPr>
            <p:cNvPr id="184331" name="TextBox 12"/>
            <p:cNvSpPr txBox="1">
              <a:spLocks noChangeArrowheads="1"/>
            </p:cNvSpPr>
            <p:nvPr/>
          </p:nvSpPr>
          <p:spPr bwMode="auto">
            <a:xfrm>
              <a:off x="3565100" y="3020069"/>
              <a:ext cx="1660777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Structure</a:t>
              </a:r>
            </a:p>
            <a:p>
              <a:pPr eaLnBrk="1" hangingPunct="1"/>
              <a:r>
                <a:rPr lang="en-US" altLang="zh-CN" sz="2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Design</a:t>
              </a:r>
            </a:p>
            <a:p>
              <a:pPr eaLnBrk="1" hangingPunct="1"/>
              <a:r>
                <a:rPr lang="en-US" altLang="zh-CN" sz="2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Delivery</a:t>
              </a:r>
              <a:endParaRPr lang="zh-CN" altLang="en-US" sz="2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4323" name="组合 4"/>
          <p:cNvGrpSpPr>
            <a:grpSpLocks/>
          </p:cNvGrpSpPr>
          <p:nvPr/>
        </p:nvGrpSpPr>
        <p:grpSpPr bwMode="auto">
          <a:xfrm rot="-1614404">
            <a:off x="4321175" y="4292600"/>
            <a:ext cx="4984750" cy="1519238"/>
            <a:chOff x="3907333" y="4869160"/>
            <a:chExt cx="4985441" cy="1519719"/>
          </a:xfrm>
        </p:grpSpPr>
        <p:sp>
          <p:nvSpPr>
            <p:cNvPr id="184324" name="矩形 18"/>
            <p:cNvSpPr>
              <a:spLocks noChangeArrowheads="1"/>
            </p:cNvSpPr>
            <p:nvPr/>
          </p:nvSpPr>
          <p:spPr bwMode="auto">
            <a:xfrm>
              <a:off x="5724422" y="4869160"/>
              <a:ext cx="316835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altLang="zh-CN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</a:p>
            <a:p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下午</a:t>
              </a:r>
              <a:r>
                <a:rPr lang="en-US" altLang="zh-CN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1:30-4:30</a:t>
              </a:r>
            </a:p>
            <a:p>
              <a:pPr>
                <a:spcBef>
                  <a:spcPts val="1200"/>
                </a:spcBef>
              </a:pPr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北京朝阳区东三环北路</a:t>
              </a:r>
              <a:r>
                <a:rPr lang="en-US" altLang="zh-CN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号</a:t>
              </a:r>
              <a:b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亮马河饭店会议中心</a:t>
              </a:r>
            </a:p>
          </p:txBody>
        </p:sp>
        <p:sp>
          <p:nvSpPr>
            <p:cNvPr id="184325" name="TextBox 2"/>
            <p:cNvSpPr txBox="1">
              <a:spLocks noChangeArrowheads="1"/>
            </p:cNvSpPr>
            <p:nvPr/>
          </p:nvSpPr>
          <p:spPr bwMode="auto">
            <a:xfrm>
              <a:off x="3907333" y="5373216"/>
              <a:ext cx="1723549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600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rPr>
                <a:t>免费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651197" y="4897093"/>
              <a:ext cx="0" cy="137679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extBox 1"/>
          <p:cNvSpPr txBox="1">
            <a:spLocks noChangeArrowheads="1"/>
          </p:cNvSpPr>
          <p:nvPr/>
        </p:nvSpPr>
        <p:spPr bwMode="auto">
          <a:xfrm>
            <a:off x="4392613" y="2257425"/>
            <a:ext cx="18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347" name="TextBox 2"/>
          <p:cNvSpPr txBox="1">
            <a:spLocks noChangeArrowheads="1"/>
          </p:cNvSpPr>
          <p:nvPr/>
        </p:nvSpPr>
        <p:spPr bwMode="auto">
          <a:xfrm>
            <a:off x="2733675" y="2406650"/>
            <a:ext cx="3216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之后，李娜选择了</a:t>
            </a:r>
          </a:p>
        </p:txBody>
      </p:sp>
      <p:pic>
        <p:nvPicPr>
          <p:cNvPr id="185348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" t="9009" r="8788" b="15472"/>
          <a:stretch>
            <a:fillRect/>
          </a:stretch>
        </p:blipFill>
        <p:spPr bwMode="auto">
          <a:xfrm>
            <a:off x="3105150" y="3060700"/>
            <a:ext cx="2519363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2528888"/>
            <a:ext cx="1858963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2528888"/>
            <a:ext cx="1858962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5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6019800"/>
            <a:ext cx="16002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标点符号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5" descr="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7038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2095500"/>
            <a:ext cx="17907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7" name="Picture 3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525" y="2095500"/>
            <a:ext cx="18288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8" name="Picture 4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38" y="2095500"/>
            <a:ext cx="17907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9" name="Picture 5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2095500"/>
            <a:ext cx="18288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1562100" y="2462213"/>
            <a:ext cx="873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FF"/>
                </a:solidFill>
                <a:ea typeface="黑体" pitchFamily="49" charset="-122"/>
              </a:rPr>
              <a:t>举</a:t>
            </a: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3290888" y="2462213"/>
            <a:ext cx="873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CC0000"/>
                </a:solidFill>
                <a:ea typeface="黑体" pitchFamily="49" charset="-122"/>
              </a:rPr>
              <a:t>一</a:t>
            </a:r>
          </a:p>
        </p:txBody>
      </p:sp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5010150" y="2462213"/>
            <a:ext cx="873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FF"/>
                </a:solidFill>
                <a:ea typeface="黑体" pitchFamily="49" charset="-122"/>
              </a:rPr>
              <a:t>反</a:t>
            </a: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6778625" y="2462213"/>
            <a:ext cx="873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CC0000"/>
                </a:solidFill>
                <a:ea typeface="黑体" pitchFamily="49" charset="-122"/>
              </a:rPr>
              <a:t>三</a:t>
            </a:r>
          </a:p>
        </p:txBody>
      </p:sp>
      <p:sp>
        <p:nvSpPr>
          <p:cNvPr id="134154" name="Oval 10"/>
          <p:cNvSpPr>
            <a:spLocks noChangeAspect="1" noChangeArrowheads="1"/>
          </p:cNvSpPr>
          <p:nvPr/>
        </p:nvSpPr>
        <p:spPr bwMode="auto">
          <a:xfrm>
            <a:off x="3290888" y="3390900"/>
            <a:ext cx="144462" cy="144463"/>
          </a:xfrm>
          <a:prstGeom prst="ellipse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34155" name="Oval 11"/>
          <p:cNvSpPr>
            <a:spLocks noChangeAspect="1" noChangeArrowheads="1"/>
          </p:cNvSpPr>
          <p:nvPr/>
        </p:nvSpPr>
        <p:spPr bwMode="auto">
          <a:xfrm>
            <a:off x="6675438" y="3390900"/>
            <a:ext cx="144462" cy="144463"/>
          </a:xfrm>
          <a:prstGeom prst="ellipse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34156" name="Text Box 12"/>
          <p:cNvSpPr txBox="1">
            <a:spLocks noChangeArrowheads="1"/>
          </p:cNvSpPr>
          <p:nvPr/>
        </p:nvSpPr>
        <p:spPr bwMode="auto">
          <a:xfrm>
            <a:off x="1900238" y="4759325"/>
            <a:ext cx="1200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案例</a:t>
            </a:r>
          </a:p>
        </p:txBody>
      </p:sp>
      <p:sp>
        <p:nvSpPr>
          <p:cNvPr id="134157" name="Text Box 13"/>
          <p:cNvSpPr txBox="1">
            <a:spLocks noChangeArrowheads="1"/>
          </p:cNvSpPr>
          <p:nvPr/>
        </p:nvSpPr>
        <p:spPr bwMode="auto">
          <a:xfrm>
            <a:off x="5018088" y="4759325"/>
            <a:ext cx="120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创意</a:t>
            </a:r>
          </a:p>
        </p:txBody>
      </p:sp>
      <p:cxnSp>
        <p:nvCxnSpPr>
          <p:cNvPr id="134158" name="AutoShape 14"/>
          <p:cNvCxnSpPr>
            <a:cxnSpLocks noChangeShapeType="1"/>
            <a:stCxn id="134154" idx="4"/>
            <a:endCxn id="134156" idx="1"/>
          </p:cNvCxnSpPr>
          <p:nvPr/>
        </p:nvCxnSpPr>
        <p:spPr bwMode="auto">
          <a:xfrm rot="5400000">
            <a:off x="1843088" y="3592513"/>
            <a:ext cx="1577975" cy="1463675"/>
          </a:xfrm>
          <a:prstGeom prst="bentConnector4">
            <a:avLst>
              <a:gd name="adj1" fmla="val 38782"/>
              <a:gd name="adj2" fmla="val 115625"/>
            </a:avLst>
          </a:prstGeom>
          <a:noFill/>
          <a:ln w="25400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4159" name="AutoShape 15"/>
          <p:cNvCxnSpPr>
            <a:cxnSpLocks noChangeShapeType="1"/>
            <a:stCxn id="134155" idx="4"/>
            <a:endCxn id="134157" idx="1"/>
          </p:cNvCxnSpPr>
          <p:nvPr/>
        </p:nvCxnSpPr>
        <p:spPr bwMode="auto">
          <a:xfrm rot="5400000">
            <a:off x="5095876" y="3457575"/>
            <a:ext cx="1574800" cy="1730375"/>
          </a:xfrm>
          <a:prstGeom prst="bentConnector4">
            <a:avLst>
              <a:gd name="adj1" fmla="val 38810"/>
              <a:gd name="adj2" fmla="val 113213"/>
            </a:avLst>
          </a:prstGeom>
          <a:noFill/>
          <a:ln w="25400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标题 1"/>
          <p:cNvSpPr txBox="1">
            <a:spLocks noChangeArrowheads="1"/>
          </p:cNvSpPr>
          <p:nvPr/>
        </p:nvSpPr>
        <p:spPr>
          <a:xfrm>
            <a:off x="457200" y="228600"/>
            <a:ext cx="82200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还有一个问题，排版好难？！</a:t>
            </a:r>
            <a:endParaRPr 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6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9" b="6177"/>
          <a:stretch>
            <a:fillRect/>
          </a:stretch>
        </p:blipFill>
        <p:spPr bwMode="auto">
          <a:xfrm>
            <a:off x="539750" y="476250"/>
            <a:ext cx="7129463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2916238" y="1446213"/>
            <a:ext cx="24288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rgbClr val="FFFFFF"/>
                </a:solidFill>
                <a:ea typeface="黑体" pitchFamily="49" charset="-122"/>
              </a:rPr>
              <a:t>结束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539750" y="1484313"/>
            <a:ext cx="24288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rgbClr val="000000"/>
                </a:solidFill>
                <a:ea typeface="黑体" pitchFamily="49" charset="-122"/>
              </a:rPr>
              <a:t>不是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5435600" y="1484313"/>
            <a:ext cx="3551238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rgbClr val="000000"/>
                </a:solidFill>
                <a:ea typeface="黑体" pitchFamily="49" charset="-122"/>
              </a:rPr>
              <a:t>是开始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/>
      <p:bldP spid="89096" grpId="0"/>
      <p:bldP spid="8909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0" y="2317750"/>
            <a:ext cx="628650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策划</a:t>
            </a: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+</a:t>
            </a: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文案</a:t>
            </a: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+</a:t>
            </a: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图片</a:t>
            </a: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+</a:t>
            </a: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排版</a:t>
            </a:r>
            <a:endParaRPr lang="en-US" altLang="zh-CN" sz="44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=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一个成功的全图型</a:t>
            </a: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PPT</a:t>
            </a:r>
            <a:endParaRPr lang="zh-CN" altLang="en-US" sz="44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450850"/>
            <a:ext cx="864235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本</a:t>
            </a: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参考以下</a:t>
            </a:r>
            <a:r>
              <a:rPr lang="en-US" altLang="zh-CN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达人作品</a:t>
            </a:r>
            <a:endParaRPr lang="en-US" altLang="zh-CN" sz="44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93750" y="19621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lonely_fish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127250" y="24955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西岭夜雪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327650" y="209550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曹将</a:t>
            </a:r>
            <a:r>
              <a:rPr lang="en-US" altLang="zh-CN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PPTao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661150" y="3095625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新思境</a:t>
            </a:r>
            <a:r>
              <a:rPr lang="en-US" altLang="zh-CN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327150" y="342900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教育技术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秋记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838700" y="42735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大乘起信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305550" y="47180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孙小小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305050" y="48069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杨天颖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771900" y="52514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甘磊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194300" y="5695950"/>
            <a:ext cx="1600200" cy="666750"/>
          </a:xfrm>
          <a:prstGeom prst="wedgeRoundRectCallout">
            <a:avLst>
              <a:gd name="adj1" fmla="val -20833"/>
              <a:gd name="adj2" fmla="val 82969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请叫我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许胖子</a:t>
            </a:r>
            <a:endParaRPr lang="zh-CN" altLang="en-US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538" name="组合 10"/>
          <p:cNvGrpSpPr>
            <a:grpSpLocks/>
          </p:cNvGrpSpPr>
          <p:nvPr/>
        </p:nvGrpSpPr>
        <p:grpSpPr bwMode="auto">
          <a:xfrm>
            <a:off x="341313" y="2133600"/>
            <a:ext cx="3240087" cy="3240088"/>
            <a:chOff x="395536" y="549040"/>
            <a:chExt cx="3240000" cy="3240000"/>
          </a:xfrm>
        </p:grpSpPr>
        <p:sp>
          <p:nvSpPr>
            <p:cNvPr id="193553" name="椭圆 7"/>
            <p:cNvSpPr>
              <a:spLocks noChangeArrowheads="1"/>
            </p:cNvSpPr>
            <p:nvPr/>
          </p:nvSpPr>
          <p:spPr bwMode="auto">
            <a:xfrm>
              <a:off x="395536" y="549040"/>
              <a:ext cx="3240000" cy="324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rgbClr val="01BC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86021" y="639526"/>
              <a:ext cx="3059031" cy="3059029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pic>
          <p:nvPicPr>
            <p:cNvPr id="193555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72"/>
            <a:stretch>
              <a:fillRect/>
            </a:stretch>
          </p:blipFill>
          <p:spPr bwMode="auto">
            <a:xfrm>
              <a:off x="1205536" y="973231"/>
              <a:ext cx="1620000" cy="2391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39" name="组合 15"/>
          <p:cNvGrpSpPr>
            <a:grpSpLocks/>
          </p:cNvGrpSpPr>
          <p:nvPr/>
        </p:nvGrpSpPr>
        <p:grpSpPr bwMode="auto">
          <a:xfrm>
            <a:off x="2994025" y="2133600"/>
            <a:ext cx="3240088" cy="3240088"/>
            <a:chOff x="2987824" y="1825645"/>
            <a:chExt cx="3240000" cy="3240000"/>
          </a:xfrm>
        </p:grpSpPr>
        <p:sp>
          <p:nvSpPr>
            <p:cNvPr id="193550" name="椭圆 11"/>
            <p:cNvSpPr>
              <a:spLocks noChangeArrowheads="1"/>
            </p:cNvSpPr>
            <p:nvPr/>
          </p:nvSpPr>
          <p:spPr bwMode="auto">
            <a:xfrm>
              <a:off x="2987824" y="1825645"/>
              <a:ext cx="3240000" cy="324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rgbClr val="01BC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78310" y="1916131"/>
              <a:ext cx="3059029" cy="3059029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pic>
          <p:nvPicPr>
            <p:cNvPr id="193552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37" t="8455" r="16087" b="7816"/>
            <a:stretch>
              <a:fillRect/>
            </a:stretch>
          </p:blipFill>
          <p:spPr bwMode="auto">
            <a:xfrm>
              <a:off x="3797824" y="2229289"/>
              <a:ext cx="1620000" cy="2432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0" name="组合 17"/>
          <p:cNvGrpSpPr>
            <a:grpSpLocks/>
          </p:cNvGrpSpPr>
          <p:nvPr/>
        </p:nvGrpSpPr>
        <p:grpSpPr bwMode="auto">
          <a:xfrm>
            <a:off x="5646738" y="2133600"/>
            <a:ext cx="3240087" cy="3240088"/>
            <a:chOff x="5591500" y="3256053"/>
            <a:chExt cx="3240000" cy="3240000"/>
          </a:xfrm>
        </p:grpSpPr>
        <p:sp>
          <p:nvSpPr>
            <p:cNvPr id="193547" name="椭圆 12"/>
            <p:cNvSpPr>
              <a:spLocks noChangeArrowheads="1"/>
            </p:cNvSpPr>
            <p:nvPr/>
          </p:nvSpPr>
          <p:spPr bwMode="auto">
            <a:xfrm>
              <a:off x="5591500" y="3256053"/>
              <a:ext cx="3240000" cy="324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rgbClr val="01BC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681985" y="3346539"/>
              <a:ext cx="3059031" cy="3059029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pic>
          <p:nvPicPr>
            <p:cNvPr id="193549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1500" y="3670689"/>
              <a:ext cx="1620000" cy="241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矩形 19"/>
          <p:cNvSpPr/>
          <p:nvPr/>
        </p:nvSpPr>
        <p:spPr>
          <a:xfrm>
            <a:off x="-36513" y="368300"/>
            <a:ext cx="9180513" cy="36513"/>
          </a:xfrm>
          <a:prstGeom prst="rect">
            <a:avLst/>
          </a:prstGeom>
          <a:solidFill>
            <a:srgbClr val="003B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6308725"/>
            <a:ext cx="9144000" cy="549275"/>
          </a:xfrm>
          <a:prstGeom prst="rect">
            <a:avLst/>
          </a:prstGeom>
          <a:solidFill>
            <a:srgbClr val="003B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3543" name="TextBox 24"/>
          <p:cNvSpPr txBox="1">
            <a:spLocks noChangeArrowheads="1"/>
          </p:cNvSpPr>
          <p:nvPr/>
        </p:nvSpPr>
        <p:spPr bwMode="auto">
          <a:xfrm>
            <a:off x="0" y="6342063"/>
            <a:ext cx="91440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</a:pP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新浪微博</a:t>
            </a:r>
            <a:r>
              <a:rPr lang="en-US" alt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秋叶语录   独立博客</a:t>
            </a:r>
            <a:r>
              <a:rPr lang="en-US" alt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www.70man.com</a:t>
            </a: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544" name="矩形 18"/>
          <p:cNvSpPr>
            <a:spLocks noChangeArrowheads="1"/>
          </p:cNvSpPr>
          <p:nvPr/>
        </p:nvSpPr>
        <p:spPr bwMode="auto">
          <a:xfrm>
            <a:off x="465138" y="622300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全国最</a:t>
            </a:r>
            <a:r>
              <a:rPr lang="zh-CN" altLang="en-US" sz="40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热销</a:t>
            </a:r>
            <a:r>
              <a:rPr lang="zh-CN" altLang="en-US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系列书</a:t>
            </a:r>
            <a:endParaRPr lang="en-US" altLang="zh-CN" sz="28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545" name="TextBox 1"/>
          <p:cNvSpPr txBox="1">
            <a:spLocks noChangeArrowheads="1"/>
          </p:cNvSpPr>
          <p:nvPr/>
        </p:nvSpPr>
        <p:spPr bwMode="auto">
          <a:xfrm>
            <a:off x="465138" y="5589588"/>
            <a:ext cx="842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b="1">
                <a:solidFill>
                  <a:srgbClr val="376092"/>
                </a:solidFill>
                <a:latin typeface="微软雅黑" pitchFamily="34" charset="-122"/>
                <a:ea typeface="微软雅黑" pitchFamily="34" charset="-122"/>
              </a:rPr>
              <a:t>京东、当当、卓越有售</a:t>
            </a:r>
          </a:p>
        </p:txBody>
      </p:sp>
      <p:sp>
        <p:nvSpPr>
          <p:cNvPr id="193546" name="TextBox 25"/>
          <p:cNvSpPr txBox="1">
            <a:spLocks noChangeArrowheads="1"/>
          </p:cNvSpPr>
          <p:nvPr/>
        </p:nvSpPr>
        <p:spPr bwMode="auto">
          <a:xfrm>
            <a:off x="881063" y="30163"/>
            <a:ext cx="82375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400" b="1">
                <a:solidFill>
                  <a:srgbClr val="10253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0" b="1">
                <a:solidFill>
                  <a:srgbClr val="10253F"/>
                </a:solidFill>
                <a:latin typeface="微软雅黑" pitchFamily="34" charset="-122"/>
                <a:ea typeface="微软雅黑" pitchFamily="34" charset="-122"/>
              </a:rPr>
              <a:t>说服力</a:t>
            </a:r>
            <a:r>
              <a:rPr lang="en-US" altLang="zh-CN" sz="1400" b="1">
                <a:solidFill>
                  <a:srgbClr val="10253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400" b="1">
                <a:solidFill>
                  <a:srgbClr val="10253F"/>
                </a:solidFill>
                <a:latin typeface="微软雅黑" pitchFamily="34" charset="-122"/>
                <a:ea typeface="微软雅黑" pitchFamily="34" charset="-122"/>
              </a:rPr>
              <a:t>系列图书介绍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1379" y="8559570"/>
            <a:ext cx="461665" cy="379514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hlinkClick r:id="rId5"/>
              </a:rPr>
              <a:t>www.51pptmoban.com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搜集整理</a:t>
            </a: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4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1928813"/>
            <a:ext cx="7500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大图配字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14375" y="785813"/>
            <a:ext cx="928688" cy="638175"/>
          </a:xfrm>
          <a:custGeom>
            <a:avLst/>
            <a:gdLst>
              <a:gd name="connsiteX0" fmla="*/ 0 w 928915"/>
              <a:gd name="connsiteY0" fmla="*/ 56889 h 637461"/>
              <a:gd name="connsiteX1" fmla="*/ 290286 w 928915"/>
              <a:gd name="connsiteY1" fmla="*/ 71404 h 637461"/>
              <a:gd name="connsiteX2" fmla="*/ 333829 w 928915"/>
              <a:gd name="connsiteY2" fmla="*/ 85918 h 637461"/>
              <a:gd name="connsiteX3" fmla="*/ 377372 w 928915"/>
              <a:gd name="connsiteY3" fmla="*/ 129461 h 637461"/>
              <a:gd name="connsiteX4" fmla="*/ 420915 w 928915"/>
              <a:gd name="connsiteY4" fmla="*/ 158489 h 637461"/>
              <a:gd name="connsiteX5" fmla="*/ 464457 w 928915"/>
              <a:gd name="connsiteY5" fmla="*/ 245575 h 637461"/>
              <a:gd name="connsiteX6" fmla="*/ 508000 w 928915"/>
              <a:gd name="connsiteY6" fmla="*/ 216546 h 637461"/>
              <a:gd name="connsiteX7" fmla="*/ 595086 w 928915"/>
              <a:gd name="connsiteY7" fmla="*/ 143975 h 637461"/>
              <a:gd name="connsiteX8" fmla="*/ 667657 w 928915"/>
              <a:gd name="connsiteY8" fmla="*/ 85918 h 637461"/>
              <a:gd name="connsiteX9" fmla="*/ 711200 w 928915"/>
              <a:gd name="connsiteY9" fmla="*/ 42375 h 637461"/>
              <a:gd name="connsiteX10" fmla="*/ 783772 w 928915"/>
              <a:gd name="connsiteY10" fmla="*/ 27861 h 637461"/>
              <a:gd name="connsiteX11" fmla="*/ 827315 w 928915"/>
              <a:gd name="connsiteY11" fmla="*/ 13346 h 637461"/>
              <a:gd name="connsiteX12" fmla="*/ 885372 w 928915"/>
              <a:gd name="connsiteY12" fmla="*/ 85918 h 637461"/>
              <a:gd name="connsiteX13" fmla="*/ 928915 w 928915"/>
              <a:gd name="connsiteY13" fmla="*/ 114946 h 637461"/>
              <a:gd name="connsiteX14" fmla="*/ 914400 w 928915"/>
              <a:gd name="connsiteY14" fmla="*/ 274604 h 637461"/>
              <a:gd name="connsiteX15" fmla="*/ 885372 w 928915"/>
              <a:gd name="connsiteY15" fmla="*/ 318146 h 637461"/>
              <a:gd name="connsiteX16" fmla="*/ 841829 w 928915"/>
              <a:gd name="connsiteY16" fmla="*/ 405232 h 637461"/>
              <a:gd name="connsiteX17" fmla="*/ 798286 w 928915"/>
              <a:gd name="connsiteY17" fmla="*/ 434261 h 637461"/>
              <a:gd name="connsiteX18" fmla="*/ 783772 w 928915"/>
              <a:gd name="connsiteY18" fmla="*/ 477804 h 637461"/>
              <a:gd name="connsiteX19" fmla="*/ 740229 w 928915"/>
              <a:gd name="connsiteY19" fmla="*/ 506832 h 637461"/>
              <a:gd name="connsiteX20" fmla="*/ 696686 w 928915"/>
              <a:gd name="connsiteY20" fmla="*/ 550375 h 637461"/>
              <a:gd name="connsiteX21" fmla="*/ 638629 w 928915"/>
              <a:gd name="connsiteY21" fmla="*/ 637461 h 637461"/>
              <a:gd name="connsiteX22" fmla="*/ 464457 w 928915"/>
              <a:gd name="connsiteY22" fmla="*/ 637461 h 637461"/>
              <a:gd name="connsiteX23" fmla="*/ 217715 w 928915"/>
              <a:gd name="connsiteY23" fmla="*/ 521346 h 637461"/>
              <a:gd name="connsiteX24" fmla="*/ 0 w 928915"/>
              <a:gd name="connsiteY24" fmla="*/ 56889 h 63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28915" h="637461">
                <a:moveTo>
                  <a:pt x="0" y="56889"/>
                </a:moveTo>
                <a:cubicBezTo>
                  <a:pt x="96762" y="61727"/>
                  <a:pt x="193767" y="63011"/>
                  <a:pt x="290286" y="71404"/>
                </a:cubicBezTo>
                <a:cubicBezTo>
                  <a:pt x="305528" y="72729"/>
                  <a:pt x="321099" y="77431"/>
                  <a:pt x="333829" y="85918"/>
                </a:cubicBezTo>
                <a:cubicBezTo>
                  <a:pt x="350908" y="97304"/>
                  <a:pt x="361603" y="116320"/>
                  <a:pt x="377372" y="129461"/>
                </a:cubicBezTo>
                <a:cubicBezTo>
                  <a:pt x="390773" y="140628"/>
                  <a:pt x="406401" y="148813"/>
                  <a:pt x="420915" y="158489"/>
                </a:cubicBezTo>
                <a:cubicBezTo>
                  <a:pt x="425669" y="172751"/>
                  <a:pt x="444360" y="241556"/>
                  <a:pt x="464457" y="245575"/>
                </a:cubicBezTo>
                <a:cubicBezTo>
                  <a:pt x="481562" y="248996"/>
                  <a:pt x="494599" y="227713"/>
                  <a:pt x="508000" y="216546"/>
                </a:cubicBezTo>
                <a:cubicBezTo>
                  <a:pt x="619756" y="123417"/>
                  <a:pt x="486976" y="216049"/>
                  <a:pt x="595086" y="143975"/>
                </a:cubicBezTo>
                <a:cubicBezTo>
                  <a:pt x="660009" y="46592"/>
                  <a:pt x="583529" y="142004"/>
                  <a:pt x="667657" y="85918"/>
                </a:cubicBezTo>
                <a:cubicBezTo>
                  <a:pt x="684736" y="74532"/>
                  <a:pt x="692841" y="51555"/>
                  <a:pt x="711200" y="42375"/>
                </a:cubicBezTo>
                <a:cubicBezTo>
                  <a:pt x="733265" y="31342"/>
                  <a:pt x="759839" y="33844"/>
                  <a:pt x="783772" y="27861"/>
                </a:cubicBezTo>
                <a:cubicBezTo>
                  <a:pt x="798615" y="24150"/>
                  <a:pt x="812801" y="18184"/>
                  <a:pt x="827315" y="13346"/>
                </a:cubicBezTo>
                <a:cubicBezTo>
                  <a:pt x="919734" y="44155"/>
                  <a:pt x="828092" y="0"/>
                  <a:pt x="885372" y="85918"/>
                </a:cubicBezTo>
                <a:cubicBezTo>
                  <a:pt x="895048" y="100432"/>
                  <a:pt x="914401" y="105270"/>
                  <a:pt x="928915" y="114946"/>
                </a:cubicBezTo>
                <a:cubicBezTo>
                  <a:pt x="924077" y="168165"/>
                  <a:pt x="925597" y="222351"/>
                  <a:pt x="914400" y="274604"/>
                </a:cubicBezTo>
                <a:cubicBezTo>
                  <a:pt x="910745" y="291660"/>
                  <a:pt x="893173" y="302544"/>
                  <a:pt x="885372" y="318146"/>
                </a:cubicBezTo>
                <a:cubicBezTo>
                  <a:pt x="861763" y="365363"/>
                  <a:pt x="883422" y="363638"/>
                  <a:pt x="841829" y="405232"/>
                </a:cubicBezTo>
                <a:cubicBezTo>
                  <a:pt x="829494" y="417567"/>
                  <a:pt x="812800" y="424585"/>
                  <a:pt x="798286" y="434261"/>
                </a:cubicBezTo>
                <a:cubicBezTo>
                  <a:pt x="793448" y="448775"/>
                  <a:pt x="793329" y="465857"/>
                  <a:pt x="783772" y="477804"/>
                </a:cubicBezTo>
                <a:cubicBezTo>
                  <a:pt x="772875" y="491425"/>
                  <a:pt x="753630" y="495665"/>
                  <a:pt x="740229" y="506832"/>
                </a:cubicBezTo>
                <a:cubicBezTo>
                  <a:pt x="724460" y="519973"/>
                  <a:pt x="709288" y="534172"/>
                  <a:pt x="696686" y="550375"/>
                </a:cubicBezTo>
                <a:cubicBezTo>
                  <a:pt x="675267" y="577914"/>
                  <a:pt x="673517" y="637461"/>
                  <a:pt x="638629" y="637461"/>
                </a:cubicBezTo>
                <a:lnTo>
                  <a:pt x="464457" y="637461"/>
                </a:lnTo>
                <a:cubicBezTo>
                  <a:pt x="227902" y="519182"/>
                  <a:pt x="318775" y="521346"/>
                  <a:pt x="217715" y="521346"/>
                </a:cubicBezTo>
                <a:lnTo>
                  <a:pt x="0" y="56889"/>
                </a:lnTo>
                <a:close/>
              </a:path>
            </a:pathLst>
          </a:custGeom>
          <a:solidFill>
            <a:srgbClr val="FF990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36195" name="图片 11" descr="话筒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112963"/>
            <a:ext cx="6637337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00100" y="1000108"/>
            <a:ext cx="8029604" cy="857256"/>
          </a:xfrm>
          <a:effectLst>
            <a:reflection blurRad="6350" stA="52000" endA="300" endPos="35000" dir="5400000" sy="-100000" algn="bl" rotWithShape="0"/>
            <a:softEdge rad="12700"/>
          </a:effectLst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品牌塑造下的公关沟通模式探讨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197" name="TextBox 6"/>
          <p:cNvSpPr txBox="1">
            <a:spLocks noChangeArrowheads="1"/>
          </p:cNvSpPr>
          <p:nvPr/>
        </p:nvSpPr>
        <p:spPr bwMode="auto">
          <a:xfrm>
            <a:off x="5041900" y="2598738"/>
            <a:ext cx="38877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主讲人：    </a:t>
            </a:r>
            <a:r>
              <a:rPr lang="zh-CN" altLang="en-US" sz="2400">
                <a:solidFill>
                  <a:srgbClr val="FFFFFF"/>
                </a:solidFill>
                <a:latin typeface="华文新魏" pitchFamily="2" charset="-122"/>
                <a:ea typeface="华文新魏" pitchFamily="2" charset="-122"/>
              </a:rPr>
              <a:t>胡**</a:t>
            </a:r>
            <a:endParaRPr lang="en-US" altLang="zh-CN" sz="2400">
              <a:solidFill>
                <a:srgbClr val="FFFFFF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小组成员： </a:t>
            </a:r>
            <a:r>
              <a:rPr lang="zh-CN" altLang="en-US" sz="2400">
                <a:solidFill>
                  <a:srgbClr val="FFFFFF"/>
                </a:solidFill>
                <a:latin typeface="华文新魏" pitchFamily="2" charset="-122"/>
                <a:ea typeface="华文新魏" pitchFamily="2" charset="-122"/>
              </a:rPr>
              <a:t>胡** 龙**  廖**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071563" y="1785938"/>
            <a:ext cx="7929562" cy="1587"/>
          </a:xfrm>
          <a:prstGeom prst="line">
            <a:avLst/>
          </a:prstGeom>
          <a:ln w="254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8575"/>
            <a:ext cx="3513138" cy="1143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/>
              <a:t>目录</a:t>
            </a:r>
            <a:endParaRPr lang="zh-CN" altLang="en-US" dirty="0">
              <a:cs typeface="Arial Unicode MS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00663" y="1482725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产品优势</a:t>
            </a:r>
          </a:p>
        </p:txBody>
      </p:sp>
      <p:sp>
        <p:nvSpPr>
          <p:cNvPr id="18" name="椭圆 17"/>
          <p:cNvSpPr/>
          <p:nvPr/>
        </p:nvSpPr>
        <p:spPr>
          <a:xfrm>
            <a:off x="4987925" y="1590675"/>
            <a:ext cx="625475" cy="62547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00663" y="263525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技术优势</a:t>
            </a:r>
          </a:p>
        </p:txBody>
      </p:sp>
      <p:sp>
        <p:nvSpPr>
          <p:cNvPr id="20" name="椭圆 19"/>
          <p:cNvSpPr/>
          <p:nvPr/>
        </p:nvSpPr>
        <p:spPr>
          <a:xfrm>
            <a:off x="4987925" y="2743200"/>
            <a:ext cx="625475" cy="62547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2725" y="371475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销售网络</a:t>
            </a:r>
          </a:p>
        </p:txBody>
      </p:sp>
      <p:sp>
        <p:nvSpPr>
          <p:cNvPr id="22" name="椭圆 21"/>
          <p:cNvSpPr/>
          <p:nvPr/>
        </p:nvSpPr>
        <p:spPr>
          <a:xfrm>
            <a:off x="4979988" y="3822700"/>
            <a:ext cx="625475" cy="62547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92725" y="4795838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售后服务</a:t>
            </a:r>
          </a:p>
        </p:txBody>
      </p:sp>
      <p:sp>
        <p:nvSpPr>
          <p:cNvPr id="24" name="椭圆 23"/>
          <p:cNvSpPr/>
          <p:nvPr/>
        </p:nvSpPr>
        <p:spPr>
          <a:xfrm>
            <a:off x="4979988" y="4903788"/>
            <a:ext cx="625475" cy="62547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37227" name="Picture 2" descr="http://a2.att.hudong.com/34/71/0130000002582312169471811373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324100"/>
            <a:ext cx="28575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8" name="矩形 24"/>
          <p:cNvSpPr>
            <a:spLocks noChangeArrowheads="1"/>
          </p:cNvSpPr>
          <p:nvPr/>
        </p:nvSpPr>
        <p:spPr bwMode="auto">
          <a:xfrm>
            <a:off x="1836738" y="477838"/>
            <a:ext cx="1212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C000"/>
                </a:solidFill>
                <a:latin typeface="Calibri" pitchFamily="34" charset="0"/>
                <a:ea typeface="Arial Unicode MS" pitchFamily="34" charset="-122"/>
                <a:cs typeface="Arial Unicode MS" pitchFamily="34" charset="-122"/>
              </a:rPr>
              <a:t>CONTENTS</a:t>
            </a:r>
            <a:endParaRPr lang="zh-CN" altLang="en-US" b="1">
              <a:solidFill>
                <a:srgbClr val="FFC000"/>
              </a:solidFill>
              <a:latin typeface="Calibri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theme/_rels/them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02">
  <a:themeElements>
    <a:clrScheme name="1_02 3">
      <a:dk1>
        <a:srgbClr val="0B1749"/>
      </a:dk1>
      <a:lt1>
        <a:srgbClr val="FFFFFF"/>
      </a:lt1>
      <a:dk2>
        <a:srgbClr val="2453B2"/>
      </a:dk2>
      <a:lt2>
        <a:srgbClr val="DDDDDD"/>
      </a:lt2>
      <a:accent1>
        <a:srgbClr val="4D93D9"/>
      </a:accent1>
      <a:accent2>
        <a:srgbClr val="77AE26"/>
      </a:accent2>
      <a:accent3>
        <a:srgbClr val="FFFFFF"/>
      </a:accent3>
      <a:accent4>
        <a:srgbClr val="08123D"/>
      </a:accent4>
      <a:accent5>
        <a:srgbClr val="B2C8E9"/>
      </a:accent5>
      <a:accent6>
        <a:srgbClr val="6B9D21"/>
      </a:accent6>
      <a:hlink>
        <a:srgbClr val="4D798F"/>
      </a:hlink>
      <a:folHlink>
        <a:srgbClr val="6A93BC"/>
      </a:folHlink>
    </a:clrScheme>
    <a:fontScheme name="1_0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02 1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B5A0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2">
        <a:dk1>
          <a:srgbClr val="000066"/>
        </a:dk1>
        <a:lt1>
          <a:srgbClr val="FFFFFF"/>
        </a:lt1>
        <a:dk2>
          <a:srgbClr val="447DE4"/>
        </a:dk2>
        <a:lt2>
          <a:srgbClr val="DDDDDD"/>
        </a:lt2>
        <a:accent1>
          <a:srgbClr val="7F81CF"/>
        </a:accent1>
        <a:accent2>
          <a:srgbClr val="D87A24"/>
        </a:accent2>
        <a:accent3>
          <a:srgbClr val="FFFFFF"/>
        </a:accent3>
        <a:accent4>
          <a:srgbClr val="000056"/>
        </a:accent4>
        <a:accent5>
          <a:srgbClr val="C0C1E4"/>
        </a:accent5>
        <a:accent6>
          <a:srgbClr val="C46E20"/>
        </a:accent6>
        <a:hlink>
          <a:srgbClr val="99A75F"/>
        </a:hlink>
        <a:folHlink>
          <a:srgbClr val="7AAFC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3">
        <a:dk1>
          <a:srgbClr val="0B1749"/>
        </a:dk1>
        <a:lt1>
          <a:srgbClr val="FFFFFF"/>
        </a:lt1>
        <a:dk2>
          <a:srgbClr val="2453B2"/>
        </a:dk2>
        <a:lt2>
          <a:srgbClr val="DDDDDD"/>
        </a:lt2>
        <a:accent1>
          <a:srgbClr val="4D93D9"/>
        </a:accent1>
        <a:accent2>
          <a:srgbClr val="77AE26"/>
        </a:accent2>
        <a:accent3>
          <a:srgbClr val="FFFFFF"/>
        </a:accent3>
        <a:accent4>
          <a:srgbClr val="08123D"/>
        </a:accent4>
        <a:accent5>
          <a:srgbClr val="B2C8E9"/>
        </a:accent5>
        <a:accent6>
          <a:srgbClr val="6B9D21"/>
        </a:accent6>
        <a:hlink>
          <a:srgbClr val="4D798F"/>
        </a:hlink>
        <a:folHlink>
          <a:srgbClr val="6A93B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Myriad Pro"/>
        <a:ea typeface="黑体"/>
        <a:cs typeface=""/>
      </a:majorFont>
      <a:minorFont>
        <a:latin typeface="Myriad Pro"/>
        <a:ea typeface="方正细黑一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pitchFamily="34" charset="-128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演示设计">
  <a:themeElements>
    <a:clrScheme name="演示设计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7575"/>
      </a:folHlink>
    </a:clrScheme>
    <a:fontScheme name="演示设计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757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7DC6"/>
            </a:solidFill>
            <a:effectLst/>
            <a:latin typeface="Tahoma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7DC6"/>
            </a:solidFill>
            <a:effectLst/>
            <a:latin typeface="Tahoma" pitchFamily="34" charset="0"/>
            <a:ea typeface="华文细黑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CC">
            <a:alpha val="31000"/>
          </a:srgb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Earwig Factory" pitchFamily="2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CC">
            <a:alpha val="31000"/>
          </a:srgb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Earwig Factory" pitchFamily="2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aking care of business design template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665B38"/>
        </a:dk1>
        <a:lt1>
          <a:srgbClr val="FFFFFF"/>
        </a:lt1>
        <a:dk2>
          <a:srgbClr val="000000"/>
        </a:dk2>
        <a:lt2>
          <a:srgbClr val="333333"/>
        </a:lt2>
        <a:accent1>
          <a:srgbClr val="F0ECDA"/>
        </a:accent1>
        <a:accent2>
          <a:srgbClr val="91AA91"/>
        </a:accent2>
        <a:accent3>
          <a:srgbClr val="FFFFFF"/>
        </a:accent3>
        <a:accent4>
          <a:srgbClr val="564C2E"/>
        </a:accent4>
        <a:accent5>
          <a:srgbClr val="F6F4EA"/>
        </a:accent5>
        <a:accent6>
          <a:srgbClr val="839A83"/>
        </a:accent6>
        <a:hlink>
          <a:srgbClr val="B98746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0F5DC"/>
        </a:accent1>
        <a:accent2>
          <a:srgbClr val="91AAFF"/>
        </a:accent2>
        <a:accent3>
          <a:srgbClr val="FFFFE9"/>
        </a:accent3>
        <a:accent4>
          <a:srgbClr val="000000"/>
        </a:accent4>
        <a:accent5>
          <a:srgbClr val="F6F9EB"/>
        </a:accent5>
        <a:accent6>
          <a:srgbClr val="839AE7"/>
        </a:accent6>
        <a:hlink>
          <a:srgbClr val="CD4B0A"/>
        </a:hlink>
        <a:folHlink>
          <a:srgbClr val="D7915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7D8C64"/>
        </a:dk1>
        <a:lt1>
          <a:srgbClr val="FFFFFF"/>
        </a:lt1>
        <a:dk2>
          <a:srgbClr val="000000"/>
        </a:dk2>
        <a:lt2>
          <a:srgbClr val="808080"/>
        </a:lt2>
        <a:accent1>
          <a:srgbClr val="EBEBC8"/>
        </a:accent1>
        <a:accent2>
          <a:srgbClr val="7D917D"/>
        </a:accent2>
        <a:accent3>
          <a:srgbClr val="FFFFFF"/>
        </a:accent3>
        <a:accent4>
          <a:srgbClr val="6A7754"/>
        </a:accent4>
        <a:accent5>
          <a:srgbClr val="F3F3E0"/>
        </a:accent5>
        <a:accent6>
          <a:srgbClr val="718371"/>
        </a:accent6>
        <a:hlink>
          <a:srgbClr val="AFBE00"/>
        </a:hlink>
        <a:folHlink>
          <a:srgbClr val="FF7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82B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698769"/>
        </a:dk1>
        <a:lt1>
          <a:srgbClr val="FFFFFF"/>
        </a:lt1>
        <a:dk2>
          <a:srgbClr val="808000"/>
        </a:dk2>
        <a:lt2>
          <a:srgbClr val="333333"/>
        </a:lt2>
        <a:accent1>
          <a:srgbClr val="BECDA5"/>
        </a:accent1>
        <a:accent2>
          <a:srgbClr val="A55037"/>
        </a:accent2>
        <a:accent3>
          <a:srgbClr val="FFFFFF"/>
        </a:accent3>
        <a:accent4>
          <a:srgbClr val="597259"/>
        </a:accent4>
        <a:accent5>
          <a:srgbClr val="DBE3CF"/>
        </a:accent5>
        <a:accent6>
          <a:srgbClr val="954831"/>
        </a:accent6>
        <a:hlink>
          <a:srgbClr val="F5F5DC"/>
        </a:hlink>
        <a:folHlink>
          <a:srgbClr val="C35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5A58"/>
        </a:dk1>
        <a:lt1>
          <a:srgbClr val="A08C73"/>
        </a:lt1>
        <a:dk2>
          <a:srgbClr val="008080"/>
        </a:dk2>
        <a:lt2>
          <a:srgbClr val="008080"/>
        </a:lt2>
        <a:accent1>
          <a:srgbClr val="D2EBEB"/>
        </a:accent1>
        <a:accent2>
          <a:srgbClr val="CDC873"/>
        </a:accent2>
        <a:accent3>
          <a:srgbClr val="AAC0C0"/>
        </a:accent3>
        <a:accent4>
          <a:srgbClr val="887761"/>
        </a:accent4>
        <a:accent5>
          <a:srgbClr val="E5F3F3"/>
        </a:accent5>
        <a:accent6>
          <a:srgbClr val="BAB568"/>
        </a:accent6>
        <a:hlink>
          <a:srgbClr val="7DB991"/>
        </a:hlink>
        <a:folHlink>
          <a:srgbClr val="F09B3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5A6900"/>
        </a:dk1>
        <a:lt1>
          <a:srgbClr val="666699"/>
        </a:lt1>
        <a:dk2>
          <a:srgbClr val="FF6600"/>
        </a:dk2>
        <a:lt2>
          <a:srgbClr val="3E3E5C"/>
        </a:lt2>
        <a:accent1>
          <a:srgbClr val="EBEBAF"/>
        </a:accent1>
        <a:accent2>
          <a:srgbClr val="B4C3AF"/>
        </a:accent2>
        <a:accent3>
          <a:srgbClr val="B8B8CA"/>
        </a:accent3>
        <a:accent4>
          <a:srgbClr val="4C5900"/>
        </a:accent4>
        <a:accent5>
          <a:srgbClr val="F3F3D4"/>
        </a:accent5>
        <a:accent6>
          <a:srgbClr val="A3B09E"/>
        </a:accent6>
        <a:hlink>
          <a:srgbClr val="FF7300"/>
        </a:hlink>
        <a:folHlink>
          <a:srgbClr val="C8CD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336699"/>
        </a:dk1>
        <a:lt1>
          <a:srgbClr val="919191"/>
        </a:lt1>
        <a:dk2>
          <a:srgbClr val="000000"/>
        </a:dk2>
        <a:lt2>
          <a:srgbClr val="8AABC4"/>
        </a:lt2>
        <a:accent1>
          <a:srgbClr val="E1EBEB"/>
        </a:accent1>
        <a:accent2>
          <a:srgbClr val="87A587"/>
        </a:accent2>
        <a:accent3>
          <a:srgbClr val="AAAAAA"/>
        </a:accent3>
        <a:accent4>
          <a:srgbClr val="7B7B7B"/>
        </a:accent4>
        <a:accent5>
          <a:srgbClr val="EEF3F3"/>
        </a:accent5>
        <a:accent6>
          <a:srgbClr val="7A957A"/>
        </a:accent6>
        <a:hlink>
          <a:srgbClr val="91AFFF"/>
        </a:hlink>
        <a:folHlink>
          <a:srgbClr val="F0B614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Myriad Pro"/>
        <a:ea typeface="黑体"/>
        <a:cs typeface=""/>
      </a:majorFont>
      <a:minorFont>
        <a:latin typeface="Myriad Pro"/>
        <a:ea typeface="方正细黑一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pitchFamily="34" charset="-128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Rounded MT Bold"/>
        <a:ea typeface="ＭＳ Ｐゴシック"/>
        <a:cs typeface=""/>
      </a:majorFont>
      <a:minorFont>
        <a:latin typeface="Arial Rounded MT Bold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85000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cap="none" normalizeH="0" baseline="0" dirty="0" smtClean="0">
            <a:ln>
              <a:noFill/>
            </a:ln>
            <a:solidFill>
              <a:srgbClr val="FF6600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36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www.littletian.com">
  <a:themeElements>
    <a:clrScheme name="www.littletian.com 10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E7DBC"/>
      </a:accent1>
      <a:accent2>
        <a:srgbClr val="2B5681"/>
      </a:accent2>
      <a:accent3>
        <a:srgbClr val="FFFFFF"/>
      </a:accent3>
      <a:accent4>
        <a:srgbClr val="000000"/>
      </a:accent4>
      <a:accent5>
        <a:srgbClr val="AFBFDA"/>
      </a:accent5>
      <a:accent6>
        <a:srgbClr val="264D74"/>
      </a:accent6>
      <a:hlink>
        <a:srgbClr val="1C3854"/>
      </a:hlink>
      <a:folHlink>
        <a:srgbClr val="5E94CA"/>
      </a:folHlink>
    </a:clrScheme>
    <a:fontScheme name="www.littletian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5F5F5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5F5F5F">
              <a:gamma/>
              <a:shade val="60000"/>
              <a:invGamma/>
            </a:srgb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61938" marR="0" indent="-261938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zh-CN" altLang="en-US" sz="1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5F5F5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5F5F5F">
              <a:gamma/>
              <a:shade val="60000"/>
              <a:invGamma/>
            </a:srgb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61938" marR="0" indent="-261938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zh-CN" altLang="en-US" sz="1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www.littletia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littletian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littletian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littletian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littletian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littletian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littletian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littletian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littletian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littletian.com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E7DBC"/>
        </a:accent1>
        <a:accent2>
          <a:srgbClr val="2B5681"/>
        </a:accent2>
        <a:accent3>
          <a:srgbClr val="FFFFFF"/>
        </a:accent3>
        <a:accent4>
          <a:srgbClr val="000000"/>
        </a:accent4>
        <a:accent5>
          <a:srgbClr val="AFBFDA"/>
        </a:accent5>
        <a:accent6>
          <a:srgbClr val="264D74"/>
        </a:accent6>
        <a:hlink>
          <a:srgbClr val="1C3854"/>
        </a:hlink>
        <a:folHlink>
          <a:srgbClr val="5E94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4_自定义设计方案">
  <a:themeElements>
    <a:clrScheme name="自定义设计方案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6699FF"/>
      </a:accent2>
      <a:accent3>
        <a:srgbClr val="FFFFFF"/>
      </a:accent3>
      <a:accent4>
        <a:srgbClr val="000000"/>
      </a:accent4>
      <a:accent5>
        <a:srgbClr val="DAEDEF"/>
      </a:accent5>
      <a:accent6>
        <a:srgbClr val="5C8AE7"/>
      </a:accent6>
      <a:hlink>
        <a:srgbClr val="FF0000"/>
      </a:hlink>
      <a:folHlink>
        <a:srgbClr val="6699FF"/>
      </a:folHlink>
    </a:clrScheme>
    <a:fontScheme name="自定义设计方案">
      <a:majorFont>
        <a:latin typeface="微软雅黑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00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5C8AE7"/>
        </a:accent6>
        <a:hlink>
          <a:srgbClr val="FF00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心灵窗户">
  <a:themeElements>
    <a:clrScheme name="Office 主题 3">
      <a:dk1>
        <a:srgbClr val="000000"/>
      </a:dk1>
      <a:lt1>
        <a:srgbClr val="FFFFFF"/>
      </a:lt1>
      <a:dk2>
        <a:srgbClr val="003366"/>
      </a:dk2>
      <a:lt2>
        <a:srgbClr val="C0C0C0"/>
      </a:lt2>
      <a:accent1>
        <a:srgbClr val="4EA7E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2D0F3"/>
      </a:accent5>
      <a:accent6>
        <a:srgbClr val="85AE49"/>
      </a:accent6>
      <a:hlink>
        <a:srgbClr val="9999FF"/>
      </a:hlink>
      <a:folHlink>
        <a:srgbClr val="855ADA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93583"/>
        </a:dk2>
        <a:lt2>
          <a:srgbClr val="C0C0C0"/>
        </a:lt2>
        <a:accent1>
          <a:srgbClr val="E46C22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EFBAAB"/>
        </a:accent5>
        <a:accent6>
          <a:srgbClr val="11B7D8"/>
        </a:accent6>
        <a:hlink>
          <a:srgbClr val="6A6AE2"/>
        </a:hlink>
        <a:folHlink>
          <a:srgbClr val="66A4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76CA2A"/>
        </a:accent1>
        <a:accent2>
          <a:srgbClr val="E5772D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CF6B28"/>
        </a:accent6>
        <a:hlink>
          <a:srgbClr val="1A50B2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EA7E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2D0F3"/>
        </a:accent5>
        <a:accent6>
          <a:srgbClr val="85AE49"/>
        </a:accent6>
        <a:hlink>
          <a:srgbClr val="9999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6_Office 主题">
  <a:themeElements>
    <a:clrScheme name="新思境专业PPT设计绿色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92D050"/>
      </a:accent1>
      <a:accent2>
        <a:srgbClr val="00B050"/>
      </a:accent2>
      <a:accent3>
        <a:srgbClr val="FFC000"/>
      </a:accent3>
      <a:accent4>
        <a:srgbClr val="FF0000"/>
      </a:accent4>
      <a:accent5>
        <a:srgbClr val="FFCC66"/>
      </a:accent5>
      <a:accent6>
        <a:srgbClr val="F79646"/>
      </a:accent6>
      <a:hlink>
        <a:srgbClr val="92D050"/>
      </a:hlink>
      <a:folHlink>
        <a:srgbClr val="1F497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"/>
        <a:cs typeface=""/>
      </a:majorFont>
      <a:minorFont>
        <a:latin typeface="Gil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4.xml><?xml version="1.0" encoding="utf-8"?>
<a:theme xmlns:a="http://schemas.openxmlformats.org/drawingml/2006/main" name="1_Office 主题​​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新思境PPT设计 QQ:43618906">
  <a:themeElements>
    <a:clrScheme name="新思境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FFC000"/>
      </a:accent4>
      <a:accent5>
        <a:srgbClr val="C00000"/>
      </a:accent5>
      <a:accent6>
        <a:srgbClr val="FF0000"/>
      </a:accent6>
      <a:hlink>
        <a:srgbClr val="009DD9"/>
      </a:hlink>
      <a:folHlink>
        <a:srgbClr val="85DFD0"/>
      </a:folHlink>
    </a:clrScheme>
    <a:fontScheme name="自定义 3">
      <a:majorFont>
        <a:latin typeface="Calibri"/>
        <a:ea typeface="微软雅黑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eaVert" wrap="none" rtlCol="0">
        <a:spAutoFit/>
      </a:bodyPr>
      <a:lstStyle>
        <a:defPPr>
          <a:defRPr b="1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7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炽热的试管设计模板">
  <a:themeElements>
    <a:clrScheme name="炽热的试管设计模板 6">
      <a:dk1>
        <a:srgbClr val="5C1F00"/>
      </a:dk1>
      <a:lt1>
        <a:srgbClr val="FFFFCC"/>
      </a:lt1>
      <a:dk2>
        <a:srgbClr val="7E2A00"/>
      </a:dk2>
      <a:lt2>
        <a:srgbClr val="DFD293"/>
      </a:lt2>
      <a:accent1>
        <a:srgbClr val="FF6600"/>
      </a:accent1>
      <a:accent2>
        <a:srgbClr val="DF8F3F"/>
      </a:accent2>
      <a:accent3>
        <a:srgbClr val="C0ACAA"/>
      </a:accent3>
      <a:accent4>
        <a:srgbClr val="DADAAE"/>
      </a:accent4>
      <a:accent5>
        <a:srgbClr val="FFB8AA"/>
      </a:accent5>
      <a:accent6>
        <a:srgbClr val="CA8138"/>
      </a:accent6>
      <a:hlink>
        <a:srgbClr val="FFFF99"/>
      </a:hlink>
      <a:folHlink>
        <a:srgbClr val="FFCC99"/>
      </a:folHlink>
    </a:clrScheme>
    <a:fontScheme name="炽热的试管设计模板">
      <a:majorFont>
        <a:latin typeface="华文琥珀"/>
        <a:ea typeface="华文琥珀"/>
        <a:cs typeface=""/>
      </a:majorFont>
      <a:minorFont>
        <a:latin typeface="楷体_GB2312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炽热的试管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炽热的试管设计模板 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炽热的试管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EEEC2"/>
        </a:accent1>
        <a:accent2>
          <a:srgbClr val="653A01"/>
        </a:accent2>
        <a:accent3>
          <a:srgbClr val="FFFFFF"/>
        </a:accent3>
        <a:accent4>
          <a:srgbClr val="000000"/>
        </a:accent4>
        <a:accent5>
          <a:srgbClr val="FEF5DD"/>
        </a:accent5>
        <a:accent6>
          <a:srgbClr val="5B3401"/>
        </a:accent6>
        <a:hlink>
          <a:srgbClr val="009999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炽热的试管设计模板 4">
        <a:dk1>
          <a:srgbClr val="462300"/>
        </a:dk1>
        <a:lt1>
          <a:srgbClr val="FFFFFF"/>
        </a:lt1>
        <a:dk2>
          <a:srgbClr val="000000"/>
        </a:dk2>
        <a:lt2>
          <a:srgbClr val="808080"/>
        </a:lt2>
        <a:accent1>
          <a:srgbClr val="FFE499"/>
        </a:accent1>
        <a:accent2>
          <a:srgbClr val="FCA416"/>
        </a:accent2>
        <a:accent3>
          <a:srgbClr val="FFFFFF"/>
        </a:accent3>
        <a:accent4>
          <a:srgbClr val="3A1C00"/>
        </a:accent4>
        <a:accent5>
          <a:srgbClr val="FFEFCA"/>
        </a:accent5>
        <a:accent6>
          <a:srgbClr val="E49413"/>
        </a:accent6>
        <a:hlink>
          <a:srgbClr val="6633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炽热的试管设计模板 5">
        <a:dk1>
          <a:srgbClr val="422100"/>
        </a:dk1>
        <a:lt1>
          <a:srgbClr val="FFFFCC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E7B96F"/>
        </a:accent2>
        <a:accent3>
          <a:srgbClr val="FFFFE2"/>
        </a:accent3>
        <a:accent4>
          <a:srgbClr val="371B00"/>
        </a:accent4>
        <a:accent5>
          <a:srgbClr val="FFFFE2"/>
        </a:accent5>
        <a:accent6>
          <a:srgbClr val="D1A764"/>
        </a:accent6>
        <a:hlink>
          <a:srgbClr val="0066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炽热的试管设计模板 6">
        <a:dk1>
          <a:srgbClr val="5C1F00"/>
        </a:dk1>
        <a:lt1>
          <a:srgbClr val="FFFFCC"/>
        </a:lt1>
        <a:dk2>
          <a:srgbClr val="7E2A00"/>
        </a:dk2>
        <a:lt2>
          <a:srgbClr val="DFD293"/>
        </a:lt2>
        <a:accent1>
          <a:srgbClr val="FF6600"/>
        </a:accent1>
        <a:accent2>
          <a:srgbClr val="DF8F3F"/>
        </a:accent2>
        <a:accent3>
          <a:srgbClr val="C0ACAA"/>
        </a:accent3>
        <a:accent4>
          <a:srgbClr val="DADAAE"/>
        </a:accent4>
        <a:accent5>
          <a:srgbClr val="FFB8AA"/>
        </a:accent5>
        <a:accent6>
          <a:srgbClr val="CA8138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炽热的试管设计模板 7">
        <a:dk1>
          <a:srgbClr val="005A58"/>
        </a:dk1>
        <a:lt1>
          <a:srgbClr val="FFE8A9"/>
        </a:lt1>
        <a:dk2>
          <a:srgbClr val="CC9900"/>
        </a:dk2>
        <a:lt2>
          <a:srgbClr val="FFFF99"/>
        </a:lt2>
        <a:accent1>
          <a:srgbClr val="E0A04A"/>
        </a:accent1>
        <a:accent2>
          <a:srgbClr val="9478BC"/>
        </a:accent2>
        <a:accent3>
          <a:srgbClr val="E2CAAA"/>
        </a:accent3>
        <a:accent4>
          <a:srgbClr val="DAC690"/>
        </a:accent4>
        <a:accent5>
          <a:srgbClr val="EDCDB1"/>
        </a:accent5>
        <a:accent6>
          <a:srgbClr val="866CAA"/>
        </a:accent6>
        <a:hlink>
          <a:srgbClr val="EFE2BD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炽热的试管设计模板 8">
        <a:dk1>
          <a:srgbClr val="003366"/>
        </a:dk1>
        <a:lt1>
          <a:srgbClr val="E0DFDA"/>
        </a:lt1>
        <a:dk2>
          <a:srgbClr val="B6B6AE"/>
        </a:dk2>
        <a:lt2>
          <a:srgbClr val="FFFFCC"/>
        </a:lt2>
        <a:accent1>
          <a:srgbClr val="DF9C5F"/>
        </a:accent1>
        <a:accent2>
          <a:srgbClr val="CCCC00"/>
        </a:accent2>
        <a:accent3>
          <a:srgbClr val="D7D7D3"/>
        </a:accent3>
        <a:accent4>
          <a:srgbClr val="BFBEBA"/>
        </a:accent4>
        <a:accent5>
          <a:srgbClr val="ECCBB6"/>
        </a:accent5>
        <a:accent6>
          <a:srgbClr val="B9B900"/>
        </a:accent6>
        <a:hlink>
          <a:srgbClr val="FFFFCC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炽热的试管设计模板 9">
        <a:dk1>
          <a:srgbClr val="777777"/>
        </a:dk1>
        <a:lt1>
          <a:srgbClr val="FFFFCC"/>
        </a:lt1>
        <a:dk2>
          <a:srgbClr val="A1A496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CDCFC9"/>
        </a:accent3>
        <a:accent4>
          <a:srgbClr val="DADAAE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炽热的试管设计模板 10">
        <a:dk1>
          <a:srgbClr val="2D2015"/>
        </a:dk1>
        <a:lt1>
          <a:srgbClr val="FFEE99"/>
        </a:lt1>
        <a:dk2>
          <a:srgbClr val="523E26"/>
        </a:dk2>
        <a:lt2>
          <a:srgbClr val="DFC08D"/>
        </a:lt2>
        <a:accent1>
          <a:srgbClr val="A0815C"/>
        </a:accent1>
        <a:accent2>
          <a:srgbClr val="8F5F2F"/>
        </a:accent2>
        <a:accent3>
          <a:srgbClr val="B3AFAC"/>
        </a:accent3>
        <a:accent4>
          <a:srgbClr val="DACB82"/>
        </a:accent4>
        <a:accent5>
          <a:srgbClr val="CDC1B5"/>
        </a:accent5>
        <a:accent6>
          <a:srgbClr val="81552A"/>
        </a:accent6>
        <a:hlink>
          <a:srgbClr val="CCB400"/>
        </a:hlink>
        <a:folHlink>
          <a:srgbClr val="E2DAB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炽热的试管设计模板 11">
        <a:dk1>
          <a:srgbClr val="422100"/>
        </a:dk1>
        <a:lt1>
          <a:srgbClr val="FFEC99"/>
        </a:lt1>
        <a:dk2>
          <a:srgbClr val="000000"/>
        </a:dk2>
        <a:lt2>
          <a:srgbClr val="777777"/>
        </a:lt2>
        <a:accent1>
          <a:srgbClr val="FEECCC"/>
        </a:accent1>
        <a:accent2>
          <a:srgbClr val="FFCC00"/>
        </a:accent2>
        <a:accent3>
          <a:srgbClr val="FFF4CA"/>
        </a:accent3>
        <a:accent4>
          <a:srgbClr val="371B00"/>
        </a:accent4>
        <a:accent5>
          <a:srgbClr val="FEF4E2"/>
        </a:accent5>
        <a:accent6>
          <a:srgbClr val="E7B900"/>
        </a:accent6>
        <a:hlink>
          <a:srgbClr val="FE6E0C"/>
        </a:hlink>
        <a:folHlink>
          <a:srgbClr val="B4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炽热的试管设计模板 12">
        <a:dk1>
          <a:srgbClr val="336699"/>
        </a:dk1>
        <a:lt1>
          <a:srgbClr val="FFFFCC"/>
        </a:lt1>
        <a:dk2>
          <a:srgbClr val="000000"/>
        </a:dk2>
        <a:lt2>
          <a:srgbClr val="F3F1E1"/>
        </a:lt2>
        <a:accent1>
          <a:srgbClr val="FF6600"/>
        </a:accent1>
        <a:accent2>
          <a:srgbClr val="865B26"/>
        </a:accent2>
        <a:accent3>
          <a:srgbClr val="AAAAAA"/>
        </a:accent3>
        <a:accent4>
          <a:srgbClr val="DADAAE"/>
        </a:accent4>
        <a:accent5>
          <a:srgbClr val="FFB8AA"/>
        </a:accent5>
        <a:accent6>
          <a:srgbClr val="795221"/>
        </a:accent6>
        <a:hlink>
          <a:srgbClr val="FFCC00"/>
        </a:hlink>
        <a:folHlink>
          <a:srgbClr val="FFFA9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炽热的试管设计模板 13">
        <a:dk1>
          <a:srgbClr val="3E3E5C"/>
        </a:dk1>
        <a:lt1>
          <a:srgbClr val="FBEAD3"/>
        </a:lt1>
        <a:dk2>
          <a:srgbClr val="FFCC00"/>
        </a:dk2>
        <a:lt2>
          <a:srgbClr val="FFFFFF"/>
        </a:lt2>
        <a:accent1>
          <a:srgbClr val="A16233"/>
        </a:accent1>
        <a:accent2>
          <a:srgbClr val="CC9900"/>
        </a:accent2>
        <a:accent3>
          <a:srgbClr val="FFE2AA"/>
        </a:accent3>
        <a:accent4>
          <a:srgbClr val="D6C8B4"/>
        </a:accent4>
        <a:accent5>
          <a:srgbClr val="CDB7AD"/>
        </a:accent5>
        <a:accent6>
          <a:srgbClr val="B98A00"/>
        </a:accent6>
        <a:hlink>
          <a:srgbClr val="FDD30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02">
  <a:themeElements>
    <a:clrScheme name="1_02 3">
      <a:dk1>
        <a:srgbClr val="0B1749"/>
      </a:dk1>
      <a:lt1>
        <a:srgbClr val="FFFFFF"/>
      </a:lt1>
      <a:dk2>
        <a:srgbClr val="2453B2"/>
      </a:dk2>
      <a:lt2>
        <a:srgbClr val="DDDDDD"/>
      </a:lt2>
      <a:accent1>
        <a:srgbClr val="4D93D9"/>
      </a:accent1>
      <a:accent2>
        <a:srgbClr val="77AE26"/>
      </a:accent2>
      <a:accent3>
        <a:srgbClr val="FFFFFF"/>
      </a:accent3>
      <a:accent4>
        <a:srgbClr val="08123D"/>
      </a:accent4>
      <a:accent5>
        <a:srgbClr val="B2C8E9"/>
      </a:accent5>
      <a:accent6>
        <a:srgbClr val="6B9D21"/>
      </a:accent6>
      <a:hlink>
        <a:srgbClr val="4D798F"/>
      </a:hlink>
      <a:folHlink>
        <a:srgbClr val="6A93BC"/>
      </a:folHlink>
    </a:clrScheme>
    <a:fontScheme name="1_0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02 1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B5A0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2">
        <a:dk1>
          <a:srgbClr val="000066"/>
        </a:dk1>
        <a:lt1>
          <a:srgbClr val="FFFFFF"/>
        </a:lt1>
        <a:dk2>
          <a:srgbClr val="447DE4"/>
        </a:dk2>
        <a:lt2>
          <a:srgbClr val="DDDDDD"/>
        </a:lt2>
        <a:accent1>
          <a:srgbClr val="7F81CF"/>
        </a:accent1>
        <a:accent2>
          <a:srgbClr val="D87A24"/>
        </a:accent2>
        <a:accent3>
          <a:srgbClr val="FFFFFF"/>
        </a:accent3>
        <a:accent4>
          <a:srgbClr val="000056"/>
        </a:accent4>
        <a:accent5>
          <a:srgbClr val="C0C1E4"/>
        </a:accent5>
        <a:accent6>
          <a:srgbClr val="C46E20"/>
        </a:accent6>
        <a:hlink>
          <a:srgbClr val="99A75F"/>
        </a:hlink>
        <a:folHlink>
          <a:srgbClr val="7AAFC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3">
        <a:dk1>
          <a:srgbClr val="0B1749"/>
        </a:dk1>
        <a:lt1>
          <a:srgbClr val="FFFFFF"/>
        </a:lt1>
        <a:dk2>
          <a:srgbClr val="2453B2"/>
        </a:dk2>
        <a:lt2>
          <a:srgbClr val="DDDDDD"/>
        </a:lt2>
        <a:accent1>
          <a:srgbClr val="4D93D9"/>
        </a:accent1>
        <a:accent2>
          <a:srgbClr val="77AE26"/>
        </a:accent2>
        <a:accent3>
          <a:srgbClr val="FFFFFF"/>
        </a:accent3>
        <a:accent4>
          <a:srgbClr val="08123D"/>
        </a:accent4>
        <a:accent5>
          <a:srgbClr val="B2C8E9"/>
        </a:accent5>
        <a:accent6>
          <a:srgbClr val="6B9D21"/>
        </a:accent6>
        <a:hlink>
          <a:srgbClr val="4D798F"/>
        </a:hlink>
        <a:folHlink>
          <a:srgbClr val="6A93B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02">
  <a:themeElements>
    <a:clrScheme name="1_02 3">
      <a:dk1>
        <a:srgbClr val="0B1749"/>
      </a:dk1>
      <a:lt1>
        <a:srgbClr val="FFFFFF"/>
      </a:lt1>
      <a:dk2>
        <a:srgbClr val="2453B2"/>
      </a:dk2>
      <a:lt2>
        <a:srgbClr val="DDDDDD"/>
      </a:lt2>
      <a:accent1>
        <a:srgbClr val="4D93D9"/>
      </a:accent1>
      <a:accent2>
        <a:srgbClr val="77AE26"/>
      </a:accent2>
      <a:accent3>
        <a:srgbClr val="FFFFFF"/>
      </a:accent3>
      <a:accent4>
        <a:srgbClr val="08123D"/>
      </a:accent4>
      <a:accent5>
        <a:srgbClr val="B2C8E9"/>
      </a:accent5>
      <a:accent6>
        <a:srgbClr val="6B9D21"/>
      </a:accent6>
      <a:hlink>
        <a:srgbClr val="4D798F"/>
      </a:hlink>
      <a:folHlink>
        <a:srgbClr val="6A93BC"/>
      </a:folHlink>
    </a:clrScheme>
    <a:fontScheme name="1_0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02 1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B5A0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2">
        <a:dk1>
          <a:srgbClr val="000066"/>
        </a:dk1>
        <a:lt1>
          <a:srgbClr val="FFFFFF"/>
        </a:lt1>
        <a:dk2>
          <a:srgbClr val="447DE4"/>
        </a:dk2>
        <a:lt2>
          <a:srgbClr val="DDDDDD"/>
        </a:lt2>
        <a:accent1>
          <a:srgbClr val="7F81CF"/>
        </a:accent1>
        <a:accent2>
          <a:srgbClr val="D87A24"/>
        </a:accent2>
        <a:accent3>
          <a:srgbClr val="FFFFFF"/>
        </a:accent3>
        <a:accent4>
          <a:srgbClr val="000056"/>
        </a:accent4>
        <a:accent5>
          <a:srgbClr val="C0C1E4"/>
        </a:accent5>
        <a:accent6>
          <a:srgbClr val="C46E20"/>
        </a:accent6>
        <a:hlink>
          <a:srgbClr val="99A75F"/>
        </a:hlink>
        <a:folHlink>
          <a:srgbClr val="7AAFC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3">
        <a:dk1>
          <a:srgbClr val="0B1749"/>
        </a:dk1>
        <a:lt1>
          <a:srgbClr val="FFFFFF"/>
        </a:lt1>
        <a:dk2>
          <a:srgbClr val="2453B2"/>
        </a:dk2>
        <a:lt2>
          <a:srgbClr val="DDDDDD"/>
        </a:lt2>
        <a:accent1>
          <a:srgbClr val="4D93D9"/>
        </a:accent1>
        <a:accent2>
          <a:srgbClr val="77AE26"/>
        </a:accent2>
        <a:accent3>
          <a:srgbClr val="FFFFFF"/>
        </a:accent3>
        <a:accent4>
          <a:srgbClr val="08123D"/>
        </a:accent4>
        <a:accent5>
          <a:srgbClr val="B2C8E9"/>
        </a:accent5>
        <a:accent6>
          <a:srgbClr val="6B9D21"/>
        </a:accent6>
        <a:hlink>
          <a:srgbClr val="4D798F"/>
        </a:hlink>
        <a:folHlink>
          <a:srgbClr val="6A93B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02">
  <a:themeElements>
    <a:clrScheme name="1_02 3">
      <a:dk1>
        <a:srgbClr val="0B1749"/>
      </a:dk1>
      <a:lt1>
        <a:srgbClr val="FFFFFF"/>
      </a:lt1>
      <a:dk2>
        <a:srgbClr val="2453B2"/>
      </a:dk2>
      <a:lt2>
        <a:srgbClr val="DDDDDD"/>
      </a:lt2>
      <a:accent1>
        <a:srgbClr val="4D93D9"/>
      </a:accent1>
      <a:accent2>
        <a:srgbClr val="77AE26"/>
      </a:accent2>
      <a:accent3>
        <a:srgbClr val="FFFFFF"/>
      </a:accent3>
      <a:accent4>
        <a:srgbClr val="08123D"/>
      </a:accent4>
      <a:accent5>
        <a:srgbClr val="B2C8E9"/>
      </a:accent5>
      <a:accent6>
        <a:srgbClr val="6B9D21"/>
      </a:accent6>
      <a:hlink>
        <a:srgbClr val="4D798F"/>
      </a:hlink>
      <a:folHlink>
        <a:srgbClr val="6A93BC"/>
      </a:folHlink>
    </a:clrScheme>
    <a:fontScheme name="1_0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02 1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B5A0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2">
        <a:dk1>
          <a:srgbClr val="000066"/>
        </a:dk1>
        <a:lt1>
          <a:srgbClr val="FFFFFF"/>
        </a:lt1>
        <a:dk2>
          <a:srgbClr val="447DE4"/>
        </a:dk2>
        <a:lt2>
          <a:srgbClr val="DDDDDD"/>
        </a:lt2>
        <a:accent1>
          <a:srgbClr val="7F81CF"/>
        </a:accent1>
        <a:accent2>
          <a:srgbClr val="D87A24"/>
        </a:accent2>
        <a:accent3>
          <a:srgbClr val="FFFFFF"/>
        </a:accent3>
        <a:accent4>
          <a:srgbClr val="000056"/>
        </a:accent4>
        <a:accent5>
          <a:srgbClr val="C0C1E4"/>
        </a:accent5>
        <a:accent6>
          <a:srgbClr val="C46E20"/>
        </a:accent6>
        <a:hlink>
          <a:srgbClr val="99A75F"/>
        </a:hlink>
        <a:folHlink>
          <a:srgbClr val="7AAFC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3">
        <a:dk1>
          <a:srgbClr val="0B1749"/>
        </a:dk1>
        <a:lt1>
          <a:srgbClr val="FFFFFF"/>
        </a:lt1>
        <a:dk2>
          <a:srgbClr val="2453B2"/>
        </a:dk2>
        <a:lt2>
          <a:srgbClr val="DDDDDD"/>
        </a:lt2>
        <a:accent1>
          <a:srgbClr val="4D93D9"/>
        </a:accent1>
        <a:accent2>
          <a:srgbClr val="77AE26"/>
        </a:accent2>
        <a:accent3>
          <a:srgbClr val="FFFFFF"/>
        </a:accent3>
        <a:accent4>
          <a:srgbClr val="08123D"/>
        </a:accent4>
        <a:accent5>
          <a:srgbClr val="B2C8E9"/>
        </a:accent5>
        <a:accent6>
          <a:srgbClr val="6B9D21"/>
        </a:accent6>
        <a:hlink>
          <a:srgbClr val="4D798F"/>
        </a:hlink>
        <a:folHlink>
          <a:srgbClr val="6A93B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02">
  <a:themeElements>
    <a:clrScheme name="1_02 3">
      <a:dk1>
        <a:srgbClr val="0B1749"/>
      </a:dk1>
      <a:lt1>
        <a:srgbClr val="FFFFFF"/>
      </a:lt1>
      <a:dk2>
        <a:srgbClr val="2453B2"/>
      </a:dk2>
      <a:lt2>
        <a:srgbClr val="DDDDDD"/>
      </a:lt2>
      <a:accent1>
        <a:srgbClr val="4D93D9"/>
      </a:accent1>
      <a:accent2>
        <a:srgbClr val="77AE26"/>
      </a:accent2>
      <a:accent3>
        <a:srgbClr val="FFFFFF"/>
      </a:accent3>
      <a:accent4>
        <a:srgbClr val="08123D"/>
      </a:accent4>
      <a:accent5>
        <a:srgbClr val="B2C8E9"/>
      </a:accent5>
      <a:accent6>
        <a:srgbClr val="6B9D21"/>
      </a:accent6>
      <a:hlink>
        <a:srgbClr val="4D798F"/>
      </a:hlink>
      <a:folHlink>
        <a:srgbClr val="6A93BC"/>
      </a:folHlink>
    </a:clrScheme>
    <a:fontScheme name="1_0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02 1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B5A0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2">
        <a:dk1>
          <a:srgbClr val="000066"/>
        </a:dk1>
        <a:lt1>
          <a:srgbClr val="FFFFFF"/>
        </a:lt1>
        <a:dk2>
          <a:srgbClr val="447DE4"/>
        </a:dk2>
        <a:lt2>
          <a:srgbClr val="DDDDDD"/>
        </a:lt2>
        <a:accent1>
          <a:srgbClr val="7F81CF"/>
        </a:accent1>
        <a:accent2>
          <a:srgbClr val="D87A24"/>
        </a:accent2>
        <a:accent3>
          <a:srgbClr val="FFFFFF"/>
        </a:accent3>
        <a:accent4>
          <a:srgbClr val="000056"/>
        </a:accent4>
        <a:accent5>
          <a:srgbClr val="C0C1E4"/>
        </a:accent5>
        <a:accent6>
          <a:srgbClr val="C46E20"/>
        </a:accent6>
        <a:hlink>
          <a:srgbClr val="99A75F"/>
        </a:hlink>
        <a:folHlink>
          <a:srgbClr val="7AAFC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2 3">
        <a:dk1>
          <a:srgbClr val="0B1749"/>
        </a:dk1>
        <a:lt1>
          <a:srgbClr val="FFFFFF"/>
        </a:lt1>
        <a:dk2>
          <a:srgbClr val="2453B2"/>
        </a:dk2>
        <a:lt2>
          <a:srgbClr val="DDDDDD"/>
        </a:lt2>
        <a:accent1>
          <a:srgbClr val="4D93D9"/>
        </a:accent1>
        <a:accent2>
          <a:srgbClr val="77AE26"/>
        </a:accent2>
        <a:accent3>
          <a:srgbClr val="FFFFFF"/>
        </a:accent3>
        <a:accent4>
          <a:srgbClr val="08123D"/>
        </a:accent4>
        <a:accent5>
          <a:srgbClr val="B2C8E9"/>
        </a:accent5>
        <a:accent6>
          <a:srgbClr val="6B9D21"/>
        </a:accent6>
        <a:hlink>
          <a:srgbClr val="4D798F"/>
        </a:hlink>
        <a:folHlink>
          <a:srgbClr val="6A93B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13709</TotalTime>
  <Words>1335</Words>
  <Application>Microsoft Office PowerPoint</Application>
  <PresentationFormat>全屏显示(4:3)</PresentationFormat>
  <Paragraphs>275</Paragraphs>
  <Slides>65</Slides>
  <Notes>27</Notes>
  <HiddenSlides>0</HiddenSlides>
  <MMClips>2</MMClips>
  <ScaleCrop>false</ScaleCrop>
  <HeadingPairs>
    <vt:vector size="8" baseType="variant">
      <vt:variant>
        <vt:lpstr>已用的字体</vt:lpstr>
      </vt:variant>
      <vt:variant>
        <vt:i4>50</vt:i4>
      </vt:variant>
      <vt:variant>
        <vt:lpstr>主题</vt:lpstr>
      </vt:variant>
      <vt:variant>
        <vt:i4>37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153" baseType="lpstr">
      <vt:lpstr>Arial Unicode MS</vt:lpstr>
      <vt:lpstr>Bell MT</vt:lpstr>
      <vt:lpstr>Eras Demi ITC</vt:lpstr>
      <vt:lpstr>Franklin Gothic Book</vt:lpstr>
      <vt:lpstr>Gill Sans</vt:lpstr>
      <vt:lpstr>Gulim</vt:lpstr>
      <vt:lpstr>Helvetica CE</vt:lpstr>
      <vt:lpstr>Hiragino Sans GB W6</vt:lpstr>
      <vt:lpstr>Meiryo</vt:lpstr>
      <vt:lpstr>ＭＳ Ｐゴシック</vt:lpstr>
      <vt:lpstr>ＭＳ Ｐゴシック</vt:lpstr>
      <vt:lpstr>MS UI Gothic</vt:lpstr>
      <vt:lpstr>Philosopher</vt:lpstr>
      <vt:lpstr>Simsun</vt:lpstr>
      <vt:lpstr>方正粗黑宋简体</vt:lpstr>
      <vt:lpstr>方正粗活意简体</vt:lpstr>
      <vt:lpstr>方正粗倩简体</vt:lpstr>
      <vt:lpstr>方正粗宋简体</vt:lpstr>
      <vt:lpstr>方正大黑简体</vt:lpstr>
      <vt:lpstr>方正静蕾简体</vt:lpstr>
      <vt:lpstr>方正隶变简体</vt:lpstr>
      <vt:lpstr>方正细黑一简体</vt:lpstr>
      <vt:lpstr>方正硬笔行书简体</vt:lpstr>
      <vt:lpstr>黑体</vt:lpstr>
      <vt:lpstr>华文行楷</vt:lpstr>
      <vt:lpstr>华文琥珀</vt:lpstr>
      <vt:lpstr>华文楷体</vt:lpstr>
      <vt:lpstr>华文细黑</vt:lpstr>
      <vt:lpstr>华文新魏</vt:lpstr>
      <vt:lpstr>楷体_GB2312</vt:lpstr>
      <vt:lpstr>宋体</vt:lpstr>
      <vt:lpstr>微软雅黑</vt:lpstr>
      <vt:lpstr>叶根友疾风草书</vt:lpstr>
      <vt:lpstr>幼圆</vt:lpstr>
      <vt:lpstr>造字工房悦黑体验版常规体</vt:lpstr>
      <vt:lpstr>Aharoni</vt:lpstr>
      <vt:lpstr>Arial</vt:lpstr>
      <vt:lpstr>Arial Black</vt:lpstr>
      <vt:lpstr>Arial Rounded MT Bold</vt:lpstr>
      <vt:lpstr>Broadway</vt:lpstr>
      <vt:lpstr>Calibri</vt:lpstr>
      <vt:lpstr>Calibri Light</vt:lpstr>
      <vt:lpstr>Constantia</vt:lpstr>
      <vt:lpstr>Franklin Gothic Medium</vt:lpstr>
      <vt:lpstr>Impact</vt:lpstr>
      <vt:lpstr>Myriad Pro</vt:lpstr>
      <vt:lpstr>Stencil</vt:lpstr>
      <vt:lpstr>Tahoma</vt:lpstr>
      <vt:lpstr>Verdana</vt:lpstr>
      <vt:lpstr>Wingdings</vt:lpstr>
      <vt:lpstr>Office 主题</vt:lpstr>
      <vt:lpstr>自定义设计方案</vt:lpstr>
      <vt:lpstr>心灵窗户</vt:lpstr>
      <vt:lpstr>1_默认设计模板</vt:lpstr>
      <vt:lpstr>炽热的试管设计模板</vt:lpstr>
      <vt:lpstr>1_02</vt:lpstr>
      <vt:lpstr>2_02</vt:lpstr>
      <vt:lpstr>3_02</vt:lpstr>
      <vt:lpstr>4_02</vt:lpstr>
      <vt:lpstr>5_02</vt:lpstr>
      <vt:lpstr>1_自定义设计方案</vt:lpstr>
      <vt:lpstr>演示设计</vt:lpstr>
      <vt:lpstr>14_Office 主题</vt:lpstr>
      <vt:lpstr>Office 主题​​</vt:lpstr>
      <vt:lpstr>2_自定义设计方案</vt:lpstr>
      <vt:lpstr>7_默认设计模板</vt:lpstr>
      <vt:lpstr>3_自定义设计方案</vt:lpstr>
      <vt:lpstr>Taking care of business design template</vt:lpstr>
      <vt:lpstr>1_Office 主题</vt:lpstr>
      <vt:lpstr>2_默认设计模板</vt:lpstr>
      <vt:lpstr>默认设计模板</vt:lpstr>
      <vt:lpstr>Blank Presentation</vt:lpstr>
      <vt:lpstr>2_Office 主题</vt:lpstr>
      <vt:lpstr>3_Office 主题</vt:lpstr>
      <vt:lpstr>3_Office 主题​​</vt:lpstr>
      <vt:lpstr>www.littletian.com</vt:lpstr>
      <vt:lpstr>4_自定义设计方案</vt:lpstr>
      <vt:lpstr>4_Office 主题​​</vt:lpstr>
      <vt:lpstr>4_Office 主题</vt:lpstr>
      <vt:lpstr>5_Office 主题</vt:lpstr>
      <vt:lpstr>6_Office 主题</vt:lpstr>
      <vt:lpstr>Blank</vt:lpstr>
      <vt:lpstr>7_Office 主题</vt:lpstr>
      <vt:lpstr>1_Office 主题​​</vt:lpstr>
      <vt:lpstr>新思境PPT设计 QQ:43618906</vt:lpstr>
      <vt:lpstr>2_Office 主题​​</vt:lpstr>
      <vt:lpstr>Office Theme</vt:lpstr>
      <vt:lpstr>Image</vt:lpstr>
      <vt:lpstr>说服力 全图型PPT要怎样做</vt:lpstr>
      <vt:lpstr>PowerPoint 演示文稿</vt:lpstr>
      <vt:lpstr>PowerPoint 演示文稿</vt:lpstr>
      <vt:lpstr>全图型PPT好在哪里？</vt:lpstr>
      <vt:lpstr>PowerPoint 演示文稿</vt:lpstr>
      <vt:lpstr>PowerPoint 演示文稿</vt:lpstr>
      <vt:lpstr>PowerPoint 演示文稿</vt:lpstr>
      <vt:lpstr>品牌塑造下的公关沟通模式探讨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向超级卖场学PDM</vt:lpstr>
      <vt:lpstr>PowerPoint 演示文稿</vt:lpstr>
      <vt:lpstr>几乎每个人都有机会用到它</vt:lpstr>
      <vt:lpstr>PowerPoint 演示文稿</vt:lpstr>
      <vt:lpstr>PowerPoint 演示文稿</vt:lpstr>
      <vt:lpstr>PowerPoint 演示文稿</vt:lpstr>
      <vt:lpstr>Asking the Right Questions  A Guide to Critical Thinking </vt:lpstr>
      <vt:lpstr>PowerPoint 演示文稿</vt:lpstr>
      <vt:lpstr>PowerPoint 演示文稿</vt:lpstr>
      <vt:lpstr>PowerPoint 演示文稿</vt:lpstr>
      <vt:lpstr>PPT像TT的           个理由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卓越技术演示七步法</dc:title>
  <dc:creator>秋叶</dc:creator>
  <cp:lastModifiedBy>kan</cp:lastModifiedBy>
  <cp:revision>567</cp:revision>
  <dcterms:created xsi:type="dcterms:W3CDTF">2009-11-12T15:39:41Z</dcterms:created>
  <dcterms:modified xsi:type="dcterms:W3CDTF">2016-01-06T09:24:04Z</dcterms:modified>
</cp:coreProperties>
</file>