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9E5A69-C260-45F5-938E-15BE6FAA1F92}" type="datetimeFigureOut">
              <a:rPr lang="zh-CN" altLang="en-US" smtClean="0"/>
              <a:t>2016/1/3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F16A14-2BA2-4099-9634-FC4C2F6905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481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6826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39279-CA84-4A66-8A9E-8A7E1ABEABE5}" type="datetimeFigureOut">
              <a:rPr lang="zh-CN" altLang="en-US" smtClean="0"/>
              <a:t>2016/1/3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E99C-6E88-419A-AB59-B7C409034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895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39279-CA84-4A66-8A9E-8A7E1ABEABE5}" type="datetimeFigureOut">
              <a:rPr lang="zh-CN" altLang="en-US" smtClean="0"/>
              <a:t>2016/1/3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E99C-6E88-419A-AB59-B7C409034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86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39279-CA84-4A66-8A9E-8A7E1ABEABE5}" type="datetimeFigureOut">
              <a:rPr lang="zh-CN" altLang="en-US" smtClean="0"/>
              <a:t>2016/1/3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E99C-6E88-419A-AB59-B7C409034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6669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776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71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6341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792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3464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11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0744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75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39279-CA84-4A66-8A9E-8A7E1ABEABE5}" type="datetimeFigureOut">
              <a:rPr lang="zh-CN" altLang="en-US" smtClean="0"/>
              <a:t>2016/1/3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E99C-6E88-419A-AB59-B7C409034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2172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7377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7296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076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39279-CA84-4A66-8A9E-8A7E1ABEABE5}" type="datetimeFigureOut">
              <a:rPr lang="zh-CN" altLang="en-US" smtClean="0"/>
              <a:t>2016/1/3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E99C-6E88-419A-AB59-B7C409034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516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39279-CA84-4A66-8A9E-8A7E1ABEABE5}" type="datetimeFigureOut">
              <a:rPr lang="zh-CN" altLang="en-US" smtClean="0"/>
              <a:t>2016/1/3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E99C-6E88-419A-AB59-B7C409034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974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39279-CA84-4A66-8A9E-8A7E1ABEABE5}" type="datetimeFigureOut">
              <a:rPr lang="zh-CN" altLang="en-US" smtClean="0"/>
              <a:t>2016/1/3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E99C-6E88-419A-AB59-B7C409034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202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39279-CA84-4A66-8A9E-8A7E1ABEABE5}" type="datetimeFigureOut">
              <a:rPr lang="zh-CN" altLang="en-US" smtClean="0"/>
              <a:t>2016/1/3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E99C-6E88-419A-AB59-B7C409034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616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39279-CA84-4A66-8A9E-8A7E1ABEABE5}" type="datetimeFigureOut">
              <a:rPr lang="zh-CN" altLang="en-US" smtClean="0"/>
              <a:t>2016/1/3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E99C-6E88-419A-AB59-B7C409034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15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39279-CA84-4A66-8A9E-8A7E1ABEABE5}" type="datetimeFigureOut">
              <a:rPr lang="zh-CN" altLang="en-US" smtClean="0"/>
              <a:t>2016/1/3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E99C-6E88-419A-AB59-B7C409034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998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39279-CA84-4A66-8A9E-8A7E1ABEABE5}" type="datetimeFigureOut">
              <a:rPr lang="zh-CN" altLang="en-US" smtClean="0"/>
              <a:t>2016/1/3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5E99C-6E88-419A-AB59-B7C409034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180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139279-CA84-4A66-8A9E-8A7E1ABEABE5}" type="datetimeFigureOut">
              <a:rPr lang="zh-CN" altLang="en-US" smtClean="0"/>
              <a:t>2016/1/3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5E99C-6E88-419A-AB59-B7C4090340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456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75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/>
          <p:nvPr/>
        </p:nvSpPr>
        <p:spPr>
          <a:xfrm>
            <a:off x="703309" y="413951"/>
            <a:ext cx="1905000" cy="1638300"/>
          </a:xfrm>
          <a:custGeom>
            <a:avLst/>
            <a:gdLst>
              <a:gd name="connsiteX0" fmla="*/ 1846300 w 4171682"/>
              <a:gd name="connsiteY0" fmla="*/ 0 h 3589654"/>
              <a:gd name="connsiteX1" fmla="*/ 2325378 w 4171682"/>
              <a:gd name="connsiteY1" fmla="*/ 0 h 3589654"/>
              <a:gd name="connsiteX2" fmla="*/ 4171682 w 4171682"/>
              <a:gd name="connsiteY2" fmla="*/ 3183284 h 3589654"/>
              <a:gd name="connsiteX3" fmla="*/ 3937064 w 4171682"/>
              <a:gd name="connsiteY3" fmla="*/ 3589654 h 3589654"/>
              <a:gd name="connsiteX4" fmla="*/ 234622 w 4171682"/>
              <a:gd name="connsiteY4" fmla="*/ 3589654 h 3589654"/>
              <a:gd name="connsiteX5" fmla="*/ 0 w 4171682"/>
              <a:gd name="connsiteY5" fmla="*/ 3183277 h 35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1682" h="3589654">
                <a:moveTo>
                  <a:pt x="1846300" y="0"/>
                </a:moveTo>
                <a:lnTo>
                  <a:pt x="2325378" y="0"/>
                </a:lnTo>
                <a:lnTo>
                  <a:pt x="4171682" y="3183284"/>
                </a:lnTo>
                <a:lnTo>
                  <a:pt x="3937064" y="3589654"/>
                </a:lnTo>
                <a:lnTo>
                  <a:pt x="234622" y="3589654"/>
                </a:lnTo>
                <a:lnTo>
                  <a:pt x="0" y="31832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KSO_Shape"/>
          <p:cNvSpPr/>
          <p:nvPr/>
        </p:nvSpPr>
        <p:spPr>
          <a:xfrm>
            <a:off x="3522709" y="412363"/>
            <a:ext cx="1905000" cy="1641475"/>
          </a:xfrm>
          <a:custGeom>
            <a:avLst/>
            <a:gdLst/>
            <a:ahLst/>
            <a:cxnLst/>
            <a:rect l="l" t="t" r="r" b="b"/>
            <a:pathLst>
              <a:path w="351454" h="302978">
                <a:moveTo>
                  <a:pt x="175727" y="0"/>
                </a:moveTo>
                <a:lnTo>
                  <a:pt x="351454" y="302978"/>
                </a:lnTo>
                <a:cubicBezTo>
                  <a:pt x="296917" y="281626"/>
                  <a:pt x="237534" y="271243"/>
                  <a:pt x="175726" y="271243"/>
                </a:cubicBezTo>
                <a:cubicBezTo>
                  <a:pt x="113918" y="271243"/>
                  <a:pt x="54536" y="281626"/>
                  <a:pt x="0" y="30297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KSO_Shape"/>
          <p:cNvSpPr/>
          <p:nvPr/>
        </p:nvSpPr>
        <p:spPr>
          <a:xfrm>
            <a:off x="6342109" y="601276"/>
            <a:ext cx="1905000" cy="1263650"/>
          </a:xfrm>
          <a:custGeom>
            <a:avLst/>
            <a:gdLst/>
            <a:ahLst/>
            <a:cxnLst/>
            <a:rect l="l" t="t" r="r" b="b"/>
            <a:pathLst>
              <a:path w="621184" h="412091">
                <a:moveTo>
                  <a:pt x="309039" y="0"/>
                </a:moveTo>
                <a:cubicBezTo>
                  <a:pt x="309558" y="0"/>
                  <a:pt x="310077" y="6"/>
                  <a:pt x="310593" y="149"/>
                </a:cubicBezTo>
                <a:cubicBezTo>
                  <a:pt x="330872" y="-390"/>
                  <a:pt x="351283" y="7145"/>
                  <a:pt x="366760" y="22622"/>
                </a:cubicBezTo>
                <a:lnTo>
                  <a:pt x="621184" y="277046"/>
                </a:lnTo>
                <a:cubicBezTo>
                  <a:pt x="651347" y="307208"/>
                  <a:pt x="651347" y="356112"/>
                  <a:pt x="621184" y="386274"/>
                </a:cubicBezTo>
                <a:lnTo>
                  <a:pt x="620186" y="387272"/>
                </a:lnTo>
                <a:cubicBezTo>
                  <a:pt x="602361" y="402896"/>
                  <a:pt x="578955" y="412091"/>
                  <a:pt x="553401" y="412091"/>
                </a:cubicBezTo>
                <a:lnTo>
                  <a:pt x="67784" y="412091"/>
                </a:lnTo>
                <a:cubicBezTo>
                  <a:pt x="42230" y="412091"/>
                  <a:pt x="18824" y="402896"/>
                  <a:pt x="998" y="387273"/>
                </a:cubicBezTo>
                <a:lnTo>
                  <a:pt x="0" y="386275"/>
                </a:lnTo>
                <a:cubicBezTo>
                  <a:pt x="-30162" y="356112"/>
                  <a:pt x="-30162" y="307209"/>
                  <a:pt x="0" y="277047"/>
                </a:cubicBezTo>
                <a:lnTo>
                  <a:pt x="254425" y="22622"/>
                </a:lnTo>
                <a:cubicBezTo>
                  <a:pt x="269506" y="7541"/>
                  <a:pt x="289273" y="0"/>
                  <a:pt x="30903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KSO_Shape"/>
          <p:cNvSpPr/>
          <p:nvPr/>
        </p:nvSpPr>
        <p:spPr>
          <a:xfrm>
            <a:off x="9161509" y="320288"/>
            <a:ext cx="1905000" cy="1825625"/>
          </a:xfrm>
          <a:custGeom>
            <a:avLst/>
            <a:gdLst/>
            <a:ahLst/>
            <a:cxnLst/>
            <a:rect l="l" t="t" r="r" b="b"/>
            <a:pathLst>
              <a:path w="1056529" h="1289138">
                <a:moveTo>
                  <a:pt x="532049" y="0"/>
                </a:moveTo>
                <a:cubicBezTo>
                  <a:pt x="556036" y="0"/>
                  <a:pt x="580024" y="21509"/>
                  <a:pt x="598326" y="64527"/>
                </a:cubicBezTo>
                <a:lnTo>
                  <a:pt x="637123" y="155716"/>
                </a:lnTo>
                <a:lnTo>
                  <a:pt x="900272" y="815646"/>
                </a:lnTo>
                <a:lnTo>
                  <a:pt x="898583" y="814429"/>
                </a:lnTo>
                <a:lnTo>
                  <a:pt x="1044424" y="1179716"/>
                </a:lnTo>
                <a:cubicBezTo>
                  <a:pt x="1062241" y="1224336"/>
                  <a:pt x="1059762" y="1257212"/>
                  <a:pt x="1041112" y="1273690"/>
                </a:cubicBezTo>
                <a:cubicBezTo>
                  <a:pt x="1040954" y="1274425"/>
                  <a:pt x="1040516" y="1274887"/>
                  <a:pt x="1040066" y="1275336"/>
                </a:cubicBezTo>
                <a:cubicBezTo>
                  <a:pt x="1022948" y="1292456"/>
                  <a:pt x="990619" y="1294370"/>
                  <a:pt x="947138" y="1277017"/>
                </a:cubicBezTo>
                <a:lnTo>
                  <a:pt x="528130" y="1109797"/>
                </a:lnTo>
                <a:lnTo>
                  <a:pt x="109124" y="1277016"/>
                </a:lnTo>
                <a:cubicBezTo>
                  <a:pt x="65643" y="1294369"/>
                  <a:pt x="33314" y="1292455"/>
                  <a:pt x="16196" y="1275335"/>
                </a:cubicBezTo>
                <a:cubicBezTo>
                  <a:pt x="15746" y="1274886"/>
                  <a:pt x="15308" y="1274424"/>
                  <a:pt x="15150" y="1273689"/>
                </a:cubicBezTo>
                <a:cubicBezTo>
                  <a:pt x="2252" y="1262294"/>
                  <a:pt x="-2911" y="1243056"/>
                  <a:pt x="1607" y="1217605"/>
                </a:cubicBezTo>
                <a:lnTo>
                  <a:pt x="452425" y="87037"/>
                </a:lnTo>
                <a:lnTo>
                  <a:pt x="462002" y="64527"/>
                </a:lnTo>
                <a:cubicBezTo>
                  <a:pt x="480783" y="20379"/>
                  <a:pt x="505554" y="-1114"/>
                  <a:pt x="530163" y="424"/>
                </a:cubicBezTo>
                <a:cubicBezTo>
                  <a:pt x="530789" y="17"/>
                  <a:pt x="531420" y="0"/>
                  <a:pt x="53204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KSO_Shape"/>
          <p:cNvSpPr/>
          <p:nvPr/>
        </p:nvSpPr>
        <p:spPr>
          <a:xfrm>
            <a:off x="703309" y="2495163"/>
            <a:ext cx="1905000" cy="1641475"/>
          </a:xfrm>
          <a:custGeom>
            <a:avLst/>
            <a:gdLst/>
            <a:ahLst/>
            <a:cxnLst/>
            <a:rect l="l" t="t" r="r" b="b"/>
            <a:pathLst>
              <a:path w="751403" h="647761">
                <a:moveTo>
                  <a:pt x="375702" y="0"/>
                </a:moveTo>
                <a:lnTo>
                  <a:pt x="751403" y="647761"/>
                </a:lnTo>
                <a:lnTo>
                  <a:pt x="745416" y="647761"/>
                </a:lnTo>
                <a:lnTo>
                  <a:pt x="375702" y="432047"/>
                </a:lnTo>
                <a:lnTo>
                  <a:pt x="5987" y="647761"/>
                </a:lnTo>
                <a:lnTo>
                  <a:pt x="0" y="6477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KSO_Shape"/>
          <p:cNvSpPr/>
          <p:nvPr/>
        </p:nvSpPr>
        <p:spPr>
          <a:xfrm>
            <a:off x="3522709" y="2596763"/>
            <a:ext cx="1905000" cy="1438275"/>
          </a:xfrm>
          <a:custGeom>
            <a:avLst/>
            <a:gdLst>
              <a:gd name="connsiteX0" fmla="*/ 172852 w 399207"/>
              <a:gd name="connsiteY0" fmla="*/ 0 h 301552"/>
              <a:gd name="connsiteX1" fmla="*/ 176968 w 399207"/>
              <a:gd name="connsiteY1" fmla="*/ 0 h 301552"/>
              <a:gd name="connsiteX2" fmla="*/ 349820 w 399207"/>
              <a:gd name="connsiteY2" fmla="*/ 172852 h 301552"/>
              <a:gd name="connsiteX3" fmla="*/ 349821 w 399207"/>
              <a:gd name="connsiteY3" fmla="*/ 197546 h 301552"/>
              <a:gd name="connsiteX4" fmla="*/ 399207 w 399207"/>
              <a:gd name="connsiteY4" fmla="*/ 197546 h 301552"/>
              <a:gd name="connsiteX5" fmla="*/ 300434 w 399207"/>
              <a:gd name="connsiteY5" fmla="*/ 296318 h 301552"/>
              <a:gd name="connsiteX6" fmla="*/ 201662 w 399207"/>
              <a:gd name="connsiteY6" fmla="*/ 197546 h 301552"/>
              <a:gd name="connsiteX7" fmla="*/ 251048 w 399207"/>
              <a:gd name="connsiteY7" fmla="*/ 197546 h 301552"/>
              <a:gd name="connsiteX8" fmla="*/ 251048 w 399207"/>
              <a:gd name="connsiteY8" fmla="*/ 172852 h 301552"/>
              <a:gd name="connsiteX9" fmla="*/ 176968 w 399207"/>
              <a:gd name="connsiteY9" fmla="*/ 98772 h 301552"/>
              <a:gd name="connsiteX10" fmla="*/ 172852 w 399207"/>
              <a:gd name="connsiteY10" fmla="*/ 98773 h 301552"/>
              <a:gd name="connsiteX11" fmla="*/ 98772 w 399207"/>
              <a:gd name="connsiteY11" fmla="*/ 172853 h 301552"/>
              <a:gd name="connsiteX12" fmla="*/ 98773 w 399207"/>
              <a:gd name="connsiteY12" fmla="*/ 301552 h 301552"/>
              <a:gd name="connsiteX13" fmla="*/ 0 w 399207"/>
              <a:gd name="connsiteY13" fmla="*/ 301552 h 301552"/>
              <a:gd name="connsiteX14" fmla="*/ 0 w 399207"/>
              <a:gd name="connsiteY14" fmla="*/ 172852 h 301552"/>
              <a:gd name="connsiteX15" fmla="*/ 172852 w 399207"/>
              <a:gd name="connsiteY15" fmla="*/ 0 h 301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9207" h="301552">
                <a:moveTo>
                  <a:pt x="172852" y="0"/>
                </a:moveTo>
                <a:lnTo>
                  <a:pt x="176968" y="0"/>
                </a:lnTo>
                <a:cubicBezTo>
                  <a:pt x="272432" y="0"/>
                  <a:pt x="349820" y="77388"/>
                  <a:pt x="349820" y="172852"/>
                </a:cubicBezTo>
                <a:cubicBezTo>
                  <a:pt x="349820" y="181083"/>
                  <a:pt x="349821" y="189315"/>
                  <a:pt x="349821" y="197546"/>
                </a:cubicBezTo>
                <a:lnTo>
                  <a:pt x="399207" y="197546"/>
                </a:lnTo>
                <a:lnTo>
                  <a:pt x="300434" y="296318"/>
                </a:lnTo>
                <a:lnTo>
                  <a:pt x="201662" y="197546"/>
                </a:lnTo>
                <a:lnTo>
                  <a:pt x="251048" y="197546"/>
                </a:lnTo>
                <a:lnTo>
                  <a:pt x="251048" y="172852"/>
                </a:lnTo>
                <a:cubicBezTo>
                  <a:pt x="251048" y="131939"/>
                  <a:pt x="217881" y="98772"/>
                  <a:pt x="176968" y="98772"/>
                </a:cubicBezTo>
                <a:lnTo>
                  <a:pt x="172852" y="98773"/>
                </a:lnTo>
                <a:cubicBezTo>
                  <a:pt x="131939" y="98773"/>
                  <a:pt x="98772" y="131940"/>
                  <a:pt x="98772" y="172853"/>
                </a:cubicBezTo>
                <a:lnTo>
                  <a:pt x="98773" y="301552"/>
                </a:lnTo>
                <a:lnTo>
                  <a:pt x="0" y="301552"/>
                </a:lnTo>
                <a:lnTo>
                  <a:pt x="0" y="172852"/>
                </a:lnTo>
                <a:cubicBezTo>
                  <a:pt x="0" y="77388"/>
                  <a:pt x="77388" y="0"/>
                  <a:pt x="17285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KSO_Shape"/>
          <p:cNvSpPr/>
          <p:nvPr/>
        </p:nvSpPr>
        <p:spPr>
          <a:xfrm>
            <a:off x="6342109" y="2701538"/>
            <a:ext cx="1905000" cy="1228725"/>
          </a:xfrm>
          <a:custGeom>
            <a:avLst/>
            <a:gdLst>
              <a:gd name="connsiteX0" fmla="*/ 80252 w 547281"/>
              <a:gd name="connsiteY0" fmla="*/ 0 h 352719"/>
              <a:gd name="connsiteX1" fmla="*/ 160503 w 547281"/>
              <a:gd name="connsiteY1" fmla="*/ 138365 h 352719"/>
              <a:gd name="connsiteX2" fmla="*/ 130575 w 547281"/>
              <a:gd name="connsiteY2" fmla="*/ 138365 h 352719"/>
              <a:gd name="connsiteX3" fmla="*/ 130692 w 547281"/>
              <a:gd name="connsiteY3" fmla="*/ 138567 h 352719"/>
              <a:gd name="connsiteX4" fmla="*/ 102036 w 547281"/>
              <a:gd name="connsiteY4" fmla="*/ 138567 h 352719"/>
              <a:gd name="connsiteX5" fmla="*/ 274781 w 547281"/>
              <a:gd name="connsiteY5" fmla="*/ 309547 h 352719"/>
              <a:gd name="connsiteX6" fmla="*/ 447526 w 547281"/>
              <a:gd name="connsiteY6" fmla="*/ 138567 h 352719"/>
              <a:gd name="connsiteX7" fmla="*/ 416589 w 547281"/>
              <a:gd name="connsiteY7" fmla="*/ 138567 h 352719"/>
              <a:gd name="connsiteX8" fmla="*/ 416706 w 547281"/>
              <a:gd name="connsiteY8" fmla="*/ 138365 h 352719"/>
              <a:gd name="connsiteX9" fmla="*/ 386778 w 547281"/>
              <a:gd name="connsiteY9" fmla="*/ 138365 h 352719"/>
              <a:gd name="connsiteX10" fmla="*/ 467030 w 547281"/>
              <a:gd name="connsiteY10" fmla="*/ 0 h 352719"/>
              <a:gd name="connsiteX11" fmla="*/ 547281 w 547281"/>
              <a:gd name="connsiteY11" fmla="*/ 138365 h 352719"/>
              <a:gd name="connsiteX12" fmla="*/ 517161 w 547281"/>
              <a:gd name="connsiteY12" fmla="*/ 138365 h 352719"/>
              <a:gd name="connsiteX13" fmla="*/ 517278 w 547281"/>
              <a:gd name="connsiteY13" fmla="*/ 138567 h 352719"/>
              <a:gd name="connsiteX14" fmla="*/ 490698 w 547281"/>
              <a:gd name="connsiteY14" fmla="*/ 138567 h 352719"/>
              <a:gd name="connsiteX15" fmla="*/ 274781 w 547281"/>
              <a:gd name="connsiteY15" fmla="*/ 352719 h 352719"/>
              <a:gd name="connsiteX16" fmla="*/ 58865 w 547281"/>
              <a:gd name="connsiteY16" fmla="*/ 138567 h 352719"/>
              <a:gd name="connsiteX17" fmla="*/ 30002 w 547281"/>
              <a:gd name="connsiteY17" fmla="*/ 138567 h 352719"/>
              <a:gd name="connsiteX18" fmla="*/ 30119 w 547281"/>
              <a:gd name="connsiteY18" fmla="*/ 138365 h 352719"/>
              <a:gd name="connsiteX19" fmla="*/ 0 w 547281"/>
              <a:gd name="connsiteY19" fmla="*/ 138365 h 352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47281" h="352719">
                <a:moveTo>
                  <a:pt x="80252" y="0"/>
                </a:moveTo>
                <a:lnTo>
                  <a:pt x="160503" y="138365"/>
                </a:lnTo>
                <a:lnTo>
                  <a:pt x="130575" y="138365"/>
                </a:lnTo>
                <a:lnTo>
                  <a:pt x="130692" y="138567"/>
                </a:lnTo>
                <a:lnTo>
                  <a:pt x="102036" y="138567"/>
                </a:lnTo>
                <a:cubicBezTo>
                  <a:pt x="102949" y="233167"/>
                  <a:pt x="179946" y="309547"/>
                  <a:pt x="274781" y="309547"/>
                </a:cubicBezTo>
                <a:cubicBezTo>
                  <a:pt x="369617" y="309547"/>
                  <a:pt x="446613" y="233167"/>
                  <a:pt x="447526" y="138567"/>
                </a:cubicBezTo>
                <a:lnTo>
                  <a:pt x="416589" y="138567"/>
                </a:lnTo>
                <a:lnTo>
                  <a:pt x="416706" y="138365"/>
                </a:lnTo>
                <a:lnTo>
                  <a:pt x="386778" y="138365"/>
                </a:lnTo>
                <a:lnTo>
                  <a:pt x="467030" y="0"/>
                </a:lnTo>
                <a:lnTo>
                  <a:pt x="547281" y="138365"/>
                </a:lnTo>
                <a:lnTo>
                  <a:pt x="517161" y="138365"/>
                </a:lnTo>
                <a:lnTo>
                  <a:pt x="517278" y="138567"/>
                </a:lnTo>
                <a:lnTo>
                  <a:pt x="490698" y="138567"/>
                </a:lnTo>
                <a:cubicBezTo>
                  <a:pt x="489786" y="257011"/>
                  <a:pt x="393460" y="352719"/>
                  <a:pt x="274781" y="352719"/>
                </a:cubicBezTo>
                <a:cubicBezTo>
                  <a:pt x="156102" y="352719"/>
                  <a:pt x="59777" y="257011"/>
                  <a:pt x="58865" y="138567"/>
                </a:cubicBezTo>
                <a:lnTo>
                  <a:pt x="30002" y="138567"/>
                </a:lnTo>
                <a:lnTo>
                  <a:pt x="30119" y="138365"/>
                </a:lnTo>
                <a:lnTo>
                  <a:pt x="0" y="1383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KSO_Shape"/>
          <p:cNvSpPr/>
          <p:nvPr/>
        </p:nvSpPr>
        <p:spPr>
          <a:xfrm>
            <a:off x="9161509" y="2641213"/>
            <a:ext cx="1905000" cy="134937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KSO_Shape"/>
          <p:cNvSpPr/>
          <p:nvPr/>
        </p:nvSpPr>
        <p:spPr>
          <a:xfrm>
            <a:off x="769984" y="4446201"/>
            <a:ext cx="1771650" cy="1905000"/>
          </a:xfrm>
          <a:custGeom>
            <a:avLst/>
            <a:gdLst>
              <a:gd name="connsiteX0" fmla="*/ 84274 w 494050"/>
              <a:gd name="connsiteY0" fmla="*/ 98107 h 531069"/>
              <a:gd name="connsiteX1" fmla="*/ 84423 w 494050"/>
              <a:gd name="connsiteY1" fmla="*/ 98165 h 531069"/>
              <a:gd name="connsiteX2" fmla="*/ 83683 w 494050"/>
              <a:gd name="connsiteY2" fmla="*/ 98867 h 531069"/>
              <a:gd name="connsiteX3" fmla="*/ 423146 w 494050"/>
              <a:gd name="connsiteY3" fmla="*/ 0 h 531069"/>
              <a:gd name="connsiteX4" fmla="*/ 395440 w 494050"/>
              <a:gd name="connsiteY4" fmla="*/ 62229 h 531069"/>
              <a:gd name="connsiteX5" fmla="*/ 406255 w 494050"/>
              <a:gd name="connsiteY5" fmla="*/ 71591 h 531069"/>
              <a:gd name="connsiteX6" fmla="*/ 494044 w 494050"/>
              <a:gd name="connsiteY6" fmla="*/ 276386 h 531069"/>
              <a:gd name="connsiteX7" fmla="*/ 493844 w 494050"/>
              <a:gd name="connsiteY7" fmla="*/ 291720 h 531069"/>
              <a:gd name="connsiteX8" fmla="*/ 489376 w 494050"/>
              <a:gd name="connsiteY8" fmla="*/ 331393 h 531069"/>
              <a:gd name="connsiteX9" fmla="*/ 274337 w 494050"/>
              <a:gd name="connsiteY9" fmla="*/ 529541 h 531069"/>
              <a:gd name="connsiteX10" fmla="*/ 20946 w 494050"/>
              <a:gd name="connsiteY10" fmla="*/ 383604 h 531069"/>
              <a:gd name="connsiteX11" fmla="*/ 69840 w 494050"/>
              <a:gd name="connsiteY11" fmla="*/ 111994 h 531069"/>
              <a:gd name="connsiteX12" fmla="*/ 83683 w 494050"/>
              <a:gd name="connsiteY12" fmla="*/ 98867 h 531069"/>
              <a:gd name="connsiteX13" fmla="*/ 82441 w 494050"/>
              <a:gd name="connsiteY13" fmla="*/ 100464 h 531069"/>
              <a:gd name="connsiteX14" fmla="*/ 46275 w 494050"/>
              <a:gd name="connsiteY14" fmla="*/ 342257 h 531069"/>
              <a:gd name="connsiteX15" fmla="*/ 231312 w 494050"/>
              <a:gd name="connsiteY15" fmla="*/ 478390 h 531069"/>
              <a:gd name="connsiteX16" fmla="*/ 425060 w 494050"/>
              <a:gd name="connsiteY16" fmla="*/ 284642 h 531069"/>
              <a:gd name="connsiteX17" fmla="*/ 362655 w 494050"/>
              <a:gd name="connsiteY17" fmla="*/ 142208 h 531069"/>
              <a:gd name="connsiteX18" fmla="*/ 360587 w 494050"/>
              <a:gd name="connsiteY18" fmla="*/ 140509 h 531069"/>
              <a:gd name="connsiteX19" fmla="*/ 336426 w 494050"/>
              <a:gd name="connsiteY19" fmla="*/ 194776 h 531069"/>
              <a:gd name="connsiteX20" fmla="*/ 214880 w 494050"/>
              <a:gd name="connsiteY20" fmla="*/ 23967 h 531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94050" h="531069">
                <a:moveTo>
                  <a:pt x="84274" y="98107"/>
                </a:moveTo>
                <a:cubicBezTo>
                  <a:pt x="84621" y="97719"/>
                  <a:pt x="84687" y="97734"/>
                  <a:pt x="84423" y="98165"/>
                </a:cubicBezTo>
                <a:lnTo>
                  <a:pt x="83683" y="98867"/>
                </a:lnTo>
                <a:close/>
                <a:moveTo>
                  <a:pt x="423146" y="0"/>
                </a:moveTo>
                <a:lnTo>
                  <a:pt x="395440" y="62229"/>
                </a:lnTo>
                <a:lnTo>
                  <a:pt x="406255" y="71591"/>
                </a:lnTo>
                <a:cubicBezTo>
                  <a:pt x="473633" y="133566"/>
                  <a:pt x="493625" y="204832"/>
                  <a:pt x="494044" y="276386"/>
                </a:cubicBezTo>
                <a:cubicBezTo>
                  <a:pt x="494073" y="281497"/>
                  <a:pt x="494003" y="286610"/>
                  <a:pt x="493844" y="291720"/>
                </a:cubicBezTo>
                <a:cubicBezTo>
                  <a:pt x="493432" y="304888"/>
                  <a:pt x="491960" y="318150"/>
                  <a:pt x="489376" y="331393"/>
                </a:cubicBezTo>
                <a:cubicBezTo>
                  <a:pt x="468702" y="437339"/>
                  <a:pt x="381617" y="517584"/>
                  <a:pt x="274337" y="529541"/>
                </a:cubicBezTo>
                <a:cubicBezTo>
                  <a:pt x="167057" y="541499"/>
                  <a:pt x="64440" y="482398"/>
                  <a:pt x="20946" y="383604"/>
                </a:cubicBezTo>
                <a:cubicBezTo>
                  <a:pt x="-19829" y="290984"/>
                  <a:pt x="215" y="183599"/>
                  <a:pt x="69840" y="111994"/>
                </a:cubicBezTo>
                <a:lnTo>
                  <a:pt x="83683" y="98867"/>
                </a:lnTo>
                <a:lnTo>
                  <a:pt x="82441" y="100464"/>
                </a:lnTo>
                <a:cubicBezTo>
                  <a:pt x="70421" y="116975"/>
                  <a:pt x="13101" y="209765"/>
                  <a:pt x="46275" y="342257"/>
                </a:cubicBezTo>
                <a:cubicBezTo>
                  <a:pt x="70805" y="421126"/>
                  <a:pt x="144371" y="478390"/>
                  <a:pt x="231312" y="478390"/>
                </a:cubicBezTo>
                <a:cubicBezTo>
                  <a:pt x="338316" y="478390"/>
                  <a:pt x="425060" y="391646"/>
                  <a:pt x="425060" y="284642"/>
                </a:cubicBezTo>
                <a:cubicBezTo>
                  <a:pt x="425060" y="228319"/>
                  <a:pt x="401027" y="177609"/>
                  <a:pt x="362655" y="142208"/>
                </a:cubicBezTo>
                <a:lnTo>
                  <a:pt x="360587" y="140509"/>
                </a:lnTo>
                <a:lnTo>
                  <a:pt x="336426" y="194776"/>
                </a:lnTo>
                <a:lnTo>
                  <a:pt x="214880" y="239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KSO_Shape"/>
          <p:cNvSpPr/>
          <p:nvPr/>
        </p:nvSpPr>
        <p:spPr>
          <a:xfrm>
            <a:off x="3522709" y="4774813"/>
            <a:ext cx="1905000" cy="1247775"/>
          </a:xfrm>
          <a:custGeom>
            <a:avLst/>
            <a:gdLst>
              <a:gd name="connsiteX0" fmla="*/ 277525 w 494328"/>
              <a:gd name="connsiteY0" fmla="*/ 292250 h 324036"/>
              <a:gd name="connsiteX1" fmla="*/ 309311 w 494328"/>
              <a:gd name="connsiteY1" fmla="*/ 292250 h 324036"/>
              <a:gd name="connsiteX2" fmla="*/ 309311 w 494328"/>
              <a:gd name="connsiteY2" fmla="*/ 324036 h 324036"/>
              <a:gd name="connsiteX3" fmla="*/ 277525 w 494328"/>
              <a:gd name="connsiteY3" fmla="*/ 324036 h 324036"/>
              <a:gd name="connsiteX4" fmla="*/ 323779 w 494328"/>
              <a:gd name="connsiteY4" fmla="*/ 243541 h 324036"/>
              <a:gd name="connsiteX5" fmla="*/ 355565 w 494328"/>
              <a:gd name="connsiteY5" fmla="*/ 243541 h 324036"/>
              <a:gd name="connsiteX6" fmla="*/ 355565 w 494328"/>
              <a:gd name="connsiteY6" fmla="*/ 275328 h 324036"/>
              <a:gd name="connsiteX7" fmla="*/ 323779 w 494328"/>
              <a:gd name="connsiteY7" fmla="*/ 275328 h 324036"/>
              <a:gd name="connsiteX8" fmla="*/ 277525 w 494328"/>
              <a:gd name="connsiteY8" fmla="*/ 243541 h 324036"/>
              <a:gd name="connsiteX9" fmla="*/ 309311 w 494328"/>
              <a:gd name="connsiteY9" fmla="*/ 243541 h 324036"/>
              <a:gd name="connsiteX10" fmla="*/ 309311 w 494328"/>
              <a:gd name="connsiteY10" fmla="*/ 275328 h 324036"/>
              <a:gd name="connsiteX11" fmla="*/ 277525 w 494328"/>
              <a:gd name="connsiteY11" fmla="*/ 275328 h 324036"/>
              <a:gd name="connsiteX12" fmla="*/ 370033 w 494328"/>
              <a:gd name="connsiteY12" fmla="*/ 194833 h 324036"/>
              <a:gd name="connsiteX13" fmla="*/ 401820 w 494328"/>
              <a:gd name="connsiteY13" fmla="*/ 194833 h 324036"/>
              <a:gd name="connsiteX14" fmla="*/ 401820 w 494328"/>
              <a:gd name="connsiteY14" fmla="*/ 226620 h 324036"/>
              <a:gd name="connsiteX15" fmla="*/ 370033 w 494328"/>
              <a:gd name="connsiteY15" fmla="*/ 226620 h 324036"/>
              <a:gd name="connsiteX16" fmla="*/ 323779 w 494328"/>
              <a:gd name="connsiteY16" fmla="*/ 194833 h 324036"/>
              <a:gd name="connsiteX17" fmla="*/ 355565 w 494328"/>
              <a:gd name="connsiteY17" fmla="*/ 194833 h 324036"/>
              <a:gd name="connsiteX18" fmla="*/ 355565 w 494328"/>
              <a:gd name="connsiteY18" fmla="*/ 226620 h 324036"/>
              <a:gd name="connsiteX19" fmla="*/ 323779 w 494328"/>
              <a:gd name="connsiteY19" fmla="*/ 226620 h 324036"/>
              <a:gd name="connsiteX20" fmla="*/ 277525 w 494328"/>
              <a:gd name="connsiteY20" fmla="*/ 194833 h 324036"/>
              <a:gd name="connsiteX21" fmla="*/ 309311 w 494328"/>
              <a:gd name="connsiteY21" fmla="*/ 194833 h 324036"/>
              <a:gd name="connsiteX22" fmla="*/ 309311 w 494328"/>
              <a:gd name="connsiteY22" fmla="*/ 226620 h 324036"/>
              <a:gd name="connsiteX23" fmla="*/ 277525 w 494328"/>
              <a:gd name="connsiteY23" fmla="*/ 226620 h 324036"/>
              <a:gd name="connsiteX24" fmla="*/ 231271 w 494328"/>
              <a:gd name="connsiteY24" fmla="*/ 194833 h 324036"/>
              <a:gd name="connsiteX25" fmla="*/ 263057 w 494328"/>
              <a:gd name="connsiteY25" fmla="*/ 194833 h 324036"/>
              <a:gd name="connsiteX26" fmla="*/ 263057 w 494328"/>
              <a:gd name="connsiteY26" fmla="*/ 226620 h 324036"/>
              <a:gd name="connsiteX27" fmla="*/ 231271 w 494328"/>
              <a:gd name="connsiteY27" fmla="*/ 226620 h 324036"/>
              <a:gd name="connsiteX28" fmla="*/ 185016 w 494328"/>
              <a:gd name="connsiteY28" fmla="*/ 194833 h 324036"/>
              <a:gd name="connsiteX29" fmla="*/ 216803 w 494328"/>
              <a:gd name="connsiteY29" fmla="*/ 194833 h 324036"/>
              <a:gd name="connsiteX30" fmla="*/ 216803 w 494328"/>
              <a:gd name="connsiteY30" fmla="*/ 226620 h 324036"/>
              <a:gd name="connsiteX31" fmla="*/ 185016 w 494328"/>
              <a:gd name="connsiteY31" fmla="*/ 226620 h 324036"/>
              <a:gd name="connsiteX32" fmla="*/ 138762 w 494328"/>
              <a:gd name="connsiteY32" fmla="*/ 194833 h 324036"/>
              <a:gd name="connsiteX33" fmla="*/ 170549 w 494328"/>
              <a:gd name="connsiteY33" fmla="*/ 194833 h 324036"/>
              <a:gd name="connsiteX34" fmla="*/ 170549 w 494328"/>
              <a:gd name="connsiteY34" fmla="*/ 226620 h 324036"/>
              <a:gd name="connsiteX35" fmla="*/ 138762 w 494328"/>
              <a:gd name="connsiteY35" fmla="*/ 226620 h 324036"/>
              <a:gd name="connsiteX36" fmla="*/ 92508 w 494328"/>
              <a:gd name="connsiteY36" fmla="*/ 194833 h 324036"/>
              <a:gd name="connsiteX37" fmla="*/ 124294 w 494328"/>
              <a:gd name="connsiteY37" fmla="*/ 194833 h 324036"/>
              <a:gd name="connsiteX38" fmla="*/ 124294 w 494328"/>
              <a:gd name="connsiteY38" fmla="*/ 226620 h 324036"/>
              <a:gd name="connsiteX39" fmla="*/ 92508 w 494328"/>
              <a:gd name="connsiteY39" fmla="*/ 226620 h 324036"/>
              <a:gd name="connsiteX40" fmla="*/ 46254 w 494328"/>
              <a:gd name="connsiteY40" fmla="*/ 194833 h 324036"/>
              <a:gd name="connsiteX41" fmla="*/ 78040 w 494328"/>
              <a:gd name="connsiteY41" fmla="*/ 194833 h 324036"/>
              <a:gd name="connsiteX42" fmla="*/ 78040 w 494328"/>
              <a:gd name="connsiteY42" fmla="*/ 226620 h 324036"/>
              <a:gd name="connsiteX43" fmla="*/ 46254 w 494328"/>
              <a:gd name="connsiteY43" fmla="*/ 226620 h 324036"/>
              <a:gd name="connsiteX44" fmla="*/ 0 w 494328"/>
              <a:gd name="connsiteY44" fmla="*/ 194833 h 324036"/>
              <a:gd name="connsiteX45" fmla="*/ 31787 w 494328"/>
              <a:gd name="connsiteY45" fmla="*/ 194833 h 324036"/>
              <a:gd name="connsiteX46" fmla="*/ 31787 w 494328"/>
              <a:gd name="connsiteY46" fmla="*/ 226620 h 324036"/>
              <a:gd name="connsiteX47" fmla="*/ 0 w 494328"/>
              <a:gd name="connsiteY47" fmla="*/ 226620 h 324036"/>
              <a:gd name="connsiteX48" fmla="*/ 416287 w 494328"/>
              <a:gd name="connsiteY48" fmla="*/ 170479 h 324036"/>
              <a:gd name="connsiteX49" fmla="*/ 448074 w 494328"/>
              <a:gd name="connsiteY49" fmla="*/ 170479 h 324036"/>
              <a:gd name="connsiteX50" fmla="*/ 448074 w 494328"/>
              <a:gd name="connsiteY50" fmla="*/ 202266 h 324036"/>
              <a:gd name="connsiteX51" fmla="*/ 416287 w 494328"/>
              <a:gd name="connsiteY51" fmla="*/ 202266 h 324036"/>
              <a:gd name="connsiteX52" fmla="*/ 462542 w 494328"/>
              <a:gd name="connsiteY52" fmla="*/ 146125 h 324036"/>
              <a:gd name="connsiteX53" fmla="*/ 494328 w 494328"/>
              <a:gd name="connsiteY53" fmla="*/ 146125 h 324036"/>
              <a:gd name="connsiteX54" fmla="*/ 494328 w 494328"/>
              <a:gd name="connsiteY54" fmla="*/ 177911 h 324036"/>
              <a:gd name="connsiteX55" fmla="*/ 462542 w 494328"/>
              <a:gd name="connsiteY55" fmla="*/ 177911 h 324036"/>
              <a:gd name="connsiteX56" fmla="*/ 370033 w 494328"/>
              <a:gd name="connsiteY56" fmla="*/ 146125 h 324036"/>
              <a:gd name="connsiteX57" fmla="*/ 401820 w 494328"/>
              <a:gd name="connsiteY57" fmla="*/ 146125 h 324036"/>
              <a:gd name="connsiteX58" fmla="*/ 401820 w 494328"/>
              <a:gd name="connsiteY58" fmla="*/ 177911 h 324036"/>
              <a:gd name="connsiteX59" fmla="*/ 370033 w 494328"/>
              <a:gd name="connsiteY59" fmla="*/ 177911 h 324036"/>
              <a:gd name="connsiteX60" fmla="*/ 323779 w 494328"/>
              <a:gd name="connsiteY60" fmla="*/ 146125 h 324036"/>
              <a:gd name="connsiteX61" fmla="*/ 355565 w 494328"/>
              <a:gd name="connsiteY61" fmla="*/ 146125 h 324036"/>
              <a:gd name="connsiteX62" fmla="*/ 355565 w 494328"/>
              <a:gd name="connsiteY62" fmla="*/ 177911 h 324036"/>
              <a:gd name="connsiteX63" fmla="*/ 323779 w 494328"/>
              <a:gd name="connsiteY63" fmla="*/ 177911 h 324036"/>
              <a:gd name="connsiteX64" fmla="*/ 277525 w 494328"/>
              <a:gd name="connsiteY64" fmla="*/ 146125 h 324036"/>
              <a:gd name="connsiteX65" fmla="*/ 309311 w 494328"/>
              <a:gd name="connsiteY65" fmla="*/ 146125 h 324036"/>
              <a:gd name="connsiteX66" fmla="*/ 309311 w 494328"/>
              <a:gd name="connsiteY66" fmla="*/ 177911 h 324036"/>
              <a:gd name="connsiteX67" fmla="*/ 277525 w 494328"/>
              <a:gd name="connsiteY67" fmla="*/ 177911 h 324036"/>
              <a:gd name="connsiteX68" fmla="*/ 231271 w 494328"/>
              <a:gd name="connsiteY68" fmla="*/ 146125 h 324036"/>
              <a:gd name="connsiteX69" fmla="*/ 263057 w 494328"/>
              <a:gd name="connsiteY69" fmla="*/ 146125 h 324036"/>
              <a:gd name="connsiteX70" fmla="*/ 263057 w 494328"/>
              <a:gd name="connsiteY70" fmla="*/ 177911 h 324036"/>
              <a:gd name="connsiteX71" fmla="*/ 231271 w 494328"/>
              <a:gd name="connsiteY71" fmla="*/ 177911 h 324036"/>
              <a:gd name="connsiteX72" fmla="*/ 185016 w 494328"/>
              <a:gd name="connsiteY72" fmla="*/ 146125 h 324036"/>
              <a:gd name="connsiteX73" fmla="*/ 216803 w 494328"/>
              <a:gd name="connsiteY73" fmla="*/ 146125 h 324036"/>
              <a:gd name="connsiteX74" fmla="*/ 216803 w 494328"/>
              <a:gd name="connsiteY74" fmla="*/ 177911 h 324036"/>
              <a:gd name="connsiteX75" fmla="*/ 185016 w 494328"/>
              <a:gd name="connsiteY75" fmla="*/ 177911 h 324036"/>
              <a:gd name="connsiteX76" fmla="*/ 138762 w 494328"/>
              <a:gd name="connsiteY76" fmla="*/ 146125 h 324036"/>
              <a:gd name="connsiteX77" fmla="*/ 170549 w 494328"/>
              <a:gd name="connsiteY77" fmla="*/ 146125 h 324036"/>
              <a:gd name="connsiteX78" fmla="*/ 170549 w 494328"/>
              <a:gd name="connsiteY78" fmla="*/ 177911 h 324036"/>
              <a:gd name="connsiteX79" fmla="*/ 138762 w 494328"/>
              <a:gd name="connsiteY79" fmla="*/ 177911 h 324036"/>
              <a:gd name="connsiteX80" fmla="*/ 92508 w 494328"/>
              <a:gd name="connsiteY80" fmla="*/ 146125 h 324036"/>
              <a:gd name="connsiteX81" fmla="*/ 124294 w 494328"/>
              <a:gd name="connsiteY81" fmla="*/ 146125 h 324036"/>
              <a:gd name="connsiteX82" fmla="*/ 124294 w 494328"/>
              <a:gd name="connsiteY82" fmla="*/ 177911 h 324036"/>
              <a:gd name="connsiteX83" fmla="*/ 92508 w 494328"/>
              <a:gd name="connsiteY83" fmla="*/ 177911 h 324036"/>
              <a:gd name="connsiteX84" fmla="*/ 46254 w 494328"/>
              <a:gd name="connsiteY84" fmla="*/ 146125 h 324036"/>
              <a:gd name="connsiteX85" fmla="*/ 78040 w 494328"/>
              <a:gd name="connsiteY85" fmla="*/ 146125 h 324036"/>
              <a:gd name="connsiteX86" fmla="*/ 78040 w 494328"/>
              <a:gd name="connsiteY86" fmla="*/ 177911 h 324036"/>
              <a:gd name="connsiteX87" fmla="*/ 46254 w 494328"/>
              <a:gd name="connsiteY87" fmla="*/ 177911 h 324036"/>
              <a:gd name="connsiteX88" fmla="*/ 0 w 494328"/>
              <a:gd name="connsiteY88" fmla="*/ 146125 h 324036"/>
              <a:gd name="connsiteX89" fmla="*/ 31787 w 494328"/>
              <a:gd name="connsiteY89" fmla="*/ 146125 h 324036"/>
              <a:gd name="connsiteX90" fmla="*/ 31787 w 494328"/>
              <a:gd name="connsiteY90" fmla="*/ 177911 h 324036"/>
              <a:gd name="connsiteX91" fmla="*/ 0 w 494328"/>
              <a:gd name="connsiteY91" fmla="*/ 177911 h 324036"/>
              <a:gd name="connsiteX92" fmla="*/ 416287 w 494328"/>
              <a:gd name="connsiteY92" fmla="*/ 121771 h 324036"/>
              <a:gd name="connsiteX93" fmla="*/ 448074 w 494328"/>
              <a:gd name="connsiteY93" fmla="*/ 121771 h 324036"/>
              <a:gd name="connsiteX94" fmla="*/ 448074 w 494328"/>
              <a:gd name="connsiteY94" fmla="*/ 153557 h 324036"/>
              <a:gd name="connsiteX95" fmla="*/ 416287 w 494328"/>
              <a:gd name="connsiteY95" fmla="*/ 153557 h 324036"/>
              <a:gd name="connsiteX96" fmla="*/ 370033 w 494328"/>
              <a:gd name="connsiteY96" fmla="*/ 97417 h 324036"/>
              <a:gd name="connsiteX97" fmla="*/ 401820 w 494328"/>
              <a:gd name="connsiteY97" fmla="*/ 97417 h 324036"/>
              <a:gd name="connsiteX98" fmla="*/ 401820 w 494328"/>
              <a:gd name="connsiteY98" fmla="*/ 129203 h 324036"/>
              <a:gd name="connsiteX99" fmla="*/ 370033 w 494328"/>
              <a:gd name="connsiteY99" fmla="*/ 129203 h 324036"/>
              <a:gd name="connsiteX100" fmla="*/ 323779 w 494328"/>
              <a:gd name="connsiteY100" fmla="*/ 97417 h 324036"/>
              <a:gd name="connsiteX101" fmla="*/ 355565 w 494328"/>
              <a:gd name="connsiteY101" fmla="*/ 97417 h 324036"/>
              <a:gd name="connsiteX102" fmla="*/ 355565 w 494328"/>
              <a:gd name="connsiteY102" fmla="*/ 129203 h 324036"/>
              <a:gd name="connsiteX103" fmla="*/ 323779 w 494328"/>
              <a:gd name="connsiteY103" fmla="*/ 129203 h 324036"/>
              <a:gd name="connsiteX104" fmla="*/ 277525 w 494328"/>
              <a:gd name="connsiteY104" fmla="*/ 97417 h 324036"/>
              <a:gd name="connsiteX105" fmla="*/ 309311 w 494328"/>
              <a:gd name="connsiteY105" fmla="*/ 97417 h 324036"/>
              <a:gd name="connsiteX106" fmla="*/ 309311 w 494328"/>
              <a:gd name="connsiteY106" fmla="*/ 129203 h 324036"/>
              <a:gd name="connsiteX107" fmla="*/ 277525 w 494328"/>
              <a:gd name="connsiteY107" fmla="*/ 129203 h 324036"/>
              <a:gd name="connsiteX108" fmla="*/ 231271 w 494328"/>
              <a:gd name="connsiteY108" fmla="*/ 97417 h 324036"/>
              <a:gd name="connsiteX109" fmla="*/ 263057 w 494328"/>
              <a:gd name="connsiteY109" fmla="*/ 97417 h 324036"/>
              <a:gd name="connsiteX110" fmla="*/ 263057 w 494328"/>
              <a:gd name="connsiteY110" fmla="*/ 129203 h 324036"/>
              <a:gd name="connsiteX111" fmla="*/ 231271 w 494328"/>
              <a:gd name="connsiteY111" fmla="*/ 129203 h 324036"/>
              <a:gd name="connsiteX112" fmla="*/ 185016 w 494328"/>
              <a:gd name="connsiteY112" fmla="*/ 97417 h 324036"/>
              <a:gd name="connsiteX113" fmla="*/ 216803 w 494328"/>
              <a:gd name="connsiteY113" fmla="*/ 97417 h 324036"/>
              <a:gd name="connsiteX114" fmla="*/ 216803 w 494328"/>
              <a:gd name="connsiteY114" fmla="*/ 129203 h 324036"/>
              <a:gd name="connsiteX115" fmla="*/ 185016 w 494328"/>
              <a:gd name="connsiteY115" fmla="*/ 129203 h 324036"/>
              <a:gd name="connsiteX116" fmla="*/ 138762 w 494328"/>
              <a:gd name="connsiteY116" fmla="*/ 97417 h 324036"/>
              <a:gd name="connsiteX117" fmla="*/ 170549 w 494328"/>
              <a:gd name="connsiteY117" fmla="*/ 97417 h 324036"/>
              <a:gd name="connsiteX118" fmla="*/ 170549 w 494328"/>
              <a:gd name="connsiteY118" fmla="*/ 129203 h 324036"/>
              <a:gd name="connsiteX119" fmla="*/ 138762 w 494328"/>
              <a:gd name="connsiteY119" fmla="*/ 129203 h 324036"/>
              <a:gd name="connsiteX120" fmla="*/ 92508 w 494328"/>
              <a:gd name="connsiteY120" fmla="*/ 97417 h 324036"/>
              <a:gd name="connsiteX121" fmla="*/ 124294 w 494328"/>
              <a:gd name="connsiteY121" fmla="*/ 97417 h 324036"/>
              <a:gd name="connsiteX122" fmla="*/ 124294 w 494328"/>
              <a:gd name="connsiteY122" fmla="*/ 129203 h 324036"/>
              <a:gd name="connsiteX123" fmla="*/ 92508 w 494328"/>
              <a:gd name="connsiteY123" fmla="*/ 129203 h 324036"/>
              <a:gd name="connsiteX124" fmla="*/ 46254 w 494328"/>
              <a:gd name="connsiteY124" fmla="*/ 97417 h 324036"/>
              <a:gd name="connsiteX125" fmla="*/ 78040 w 494328"/>
              <a:gd name="connsiteY125" fmla="*/ 97417 h 324036"/>
              <a:gd name="connsiteX126" fmla="*/ 78040 w 494328"/>
              <a:gd name="connsiteY126" fmla="*/ 129203 h 324036"/>
              <a:gd name="connsiteX127" fmla="*/ 46254 w 494328"/>
              <a:gd name="connsiteY127" fmla="*/ 129203 h 324036"/>
              <a:gd name="connsiteX128" fmla="*/ 0 w 494328"/>
              <a:gd name="connsiteY128" fmla="*/ 97417 h 324036"/>
              <a:gd name="connsiteX129" fmla="*/ 31787 w 494328"/>
              <a:gd name="connsiteY129" fmla="*/ 97417 h 324036"/>
              <a:gd name="connsiteX130" fmla="*/ 31787 w 494328"/>
              <a:gd name="connsiteY130" fmla="*/ 129203 h 324036"/>
              <a:gd name="connsiteX131" fmla="*/ 0 w 494328"/>
              <a:gd name="connsiteY131" fmla="*/ 129203 h 324036"/>
              <a:gd name="connsiteX132" fmla="*/ 323779 w 494328"/>
              <a:gd name="connsiteY132" fmla="*/ 48708 h 324036"/>
              <a:gd name="connsiteX133" fmla="*/ 355565 w 494328"/>
              <a:gd name="connsiteY133" fmla="*/ 48708 h 324036"/>
              <a:gd name="connsiteX134" fmla="*/ 355565 w 494328"/>
              <a:gd name="connsiteY134" fmla="*/ 80495 h 324036"/>
              <a:gd name="connsiteX135" fmla="*/ 323779 w 494328"/>
              <a:gd name="connsiteY135" fmla="*/ 80495 h 324036"/>
              <a:gd name="connsiteX136" fmla="*/ 277525 w 494328"/>
              <a:gd name="connsiteY136" fmla="*/ 48708 h 324036"/>
              <a:gd name="connsiteX137" fmla="*/ 309311 w 494328"/>
              <a:gd name="connsiteY137" fmla="*/ 48708 h 324036"/>
              <a:gd name="connsiteX138" fmla="*/ 309311 w 494328"/>
              <a:gd name="connsiteY138" fmla="*/ 80495 h 324036"/>
              <a:gd name="connsiteX139" fmla="*/ 277525 w 494328"/>
              <a:gd name="connsiteY139" fmla="*/ 80495 h 324036"/>
              <a:gd name="connsiteX140" fmla="*/ 277525 w 494328"/>
              <a:gd name="connsiteY140" fmla="*/ 0 h 324036"/>
              <a:gd name="connsiteX141" fmla="*/ 309311 w 494328"/>
              <a:gd name="connsiteY141" fmla="*/ 0 h 324036"/>
              <a:gd name="connsiteX142" fmla="*/ 309311 w 494328"/>
              <a:gd name="connsiteY142" fmla="*/ 31787 h 324036"/>
              <a:gd name="connsiteX143" fmla="*/ 277525 w 494328"/>
              <a:gd name="connsiteY143" fmla="*/ 31787 h 32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494328" h="324036">
                <a:moveTo>
                  <a:pt x="277525" y="292250"/>
                </a:moveTo>
                <a:lnTo>
                  <a:pt x="309311" y="292250"/>
                </a:lnTo>
                <a:lnTo>
                  <a:pt x="309311" y="324036"/>
                </a:lnTo>
                <a:lnTo>
                  <a:pt x="277525" y="324036"/>
                </a:lnTo>
                <a:close/>
                <a:moveTo>
                  <a:pt x="323779" y="243541"/>
                </a:moveTo>
                <a:lnTo>
                  <a:pt x="355565" y="243541"/>
                </a:lnTo>
                <a:lnTo>
                  <a:pt x="355565" y="275328"/>
                </a:lnTo>
                <a:lnTo>
                  <a:pt x="323779" y="275328"/>
                </a:lnTo>
                <a:close/>
                <a:moveTo>
                  <a:pt x="277525" y="243541"/>
                </a:moveTo>
                <a:lnTo>
                  <a:pt x="309311" y="243541"/>
                </a:lnTo>
                <a:lnTo>
                  <a:pt x="309311" y="275328"/>
                </a:lnTo>
                <a:lnTo>
                  <a:pt x="277525" y="275328"/>
                </a:lnTo>
                <a:close/>
                <a:moveTo>
                  <a:pt x="370033" y="194833"/>
                </a:moveTo>
                <a:lnTo>
                  <a:pt x="401820" y="194833"/>
                </a:lnTo>
                <a:lnTo>
                  <a:pt x="401820" y="226620"/>
                </a:lnTo>
                <a:lnTo>
                  <a:pt x="370033" y="226620"/>
                </a:lnTo>
                <a:close/>
                <a:moveTo>
                  <a:pt x="323779" y="194833"/>
                </a:moveTo>
                <a:lnTo>
                  <a:pt x="355565" y="194833"/>
                </a:lnTo>
                <a:lnTo>
                  <a:pt x="355565" y="226620"/>
                </a:lnTo>
                <a:lnTo>
                  <a:pt x="323779" y="226620"/>
                </a:lnTo>
                <a:close/>
                <a:moveTo>
                  <a:pt x="277525" y="194833"/>
                </a:moveTo>
                <a:lnTo>
                  <a:pt x="309311" y="194833"/>
                </a:lnTo>
                <a:lnTo>
                  <a:pt x="309311" y="226620"/>
                </a:lnTo>
                <a:lnTo>
                  <a:pt x="277525" y="226620"/>
                </a:lnTo>
                <a:close/>
                <a:moveTo>
                  <a:pt x="231271" y="194833"/>
                </a:moveTo>
                <a:lnTo>
                  <a:pt x="263057" y="194833"/>
                </a:lnTo>
                <a:lnTo>
                  <a:pt x="263057" y="226620"/>
                </a:lnTo>
                <a:lnTo>
                  <a:pt x="231271" y="226620"/>
                </a:lnTo>
                <a:close/>
                <a:moveTo>
                  <a:pt x="185016" y="194833"/>
                </a:moveTo>
                <a:lnTo>
                  <a:pt x="216803" y="194833"/>
                </a:lnTo>
                <a:lnTo>
                  <a:pt x="216803" y="226620"/>
                </a:lnTo>
                <a:lnTo>
                  <a:pt x="185016" y="226620"/>
                </a:lnTo>
                <a:close/>
                <a:moveTo>
                  <a:pt x="138762" y="194833"/>
                </a:moveTo>
                <a:lnTo>
                  <a:pt x="170549" y="194833"/>
                </a:lnTo>
                <a:lnTo>
                  <a:pt x="170549" y="226620"/>
                </a:lnTo>
                <a:lnTo>
                  <a:pt x="138762" y="226620"/>
                </a:lnTo>
                <a:close/>
                <a:moveTo>
                  <a:pt x="92508" y="194833"/>
                </a:moveTo>
                <a:lnTo>
                  <a:pt x="124294" y="194833"/>
                </a:lnTo>
                <a:lnTo>
                  <a:pt x="124294" y="226620"/>
                </a:lnTo>
                <a:lnTo>
                  <a:pt x="92508" y="226620"/>
                </a:lnTo>
                <a:close/>
                <a:moveTo>
                  <a:pt x="46254" y="194833"/>
                </a:moveTo>
                <a:lnTo>
                  <a:pt x="78040" y="194833"/>
                </a:lnTo>
                <a:lnTo>
                  <a:pt x="78040" y="226620"/>
                </a:lnTo>
                <a:lnTo>
                  <a:pt x="46254" y="226620"/>
                </a:lnTo>
                <a:close/>
                <a:moveTo>
                  <a:pt x="0" y="194833"/>
                </a:moveTo>
                <a:lnTo>
                  <a:pt x="31787" y="194833"/>
                </a:lnTo>
                <a:lnTo>
                  <a:pt x="31787" y="226620"/>
                </a:lnTo>
                <a:lnTo>
                  <a:pt x="0" y="226620"/>
                </a:lnTo>
                <a:close/>
                <a:moveTo>
                  <a:pt x="416287" y="170479"/>
                </a:moveTo>
                <a:lnTo>
                  <a:pt x="448074" y="170479"/>
                </a:lnTo>
                <a:lnTo>
                  <a:pt x="448074" y="202266"/>
                </a:lnTo>
                <a:lnTo>
                  <a:pt x="416287" y="202266"/>
                </a:lnTo>
                <a:close/>
                <a:moveTo>
                  <a:pt x="462542" y="146125"/>
                </a:moveTo>
                <a:lnTo>
                  <a:pt x="494328" y="146125"/>
                </a:lnTo>
                <a:lnTo>
                  <a:pt x="494328" y="177911"/>
                </a:lnTo>
                <a:lnTo>
                  <a:pt x="462542" y="177911"/>
                </a:lnTo>
                <a:close/>
                <a:moveTo>
                  <a:pt x="370033" y="146125"/>
                </a:moveTo>
                <a:lnTo>
                  <a:pt x="401820" y="146125"/>
                </a:lnTo>
                <a:lnTo>
                  <a:pt x="401820" y="177911"/>
                </a:lnTo>
                <a:lnTo>
                  <a:pt x="370033" y="177911"/>
                </a:lnTo>
                <a:close/>
                <a:moveTo>
                  <a:pt x="323779" y="146125"/>
                </a:moveTo>
                <a:lnTo>
                  <a:pt x="355565" y="146125"/>
                </a:lnTo>
                <a:lnTo>
                  <a:pt x="355565" y="177911"/>
                </a:lnTo>
                <a:lnTo>
                  <a:pt x="323779" y="177911"/>
                </a:lnTo>
                <a:close/>
                <a:moveTo>
                  <a:pt x="277525" y="146125"/>
                </a:moveTo>
                <a:lnTo>
                  <a:pt x="309311" y="146125"/>
                </a:lnTo>
                <a:lnTo>
                  <a:pt x="309311" y="177911"/>
                </a:lnTo>
                <a:lnTo>
                  <a:pt x="277525" y="177911"/>
                </a:lnTo>
                <a:close/>
                <a:moveTo>
                  <a:pt x="231271" y="146125"/>
                </a:moveTo>
                <a:lnTo>
                  <a:pt x="263057" y="146125"/>
                </a:lnTo>
                <a:lnTo>
                  <a:pt x="263057" y="177911"/>
                </a:lnTo>
                <a:lnTo>
                  <a:pt x="231271" y="177911"/>
                </a:lnTo>
                <a:close/>
                <a:moveTo>
                  <a:pt x="185016" y="146125"/>
                </a:moveTo>
                <a:lnTo>
                  <a:pt x="216803" y="146125"/>
                </a:lnTo>
                <a:lnTo>
                  <a:pt x="216803" y="177911"/>
                </a:lnTo>
                <a:lnTo>
                  <a:pt x="185016" y="177911"/>
                </a:lnTo>
                <a:close/>
                <a:moveTo>
                  <a:pt x="138762" y="146125"/>
                </a:moveTo>
                <a:lnTo>
                  <a:pt x="170549" y="146125"/>
                </a:lnTo>
                <a:lnTo>
                  <a:pt x="170549" y="177911"/>
                </a:lnTo>
                <a:lnTo>
                  <a:pt x="138762" y="177911"/>
                </a:lnTo>
                <a:close/>
                <a:moveTo>
                  <a:pt x="92508" y="146125"/>
                </a:moveTo>
                <a:lnTo>
                  <a:pt x="124294" y="146125"/>
                </a:lnTo>
                <a:lnTo>
                  <a:pt x="124294" y="177911"/>
                </a:lnTo>
                <a:lnTo>
                  <a:pt x="92508" y="177911"/>
                </a:lnTo>
                <a:close/>
                <a:moveTo>
                  <a:pt x="46254" y="146125"/>
                </a:moveTo>
                <a:lnTo>
                  <a:pt x="78040" y="146125"/>
                </a:lnTo>
                <a:lnTo>
                  <a:pt x="78040" y="177911"/>
                </a:lnTo>
                <a:lnTo>
                  <a:pt x="46254" y="177911"/>
                </a:lnTo>
                <a:close/>
                <a:moveTo>
                  <a:pt x="0" y="146125"/>
                </a:moveTo>
                <a:lnTo>
                  <a:pt x="31787" y="146125"/>
                </a:lnTo>
                <a:lnTo>
                  <a:pt x="31787" y="177911"/>
                </a:lnTo>
                <a:lnTo>
                  <a:pt x="0" y="177911"/>
                </a:lnTo>
                <a:close/>
                <a:moveTo>
                  <a:pt x="416287" y="121771"/>
                </a:moveTo>
                <a:lnTo>
                  <a:pt x="448074" y="121771"/>
                </a:lnTo>
                <a:lnTo>
                  <a:pt x="448074" y="153557"/>
                </a:lnTo>
                <a:lnTo>
                  <a:pt x="416287" y="153557"/>
                </a:lnTo>
                <a:close/>
                <a:moveTo>
                  <a:pt x="370033" y="97417"/>
                </a:moveTo>
                <a:lnTo>
                  <a:pt x="401820" y="97417"/>
                </a:lnTo>
                <a:lnTo>
                  <a:pt x="401820" y="129203"/>
                </a:lnTo>
                <a:lnTo>
                  <a:pt x="370033" y="129203"/>
                </a:lnTo>
                <a:close/>
                <a:moveTo>
                  <a:pt x="323779" y="97417"/>
                </a:moveTo>
                <a:lnTo>
                  <a:pt x="355565" y="97417"/>
                </a:lnTo>
                <a:lnTo>
                  <a:pt x="355565" y="129203"/>
                </a:lnTo>
                <a:lnTo>
                  <a:pt x="323779" y="129203"/>
                </a:lnTo>
                <a:close/>
                <a:moveTo>
                  <a:pt x="277525" y="97417"/>
                </a:moveTo>
                <a:lnTo>
                  <a:pt x="309311" y="97417"/>
                </a:lnTo>
                <a:lnTo>
                  <a:pt x="309311" y="129203"/>
                </a:lnTo>
                <a:lnTo>
                  <a:pt x="277525" y="129203"/>
                </a:lnTo>
                <a:close/>
                <a:moveTo>
                  <a:pt x="231271" y="97417"/>
                </a:moveTo>
                <a:lnTo>
                  <a:pt x="263057" y="97417"/>
                </a:lnTo>
                <a:lnTo>
                  <a:pt x="263057" y="129203"/>
                </a:lnTo>
                <a:lnTo>
                  <a:pt x="231271" y="129203"/>
                </a:lnTo>
                <a:close/>
                <a:moveTo>
                  <a:pt x="185016" y="97417"/>
                </a:moveTo>
                <a:lnTo>
                  <a:pt x="216803" y="97417"/>
                </a:lnTo>
                <a:lnTo>
                  <a:pt x="216803" y="129203"/>
                </a:lnTo>
                <a:lnTo>
                  <a:pt x="185016" y="129203"/>
                </a:lnTo>
                <a:close/>
                <a:moveTo>
                  <a:pt x="138762" y="97417"/>
                </a:moveTo>
                <a:lnTo>
                  <a:pt x="170549" y="97417"/>
                </a:lnTo>
                <a:lnTo>
                  <a:pt x="170549" y="129203"/>
                </a:lnTo>
                <a:lnTo>
                  <a:pt x="138762" y="129203"/>
                </a:lnTo>
                <a:close/>
                <a:moveTo>
                  <a:pt x="92508" y="97417"/>
                </a:moveTo>
                <a:lnTo>
                  <a:pt x="124294" y="97417"/>
                </a:lnTo>
                <a:lnTo>
                  <a:pt x="124294" y="129203"/>
                </a:lnTo>
                <a:lnTo>
                  <a:pt x="92508" y="129203"/>
                </a:lnTo>
                <a:close/>
                <a:moveTo>
                  <a:pt x="46254" y="97417"/>
                </a:moveTo>
                <a:lnTo>
                  <a:pt x="78040" y="97417"/>
                </a:lnTo>
                <a:lnTo>
                  <a:pt x="78040" y="129203"/>
                </a:lnTo>
                <a:lnTo>
                  <a:pt x="46254" y="129203"/>
                </a:lnTo>
                <a:close/>
                <a:moveTo>
                  <a:pt x="0" y="97417"/>
                </a:moveTo>
                <a:lnTo>
                  <a:pt x="31787" y="97417"/>
                </a:lnTo>
                <a:lnTo>
                  <a:pt x="31787" y="129203"/>
                </a:lnTo>
                <a:lnTo>
                  <a:pt x="0" y="129203"/>
                </a:lnTo>
                <a:close/>
                <a:moveTo>
                  <a:pt x="323779" y="48708"/>
                </a:moveTo>
                <a:lnTo>
                  <a:pt x="355565" y="48708"/>
                </a:lnTo>
                <a:lnTo>
                  <a:pt x="355565" y="80495"/>
                </a:lnTo>
                <a:lnTo>
                  <a:pt x="323779" y="80495"/>
                </a:lnTo>
                <a:close/>
                <a:moveTo>
                  <a:pt x="277525" y="48708"/>
                </a:moveTo>
                <a:lnTo>
                  <a:pt x="309311" y="48708"/>
                </a:lnTo>
                <a:lnTo>
                  <a:pt x="309311" y="80495"/>
                </a:lnTo>
                <a:lnTo>
                  <a:pt x="277525" y="80495"/>
                </a:lnTo>
                <a:close/>
                <a:moveTo>
                  <a:pt x="277525" y="0"/>
                </a:moveTo>
                <a:lnTo>
                  <a:pt x="309311" y="0"/>
                </a:lnTo>
                <a:lnTo>
                  <a:pt x="309311" y="31787"/>
                </a:lnTo>
                <a:lnTo>
                  <a:pt x="277525" y="317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6962821" y="4446201"/>
            <a:ext cx="663575" cy="1905000"/>
          </a:xfrm>
          <a:custGeom>
            <a:avLst/>
            <a:gdLst>
              <a:gd name="T0" fmla="*/ 627762 w 2355"/>
              <a:gd name="T1" fmla="*/ 1905000 h 6754"/>
              <a:gd name="T2" fmla="*/ 627762 w 2355"/>
              <a:gd name="T3" fmla="*/ 1386301 h 6754"/>
              <a:gd name="T4" fmla="*/ 423302 w 2355"/>
              <a:gd name="T5" fmla="*/ 1218196 h 6754"/>
              <a:gd name="T6" fmla="*/ 423302 w 2355"/>
              <a:gd name="T7" fmla="*/ 477801 h 6754"/>
              <a:gd name="T8" fmla="*/ 664142 w 2355"/>
              <a:gd name="T9" fmla="*/ 565802 h 6754"/>
              <a:gd name="T10" fmla="*/ 331930 w 2355"/>
              <a:gd name="T11" fmla="*/ 0 h 6754"/>
              <a:gd name="T12" fmla="*/ 0 w 2355"/>
              <a:gd name="T13" fmla="*/ 565802 h 6754"/>
              <a:gd name="T14" fmla="*/ 240276 w 2355"/>
              <a:gd name="T15" fmla="*/ 477801 h 6754"/>
              <a:gd name="T16" fmla="*/ 240276 w 2355"/>
              <a:gd name="T17" fmla="*/ 1218196 h 6754"/>
              <a:gd name="T18" fmla="*/ 36380 w 2355"/>
              <a:gd name="T19" fmla="*/ 1386301 h 6754"/>
              <a:gd name="T20" fmla="*/ 36380 w 2355"/>
              <a:gd name="T21" fmla="*/ 1905000 h 6754"/>
              <a:gd name="T22" fmla="*/ 331930 w 2355"/>
              <a:gd name="T23" fmla="*/ 1674279 h 6754"/>
              <a:gd name="T24" fmla="*/ 627762 w 2355"/>
              <a:gd name="T25" fmla="*/ 1905000 h 675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355" h="6754">
                <a:moveTo>
                  <a:pt x="2226" y="6754"/>
                </a:moveTo>
                <a:lnTo>
                  <a:pt x="2226" y="4915"/>
                </a:lnTo>
                <a:lnTo>
                  <a:pt x="1501" y="4319"/>
                </a:lnTo>
                <a:lnTo>
                  <a:pt x="1501" y="1694"/>
                </a:lnTo>
                <a:lnTo>
                  <a:pt x="2355" y="2006"/>
                </a:lnTo>
                <a:lnTo>
                  <a:pt x="1177" y="0"/>
                </a:lnTo>
                <a:lnTo>
                  <a:pt x="0" y="2006"/>
                </a:lnTo>
                <a:lnTo>
                  <a:pt x="852" y="1694"/>
                </a:lnTo>
                <a:lnTo>
                  <a:pt x="852" y="4319"/>
                </a:lnTo>
                <a:lnTo>
                  <a:pt x="129" y="4915"/>
                </a:lnTo>
                <a:lnTo>
                  <a:pt x="129" y="6754"/>
                </a:lnTo>
                <a:lnTo>
                  <a:pt x="1177" y="5936"/>
                </a:lnTo>
                <a:lnTo>
                  <a:pt x="2226" y="67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KSO_Shape"/>
          <p:cNvSpPr/>
          <p:nvPr/>
        </p:nvSpPr>
        <p:spPr>
          <a:xfrm>
            <a:off x="9161509" y="4446201"/>
            <a:ext cx="1905000" cy="1905000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547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32509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</Words>
  <Application>Microsoft Office PowerPoint</Application>
  <PresentationFormat>宽屏</PresentationFormat>
  <Paragraphs>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2</cp:revision>
  <dcterms:created xsi:type="dcterms:W3CDTF">2016-01-03T09:34:00Z</dcterms:created>
  <dcterms:modified xsi:type="dcterms:W3CDTF">2016-01-03T09:37:03Z</dcterms:modified>
</cp:coreProperties>
</file>