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.jpg" ContentType="image/jpeg"/>
  <Override PartName="/ppt/media/image4.jpg" ContentType="image/jpeg"/>
  <Override PartName="/ppt/media/image5.jpg" ContentType="image/jpeg"/>
  <Override PartName="/ppt/media/image6.jpg" ContentType="image/jpeg"/>
  <Override PartName="/ppt/media/image7.jpg" ContentType="image/jpe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6" r:id="rId5"/>
  </p:sldMasterIdLst>
  <p:notesMasterIdLst>
    <p:notesMasterId r:id="rId22"/>
  </p:notesMasterIdLst>
  <p:sldIdLst>
    <p:sldId id="257" r:id="rId6"/>
    <p:sldId id="258" r:id="rId7"/>
    <p:sldId id="259" r:id="rId8"/>
    <p:sldId id="264" r:id="rId9"/>
    <p:sldId id="262" r:id="rId10"/>
    <p:sldId id="270" r:id="rId11"/>
    <p:sldId id="271" r:id="rId12"/>
    <p:sldId id="273" r:id="rId13"/>
    <p:sldId id="280" r:id="rId14"/>
    <p:sldId id="275" r:id="rId15"/>
    <p:sldId id="282" r:id="rId16"/>
    <p:sldId id="260" r:id="rId17"/>
    <p:sldId id="283" r:id="rId18"/>
    <p:sldId id="268" r:id="rId19"/>
    <p:sldId id="284" r:id="rId20"/>
    <p:sldId id="285" r:id="rId2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643"/>
    <a:srgbClr val="5BD897"/>
    <a:srgbClr val="272A36"/>
    <a:srgbClr val="232630"/>
    <a:srgbClr val="323644"/>
    <a:srgbClr val="0F1725"/>
    <a:srgbClr val="231425"/>
    <a:srgbClr val="1B1D25"/>
    <a:srgbClr val="B98522"/>
    <a:srgbClr val="9A1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48"/>
  </p:normalViewPr>
  <p:slideViewPr>
    <p:cSldViewPr snapToGrid="0" snapToObjects="1">
      <p:cViewPr varScale="1">
        <p:scale>
          <a:sx n="111" d="100"/>
          <a:sy n="111" d="100"/>
        </p:scale>
        <p:origin x="10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6469-3AD4-4D56-ADEC-8E6A6F4DCF4F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6E151-C9EE-4054-B95A-18E3D82793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98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894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13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744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510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79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293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54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35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82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829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1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1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3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20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7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  <p:sldLayoutId id="2147493463" r:id="rId2"/>
    <p:sldLayoutId id="2147493464" r:id="rId3"/>
    <p:sldLayoutId id="2147493465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4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68" r:id="rId2"/>
    <p:sldLayoutId id="2147493469" r:id="rId3"/>
    <p:sldLayoutId id="2147493470" r:id="rId4"/>
    <p:sldLayoutId id="2147493471" r:id="rId5"/>
    <p:sldLayoutId id="2147493472" r:id="rId6"/>
    <p:sldLayoutId id="2147493473" r:id="rId7"/>
    <p:sldLayoutId id="2147493474" r:id="rId8"/>
    <p:sldLayoutId id="2147493475" r:id="rId9"/>
    <p:sldLayoutId id="2147493476" r:id="rId10"/>
    <p:sldLayoutId id="214749347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18753" y="1401288"/>
            <a:ext cx="9381506" cy="1446550"/>
          </a:xfrm>
          <a:prstGeom prst="rect">
            <a:avLst/>
          </a:prstGeom>
          <a:solidFill>
            <a:schemeClr val="accent4">
              <a:lumMod val="50000"/>
              <a:alpha val="74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8743" y="1462843"/>
            <a:ext cx="789898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  <a:latin typeface="Arial"/>
                <a:cs typeface="Arial"/>
              </a:rPr>
              <a:t>I’M JANE DOE</a:t>
            </a:r>
            <a:endParaRPr kumimoji="1" lang="zh-CN" altLang="en-US" sz="8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006" y="2979013"/>
            <a:ext cx="3721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WEB DESINGER   GRAPGIC DESIGNER   UI DESIGNER</a:t>
            </a:r>
            <a:endParaRPr kumimoji="1" lang="zh-CN" altLang="en-US" sz="11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11006" y="4238344"/>
            <a:ext cx="3721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PRESENTED</a:t>
            </a:r>
            <a:r>
              <a:rPr kumimoji="1" lang="zh-CN" altLang="en-US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BY</a:t>
            </a:r>
            <a:r>
              <a:rPr kumimoji="1" lang="zh-CN" altLang="en-US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OFFICE</a:t>
            </a:r>
            <a:r>
              <a:rPr kumimoji="1" lang="zh-CN" altLang="en-US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1100" dirty="0" smtClean="0">
                <a:solidFill>
                  <a:schemeClr val="bg1"/>
                </a:solidFill>
                <a:latin typeface="Segoe UI Light"/>
                <a:cs typeface="Segoe UI Light"/>
              </a:rPr>
              <a:t>PLUS</a:t>
            </a:r>
            <a:endParaRPr kumimoji="1" lang="zh-CN" altLang="en-US" sz="11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77128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342928" y="357914"/>
            <a:ext cx="2153600" cy="424158"/>
            <a:chOff x="1347890" y="493544"/>
            <a:chExt cx="2153600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0" y="493544"/>
              <a:ext cx="2153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1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工作经历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Work Experience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点击此处添加相关介绍</a:t>
              </a:r>
              <a:endParaRPr kumimoji="1" lang="en-US" altLang="zh-CN" sz="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30784" y="1732138"/>
            <a:ext cx="21668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solidFill>
                  <a:schemeClr val="accent1"/>
                </a:solidFill>
                <a:latin typeface="Segoe UI Light"/>
                <a:cs typeface="Segoe UI Light"/>
              </a:rPr>
              <a:t>2013-2014</a:t>
            </a:r>
            <a:endParaRPr kumimoji="1" lang="zh-CN" altLang="en-US" sz="3200" dirty="0">
              <a:solidFill>
                <a:schemeClr val="accent1"/>
              </a:solidFill>
              <a:latin typeface="Segoe UI Light"/>
              <a:cs typeface="Segoe UI Ligh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0783" y="2282514"/>
            <a:ext cx="2653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点击此处添加你所在工作的公司名称</a:t>
            </a:r>
            <a:endParaRPr kumimoji="1" lang="zh-CN" altLang="en-US" sz="12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783" y="2591717"/>
            <a:ext cx="272076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  <a:endParaRPr kumimoji="1" lang="en-US" altLang="zh-CN" sz="10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23" name="直线连接符 22"/>
          <p:cNvCxnSpPr/>
          <p:nvPr/>
        </p:nvCxnSpPr>
        <p:spPr>
          <a:xfrm flipH="1">
            <a:off x="15726" y="4826245"/>
            <a:ext cx="9128274" cy="0"/>
          </a:xfrm>
          <a:prstGeom prst="line">
            <a:avLst/>
          </a:prstGeom>
          <a:ln w="12700" cmpd="sng">
            <a:solidFill>
              <a:srgbClr val="272A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830595" y="0"/>
            <a:ext cx="5313405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42590" y="4861281"/>
            <a:ext cx="3658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QQ: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    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12345678901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</a:t>
            </a:r>
            <a:r>
              <a:rPr lang="zh-CN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Email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template@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ppt.com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7017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56915" y="2064988"/>
            <a:ext cx="487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zh-CN" altLang="en-US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我的技能</a:t>
            </a:r>
            <a:r>
              <a:rPr kumimoji="1" lang="en-US" altLang="zh-CN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My Skills</a:t>
            </a:r>
            <a:endParaRPr kumimoji="1" lang="zh-CN" altLang="en-US" sz="28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6915" y="2647625"/>
            <a:ext cx="3254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000" b="1" dirty="0">
                <a:solidFill>
                  <a:srgbClr val="FFFFFF"/>
                </a:solidFill>
                <a:latin typeface="微软雅黑"/>
                <a:cs typeface="微软雅黑"/>
              </a:rPr>
              <a:t>此处添加相关介绍</a:t>
            </a:r>
            <a:endParaRPr kumimoji="1" lang="en-US" altLang="zh-CN" sz="1000" b="1" dirty="0">
              <a:solidFill>
                <a:srgbClr val="FFFFFF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9106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342928" y="357914"/>
            <a:ext cx="2153600" cy="424158"/>
            <a:chOff x="1347890" y="493544"/>
            <a:chExt cx="2153600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0" y="493544"/>
              <a:ext cx="2153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我的技能</a:t>
              </a:r>
              <a:r>
                <a:rPr kumimoji="1" lang="en-US" altLang="zh-CN" sz="12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My Skills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点击此处添加相关介绍</a:t>
              </a:r>
              <a:endParaRPr kumimoji="1" lang="en-US" altLang="zh-CN" sz="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11" name="空心弧 10"/>
          <p:cNvSpPr/>
          <p:nvPr/>
        </p:nvSpPr>
        <p:spPr>
          <a:xfrm rot="16200000" flipV="1">
            <a:off x="809201" y="1382027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bg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16200000" flipV="1">
            <a:off x="809201" y="1382028"/>
            <a:ext cx="1587364" cy="1587364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53070" y="1814143"/>
            <a:ext cx="899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solidFill>
                  <a:schemeClr val="bg1"/>
                </a:solidFill>
                <a:latin typeface="Segoe UI Light"/>
                <a:cs typeface="Segoe UI Light"/>
              </a:rPr>
              <a:t>87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6595" y="3109321"/>
            <a:ext cx="1332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我的</a:t>
            </a:r>
            <a:r>
              <a:rPr kumimoji="1" lang="zh-CN" altLang="en-US" sz="1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技能名称</a:t>
            </a:r>
            <a:r>
              <a:rPr kumimoji="1" lang="en-US" altLang="zh-CN" sz="1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</a:t>
            </a:r>
            <a:endParaRPr kumimoji="1" lang="zh-CN" altLang="en-US" sz="1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19" name="空心弧 18"/>
          <p:cNvSpPr/>
          <p:nvPr/>
        </p:nvSpPr>
        <p:spPr>
          <a:xfrm rot="16200000" flipV="1">
            <a:off x="2788613" y="1382027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bg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 rot="16200000" flipV="1">
            <a:off x="2788613" y="1382028"/>
            <a:ext cx="1587364" cy="1587364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2482" y="1814143"/>
            <a:ext cx="899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solidFill>
                  <a:schemeClr val="bg1"/>
                </a:solidFill>
                <a:latin typeface="Segoe UI Light"/>
                <a:cs typeface="Segoe UI Light"/>
              </a:rPr>
              <a:t>90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16007" y="3109321"/>
            <a:ext cx="1332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我的</a:t>
            </a:r>
            <a:r>
              <a:rPr kumimoji="1" lang="zh-CN" altLang="en-US" sz="1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技能名称</a:t>
            </a:r>
            <a:r>
              <a:rPr kumimoji="1" lang="zh-CN" altLang="zh-CN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2</a:t>
            </a:r>
            <a:endParaRPr kumimoji="1" lang="zh-CN" altLang="en-US" sz="1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4" name="空心弧 23"/>
          <p:cNvSpPr/>
          <p:nvPr/>
        </p:nvSpPr>
        <p:spPr>
          <a:xfrm rot="16200000" flipV="1">
            <a:off x="4768025" y="1382027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bg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16200000" flipV="1">
            <a:off x="4768025" y="1382028"/>
            <a:ext cx="1587364" cy="1587364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11894" y="1814143"/>
            <a:ext cx="899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solidFill>
                  <a:schemeClr val="bg1"/>
                </a:solidFill>
                <a:latin typeface="Segoe UI Light"/>
                <a:cs typeface="Segoe UI Light"/>
              </a:rPr>
              <a:t>75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5419" y="3109321"/>
            <a:ext cx="1332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我的</a:t>
            </a:r>
            <a:r>
              <a:rPr kumimoji="1" lang="zh-CN" altLang="en-US" sz="1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技能名称</a:t>
            </a:r>
            <a:r>
              <a:rPr kumimoji="1" lang="zh-CN" altLang="zh-CN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3</a:t>
            </a:r>
            <a:endParaRPr kumimoji="1" lang="zh-CN" altLang="en-US" sz="1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29" name="空心弧 28"/>
          <p:cNvSpPr/>
          <p:nvPr/>
        </p:nvSpPr>
        <p:spPr>
          <a:xfrm rot="16200000" flipV="1">
            <a:off x="6747436" y="1382027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bg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rot="16200000" flipV="1">
            <a:off x="6747436" y="1382028"/>
            <a:ext cx="1587364" cy="1587364"/>
          </a:xfrm>
          <a:prstGeom prst="blockArc">
            <a:avLst>
              <a:gd name="adj1" fmla="val 234846"/>
              <a:gd name="adj2" fmla="val 13411"/>
              <a:gd name="adj3" fmla="val 488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91305" y="1814143"/>
            <a:ext cx="899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solidFill>
                  <a:schemeClr val="bg1"/>
                </a:solidFill>
                <a:latin typeface="Segoe UI Light"/>
                <a:cs typeface="Segoe UI Light"/>
              </a:rPr>
              <a:t>99</a:t>
            </a:r>
            <a:r>
              <a:rPr kumimoji="1" lang="en-US" altLang="zh-CN" sz="1400" dirty="0" smtClean="0">
                <a:solidFill>
                  <a:schemeClr val="bg1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74830" y="3109321"/>
            <a:ext cx="1332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我的</a:t>
            </a:r>
            <a:r>
              <a:rPr kumimoji="1" lang="zh-CN" altLang="en-US" sz="1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技能名称</a:t>
            </a:r>
            <a:r>
              <a:rPr kumimoji="1" lang="zh-CN" altLang="zh-CN" sz="1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4</a:t>
            </a:r>
            <a:endParaRPr kumimoji="1" lang="zh-CN" altLang="en-US" sz="1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9200" y="3405268"/>
            <a:ext cx="158736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86280" y="3405268"/>
            <a:ext cx="158736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68024" y="3405268"/>
            <a:ext cx="158736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51350" y="3405268"/>
            <a:ext cx="158736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42590" y="4861281"/>
            <a:ext cx="3658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QQ: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    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12345678901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</a:t>
            </a:r>
            <a:r>
              <a:rPr lang="zh-CN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Email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template@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ppt.com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45" name="直线连接符 44"/>
          <p:cNvCxnSpPr/>
          <p:nvPr/>
        </p:nvCxnSpPr>
        <p:spPr>
          <a:xfrm flipH="1">
            <a:off x="15726" y="4826245"/>
            <a:ext cx="9128274" cy="0"/>
          </a:xfrm>
          <a:prstGeom prst="line">
            <a:avLst/>
          </a:prstGeom>
          <a:ln w="12700" cmpd="sng">
            <a:solidFill>
              <a:srgbClr val="272A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28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56915" y="2064988"/>
            <a:ext cx="4875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zh-CN" altLang="en-US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我的作品</a:t>
            </a:r>
            <a:r>
              <a:rPr kumimoji="1" lang="en-US" altLang="zh-CN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See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My</a:t>
            </a:r>
            <a:r>
              <a:rPr kumimoji="1" lang="zh-CN" altLang="en-US" sz="28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2800" dirty="0">
                <a:solidFill>
                  <a:srgbClr val="FFFFFF"/>
                </a:solidFill>
                <a:latin typeface="Segoe UI Light"/>
                <a:cs typeface="Segoe UI Light"/>
              </a:rPr>
              <a:t>Portfolio</a:t>
            </a:r>
            <a:endParaRPr kumimoji="1" lang="zh-CN" altLang="en-US" sz="28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6915" y="2647625"/>
            <a:ext cx="3254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000" b="1" dirty="0">
                <a:solidFill>
                  <a:srgbClr val="FFFFFF"/>
                </a:solidFill>
                <a:latin typeface="微软雅黑"/>
                <a:cs typeface="微软雅黑"/>
              </a:rPr>
              <a:t>此处添加相关介绍</a:t>
            </a:r>
            <a:endParaRPr kumimoji="1" lang="en-US" altLang="zh-CN" sz="1000" b="1" dirty="0">
              <a:solidFill>
                <a:srgbClr val="FFFFFF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44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342928" y="357914"/>
            <a:ext cx="2153600" cy="424158"/>
            <a:chOff x="1347890" y="493544"/>
            <a:chExt cx="2153600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0" y="493544"/>
              <a:ext cx="2153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我的作品</a:t>
              </a:r>
              <a:r>
                <a:rPr kumimoji="1" lang="en-US" altLang="zh-CN" sz="12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See</a:t>
              </a:r>
              <a:r>
                <a:rPr kumimoji="1" lang="zh-CN" altLang="en-US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My</a:t>
              </a:r>
              <a:r>
                <a:rPr kumimoji="1" lang="zh-CN" altLang="en-US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Portfolio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点击此处添加相关介绍</a:t>
              </a:r>
              <a:endParaRPr kumimoji="1" lang="en-US" altLang="zh-CN" sz="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pic>
        <p:nvPicPr>
          <p:cNvPr id="10" name="图片 9" descr="dc04b78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7275"/>
            <a:ext cx="2799075" cy="3465622"/>
          </a:xfrm>
          <a:prstGeom prst="rect">
            <a:avLst/>
          </a:prstGeom>
        </p:spPr>
      </p:pic>
      <p:pic>
        <p:nvPicPr>
          <p:cNvPr id="11" name="图片 10" descr="gic1113129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073" y="1207275"/>
            <a:ext cx="2871362" cy="1866385"/>
          </a:xfrm>
          <a:prstGeom prst="rect">
            <a:avLst/>
          </a:prstGeom>
        </p:spPr>
      </p:pic>
      <p:pic>
        <p:nvPicPr>
          <p:cNvPr id="12" name="图片 11" descr="bc8e9a8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073" y="3073660"/>
            <a:ext cx="2871362" cy="1613706"/>
          </a:xfrm>
          <a:prstGeom prst="rect">
            <a:avLst/>
          </a:prstGeom>
        </p:spPr>
      </p:pic>
      <p:pic>
        <p:nvPicPr>
          <p:cNvPr id="14" name="图片 13" descr="bb0869e5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435" y="1207275"/>
            <a:ext cx="3481526" cy="34815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742590" y="4861281"/>
            <a:ext cx="3658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QQ: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    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12345678901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</a:t>
            </a:r>
            <a:r>
              <a:rPr lang="zh-CN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Email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template@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ppt.com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 flipH="1">
            <a:off x="15726" y="4746037"/>
            <a:ext cx="9128274" cy="0"/>
          </a:xfrm>
          <a:prstGeom prst="line">
            <a:avLst/>
          </a:prstGeom>
          <a:ln w="12700" cmpd="sng">
            <a:solidFill>
              <a:srgbClr val="272A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535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18753" y="1401288"/>
            <a:ext cx="9381506" cy="1446550"/>
          </a:xfrm>
          <a:prstGeom prst="rect">
            <a:avLst/>
          </a:prstGeom>
          <a:solidFill>
            <a:schemeClr val="accent4">
              <a:lumMod val="50000"/>
              <a:alpha val="74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8743" y="1462843"/>
            <a:ext cx="789898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  <a:latin typeface="Arial"/>
                <a:cs typeface="Arial"/>
              </a:rPr>
              <a:t>THANK</a:t>
            </a:r>
            <a:r>
              <a:rPr kumimoji="1" lang="zh-CN" altLang="en-US" sz="80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kumimoji="1" lang="en-US" altLang="zh-CN" sz="8000" b="1" dirty="0" smtClean="0">
                <a:solidFill>
                  <a:schemeClr val="bg1"/>
                </a:solidFill>
                <a:latin typeface="Arial"/>
                <a:cs typeface="Arial"/>
              </a:rPr>
              <a:t>YOU!</a:t>
            </a:r>
            <a:endParaRPr kumimoji="1" lang="zh-CN" altLang="en-US" sz="8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866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629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56915" y="2064988"/>
            <a:ext cx="35279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关于我 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About</a:t>
            </a:r>
            <a:r>
              <a:rPr kumimoji="1" lang="zh-CN" altLang="en-US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  <a:latin typeface="Segoe UI Light"/>
                <a:cs typeface="Segoe UI Light"/>
              </a:rPr>
              <a:t>Me</a:t>
            </a:r>
            <a:endParaRPr kumimoji="1" lang="zh-CN" altLang="en-US" sz="3200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915" y="2647625"/>
            <a:ext cx="3254532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0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点击此处添加简短个人介绍</a:t>
            </a:r>
            <a:endParaRPr kumimoji="1" lang="en-US" altLang="zh-CN" sz="10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906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42928" y="357914"/>
            <a:ext cx="2012480" cy="424158"/>
            <a:chOff x="1347890" y="493544"/>
            <a:chExt cx="2012480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1" y="493544"/>
              <a:ext cx="13569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关于我 </a:t>
              </a:r>
              <a:r>
                <a:rPr kumimoji="1" lang="en-US" altLang="zh-CN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About</a:t>
              </a:r>
              <a:r>
                <a:rPr kumimoji="1" lang="zh-CN" altLang="en-US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Me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点击此处添加个人简介</a:t>
              </a:r>
              <a:endParaRPr kumimoji="1" lang="en-US" altLang="zh-CN" sz="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762523" y="1666731"/>
            <a:ext cx="1874759" cy="1874759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38100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0" name="直线连接符 9"/>
          <p:cNvCxnSpPr/>
          <p:nvPr/>
        </p:nvCxnSpPr>
        <p:spPr>
          <a:xfrm>
            <a:off x="3115141" y="1767878"/>
            <a:ext cx="0" cy="1785104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422249" y="1767878"/>
            <a:ext cx="2444161" cy="1732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点击此处添加个人简介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73517" y="1767878"/>
            <a:ext cx="241497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QQ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123456789</a:t>
            </a:r>
          </a:p>
          <a:p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12345678901</a:t>
            </a:r>
          </a:p>
          <a:p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Email: template@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ppt.com</a:t>
            </a:r>
          </a:p>
          <a:p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Add: </a:t>
            </a:r>
            <a:r>
              <a:rPr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点击此处添加联系地</a:t>
            </a: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址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Birth:</a:t>
            </a: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点击此处添加出生年月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Native</a:t>
            </a: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Place</a:t>
            </a: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: 点击此处添加籍贯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20" name="直线连接符 19"/>
          <p:cNvCxnSpPr/>
          <p:nvPr/>
        </p:nvCxnSpPr>
        <p:spPr>
          <a:xfrm>
            <a:off x="5963240" y="1767878"/>
            <a:ext cx="0" cy="1785104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47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56915" y="2064988"/>
            <a:ext cx="487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zh-CN" altLang="en-US" sz="2800" b="1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我是做什么的</a:t>
            </a:r>
            <a:r>
              <a:rPr kumimoji="1" lang="en-US" altLang="zh-CN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What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I</a:t>
            </a:r>
            <a:r>
              <a:rPr kumimoji="1" lang="zh-CN" altLang="en-US" sz="3200" dirty="0">
                <a:solidFill>
                  <a:srgbClr val="FFFFFF"/>
                </a:solidFill>
                <a:latin typeface="Segoe UI Light"/>
                <a:cs typeface="Segoe UI Light"/>
              </a:rPr>
              <a:t>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DO?</a:t>
            </a:r>
            <a:endParaRPr kumimoji="1" lang="zh-CN" altLang="en-US" sz="32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6915" y="2647625"/>
            <a:ext cx="3254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点击此处添加你所从事的职业名称</a:t>
            </a:r>
          </a:p>
        </p:txBody>
      </p:sp>
    </p:spTree>
    <p:extLst>
      <p:ext uri="{BB962C8B-B14F-4D97-AF65-F5344CB8AC3E}">
        <p14:creationId xmlns:p14="http://schemas.microsoft.com/office/powerpoint/2010/main" val="19990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342928" y="357914"/>
            <a:ext cx="2860774" cy="424158"/>
            <a:chOff x="1347890" y="493544"/>
            <a:chExt cx="2860774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0" y="493544"/>
              <a:ext cx="28607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我是做什么的</a:t>
              </a:r>
              <a:r>
                <a:rPr kumimoji="1" lang="en-US" altLang="zh-CN" sz="1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 </a:t>
              </a:r>
              <a:r>
                <a:rPr kumimoji="1" lang="en-US" altLang="zh-CN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What</a:t>
              </a:r>
              <a:r>
                <a:rPr kumimoji="1" lang="zh-CN" altLang="en-US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I</a:t>
              </a:r>
              <a:r>
                <a:rPr kumimoji="1" lang="zh-CN" altLang="en-US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DO?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点击此处添加你所从事的职业名称</a:t>
              </a:r>
              <a:endParaRPr kumimoji="1" lang="en-US" altLang="zh-CN" sz="6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1235586" y="1281054"/>
            <a:ext cx="1940776" cy="1940776"/>
            <a:chOff x="1446054" y="1713189"/>
            <a:chExt cx="1940776" cy="1940776"/>
          </a:xfrm>
        </p:grpSpPr>
        <p:sp>
          <p:nvSpPr>
            <p:cNvPr id="16" name="椭圆 15"/>
            <p:cNvSpPr/>
            <p:nvPr/>
          </p:nvSpPr>
          <p:spPr>
            <a:xfrm>
              <a:off x="1446054" y="1713189"/>
              <a:ext cx="1940776" cy="1940776"/>
            </a:xfrm>
            <a:prstGeom prst="ellipse">
              <a:avLst/>
            </a:prstGeom>
            <a:solidFill>
              <a:schemeClr val="accent1"/>
            </a:solidFill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93864" y="1967529"/>
              <a:ext cx="10451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48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#1</a:t>
              </a:r>
              <a:endParaRPr kumimoji="1" lang="zh-CN" altLang="en-US" sz="48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20465" y="2745308"/>
              <a:ext cx="13919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200" b="1" dirty="0" smtClean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职业名称</a:t>
              </a:r>
              <a:r>
                <a:rPr kumimoji="1" lang="en-US" altLang="zh-CN" sz="1200" b="1" dirty="0" smtClean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 1 </a:t>
              </a:r>
              <a:r>
                <a:rPr kumimoji="1" lang="en-US" altLang="zh-CN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Professional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Title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1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endParaRPr kumimoji="1" lang="zh-CN" altLang="en-US" sz="20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601613" y="1283842"/>
            <a:ext cx="1940776" cy="1940776"/>
            <a:chOff x="1446054" y="1713189"/>
            <a:chExt cx="1940776" cy="1940776"/>
          </a:xfrm>
        </p:grpSpPr>
        <p:sp>
          <p:nvSpPr>
            <p:cNvPr id="20" name="椭圆 19"/>
            <p:cNvSpPr/>
            <p:nvPr/>
          </p:nvSpPr>
          <p:spPr>
            <a:xfrm>
              <a:off x="1446054" y="1713189"/>
              <a:ext cx="1940776" cy="194077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93864" y="1967529"/>
              <a:ext cx="10451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48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#2</a:t>
              </a:r>
              <a:endParaRPr kumimoji="1" lang="zh-CN" altLang="en-US" sz="4800" dirty="0">
                <a:solidFill>
                  <a:srgbClr val="323643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20465" y="2745308"/>
              <a:ext cx="13919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200" b="1" dirty="0" smtClean="0">
                  <a:solidFill>
                    <a:srgbClr val="323643"/>
                  </a:solidFill>
                  <a:latin typeface="微软雅黑"/>
                  <a:ea typeface="微软雅黑"/>
                  <a:cs typeface="微软雅黑"/>
                </a:rPr>
                <a:t>职业名称</a:t>
              </a:r>
              <a:r>
                <a:rPr kumimoji="1" lang="en-US" altLang="zh-CN" sz="1200" b="1" dirty="0" smtClean="0">
                  <a:solidFill>
                    <a:srgbClr val="323643"/>
                  </a:solidFill>
                  <a:latin typeface="微软雅黑"/>
                  <a:ea typeface="微软雅黑"/>
                  <a:cs typeface="微软雅黑"/>
                </a:rPr>
                <a:t> 2 </a:t>
              </a:r>
              <a:r>
                <a:rPr kumimoji="1" lang="en-US" altLang="zh-CN" sz="12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Professional</a:t>
              </a:r>
              <a:r>
                <a:rPr kumimoji="1" lang="zh-CN" altLang="en-US" sz="12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Title</a:t>
              </a:r>
              <a:r>
                <a:rPr kumimoji="1" lang="zh-CN" altLang="en-US" sz="12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>
                  <a:solidFill>
                    <a:srgbClr val="323643"/>
                  </a:solidFill>
                  <a:latin typeface="Segoe UI Light"/>
                  <a:cs typeface="Segoe UI Light"/>
                </a:rPr>
                <a:t>2</a:t>
              </a:r>
              <a:r>
                <a:rPr kumimoji="1" lang="zh-CN" altLang="en-US" sz="1200" dirty="0" smtClean="0">
                  <a:solidFill>
                    <a:srgbClr val="323643"/>
                  </a:solidFill>
                  <a:latin typeface="Segoe UI Light"/>
                  <a:cs typeface="Segoe UI Light"/>
                </a:rPr>
                <a:t> </a:t>
              </a:r>
              <a:endParaRPr kumimoji="1" lang="zh-CN" altLang="en-US" sz="2000" dirty="0">
                <a:solidFill>
                  <a:srgbClr val="323643"/>
                </a:solidFill>
                <a:latin typeface="Segoe UI Light"/>
                <a:cs typeface="Segoe UI Light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967639" y="1281054"/>
            <a:ext cx="1940776" cy="1940776"/>
            <a:chOff x="1446054" y="1713189"/>
            <a:chExt cx="1940776" cy="1940776"/>
          </a:xfrm>
        </p:grpSpPr>
        <p:sp>
          <p:nvSpPr>
            <p:cNvPr id="24" name="椭圆 23"/>
            <p:cNvSpPr/>
            <p:nvPr/>
          </p:nvSpPr>
          <p:spPr>
            <a:xfrm>
              <a:off x="1446054" y="1713189"/>
              <a:ext cx="1940776" cy="1940776"/>
            </a:xfrm>
            <a:prstGeom prst="ellipse">
              <a:avLst/>
            </a:prstGeom>
            <a:noFill/>
            <a:ln w="12700" cmpd="sng"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93864" y="1967529"/>
              <a:ext cx="10451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4800" dirty="0" smtClean="0">
                  <a:solidFill>
                    <a:schemeClr val="bg1"/>
                  </a:solidFill>
                  <a:latin typeface="Segoe UI Light"/>
                  <a:cs typeface="Segoe UI Light"/>
                </a:rPr>
                <a:t>#3</a:t>
              </a:r>
              <a:endParaRPr kumimoji="1" lang="zh-CN" altLang="en-US" sz="48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20465" y="2745308"/>
              <a:ext cx="13919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200" b="1" dirty="0" smtClean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职业名称</a:t>
              </a:r>
              <a:r>
                <a:rPr kumimoji="1" lang="en-US" altLang="zh-CN" sz="1200" b="1" dirty="0" smtClean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 3 </a:t>
              </a:r>
              <a:r>
                <a:rPr kumimoji="1" lang="en-US" altLang="zh-CN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Professional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Title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r>
                <a:rPr kumimoji="1" lang="en-US" altLang="zh-CN" sz="1200" dirty="0">
                  <a:solidFill>
                    <a:prstClr val="white"/>
                  </a:solidFill>
                  <a:latin typeface="Segoe UI Light"/>
                  <a:cs typeface="Segoe UI Light"/>
                </a:rPr>
                <a:t>3</a:t>
              </a:r>
              <a:r>
                <a:rPr kumimoji="1" lang="zh-CN" altLang="en-US" sz="1200" dirty="0" smtClean="0">
                  <a:solidFill>
                    <a:prstClr val="white"/>
                  </a:solidFill>
                  <a:latin typeface="Segoe UI Light"/>
                  <a:cs typeface="Segoe UI Light"/>
                </a:rPr>
                <a:t> </a:t>
              </a:r>
              <a:endParaRPr kumimoji="1" lang="zh-CN" altLang="en-US" sz="20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286839" y="3367702"/>
            <a:ext cx="183827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对此职业进行简短介绍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。顶部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52866" y="3367702"/>
            <a:ext cx="183827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对此职业进行简短介绍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。顶部“开始”面板中可以对字体、字号、颜色、行距等进行修改。建议正文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18892" y="3367702"/>
            <a:ext cx="183827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对此职业进行简短介绍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。顶部“开始”面板中可以对字体、字号、颜色、行距等进行修改。建议正文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倍字间距。</a:t>
            </a:r>
            <a:endParaRPr kumimoji="1" lang="zh-CN" altLang="en-US" sz="1000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42590" y="4861281"/>
            <a:ext cx="3658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QQ: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    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12345678901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</a:t>
            </a:r>
            <a:r>
              <a:rPr lang="zh-CN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Email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template@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ppt.com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38" name="直线连接符 37"/>
          <p:cNvCxnSpPr/>
          <p:nvPr/>
        </p:nvCxnSpPr>
        <p:spPr>
          <a:xfrm flipH="1">
            <a:off x="15726" y="4826245"/>
            <a:ext cx="9128274" cy="0"/>
          </a:xfrm>
          <a:prstGeom prst="line">
            <a:avLst/>
          </a:prstGeom>
          <a:ln w="12700" cmpd="sng">
            <a:solidFill>
              <a:srgbClr val="272A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91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56915" y="2064988"/>
            <a:ext cx="487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zh-CN" altLang="en-US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教育背景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Education</a:t>
            </a:r>
            <a:endParaRPr kumimoji="1" lang="zh-CN" altLang="en-US" sz="32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6915" y="2647625"/>
            <a:ext cx="3254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kumimoji="1" lang="zh-CN" altLang="en-US" sz="10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此处添加相关介绍</a:t>
            </a:r>
            <a:endParaRPr kumimoji="1" lang="en-US" altLang="zh-CN" sz="100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382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505298" y="3168385"/>
            <a:ext cx="2859966" cy="1374074"/>
          </a:xfrm>
          <a:custGeom>
            <a:avLst/>
            <a:gdLst/>
            <a:ahLst/>
            <a:cxnLst/>
            <a:rect l="l" t="t" r="r" b="b"/>
            <a:pathLst>
              <a:path w="2785381" h="1054922">
                <a:moveTo>
                  <a:pt x="103937" y="0"/>
                </a:moveTo>
                <a:lnTo>
                  <a:pt x="2785381" y="0"/>
                </a:lnTo>
                <a:lnTo>
                  <a:pt x="2785381" y="1054922"/>
                </a:lnTo>
                <a:lnTo>
                  <a:pt x="103937" y="1054922"/>
                </a:lnTo>
                <a:lnTo>
                  <a:pt x="103937" y="587745"/>
                </a:lnTo>
                <a:lnTo>
                  <a:pt x="0" y="527461"/>
                </a:lnTo>
                <a:lnTo>
                  <a:pt x="103937" y="4671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342928" y="357914"/>
            <a:ext cx="2860774" cy="424158"/>
            <a:chOff x="1347890" y="493544"/>
            <a:chExt cx="2860774" cy="424158"/>
          </a:xfrm>
        </p:grpSpPr>
        <p:sp>
          <p:nvSpPr>
            <p:cNvPr id="5" name="文本框 4"/>
            <p:cNvSpPr txBox="1"/>
            <p:nvPr/>
          </p:nvSpPr>
          <p:spPr>
            <a:xfrm>
              <a:off x="1347890" y="493544"/>
              <a:ext cx="28607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1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Education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此处添加相关介绍</a:t>
              </a:r>
            </a:p>
          </p:txBody>
        </p:sp>
      </p:grpSp>
      <p:cxnSp>
        <p:nvCxnSpPr>
          <p:cNvPr id="11" name="直线连接符 10"/>
          <p:cNvCxnSpPr/>
          <p:nvPr/>
        </p:nvCxnSpPr>
        <p:spPr>
          <a:xfrm>
            <a:off x="4648073" y="991871"/>
            <a:ext cx="0" cy="4151629"/>
          </a:xfrm>
          <a:prstGeom prst="line">
            <a:avLst/>
          </a:prstGeom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979513" y="1419802"/>
            <a:ext cx="1337120" cy="133712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89026" y="1911642"/>
            <a:ext cx="518091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rgbClr val="FFFFFF"/>
                </a:solidFill>
                <a:latin typeface="Segoe UI Light"/>
                <a:cs typeface="Segoe UI Light"/>
              </a:rPr>
              <a:t>2013</a:t>
            </a:r>
            <a:endParaRPr kumimoji="1" lang="zh-CN" altLang="en-US" sz="1200" b="1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80185" y="3327961"/>
            <a:ext cx="26104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毕业于北京大学，获得硕士学位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 Peking University with master’s 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 </a:t>
            </a: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点击此处填写专业名称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 | Click here to add your major</a:t>
            </a:r>
          </a:p>
        </p:txBody>
      </p:sp>
      <p:sp>
        <p:nvSpPr>
          <p:cNvPr id="22" name="矩形 18"/>
          <p:cNvSpPr/>
          <p:nvPr/>
        </p:nvSpPr>
        <p:spPr>
          <a:xfrm flipH="1">
            <a:off x="892097" y="1419802"/>
            <a:ext cx="2880905" cy="1327920"/>
          </a:xfrm>
          <a:custGeom>
            <a:avLst/>
            <a:gdLst/>
            <a:ahLst/>
            <a:cxnLst/>
            <a:rect l="l" t="t" r="r" b="b"/>
            <a:pathLst>
              <a:path w="2785381" h="1054922">
                <a:moveTo>
                  <a:pt x="103937" y="0"/>
                </a:moveTo>
                <a:lnTo>
                  <a:pt x="2785381" y="0"/>
                </a:lnTo>
                <a:lnTo>
                  <a:pt x="2785381" y="1054922"/>
                </a:lnTo>
                <a:lnTo>
                  <a:pt x="103937" y="1054922"/>
                </a:lnTo>
                <a:lnTo>
                  <a:pt x="103937" y="587745"/>
                </a:lnTo>
                <a:lnTo>
                  <a:pt x="0" y="527461"/>
                </a:lnTo>
                <a:lnTo>
                  <a:pt x="103937" y="4671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 flipH="1">
            <a:off x="987623" y="1533612"/>
            <a:ext cx="26104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毕业于北京大学，获得博士学位</a:t>
            </a:r>
            <a:endParaRPr kumimoji="1"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Peking</a:t>
            </a: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University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with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doctor’s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点击此处填写专业名称</a:t>
            </a:r>
            <a:endParaRPr kumimoji="1"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Click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here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to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add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your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</a:p>
        </p:txBody>
      </p:sp>
      <p:sp>
        <p:nvSpPr>
          <p:cNvPr id="25" name="椭圆 24"/>
          <p:cNvSpPr/>
          <p:nvPr/>
        </p:nvSpPr>
        <p:spPr>
          <a:xfrm>
            <a:off x="3979513" y="3168385"/>
            <a:ext cx="1337120" cy="133712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389026" y="3660225"/>
            <a:ext cx="518091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rgbClr val="FFFFFF"/>
                </a:solidFill>
                <a:latin typeface="Segoe UI Light"/>
                <a:cs typeface="Segoe UI Light"/>
              </a:rPr>
              <a:t>2010</a:t>
            </a:r>
            <a:endParaRPr kumimoji="1" lang="zh-CN" altLang="en-US" sz="1200" b="1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21527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505298" y="3191462"/>
            <a:ext cx="2859966" cy="1327920"/>
          </a:xfrm>
          <a:custGeom>
            <a:avLst/>
            <a:gdLst/>
            <a:ahLst/>
            <a:cxnLst/>
            <a:rect l="l" t="t" r="r" b="b"/>
            <a:pathLst>
              <a:path w="2785381" h="1054922">
                <a:moveTo>
                  <a:pt x="103937" y="0"/>
                </a:moveTo>
                <a:lnTo>
                  <a:pt x="2785381" y="0"/>
                </a:lnTo>
                <a:lnTo>
                  <a:pt x="2785381" y="1054922"/>
                </a:lnTo>
                <a:lnTo>
                  <a:pt x="103937" y="1054922"/>
                </a:lnTo>
                <a:lnTo>
                  <a:pt x="103937" y="587745"/>
                </a:lnTo>
                <a:lnTo>
                  <a:pt x="0" y="527461"/>
                </a:lnTo>
                <a:lnTo>
                  <a:pt x="103937" y="4671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" name="直线连接符 10"/>
          <p:cNvCxnSpPr/>
          <p:nvPr/>
        </p:nvCxnSpPr>
        <p:spPr>
          <a:xfrm>
            <a:off x="4648073" y="0"/>
            <a:ext cx="0" cy="4832641"/>
          </a:xfrm>
          <a:prstGeom prst="line">
            <a:avLst/>
          </a:prstGeom>
          <a:ln w="9525" cmpd="sng">
            <a:solidFill>
              <a:srgbClr val="FFFFFF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979513" y="1419802"/>
            <a:ext cx="1337120" cy="133712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89026" y="1911642"/>
            <a:ext cx="518091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rgbClr val="FFFFFF"/>
                </a:solidFill>
                <a:latin typeface="Segoe UI Light"/>
                <a:cs typeface="Segoe UI Light"/>
              </a:rPr>
              <a:t>2008</a:t>
            </a:r>
            <a:endParaRPr kumimoji="1" lang="zh-CN" altLang="en-US" sz="1200" b="1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80185" y="3327961"/>
            <a:ext cx="26104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毕业于人大附中</a:t>
            </a:r>
            <a:endParaRPr kumimoji="1"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Renmin</a:t>
            </a: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University High School</a:t>
            </a:r>
            <a:endParaRPr kumimoji="1"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点击此处填写专业名称</a:t>
            </a:r>
            <a:endParaRPr kumimoji="1"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Click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here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to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add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your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</a:t>
            </a:r>
          </a:p>
        </p:txBody>
      </p:sp>
      <p:sp>
        <p:nvSpPr>
          <p:cNvPr id="22" name="矩形 18"/>
          <p:cNvSpPr/>
          <p:nvPr/>
        </p:nvSpPr>
        <p:spPr>
          <a:xfrm flipH="1">
            <a:off x="881601" y="1419802"/>
            <a:ext cx="2891401" cy="1327920"/>
          </a:xfrm>
          <a:custGeom>
            <a:avLst/>
            <a:gdLst/>
            <a:ahLst/>
            <a:cxnLst/>
            <a:rect l="l" t="t" r="r" b="b"/>
            <a:pathLst>
              <a:path w="2785381" h="1054922">
                <a:moveTo>
                  <a:pt x="103937" y="0"/>
                </a:moveTo>
                <a:lnTo>
                  <a:pt x="2785381" y="0"/>
                </a:lnTo>
                <a:lnTo>
                  <a:pt x="2785381" y="1054922"/>
                </a:lnTo>
                <a:lnTo>
                  <a:pt x="103937" y="1054922"/>
                </a:lnTo>
                <a:lnTo>
                  <a:pt x="103937" y="587745"/>
                </a:lnTo>
                <a:lnTo>
                  <a:pt x="0" y="527461"/>
                </a:lnTo>
                <a:lnTo>
                  <a:pt x="103937" y="4671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 flipH="1">
            <a:off x="987623" y="1537325"/>
            <a:ext cx="261049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毕业于北京大学，获得学士学位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Graduated from Peking University with </a:t>
            </a:r>
            <a:r>
              <a:rPr kumimoji="1"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bachelor's </a:t>
            </a: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degree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专业 </a:t>
            </a: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| </a:t>
            </a:r>
            <a:r>
              <a:rPr kumimoji="1" lang="zh-CN" altLang="en-US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点击此处填写专业名称</a:t>
            </a:r>
          </a:p>
          <a:p>
            <a:pPr>
              <a:lnSpc>
                <a:spcPct val="130000"/>
              </a:lnSpc>
            </a:pPr>
            <a:r>
              <a:rPr kumimoji="1"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Major | Click here to add your major</a:t>
            </a:r>
          </a:p>
        </p:txBody>
      </p:sp>
      <p:sp>
        <p:nvSpPr>
          <p:cNvPr id="25" name="椭圆 24"/>
          <p:cNvSpPr/>
          <p:nvPr/>
        </p:nvSpPr>
        <p:spPr>
          <a:xfrm>
            <a:off x="3979513" y="3168385"/>
            <a:ext cx="1337120" cy="133712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389026" y="3660225"/>
            <a:ext cx="518091" cy="276999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rgbClr val="FFFFFF"/>
                </a:solidFill>
                <a:latin typeface="Segoe UI Light"/>
                <a:cs typeface="Segoe UI Light"/>
              </a:rPr>
              <a:t>2005</a:t>
            </a:r>
            <a:endParaRPr kumimoji="1" lang="zh-CN" altLang="en-US" sz="1200" b="1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42590" y="4861281"/>
            <a:ext cx="3658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QQ: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    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Phone: +86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12345678901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</a:t>
            </a:r>
            <a:r>
              <a:rPr lang="zh-CN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    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Email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: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template@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Segoe UI Light"/>
                <a:ea typeface="微软雅黑"/>
                <a:cs typeface="Segoe UI Light"/>
              </a:rPr>
              <a:t>ppt.com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cxnSp>
        <p:nvCxnSpPr>
          <p:cNvPr id="32" name="直线连接符 31"/>
          <p:cNvCxnSpPr/>
          <p:nvPr/>
        </p:nvCxnSpPr>
        <p:spPr>
          <a:xfrm flipH="1">
            <a:off x="15726" y="4826245"/>
            <a:ext cx="9128274" cy="0"/>
          </a:xfrm>
          <a:prstGeom prst="line">
            <a:avLst/>
          </a:prstGeom>
          <a:ln w="12700" cmpd="sng">
            <a:solidFill>
              <a:srgbClr val="272A3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6" name="组 35"/>
          <p:cNvGrpSpPr/>
          <p:nvPr/>
        </p:nvGrpSpPr>
        <p:grpSpPr>
          <a:xfrm>
            <a:off x="342928" y="357914"/>
            <a:ext cx="2860774" cy="424158"/>
            <a:chOff x="1347890" y="493544"/>
            <a:chExt cx="2860774" cy="424158"/>
          </a:xfrm>
        </p:grpSpPr>
        <p:sp>
          <p:nvSpPr>
            <p:cNvPr id="37" name="文本框 36"/>
            <p:cNvSpPr txBox="1"/>
            <p:nvPr/>
          </p:nvSpPr>
          <p:spPr>
            <a:xfrm>
              <a:off x="1347890" y="493544"/>
              <a:ext cx="28607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1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教育背景 </a:t>
              </a:r>
              <a:r>
                <a:rPr kumimoji="1" lang="en-US" altLang="zh-CN" sz="1200" dirty="0">
                  <a:solidFill>
                    <a:schemeClr val="bg1"/>
                  </a:solidFill>
                  <a:latin typeface="Segoe UI Light"/>
                  <a:cs typeface="Segoe UI Light"/>
                </a:rPr>
                <a:t>Education</a:t>
              </a:r>
              <a:endParaRPr kumimoji="1" lang="zh-CN" altLang="en-US" sz="1200" dirty="0">
                <a:solidFill>
                  <a:schemeClr val="bg1"/>
                </a:solidFill>
                <a:latin typeface="Segoe UI Light"/>
                <a:cs typeface="Segoe UI Ligh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47890" y="717647"/>
              <a:ext cx="201248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zh-CN" altLang="en-US" sz="600" b="1" dirty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此处添加相关介绍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150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156915" y="2064988"/>
            <a:ext cx="4875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zh-CN" altLang="en-US" sz="2800" b="1" dirty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工作经历 </a:t>
            </a:r>
            <a:r>
              <a:rPr kumimoji="1" lang="en-US" altLang="zh-CN" sz="3200" dirty="0">
                <a:solidFill>
                  <a:srgbClr val="FFFFFF"/>
                </a:solidFill>
                <a:latin typeface="Segoe UI Light"/>
                <a:cs typeface="Segoe UI Light"/>
              </a:rPr>
              <a:t>Work Experience</a:t>
            </a:r>
            <a:endParaRPr kumimoji="1" lang="zh-CN" altLang="en-US" sz="32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6915" y="2647625"/>
            <a:ext cx="32545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1000" b="1" dirty="0">
                <a:solidFill>
                  <a:srgbClr val="FFFFFF"/>
                </a:solidFill>
                <a:latin typeface="微软雅黑"/>
                <a:cs typeface="微软雅黑"/>
              </a:rPr>
              <a:t>此处添加相关介绍</a:t>
            </a:r>
            <a:endParaRPr kumimoji="1" lang="en-US" altLang="zh-CN" sz="1000" b="1" dirty="0">
              <a:solidFill>
                <a:srgbClr val="FFFFFF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494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1371</TotalTime>
  <Words>1189</Words>
  <Application>Microsoft Office PowerPoint</Application>
  <PresentationFormat>全屏显示(16:9)</PresentationFormat>
  <Paragraphs>106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Administrator</cp:lastModifiedBy>
  <cp:revision>152</cp:revision>
  <dcterms:created xsi:type="dcterms:W3CDTF">2010-04-12T23:12:02Z</dcterms:created>
  <dcterms:modified xsi:type="dcterms:W3CDTF">2015-12-30T17:13:44Z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