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378" r:id="rId3"/>
    <p:sldId id="38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4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4" pos="7106" userDrawn="1">
          <p15:clr>
            <a:srgbClr val="A4A3A4"/>
          </p15:clr>
        </p15:guide>
        <p15:guide id="5" pos="189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404040"/>
    <a:srgbClr val="F5F5F5"/>
    <a:srgbClr val="F93D32"/>
    <a:srgbClr val="202022"/>
    <a:srgbClr val="5A9ED6"/>
    <a:srgbClr val="BE1007"/>
    <a:srgbClr val="BF6D07"/>
    <a:srgbClr val="F1F1F1"/>
    <a:srgbClr val="F73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1094"/>
        <p:guide pos="325"/>
        <p:guide orient="horz" pos="4065"/>
        <p:guide pos="7106"/>
        <p:guide pos="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C0826-6BC5-4534-8F91-2515044AF1B8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4993C-2851-4B37-8A50-837DDC8B7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5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647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118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90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469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004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2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35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745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101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04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51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393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43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72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2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8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2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2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88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30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69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93D32"/>
              </a:gs>
              <a:gs pos="91000">
                <a:srgbClr val="BE100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67314"/>
            <a:ext cx="167640" cy="45376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solidFill>
            <a:srgbClr val="F93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56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5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69552" y="798490"/>
            <a:ext cx="6539568" cy="5412597"/>
            <a:chOff x="555625" y="285751"/>
            <a:chExt cx="7940675" cy="6572250"/>
          </a:xfrm>
          <a:solidFill>
            <a:schemeClr val="bg1"/>
          </a:solidFill>
          <a:effectLst>
            <a:outerShdw blurRad="177800" dist="63500" dir="5040000" sx="101000" sy="101000" algn="t" rotWithShape="0">
              <a:prstClr val="black">
                <a:alpha val="40000"/>
              </a:prstClr>
            </a:outerShdw>
          </a:effectLst>
          <a:scene3d>
            <a:camera prst="perspectiveFront" fov="3000000">
              <a:rot lat="19499991" lon="0" rev="0"/>
            </a:camera>
            <a:lightRig rig="threePt" dir="t">
              <a:rot lat="0" lon="0" rev="18000000"/>
            </a:lightRig>
          </a:scene3d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5489575" y="6505576"/>
              <a:ext cx="422275" cy="352425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8"/>
            <p:cNvSpPr>
              <a:spLocks/>
            </p:cNvSpPr>
            <p:nvPr/>
          </p:nvSpPr>
          <p:spPr bwMode="auto">
            <a:xfrm>
              <a:off x="5508625" y="6521451"/>
              <a:ext cx="387350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10"/>
            <p:cNvSpPr>
              <a:spLocks/>
            </p:cNvSpPr>
            <p:nvPr/>
          </p:nvSpPr>
          <p:spPr bwMode="auto">
            <a:xfrm>
              <a:off x="5661025" y="5511801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3673475" y="4854576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4851400" y="5384801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3"/>
            <p:cNvSpPr>
              <a:spLocks/>
            </p:cNvSpPr>
            <p:nvPr/>
          </p:nvSpPr>
          <p:spPr bwMode="auto">
            <a:xfrm>
              <a:off x="7381875" y="5387976"/>
              <a:ext cx="282575" cy="6540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4"/>
            <p:cNvSpPr>
              <a:spLocks/>
            </p:cNvSpPr>
            <p:nvPr/>
          </p:nvSpPr>
          <p:spPr bwMode="auto">
            <a:xfrm>
              <a:off x="7400925" y="5403851"/>
              <a:ext cx="247650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5"/>
            <p:cNvSpPr>
              <a:spLocks/>
            </p:cNvSpPr>
            <p:nvPr/>
          </p:nvSpPr>
          <p:spPr bwMode="auto">
            <a:xfrm>
              <a:off x="6708775" y="4911726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6"/>
            <p:cNvSpPr>
              <a:spLocks/>
            </p:cNvSpPr>
            <p:nvPr/>
          </p:nvSpPr>
          <p:spPr bwMode="auto">
            <a:xfrm>
              <a:off x="4689475" y="4829176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7"/>
            <p:cNvSpPr>
              <a:spLocks/>
            </p:cNvSpPr>
            <p:nvPr/>
          </p:nvSpPr>
          <p:spPr bwMode="auto">
            <a:xfrm>
              <a:off x="5508625" y="4654551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auto">
            <a:xfrm>
              <a:off x="6286500" y="4597401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9"/>
            <p:cNvSpPr>
              <a:spLocks/>
            </p:cNvSpPr>
            <p:nvPr/>
          </p:nvSpPr>
          <p:spPr bwMode="auto">
            <a:xfrm>
              <a:off x="3746500" y="3927476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873125" y="3270251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6962775" y="4486276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4975225" y="4273551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3"/>
            <p:cNvSpPr>
              <a:spLocks/>
            </p:cNvSpPr>
            <p:nvPr/>
          </p:nvSpPr>
          <p:spPr bwMode="auto">
            <a:xfrm>
              <a:off x="5438775" y="4105276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24"/>
            <p:cNvSpPr>
              <a:spLocks/>
            </p:cNvSpPr>
            <p:nvPr/>
          </p:nvSpPr>
          <p:spPr bwMode="auto">
            <a:xfrm>
              <a:off x="6423025" y="3759201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25"/>
            <p:cNvSpPr>
              <a:spLocks/>
            </p:cNvSpPr>
            <p:nvPr/>
          </p:nvSpPr>
          <p:spPr bwMode="auto">
            <a:xfrm>
              <a:off x="6619875" y="3635376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6"/>
            <p:cNvSpPr>
              <a:spLocks/>
            </p:cNvSpPr>
            <p:nvPr/>
          </p:nvSpPr>
          <p:spPr bwMode="auto">
            <a:xfrm>
              <a:off x="5727700" y="3489326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7"/>
            <p:cNvSpPr>
              <a:spLocks/>
            </p:cNvSpPr>
            <p:nvPr/>
          </p:nvSpPr>
          <p:spPr bwMode="auto">
            <a:xfrm>
              <a:off x="5026025" y="2933701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8"/>
            <p:cNvSpPr>
              <a:spLocks/>
            </p:cNvSpPr>
            <p:nvPr/>
          </p:nvSpPr>
          <p:spPr bwMode="auto">
            <a:xfrm>
              <a:off x="2630488" y="2922588"/>
              <a:ext cx="1962150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9"/>
            <p:cNvSpPr>
              <a:spLocks/>
            </p:cNvSpPr>
            <p:nvPr/>
          </p:nvSpPr>
          <p:spPr bwMode="auto">
            <a:xfrm>
              <a:off x="5676900" y="2717801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30"/>
            <p:cNvSpPr>
              <a:spLocks/>
            </p:cNvSpPr>
            <p:nvPr/>
          </p:nvSpPr>
          <p:spPr bwMode="auto">
            <a:xfrm>
              <a:off x="6384925" y="3101976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31"/>
            <p:cNvSpPr>
              <a:spLocks/>
            </p:cNvSpPr>
            <p:nvPr/>
          </p:nvSpPr>
          <p:spPr bwMode="auto">
            <a:xfrm>
              <a:off x="4806950" y="3000376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32"/>
            <p:cNvSpPr>
              <a:spLocks/>
            </p:cNvSpPr>
            <p:nvPr/>
          </p:nvSpPr>
          <p:spPr bwMode="auto">
            <a:xfrm>
              <a:off x="6108700" y="2295526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33"/>
            <p:cNvSpPr>
              <a:spLocks/>
            </p:cNvSpPr>
            <p:nvPr/>
          </p:nvSpPr>
          <p:spPr bwMode="auto">
            <a:xfrm>
              <a:off x="555625" y="1035051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34"/>
            <p:cNvSpPr>
              <a:spLocks/>
            </p:cNvSpPr>
            <p:nvPr/>
          </p:nvSpPr>
          <p:spPr bwMode="auto">
            <a:xfrm>
              <a:off x="3883025" y="361951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35"/>
            <p:cNvSpPr>
              <a:spLocks/>
            </p:cNvSpPr>
            <p:nvPr/>
          </p:nvSpPr>
          <p:spPr bwMode="auto">
            <a:xfrm>
              <a:off x="6346825" y="2600326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36"/>
            <p:cNvSpPr>
              <a:spLocks/>
            </p:cNvSpPr>
            <p:nvPr/>
          </p:nvSpPr>
          <p:spPr bwMode="auto">
            <a:xfrm>
              <a:off x="6807200" y="2041526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37"/>
            <p:cNvSpPr>
              <a:spLocks/>
            </p:cNvSpPr>
            <p:nvPr/>
          </p:nvSpPr>
          <p:spPr bwMode="auto">
            <a:xfrm>
              <a:off x="7004050" y="1552576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8"/>
            <p:cNvSpPr>
              <a:spLocks/>
            </p:cNvSpPr>
            <p:nvPr/>
          </p:nvSpPr>
          <p:spPr bwMode="auto">
            <a:xfrm>
              <a:off x="6727825" y="28575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9"/>
            <p:cNvSpPr>
              <a:spLocks/>
            </p:cNvSpPr>
            <p:nvPr/>
          </p:nvSpPr>
          <p:spPr bwMode="auto">
            <a:xfrm>
              <a:off x="3181350" y="2301876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50"/>
            <p:cNvSpPr>
              <a:spLocks/>
            </p:cNvSpPr>
            <p:nvPr/>
          </p:nvSpPr>
          <p:spPr bwMode="auto">
            <a:xfrm>
              <a:off x="7213600" y="5254626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51"/>
            <p:cNvSpPr>
              <a:spLocks/>
            </p:cNvSpPr>
            <p:nvPr/>
          </p:nvSpPr>
          <p:spPr bwMode="auto">
            <a:xfrm>
              <a:off x="7216775" y="4473576"/>
              <a:ext cx="66675" cy="66675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28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2 w 42"/>
                <a:gd name="T25" fmla="*/ 40 h 42"/>
                <a:gd name="T26" fmla="*/ 6 w 42"/>
                <a:gd name="T27" fmla="*/ 36 h 42"/>
                <a:gd name="T28" fmla="*/ 2 w 42"/>
                <a:gd name="T29" fmla="*/ 28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2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59"/>
            <p:cNvSpPr>
              <a:spLocks/>
            </p:cNvSpPr>
            <p:nvPr/>
          </p:nvSpPr>
          <p:spPr bwMode="auto">
            <a:xfrm>
              <a:off x="5054600" y="3079751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61"/>
            <p:cNvSpPr>
              <a:spLocks/>
            </p:cNvSpPr>
            <p:nvPr/>
          </p:nvSpPr>
          <p:spPr bwMode="auto">
            <a:xfrm>
              <a:off x="6645275" y="2870201"/>
              <a:ext cx="66675" cy="66675"/>
            </a:xfrm>
            <a:custGeom>
              <a:avLst/>
              <a:gdLst>
                <a:gd name="T0" fmla="*/ 22 w 42"/>
                <a:gd name="T1" fmla="*/ 0 h 42"/>
                <a:gd name="T2" fmla="*/ 22 w 42"/>
                <a:gd name="T3" fmla="*/ 0 h 42"/>
                <a:gd name="T4" fmla="*/ 30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30 h 42"/>
                <a:gd name="T16" fmla="*/ 36 w 42"/>
                <a:gd name="T17" fmla="*/ 36 h 42"/>
                <a:gd name="T18" fmla="*/ 30 w 42"/>
                <a:gd name="T19" fmla="*/ 40 h 42"/>
                <a:gd name="T20" fmla="*/ 22 w 42"/>
                <a:gd name="T21" fmla="*/ 42 h 42"/>
                <a:gd name="T22" fmla="*/ 22 w 42"/>
                <a:gd name="T23" fmla="*/ 42 h 42"/>
                <a:gd name="T24" fmla="*/ 14 w 42"/>
                <a:gd name="T25" fmla="*/ 40 h 42"/>
                <a:gd name="T26" fmla="*/ 6 w 42"/>
                <a:gd name="T27" fmla="*/ 36 h 42"/>
                <a:gd name="T28" fmla="*/ 2 w 42"/>
                <a:gd name="T29" fmla="*/ 30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4 w 42"/>
                <a:gd name="T39" fmla="*/ 2 h 42"/>
                <a:gd name="T40" fmla="*/ 22 w 42"/>
                <a:gd name="T41" fmla="*/ 0 h 42"/>
                <a:gd name="T42" fmla="*/ 22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67"/>
            <p:cNvSpPr>
              <a:spLocks/>
            </p:cNvSpPr>
            <p:nvPr/>
          </p:nvSpPr>
          <p:spPr bwMode="auto">
            <a:xfrm>
              <a:off x="6429375" y="6045201"/>
              <a:ext cx="66675" cy="63500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40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40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22" y="40"/>
                  </a:lnTo>
                  <a:lnTo>
                    <a:pt x="14" y="40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69"/>
            <p:cNvSpPr>
              <a:spLocks/>
            </p:cNvSpPr>
            <p:nvPr/>
          </p:nvSpPr>
          <p:spPr bwMode="auto">
            <a:xfrm>
              <a:off x="7426325" y="4251326"/>
              <a:ext cx="95250" cy="95250"/>
            </a:xfrm>
            <a:custGeom>
              <a:avLst/>
              <a:gdLst>
                <a:gd name="T0" fmla="*/ 30 w 60"/>
                <a:gd name="T1" fmla="*/ 0 h 60"/>
                <a:gd name="T2" fmla="*/ 30 w 60"/>
                <a:gd name="T3" fmla="*/ 0 h 60"/>
                <a:gd name="T4" fmla="*/ 36 w 60"/>
                <a:gd name="T5" fmla="*/ 2 h 60"/>
                <a:gd name="T6" fmla="*/ 42 w 60"/>
                <a:gd name="T7" fmla="*/ 2 h 60"/>
                <a:gd name="T8" fmla="*/ 52 w 60"/>
                <a:gd name="T9" fmla="*/ 10 h 60"/>
                <a:gd name="T10" fmla="*/ 58 w 60"/>
                <a:gd name="T11" fmla="*/ 20 h 60"/>
                <a:gd name="T12" fmla="*/ 60 w 60"/>
                <a:gd name="T13" fmla="*/ 24 h 60"/>
                <a:gd name="T14" fmla="*/ 60 w 60"/>
                <a:gd name="T15" fmla="*/ 30 h 60"/>
                <a:gd name="T16" fmla="*/ 60 w 60"/>
                <a:gd name="T17" fmla="*/ 30 h 60"/>
                <a:gd name="T18" fmla="*/ 60 w 60"/>
                <a:gd name="T19" fmla="*/ 36 h 60"/>
                <a:gd name="T20" fmla="*/ 58 w 60"/>
                <a:gd name="T21" fmla="*/ 42 h 60"/>
                <a:gd name="T22" fmla="*/ 52 w 60"/>
                <a:gd name="T23" fmla="*/ 52 h 60"/>
                <a:gd name="T24" fmla="*/ 42 w 60"/>
                <a:gd name="T25" fmla="*/ 58 h 60"/>
                <a:gd name="T26" fmla="*/ 36 w 60"/>
                <a:gd name="T27" fmla="*/ 60 h 60"/>
                <a:gd name="T28" fmla="*/ 30 w 60"/>
                <a:gd name="T29" fmla="*/ 60 h 60"/>
                <a:gd name="T30" fmla="*/ 30 w 60"/>
                <a:gd name="T31" fmla="*/ 60 h 60"/>
                <a:gd name="T32" fmla="*/ 24 w 60"/>
                <a:gd name="T33" fmla="*/ 60 h 60"/>
                <a:gd name="T34" fmla="*/ 18 w 60"/>
                <a:gd name="T35" fmla="*/ 58 h 60"/>
                <a:gd name="T36" fmla="*/ 8 w 60"/>
                <a:gd name="T37" fmla="*/ 52 h 60"/>
                <a:gd name="T38" fmla="*/ 2 w 60"/>
                <a:gd name="T39" fmla="*/ 42 h 60"/>
                <a:gd name="T40" fmla="*/ 0 w 60"/>
                <a:gd name="T41" fmla="*/ 36 h 60"/>
                <a:gd name="T42" fmla="*/ 0 w 60"/>
                <a:gd name="T43" fmla="*/ 30 h 60"/>
                <a:gd name="T44" fmla="*/ 0 w 60"/>
                <a:gd name="T45" fmla="*/ 30 h 60"/>
                <a:gd name="T46" fmla="*/ 0 w 60"/>
                <a:gd name="T47" fmla="*/ 24 h 60"/>
                <a:gd name="T48" fmla="*/ 2 w 60"/>
                <a:gd name="T49" fmla="*/ 20 h 60"/>
                <a:gd name="T50" fmla="*/ 8 w 60"/>
                <a:gd name="T51" fmla="*/ 10 h 60"/>
                <a:gd name="T52" fmla="*/ 18 w 60"/>
                <a:gd name="T53" fmla="*/ 2 h 60"/>
                <a:gd name="T54" fmla="*/ 24 w 60"/>
                <a:gd name="T55" fmla="*/ 2 h 60"/>
                <a:gd name="T56" fmla="*/ 30 w 60"/>
                <a:gd name="T57" fmla="*/ 0 h 60"/>
                <a:gd name="T58" fmla="*/ 30 w 60"/>
                <a:gd name="T59" fmla="*/ 0 h 6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lnTo>
                    <a:pt x="30" y="0"/>
                  </a:lnTo>
                  <a:lnTo>
                    <a:pt x="36" y="2"/>
                  </a:lnTo>
                  <a:lnTo>
                    <a:pt x="42" y="2"/>
                  </a:lnTo>
                  <a:lnTo>
                    <a:pt x="52" y="10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60" y="36"/>
                  </a:lnTo>
                  <a:lnTo>
                    <a:pt x="58" y="42"/>
                  </a:lnTo>
                  <a:lnTo>
                    <a:pt x="52" y="52"/>
                  </a:lnTo>
                  <a:lnTo>
                    <a:pt x="42" y="58"/>
                  </a:lnTo>
                  <a:lnTo>
                    <a:pt x="36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8" y="52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8" y="10"/>
                  </a:lnTo>
                  <a:lnTo>
                    <a:pt x="18" y="2"/>
                  </a:lnTo>
                  <a:lnTo>
                    <a:pt x="24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72"/>
            <p:cNvSpPr>
              <a:spLocks/>
            </p:cNvSpPr>
            <p:nvPr/>
          </p:nvSpPr>
          <p:spPr bwMode="auto">
            <a:xfrm>
              <a:off x="6210300" y="6080126"/>
              <a:ext cx="66675" cy="66675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0 h 42"/>
                <a:gd name="T12" fmla="*/ 42 w 42"/>
                <a:gd name="T13" fmla="*/ 20 h 42"/>
                <a:gd name="T14" fmla="*/ 40 w 42"/>
                <a:gd name="T15" fmla="*/ 28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4 w 42"/>
                <a:gd name="T25" fmla="*/ 40 h 42"/>
                <a:gd name="T26" fmla="*/ 6 w 42"/>
                <a:gd name="T27" fmla="*/ 36 h 42"/>
                <a:gd name="T28" fmla="*/ 2 w 42"/>
                <a:gd name="T29" fmla="*/ 28 h 42"/>
                <a:gd name="T30" fmla="*/ 0 w 42"/>
                <a:gd name="T31" fmla="*/ 20 h 42"/>
                <a:gd name="T32" fmla="*/ 0 w 42"/>
                <a:gd name="T33" fmla="*/ 20 h 42"/>
                <a:gd name="T34" fmla="*/ 2 w 42"/>
                <a:gd name="T35" fmla="*/ 14 h 42"/>
                <a:gd name="T36" fmla="*/ 6 w 42"/>
                <a:gd name="T37" fmla="*/ 6 h 42"/>
                <a:gd name="T38" fmla="*/ 14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762123" y="2801412"/>
            <a:ext cx="545342" cy="761263"/>
            <a:chOff x="2932053" y="3972781"/>
            <a:chExt cx="545342" cy="761263"/>
          </a:xfrm>
        </p:grpSpPr>
        <p:sp>
          <p:nvSpPr>
            <p:cNvPr id="42" name="泪滴形 41"/>
            <p:cNvSpPr/>
            <p:nvPr/>
          </p:nvSpPr>
          <p:spPr>
            <a:xfrm rot="8153283">
              <a:off x="2975703" y="3972781"/>
              <a:ext cx="490091" cy="490091"/>
            </a:xfrm>
            <a:prstGeom prst="teardrop">
              <a:avLst>
                <a:gd name="adj" fmla="val 118585"/>
              </a:avLst>
            </a:prstGeom>
            <a:solidFill>
              <a:srgbClr val="20202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932053" y="4104152"/>
              <a:ext cx="5453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560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151080" y="4613473"/>
              <a:ext cx="120774" cy="12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732976" y="2557876"/>
            <a:ext cx="545342" cy="761263"/>
            <a:chOff x="2932053" y="3972781"/>
            <a:chExt cx="545342" cy="761263"/>
          </a:xfrm>
        </p:grpSpPr>
        <p:sp>
          <p:nvSpPr>
            <p:cNvPr id="49" name="泪滴形 48"/>
            <p:cNvSpPr/>
            <p:nvPr/>
          </p:nvSpPr>
          <p:spPr>
            <a:xfrm rot="8153283">
              <a:off x="2975703" y="3972781"/>
              <a:ext cx="490091" cy="490091"/>
            </a:xfrm>
            <a:prstGeom prst="teardrop">
              <a:avLst>
                <a:gd name="adj" fmla="val 118585"/>
              </a:avLst>
            </a:prstGeom>
            <a:solidFill>
              <a:srgbClr val="20202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932053" y="4104152"/>
              <a:ext cx="5453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230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51080" y="4613473"/>
              <a:ext cx="120774" cy="12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016679" y="3111083"/>
            <a:ext cx="545342" cy="761263"/>
            <a:chOff x="2932053" y="3972781"/>
            <a:chExt cx="545342" cy="761263"/>
          </a:xfrm>
        </p:grpSpPr>
        <p:sp>
          <p:nvSpPr>
            <p:cNvPr id="53" name="泪滴形 52"/>
            <p:cNvSpPr/>
            <p:nvPr/>
          </p:nvSpPr>
          <p:spPr>
            <a:xfrm rot="8153283">
              <a:off x="2975703" y="3972781"/>
              <a:ext cx="490091" cy="490091"/>
            </a:xfrm>
            <a:prstGeom prst="teardrop">
              <a:avLst>
                <a:gd name="adj" fmla="val 118585"/>
              </a:avLst>
            </a:prstGeom>
            <a:solidFill>
              <a:srgbClr val="20202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932053" y="4104152"/>
              <a:ext cx="5453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302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151080" y="4613473"/>
              <a:ext cx="120774" cy="12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720114" y="3962014"/>
            <a:ext cx="545342" cy="761263"/>
            <a:chOff x="2932053" y="3972781"/>
            <a:chExt cx="545342" cy="761263"/>
          </a:xfrm>
        </p:grpSpPr>
        <p:sp>
          <p:nvSpPr>
            <p:cNvPr id="59" name="泪滴形 58"/>
            <p:cNvSpPr/>
            <p:nvPr/>
          </p:nvSpPr>
          <p:spPr>
            <a:xfrm rot="8153283">
              <a:off x="2975703" y="3972781"/>
              <a:ext cx="490091" cy="490091"/>
            </a:xfrm>
            <a:prstGeom prst="teardrop">
              <a:avLst>
                <a:gd name="adj" fmla="val 118585"/>
              </a:avLst>
            </a:prstGeom>
            <a:solidFill>
              <a:srgbClr val="20202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932053" y="4104152"/>
              <a:ext cx="5453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560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3151080" y="4613473"/>
              <a:ext cx="120774" cy="12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905091" y="3406992"/>
            <a:ext cx="545342" cy="761263"/>
            <a:chOff x="2932053" y="3972781"/>
            <a:chExt cx="545342" cy="761263"/>
          </a:xfrm>
        </p:grpSpPr>
        <p:sp>
          <p:nvSpPr>
            <p:cNvPr id="65" name="泪滴形 64"/>
            <p:cNvSpPr/>
            <p:nvPr/>
          </p:nvSpPr>
          <p:spPr>
            <a:xfrm rot="8153283">
              <a:off x="2975703" y="3972781"/>
              <a:ext cx="490091" cy="490091"/>
            </a:xfrm>
            <a:prstGeom prst="teardrop">
              <a:avLst>
                <a:gd name="adj" fmla="val 118585"/>
              </a:avLst>
            </a:prstGeom>
            <a:solidFill>
              <a:srgbClr val="20202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932053" y="4104152"/>
              <a:ext cx="5453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630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151080" y="4613473"/>
              <a:ext cx="120774" cy="12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655013" y="5108774"/>
            <a:ext cx="545342" cy="761263"/>
            <a:chOff x="2932053" y="3972781"/>
            <a:chExt cx="545342" cy="761263"/>
          </a:xfrm>
        </p:grpSpPr>
        <p:sp>
          <p:nvSpPr>
            <p:cNvPr id="70" name="泪滴形 69"/>
            <p:cNvSpPr/>
            <p:nvPr/>
          </p:nvSpPr>
          <p:spPr>
            <a:xfrm rot="8153283">
              <a:off x="2975703" y="3972781"/>
              <a:ext cx="490091" cy="490091"/>
            </a:xfrm>
            <a:prstGeom prst="teardrop">
              <a:avLst>
                <a:gd name="adj" fmla="val 118585"/>
              </a:avLst>
            </a:prstGeom>
            <a:solidFill>
              <a:srgbClr val="20202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932053" y="4104152"/>
              <a:ext cx="5453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639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151080" y="4613473"/>
              <a:ext cx="120774" cy="12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274320" y="44959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3200" b="1" dirty="0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endParaRPr lang="zh-CN" altLang="en-US" sz="3200" b="1" dirty="0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1335774" y="594359"/>
            <a:ext cx="491490" cy="318085"/>
            <a:chOff x="3017520" y="601990"/>
            <a:chExt cx="491490" cy="414010"/>
          </a:xfrm>
        </p:grpSpPr>
        <p:sp>
          <p:nvSpPr>
            <p:cNvPr id="76" name="燕尾形 75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燕尾形 76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燕尾形 77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692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987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2067</TotalTime>
  <Words>81</Words>
  <Application>Microsoft Office PowerPoint</Application>
  <PresentationFormat>宽屏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Administrator</cp:lastModifiedBy>
  <cp:revision>151</cp:revision>
  <dcterms:created xsi:type="dcterms:W3CDTF">2013-08-14T15:08:40Z</dcterms:created>
  <dcterms:modified xsi:type="dcterms:W3CDTF">2015-12-30T02:37:40Z</dcterms:modified>
</cp:coreProperties>
</file>