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8" r:id="rId3"/>
    <p:sldId id="287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21">
          <p15:clr>
            <a:srgbClr val="A4A3A4"/>
          </p15:clr>
        </p15:guide>
        <p15:guide id="2" orient="horz" pos="2709">
          <p15:clr>
            <a:srgbClr val="A4A3A4"/>
          </p15:clr>
        </p15:guide>
        <p15:guide id="3" orient="horz" pos="2120">
          <p15:clr>
            <a:srgbClr val="A4A3A4"/>
          </p15:clr>
        </p15:guide>
        <p15:guide id="4" orient="horz" pos="1030">
          <p15:clr>
            <a:srgbClr val="A4A3A4"/>
          </p15:clr>
        </p15:guide>
        <p15:guide id="5" orient="horz" pos="849">
          <p15:clr>
            <a:srgbClr val="A4A3A4"/>
          </p15:clr>
        </p15:guide>
        <p15:guide id="6" pos="352">
          <p15:clr>
            <a:srgbClr val="A4A3A4"/>
          </p15:clr>
        </p15:guide>
        <p15:guide id="7" pos="2880">
          <p15:clr>
            <a:srgbClr val="A4A3A4"/>
          </p15:clr>
        </p15:guide>
        <p15:guide id="8" pos="1906">
          <p15:clr>
            <a:srgbClr val="A4A3A4"/>
          </p15:clr>
        </p15:guide>
        <p15:guide id="9" pos="8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BECF"/>
    <a:srgbClr val="00B050"/>
    <a:srgbClr val="00B0F0"/>
    <a:srgbClr val="40404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56" autoAdjust="0"/>
  </p:normalViewPr>
  <p:slideViewPr>
    <p:cSldViewPr showGuides="1">
      <p:cViewPr varScale="1">
        <p:scale>
          <a:sx n="112" d="100"/>
          <a:sy n="112" d="100"/>
        </p:scale>
        <p:origin x="372" y="102"/>
      </p:cViewPr>
      <p:guideLst>
        <p:guide orient="horz" pos="1121"/>
        <p:guide orient="horz" pos="2709"/>
        <p:guide orient="horz" pos="2120"/>
        <p:guide orient="horz" pos="1030"/>
        <p:guide orient="horz" pos="849"/>
        <p:guide pos="352"/>
        <p:guide pos="2880"/>
        <p:guide pos="1906"/>
        <p:guide pos="8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B1FBE-DC80-44B6-871F-CDC337D6B39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B56CD-845B-482A-A2A5-FB0636C3DE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563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60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80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78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02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00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4006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669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862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837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863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0641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078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90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16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9567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2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546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619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03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450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317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01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43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6CE3B-212A-4372-BAC1-7AF5D7F614C6}" type="datetimeFigureOut">
              <a:rPr lang="zh-CN" altLang="en-US" smtClean="0"/>
              <a:t>2015/12/22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90C4E-4CAE-4055-8F96-0549DE76A4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440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85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29992" y="1379590"/>
            <a:ext cx="6484016" cy="1988864"/>
            <a:chOff x="1584400" y="1379590"/>
            <a:chExt cx="6484016" cy="1988864"/>
          </a:xfrm>
        </p:grpSpPr>
        <p:sp>
          <p:nvSpPr>
            <p:cNvPr id="3" name="椭圆 2"/>
            <p:cNvSpPr/>
            <p:nvPr/>
          </p:nvSpPr>
          <p:spPr>
            <a:xfrm>
              <a:off x="1619672" y="1379590"/>
              <a:ext cx="1984248" cy="1984248"/>
            </a:xfrm>
            <a:prstGeom prst="ellipse">
              <a:avLst/>
            </a:prstGeom>
            <a:solidFill>
              <a:srgbClr val="3DBEC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411760" y="1384206"/>
              <a:ext cx="1984248" cy="1984248"/>
            </a:xfrm>
            <a:prstGeom prst="ellipse">
              <a:avLst/>
            </a:prstGeom>
            <a:solidFill>
              <a:srgbClr val="00B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3203848" y="1384206"/>
              <a:ext cx="1984248" cy="1984248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4290318" y="1381522"/>
              <a:ext cx="1984248" cy="1984248"/>
            </a:xfrm>
            <a:prstGeom prst="ellipse">
              <a:avLst/>
            </a:prstGeom>
            <a:solidFill>
              <a:srgbClr val="3DBEC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76686" y="1383680"/>
              <a:ext cx="1984248" cy="1984248"/>
            </a:xfrm>
            <a:prstGeom prst="ellipse">
              <a:avLst/>
            </a:prstGeom>
            <a:solidFill>
              <a:srgbClr val="00B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6084168" y="1379590"/>
              <a:ext cx="1984248" cy="1984248"/>
            </a:xfrm>
            <a:prstGeom prst="ellipse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84400" y="1776569"/>
              <a:ext cx="638828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THANKS!!</a:t>
              </a:r>
              <a:endPara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766457" y="3779921"/>
            <a:ext cx="7611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traditional arts are losing nowadays, because some of them have been replaced </a:t>
            </a:r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new </a:t>
            </a:r>
            <a:endParaRPr lang="en-US" altLang="zh-CN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machines 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the scientific </a:t>
            </a:r>
            <a:r>
              <a:rPr lang="en-US" altLang="zh-CN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pro.feel</a:t>
            </a:r>
            <a:r>
              <a:rPr lang="en-US" altLang="zh-CN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so sorry about the losing arts, in my </a:t>
            </a:r>
          </a:p>
        </p:txBody>
      </p:sp>
    </p:spTree>
    <p:extLst>
      <p:ext uri="{BB962C8B-B14F-4D97-AF65-F5344CB8AC3E}">
        <p14:creationId xmlns:p14="http://schemas.microsoft.com/office/powerpoint/2010/main" val="118677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50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106</Words>
  <Application>Microsoft Office PowerPoint</Application>
  <PresentationFormat>全屏显示(16:9)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jinfeitang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Administrator</cp:lastModifiedBy>
  <cp:revision>46</cp:revision>
  <dcterms:created xsi:type="dcterms:W3CDTF">2015-11-10T13:42:32Z</dcterms:created>
  <dcterms:modified xsi:type="dcterms:W3CDTF">2015-12-22T02:01:59Z</dcterms:modified>
</cp:coreProperties>
</file>