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0"/>
  </p:notesMasterIdLst>
  <p:sldIdLst>
    <p:sldId id="256" r:id="rId3"/>
    <p:sldId id="258" r:id="rId4"/>
    <p:sldId id="259" r:id="rId5"/>
    <p:sldId id="260" r:id="rId6"/>
    <p:sldId id="257" r:id="rId7"/>
    <p:sldId id="262" r:id="rId8"/>
    <p:sldId id="261" r:id="rId9"/>
    <p:sldId id="263" r:id="rId10"/>
    <p:sldId id="264" r:id="rId11"/>
    <p:sldId id="265" r:id="rId12"/>
    <p:sldId id="282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3" r:id="rId29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CC9E8"/>
    <a:srgbClr val="3498DC"/>
    <a:srgbClr val="F5F5F5"/>
    <a:srgbClr val="3C3C3C"/>
    <a:srgbClr val="F8ADA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45" d="100"/>
          <a:sy n="145" d="100"/>
        </p:scale>
        <p:origin x="624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10" cy="7201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2F1EA5-6651-4C0A-B741-06870D71193E}" type="datetimeFigureOut">
              <a:rPr lang="zh-CN" altLang="en-US" smtClean="0"/>
              <a:t>2015/12/20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0B0C47-7287-4D90-B0C7-9F999CBBDD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55806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素材链接</a:t>
            </a:r>
            <a:r>
              <a:rPr lang="en-US" altLang="zh-CN" dirty="0" smtClean="0"/>
              <a:t>:https://unsplash.imgix.net/photo-1419064642531-e575728395f2?q=75&amp;fm=jpg&amp;s=490dffe2e11f468947891ab40651e176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0B0C47-7287-4D90-B0C7-9F999CBBDDA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569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素材链接</a:t>
            </a:r>
            <a:r>
              <a:rPr lang="en-US" altLang="zh-CN" dirty="0" smtClean="0"/>
              <a:t>:https://ununsplash.imgix.net/photo-1418227165283-1595d13726cd?q=75&amp;fm=</a:t>
            </a:r>
            <a:r>
              <a:rPr lang="en-US" altLang="zh-CN" dirty="0" err="1" smtClean="0"/>
              <a:t>jpg&amp;s</a:t>
            </a:r>
            <a:r>
              <a:rPr lang="en-US" altLang="zh-CN" dirty="0" smtClean="0"/>
              <a:t>=cace1590a29be6d4d6db13c3ebd1ba72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0B0C47-7287-4D90-B0C7-9F999CBBDDA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02564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080019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DC5C3-BB48-4369-8425-EE17C439CA87}" type="datetimeFigureOut">
              <a:rPr lang="zh-CN" altLang="en-US" smtClean="0"/>
              <a:t>2015/12/20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7372D-0E1E-40A4-9BAE-02C8F53917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04021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DC5C3-BB48-4369-8425-EE17C439CA87}" type="datetimeFigureOut">
              <a:rPr lang="zh-CN" altLang="en-US" smtClean="0"/>
              <a:t>2015/12/20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7372D-0E1E-40A4-9BAE-02C8F53917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84270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DC5C3-BB48-4369-8425-EE17C439CA87}" type="datetimeFigureOut">
              <a:rPr lang="zh-CN" altLang="en-US" smtClean="0"/>
              <a:t>2015/12/20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7372D-0E1E-40A4-9BAE-02C8F53917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23452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77473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81425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37587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13370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93681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046803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027524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07414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DC5C3-BB48-4369-8425-EE17C439CA87}" type="datetimeFigureOut">
              <a:rPr lang="zh-CN" altLang="en-US" smtClean="0"/>
              <a:t>2015/12/20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7372D-0E1E-40A4-9BAE-02C8F53917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57038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530881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68918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3108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DC5C3-BB48-4369-8425-EE17C439CA87}" type="datetimeFigureOut">
              <a:rPr lang="zh-CN" altLang="en-US" smtClean="0"/>
              <a:t>2015/12/20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7372D-0E1E-40A4-9BAE-02C8F53917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36233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DC5C3-BB48-4369-8425-EE17C439CA87}" type="datetimeFigureOut">
              <a:rPr lang="zh-CN" altLang="en-US" smtClean="0"/>
              <a:t>2015/12/20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7372D-0E1E-40A4-9BAE-02C8F53917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05350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DC5C3-BB48-4369-8425-EE17C439CA87}" type="datetimeFigureOut">
              <a:rPr lang="zh-CN" altLang="en-US" smtClean="0"/>
              <a:t>2015/12/20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7372D-0E1E-40A4-9BAE-02C8F53917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4953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DC5C3-BB48-4369-8425-EE17C439CA87}" type="datetimeFigureOut">
              <a:rPr lang="zh-CN" altLang="en-US" smtClean="0"/>
              <a:t>2015/12/20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7372D-0E1E-40A4-9BAE-02C8F53917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49963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DC5C3-BB48-4369-8425-EE17C439CA87}" type="datetimeFigureOut">
              <a:rPr lang="zh-CN" altLang="en-US" smtClean="0"/>
              <a:t>2015/12/20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7372D-0E1E-40A4-9BAE-02C8F53917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69024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DC5C3-BB48-4369-8425-EE17C439CA87}" type="datetimeFigureOut">
              <a:rPr lang="zh-CN" altLang="en-US" smtClean="0"/>
              <a:t>2015/12/20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7372D-0E1E-40A4-9BAE-02C8F53917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36804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DC5C3-BB48-4369-8425-EE17C439CA87}" type="datetimeFigureOut">
              <a:rPr lang="zh-CN" altLang="en-US" smtClean="0"/>
              <a:t>2015/12/20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7372D-0E1E-40A4-9BAE-02C8F53917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143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5DC5C3-BB48-4369-8425-EE17C439CA87}" type="datetimeFigureOut">
              <a:rPr lang="zh-CN" altLang="en-US" smtClean="0"/>
              <a:t>2015/12/20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E7372D-0E1E-40A4-9BAE-02C8F53917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8201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604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://pan.baidu.com/s/1bnCkJTH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"/>
            <a:ext cx="9144000" cy="1778000"/>
          </a:xfrm>
          <a:prstGeom prst="rect">
            <a:avLst/>
          </a:prstGeom>
          <a:solidFill>
            <a:srgbClr val="3498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2894050" y="143931"/>
            <a:ext cx="340670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bg1">
                    <a:lumMod val="95000"/>
                  </a:schemeClr>
                </a:solidFill>
                <a:latin typeface="方正呐喊体" panose="02010600010101010101" pitchFamily="2" charset="-122"/>
                <a:ea typeface="方正呐喊体" panose="02010600010101010101" pitchFamily="2" charset="-122"/>
                <a:cs typeface="文鼎ＰＯＰ－４" panose="020B0609010101010101" pitchFamily="49" charset="-120"/>
              </a:rPr>
              <a:t>干</a:t>
            </a:r>
            <a:r>
              <a:rPr lang="zh-CN" altLang="en-US" sz="5400" dirty="0">
                <a:solidFill>
                  <a:schemeClr val="bg1">
                    <a:lumMod val="95000"/>
                  </a:schemeClr>
                </a:solidFill>
                <a:latin typeface="方正呐喊体" panose="02010600010101010101" pitchFamily="2" charset="-122"/>
                <a:ea typeface="方正呐喊体" panose="02010600010101010101" pitchFamily="2" charset="-122"/>
                <a:cs typeface="文鼎ＰＯＰ－４" panose="020B0609010101010101" pitchFamily="49" charset="-120"/>
              </a:rPr>
              <a:t>货</a:t>
            </a:r>
            <a:r>
              <a:rPr lang="zh-CN" altLang="en-US" sz="5400" dirty="0" smtClean="0">
                <a:solidFill>
                  <a:schemeClr val="bg1">
                    <a:lumMod val="95000"/>
                  </a:schemeClr>
                </a:solidFill>
                <a:latin typeface="方正呐喊体" panose="02010600010101010101" pitchFamily="2" charset="-122"/>
                <a:ea typeface="方正呐喊体" panose="02010600010101010101" pitchFamily="2" charset="-122"/>
                <a:cs typeface="文鼎ＰＯＰ－４" panose="020B0609010101010101" pitchFamily="49" charset="-120"/>
              </a:rPr>
              <a:t>小</a:t>
            </a:r>
            <a:r>
              <a:rPr lang="en-US" altLang="zh-CN" sz="5400" dirty="0" smtClean="0">
                <a:solidFill>
                  <a:schemeClr val="bg1">
                    <a:lumMod val="95000"/>
                  </a:schemeClr>
                </a:solidFill>
                <a:latin typeface="方正呐喊体" panose="02010600010101010101" pitchFamily="2" charset="-122"/>
                <a:ea typeface="方正呐喊体" panose="02010600010101010101" pitchFamily="2" charset="-122"/>
                <a:cs typeface="文鼎ＰＯＰ－４" panose="020B0609010101010101" pitchFamily="49" charset="-120"/>
              </a:rPr>
              <a:t>P</a:t>
            </a:r>
            <a:r>
              <a:rPr lang="zh-CN" altLang="en-US" sz="5400" dirty="0" smtClean="0">
                <a:solidFill>
                  <a:schemeClr val="bg1">
                    <a:lumMod val="95000"/>
                  </a:schemeClr>
                </a:solidFill>
                <a:latin typeface="方正呐喊体" panose="02010600010101010101" pitchFamily="2" charset="-122"/>
                <a:ea typeface="方正呐喊体" panose="02010600010101010101" pitchFamily="2" charset="-122"/>
                <a:cs typeface="文鼎ＰＯＰ－４" panose="020B0609010101010101" pitchFamily="49" charset="-120"/>
              </a:rPr>
              <a:t>堂</a:t>
            </a:r>
            <a:endParaRPr lang="zh-CN" altLang="en-US" sz="5400" dirty="0">
              <a:solidFill>
                <a:schemeClr val="bg1">
                  <a:lumMod val="95000"/>
                </a:schemeClr>
              </a:solidFill>
              <a:latin typeface="方正呐喊体" panose="02010600010101010101" pitchFamily="2" charset="-122"/>
              <a:ea typeface="方正呐喊体" panose="02010600010101010101" pitchFamily="2" charset="-122"/>
              <a:cs typeface="文鼎ＰＯＰ－４" panose="020B0609010101010101" pitchFamily="49" charset="-12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97265" y="1159930"/>
            <a:ext cx="2749471" cy="400110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如何制作产品立体效果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026" name="Picture 2" descr="C:\Users\CCTV\Desktop\未标题-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016" y="2537991"/>
            <a:ext cx="2898985" cy="2046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CCTV\Desktop\未标题-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2773" y="2846003"/>
            <a:ext cx="2471477" cy="2191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CCTV\Desktop\未标题3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9450" y="2681930"/>
            <a:ext cx="2475591" cy="2377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5043071" y="355601"/>
            <a:ext cx="445508" cy="448734"/>
          </a:xfrm>
          <a:prstGeom prst="rect">
            <a:avLst/>
          </a:prstGeom>
          <a:noFill/>
          <a:ln w="6350">
            <a:solidFill>
              <a:srgbClr val="9CC9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83218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653143" y="522517"/>
            <a:ext cx="587830" cy="587830"/>
          </a:xfrm>
          <a:prstGeom prst="ellipse">
            <a:avLst/>
          </a:prstGeom>
          <a:solidFill>
            <a:srgbClr val="3498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740226" y="522515"/>
            <a:ext cx="4251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5F5F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3200" dirty="0">
              <a:solidFill>
                <a:srgbClr val="F5F5F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76754" y="524394"/>
            <a:ext cx="67281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这时我们再把目光移到上方，看到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3D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模式这五个按钮，都为角度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上的变换，根据你的需求变换角度即可！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519" y="1744771"/>
            <a:ext cx="7477125" cy="506515"/>
          </a:xfrm>
          <a:prstGeom prst="rect">
            <a:avLst/>
          </a:prstGeom>
          <a:noFill/>
          <a:ln>
            <a:noFill/>
          </a:ln>
          <a:effectLst>
            <a:outerShdw blurRad="165100" sx="102000" sy="102000" algn="ctr" rotWithShape="0">
              <a:schemeClr val="tx1">
                <a:lumMod val="65000"/>
                <a:lumOff val="35000"/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6781800" y="1987142"/>
            <a:ext cx="1721958" cy="25325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519" y="2595553"/>
            <a:ext cx="31432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376754" y="2570251"/>
            <a:ext cx="63898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旋转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3D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对象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可对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3D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对象进行三维空间内的旋转，即沿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轴进行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旋转。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207" y="3066361"/>
            <a:ext cx="257175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365868" y="3064745"/>
            <a:ext cx="497937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滚动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3D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对象：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可滚动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Photoshop CS6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视图，调整模型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角度。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010" y="3581392"/>
            <a:ext cx="228600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1365868" y="3552690"/>
            <a:ext cx="58128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拖动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3D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对象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：可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在三维空间中进行平移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活动，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平移后图像角度有改变。</a:t>
            </a:r>
          </a:p>
        </p:txBody>
      </p:sp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207" y="4060362"/>
            <a:ext cx="257175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1362730" y="4035615"/>
            <a:ext cx="61943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滑动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3D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对象：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3D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对象外按住鼠标左键并拖动，可将其在水平方向上移动。</a:t>
            </a:r>
          </a:p>
        </p:txBody>
      </p:sp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519" y="4487626"/>
            <a:ext cx="276225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1351844" y="4465854"/>
            <a:ext cx="56557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缩放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3D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对象：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3D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对象进行等比例缩放操作，但不会改变对象大小。</a:t>
            </a:r>
          </a:p>
        </p:txBody>
      </p:sp>
    </p:spTree>
    <p:extLst>
      <p:ext uri="{BB962C8B-B14F-4D97-AF65-F5344CB8AC3E}">
        <p14:creationId xmlns:p14="http://schemas.microsoft.com/office/powerpoint/2010/main" val="36394657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6806" y="1851252"/>
            <a:ext cx="2419350" cy="2933700"/>
          </a:xfrm>
          <a:prstGeom prst="rect">
            <a:avLst/>
          </a:prstGeom>
          <a:noFill/>
          <a:ln>
            <a:noFill/>
          </a:ln>
          <a:effectLst>
            <a:outerShdw blurRad="165100" sx="102000" sy="102000" algn="ctr" rotWithShape="0">
              <a:schemeClr val="tx1">
                <a:lumMod val="65000"/>
                <a:lumOff val="35000"/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340" y="1860777"/>
            <a:ext cx="2400300" cy="2924175"/>
          </a:xfrm>
          <a:prstGeom prst="rect">
            <a:avLst/>
          </a:prstGeom>
          <a:noFill/>
          <a:ln>
            <a:noFill/>
          </a:ln>
          <a:effectLst>
            <a:outerShdw blurRad="165100" sx="102000" sy="102000" algn="ctr" rotWithShape="0">
              <a:schemeClr val="tx1">
                <a:lumMod val="65000"/>
                <a:lumOff val="35000"/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椭圆 4"/>
          <p:cNvSpPr/>
          <p:nvPr/>
        </p:nvSpPr>
        <p:spPr>
          <a:xfrm>
            <a:off x="653143" y="522517"/>
            <a:ext cx="587830" cy="587830"/>
          </a:xfrm>
          <a:prstGeom prst="ellipse">
            <a:avLst/>
          </a:prstGeom>
          <a:solidFill>
            <a:srgbClr val="3498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740226" y="522515"/>
            <a:ext cx="4251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5F5F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zh-CN" altLang="en-US" sz="3200" dirty="0">
              <a:solidFill>
                <a:srgbClr val="F5F5F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76754" y="524394"/>
            <a:ext cx="64572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调整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完角度后，我们再点击凸出材质，在属性栏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-&gt;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漫射旁边的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小按钮选中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-&gt;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替换纹理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纹理为原图片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，把透明度调为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8921" y="1852613"/>
            <a:ext cx="2409825" cy="2933700"/>
          </a:xfrm>
          <a:prstGeom prst="rect">
            <a:avLst/>
          </a:prstGeom>
          <a:noFill/>
          <a:ln>
            <a:noFill/>
          </a:ln>
          <a:effectLst>
            <a:outerShdw blurRad="165100" sx="102000" sy="102000" algn="ctr" rotWithShape="0">
              <a:schemeClr val="tx1">
                <a:lumMod val="65000"/>
                <a:lumOff val="35000"/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729340" y="3733800"/>
            <a:ext cx="2400300" cy="195943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8921" y="2340429"/>
            <a:ext cx="962708" cy="23948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046331" y="3548745"/>
            <a:ext cx="2409825" cy="391886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86063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653143" y="522517"/>
            <a:ext cx="587830" cy="587830"/>
          </a:xfrm>
          <a:prstGeom prst="ellipse">
            <a:avLst/>
          </a:prstGeom>
          <a:solidFill>
            <a:srgbClr val="3498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740226" y="522515"/>
            <a:ext cx="4251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5F5F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zh-CN" altLang="en-US" sz="3200" dirty="0">
              <a:solidFill>
                <a:srgbClr val="F5F5F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76754" y="524394"/>
            <a:ext cx="67169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之后，效果就会如下图一样。一切完成后我们再点击参数下方的 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渲染 按钮即可！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也可直接跳下一步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3300" y="1607007"/>
            <a:ext cx="2400300" cy="3124200"/>
          </a:xfrm>
          <a:prstGeom prst="rect">
            <a:avLst/>
          </a:prstGeom>
          <a:noFill/>
          <a:ln>
            <a:noFill/>
          </a:ln>
          <a:effectLst>
            <a:outerShdw blurRad="165100" sx="102000" sy="102000" algn="ctr" rotWithShape="0">
              <a:schemeClr val="tx1">
                <a:lumMod val="65000"/>
                <a:lumOff val="35000"/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7336971" y="4539343"/>
            <a:ext cx="293915" cy="20275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714" y="2090057"/>
            <a:ext cx="4210890" cy="2641150"/>
          </a:xfrm>
          <a:prstGeom prst="rect">
            <a:avLst/>
          </a:prstGeom>
          <a:noFill/>
          <a:ln>
            <a:noFill/>
          </a:ln>
          <a:effectLst>
            <a:outerShdw blurRad="165100" sx="102000" sy="102000" algn="ctr" rotWithShape="0">
              <a:schemeClr val="tx1">
                <a:lumMod val="65000"/>
                <a:lumOff val="35000"/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120680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653143" y="522517"/>
            <a:ext cx="587830" cy="587830"/>
          </a:xfrm>
          <a:prstGeom prst="ellipse">
            <a:avLst/>
          </a:prstGeom>
          <a:solidFill>
            <a:srgbClr val="3498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740226" y="522515"/>
            <a:ext cx="4251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5F5F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endParaRPr lang="zh-CN" altLang="en-US" sz="3200" dirty="0">
              <a:solidFill>
                <a:srgbClr val="F5F5F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76754" y="524394"/>
            <a:ext cx="71785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再点击 图层 按钮返回图层编辑，然后右键点击图层 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0 -&gt;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栅格化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3D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最后一步为图片加上阴影，参数如下图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根据情况改变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0973" y="1723346"/>
            <a:ext cx="2409825" cy="3133725"/>
          </a:xfrm>
          <a:prstGeom prst="rect">
            <a:avLst/>
          </a:prstGeom>
          <a:noFill/>
          <a:ln>
            <a:noFill/>
          </a:ln>
          <a:effectLst>
            <a:outerShdw blurRad="165100" sx="102000" sy="102000" algn="ctr" rotWithShape="0">
              <a:schemeClr val="tx1">
                <a:lumMod val="65000"/>
                <a:lumOff val="35000"/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1491343" y="1723346"/>
            <a:ext cx="435428" cy="214311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40973" y="2699657"/>
            <a:ext cx="2409825" cy="348343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885" y="1686816"/>
            <a:ext cx="3888762" cy="3170255"/>
          </a:xfrm>
          <a:prstGeom prst="rect">
            <a:avLst/>
          </a:prstGeom>
          <a:noFill/>
          <a:ln>
            <a:noFill/>
          </a:ln>
          <a:effectLst>
            <a:outerShdw blurRad="165100" sx="102000" sy="102000" algn="ctr" rotWithShape="0">
              <a:schemeClr val="tx1">
                <a:lumMod val="65000"/>
                <a:lumOff val="35000"/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270569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653143" y="522517"/>
            <a:ext cx="587830" cy="587830"/>
          </a:xfrm>
          <a:prstGeom prst="ellipse">
            <a:avLst/>
          </a:prstGeom>
          <a:solidFill>
            <a:srgbClr val="3498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740226" y="522515"/>
            <a:ext cx="4251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5F5F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endParaRPr lang="zh-CN" altLang="en-US" sz="3200" dirty="0">
              <a:solidFill>
                <a:srgbClr val="F5F5F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76753" y="491736"/>
            <a:ext cx="65550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然后把完成的图片放入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内，我们再为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背景拉上一个纯色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或渐变，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OK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7904" y="1796397"/>
            <a:ext cx="6290084" cy="2893099"/>
          </a:xfrm>
          <a:prstGeom prst="rect">
            <a:avLst/>
          </a:prstGeom>
          <a:noFill/>
          <a:ln>
            <a:noFill/>
          </a:ln>
          <a:effectLst>
            <a:outerShdw blurRad="165100" sx="102000" sy="102000" algn="ctr" rotWithShape="0">
              <a:schemeClr val="tx1">
                <a:lumMod val="65000"/>
                <a:lumOff val="35000"/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722151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CCTV\Desktop\13664407781403242副本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8950" y="1253067"/>
            <a:ext cx="2165991" cy="2783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98559" y="2246978"/>
            <a:ext cx="521168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3C3C3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r>
              <a:rPr lang="zh-CN" altLang="en-US" sz="2800" dirty="0" smtClean="0">
                <a:solidFill>
                  <a:srgbClr val="3C3C3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君，好多步骤啊！</a:t>
            </a:r>
            <a:endParaRPr lang="en-US" altLang="zh-CN" sz="2800" dirty="0" smtClean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800" dirty="0" smtClean="0">
                <a:solidFill>
                  <a:srgbClr val="3C3C3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难道就没有什么快速完成的吗？</a:t>
            </a:r>
            <a:endParaRPr lang="en-US" altLang="zh-CN" sz="2800" dirty="0" smtClean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862846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C:\Users\CCTV\Desktop\2013bd7f79f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0397" y="1455811"/>
            <a:ext cx="2835393" cy="252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734256" y="2392820"/>
            <a:ext cx="10454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3C3C3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…….</a:t>
            </a:r>
          </a:p>
        </p:txBody>
      </p:sp>
    </p:spTree>
    <p:extLst>
      <p:ext uri="{BB962C8B-B14F-4D97-AF65-F5344CB8AC3E}">
        <p14:creationId xmlns:p14="http://schemas.microsoft.com/office/powerpoint/2010/main" val="308705661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CCTV\Desktop\20120905200331-196206069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7899" y="1004361"/>
            <a:ext cx="2273300" cy="297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481100" y="2384815"/>
            <a:ext cx="34163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3C3C3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好</a:t>
            </a:r>
            <a:r>
              <a:rPr lang="zh-CN" altLang="en-US" sz="3600" dirty="0" smtClean="0">
                <a:solidFill>
                  <a:srgbClr val="3C3C3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吧，还真有！</a:t>
            </a:r>
            <a:endParaRPr lang="en-US" altLang="zh-CN" sz="3600" dirty="0" smtClean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410277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4233334"/>
            <a:ext cx="9144000" cy="910166"/>
          </a:xfrm>
          <a:prstGeom prst="rect">
            <a:avLst/>
          </a:prstGeom>
          <a:solidFill>
            <a:srgbClr val="3498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/>
        </p:nvSpPr>
        <p:spPr>
          <a:xfrm>
            <a:off x="0" y="4038601"/>
            <a:ext cx="254000" cy="194734"/>
          </a:xfrm>
          <a:prstGeom prst="rtTriangle">
            <a:avLst/>
          </a:prstGeom>
          <a:solidFill>
            <a:srgbClr val="3498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1914861" y="1658928"/>
            <a:ext cx="53142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rgbClr val="3C3C3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仅需</a:t>
            </a:r>
            <a:r>
              <a:rPr lang="zh-CN" altLang="en-US" sz="4000" dirty="0" smtClean="0">
                <a:solidFill>
                  <a:srgbClr val="3498D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三步</a:t>
            </a:r>
            <a:r>
              <a:rPr lang="zh-CN" altLang="en-US" sz="4000" dirty="0" smtClean="0">
                <a:solidFill>
                  <a:srgbClr val="3C3C3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即可完成哦！</a:t>
            </a:r>
            <a:endParaRPr lang="en-US" altLang="zh-CN" sz="4000" dirty="0" smtClean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27591" y="4550834"/>
            <a:ext cx="53057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Ps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动作下载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链接 </a:t>
            </a:r>
            <a:r>
              <a:rPr lang="en-US" altLang="zh-CN" dirty="0" smtClean="0">
                <a:solidFill>
                  <a:schemeClr val="bg1"/>
                </a:solidFill>
              </a:rPr>
              <a:t>:   </a:t>
            </a:r>
            <a:r>
              <a:rPr lang="en-US" altLang="zh-CN" dirty="0" smtClean="0">
                <a:solidFill>
                  <a:schemeClr val="bg1"/>
                </a:solidFill>
                <a:hlinkClick r:id="rId2"/>
              </a:rPr>
              <a:t>http</a:t>
            </a:r>
            <a:r>
              <a:rPr lang="en-US" altLang="zh-CN" dirty="0">
                <a:solidFill>
                  <a:schemeClr val="bg1"/>
                </a:solidFill>
                <a:hlinkClick r:id="rId2"/>
              </a:rPr>
              <a:t>://pan.baidu.com/s/1bnCkJTH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13160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653143" y="522517"/>
            <a:ext cx="587830" cy="587830"/>
          </a:xfrm>
          <a:prstGeom prst="ellipse">
            <a:avLst/>
          </a:prstGeom>
          <a:solidFill>
            <a:srgbClr val="3498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740226" y="522515"/>
            <a:ext cx="4251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5F5F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3200" dirty="0">
              <a:solidFill>
                <a:srgbClr val="F5F5F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76754" y="521376"/>
            <a:ext cx="667682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打开下载完的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PS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动作文件后，点击快捷键 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F9 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就会弹出动作窗口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然后右键小菜单按钮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-&gt; 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载入动作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 &gt;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选中图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文件，这时动作就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载入完成了。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5525" y="2903538"/>
            <a:ext cx="2114550" cy="1571625"/>
          </a:xfrm>
          <a:prstGeom prst="rect">
            <a:avLst/>
          </a:prstGeom>
          <a:noFill/>
          <a:ln>
            <a:noFill/>
          </a:ln>
          <a:effectLst>
            <a:outerShdw blurRad="165100" sx="102000" sy="102000" algn="ctr" rotWithShape="0">
              <a:schemeClr val="tx1">
                <a:lumMod val="65000"/>
                <a:lumOff val="35000"/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2853267" y="3048000"/>
            <a:ext cx="220133" cy="169333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4648" y="3017837"/>
            <a:ext cx="1152525" cy="1343025"/>
          </a:xfrm>
          <a:prstGeom prst="rect">
            <a:avLst/>
          </a:prstGeom>
          <a:noFill/>
          <a:ln>
            <a:noFill/>
          </a:ln>
          <a:effectLst>
            <a:outerShdw blurRad="165100" sx="102000" sy="102000" algn="ctr" rotWithShape="0">
              <a:schemeClr val="tx1">
                <a:lumMod val="65000"/>
                <a:lumOff val="35000"/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3408" y="2903538"/>
            <a:ext cx="2114550" cy="1571625"/>
          </a:xfrm>
          <a:prstGeom prst="rect">
            <a:avLst/>
          </a:prstGeom>
          <a:noFill/>
          <a:ln>
            <a:noFill/>
          </a:ln>
          <a:effectLst>
            <a:outerShdw blurRad="165100" sx="102000" sy="102000" algn="ctr" rotWithShape="0">
              <a:schemeClr val="tx1">
                <a:lumMod val="65000"/>
                <a:lumOff val="35000"/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5655733" y="3395132"/>
            <a:ext cx="1981200" cy="25188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96290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325504" y="1430875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最近有一位小基友问我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74553" y="2545160"/>
            <a:ext cx="639489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3C3C3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为啥我的</a:t>
            </a:r>
            <a:r>
              <a:rPr lang="en-US" altLang="zh-CN" sz="4000" dirty="0" smtClean="0">
                <a:solidFill>
                  <a:srgbClr val="3C3C3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000" dirty="0" smtClean="0">
                <a:solidFill>
                  <a:srgbClr val="3C3C3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看起来很</a:t>
            </a:r>
            <a:r>
              <a:rPr lang="en-US" altLang="zh-CN" sz="4000" dirty="0" smtClean="0">
                <a:solidFill>
                  <a:srgbClr val="3C3C3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LOW</a:t>
            </a:r>
            <a:endParaRPr lang="zh-CN" altLang="en-US" sz="4000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Picture 2" descr="C:\Users\CCTV\Desktop\b64543a98226cffc96cafc0bbb014a90f703eaa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7252" y="1376107"/>
            <a:ext cx="321009" cy="454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79799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0317" y="2815167"/>
            <a:ext cx="2190750" cy="1628775"/>
          </a:xfrm>
          <a:prstGeom prst="rect">
            <a:avLst/>
          </a:prstGeom>
          <a:noFill/>
          <a:ln>
            <a:noFill/>
          </a:ln>
          <a:effectLst>
            <a:outerShdw blurRad="165100" sx="102000" sy="102000" algn="ctr" rotWithShape="0">
              <a:schemeClr val="tx1">
                <a:lumMod val="65000"/>
                <a:lumOff val="35000"/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椭圆 3"/>
          <p:cNvSpPr/>
          <p:nvPr/>
        </p:nvSpPr>
        <p:spPr>
          <a:xfrm>
            <a:off x="653143" y="522517"/>
            <a:ext cx="587830" cy="587830"/>
          </a:xfrm>
          <a:prstGeom prst="ellipse">
            <a:avLst/>
          </a:prstGeom>
          <a:solidFill>
            <a:srgbClr val="3498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740226" y="522515"/>
            <a:ext cx="4251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5F5F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3200" dirty="0">
              <a:solidFill>
                <a:srgbClr val="F5F5F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76754" y="521376"/>
            <a:ext cx="655301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选中图层 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后，点击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Stereo display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这个次菜单，然后点击动作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窗口的 “三角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按钮即可。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1683" y="2942167"/>
            <a:ext cx="2019300" cy="1485900"/>
          </a:xfrm>
          <a:prstGeom prst="rect">
            <a:avLst/>
          </a:prstGeom>
          <a:noFill/>
          <a:ln>
            <a:noFill/>
          </a:ln>
          <a:effectLst>
            <a:outerShdw blurRad="165100" sx="102000" sy="102000" algn="ctr" rotWithShape="0">
              <a:schemeClr val="tx1">
                <a:lumMod val="65000"/>
                <a:lumOff val="35000"/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1960317" y="2815167"/>
            <a:ext cx="2152650" cy="2921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98067" y="4165598"/>
            <a:ext cx="241924" cy="211667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48277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653143" y="522517"/>
            <a:ext cx="587830" cy="587830"/>
          </a:xfrm>
          <a:prstGeom prst="ellipse">
            <a:avLst/>
          </a:prstGeom>
          <a:solidFill>
            <a:srgbClr val="3498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740226" y="522515"/>
            <a:ext cx="4251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5F5F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3200" dirty="0">
              <a:solidFill>
                <a:srgbClr val="F5F5F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76754" y="631766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瞬间完成了有木有？！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3075" y="1579568"/>
            <a:ext cx="4660370" cy="3102494"/>
          </a:xfrm>
          <a:prstGeom prst="rect">
            <a:avLst/>
          </a:prstGeom>
          <a:noFill/>
          <a:ln>
            <a:noFill/>
          </a:ln>
          <a:effectLst>
            <a:outerShdw blurRad="165100" sx="102000" sy="102000" algn="ctr" rotWithShape="0">
              <a:schemeClr val="tx1">
                <a:lumMod val="65000"/>
                <a:lumOff val="35000"/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 descr="C:\Users\CCTV\Desktop\d9ee7bf40ad162d93b72d78813dfa9ec8813cde9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4794" y="479693"/>
            <a:ext cx="1082605" cy="627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72302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376253" y="2251617"/>
            <a:ext cx="639149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rgbClr val="3C3C3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当然这有个</a:t>
            </a:r>
            <a:r>
              <a:rPr lang="zh-CN" altLang="en-US" sz="2800" dirty="0" smtClean="0">
                <a:solidFill>
                  <a:srgbClr val="3498D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缺点</a:t>
            </a:r>
            <a:endParaRPr lang="en-US" altLang="zh-CN" sz="2800" dirty="0" smtClean="0">
              <a:solidFill>
                <a:srgbClr val="3498D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4400" dirty="0" smtClean="0">
                <a:solidFill>
                  <a:srgbClr val="3C3C3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就是不能自由地变换角度</a:t>
            </a:r>
            <a:endParaRPr lang="en-US" altLang="zh-CN" sz="4400" dirty="0" smtClean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Picture 2" descr="C:\Users\CCTV\Desktop\未1-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3469" y="1371084"/>
            <a:ext cx="2097059" cy="880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81019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363430" y="1946810"/>
            <a:ext cx="6417142" cy="13542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rgbClr val="3C3C3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到底哪个方法好？</a:t>
            </a:r>
            <a:endParaRPr lang="en-US" altLang="zh-CN" sz="2800" dirty="0" smtClean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5400" dirty="0" smtClean="0">
                <a:solidFill>
                  <a:srgbClr val="3498D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仁者见仁，智者见智</a:t>
            </a:r>
            <a:endParaRPr lang="en-US" altLang="zh-CN" sz="5400" dirty="0" smtClean="0">
              <a:solidFill>
                <a:srgbClr val="3498D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388843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Administrator\Desktop\新建文件夹\6a600c338744ebf874168a02dbf911d72a6059a7ac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326" y="1075197"/>
            <a:ext cx="3115129" cy="2960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332950" y="2337826"/>
            <a:ext cx="428835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3C3C3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</a:t>
            </a:r>
            <a:r>
              <a:rPr lang="zh-CN" altLang="en-US" sz="3200" dirty="0" smtClean="0">
                <a:solidFill>
                  <a:srgbClr val="3C3C3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伙伴们还不赶快动手</a:t>
            </a:r>
            <a:endParaRPr lang="en-US" altLang="zh-CN" sz="3200" dirty="0" smtClean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200" dirty="0" smtClean="0">
                <a:solidFill>
                  <a:srgbClr val="3498D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试一试</a:t>
            </a:r>
            <a:r>
              <a:rPr lang="zh-CN" altLang="en-US" sz="3200" dirty="0" smtClean="0">
                <a:solidFill>
                  <a:srgbClr val="3C3C3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？！</a:t>
            </a:r>
            <a:endParaRPr lang="en-US" altLang="zh-CN" sz="3200" dirty="0" smtClean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626143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CCTV\Desktop\IMG_008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9591" y="366892"/>
            <a:ext cx="2944811" cy="3250199"/>
          </a:xfrm>
          <a:prstGeom prst="rect">
            <a:avLst/>
          </a:prstGeom>
          <a:noFill/>
          <a:effectLst>
            <a:outerShdw blurRad="165100" sx="102000" sy="102000" algn="ctr" rotWithShape="0">
              <a:schemeClr val="tx1">
                <a:lumMod val="65000"/>
                <a:lumOff val="35000"/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724662" y="4016467"/>
            <a:ext cx="41857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3C3C3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</a:t>
            </a:r>
            <a:r>
              <a:rPr lang="zh-CN" altLang="en-US" sz="2400" dirty="0" smtClean="0">
                <a:solidFill>
                  <a:srgbClr val="3C3C3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我好友，专治各种</a:t>
            </a:r>
            <a:r>
              <a:rPr lang="zh-CN" altLang="en-US" sz="2400" dirty="0" smtClean="0">
                <a:solidFill>
                  <a:srgbClr val="3498D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疑难杂问</a:t>
            </a:r>
            <a:endParaRPr lang="en-US" altLang="zh-CN" sz="2400" dirty="0" smtClean="0">
              <a:solidFill>
                <a:srgbClr val="3498D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219" name="Picture 3" descr="C:\Users\CCTV\Desktop\11360636058756740副本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1289" y="3930370"/>
            <a:ext cx="763880" cy="633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46101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861489"/>
            <a:ext cx="9144000" cy="3412067"/>
          </a:xfrm>
          <a:prstGeom prst="rect">
            <a:avLst/>
          </a:prstGeom>
          <a:solidFill>
            <a:srgbClr val="3498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1901841" y="3126866"/>
            <a:ext cx="52979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rgbClr val="F5F5F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如果我是</a:t>
            </a:r>
            <a:r>
              <a:rPr lang="en-US" altLang="zh-CN" sz="4400" dirty="0" smtClean="0">
                <a:solidFill>
                  <a:srgbClr val="F5F5F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CCT    </a:t>
            </a:r>
            <a:r>
              <a:rPr lang="zh-CN" altLang="en-US" sz="4400" dirty="0" smtClean="0">
                <a:solidFill>
                  <a:srgbClr val="F5F5F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</a:t>
            </a:r>
            <a:endParaRPr lang="zh-CN" altLang="en-US" sz="4400" dirty="0">
              <a:solidFill>
                <a:srgbClr val="F5F5F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979336" y="1494846"/>
            <a:ext cx="1143000" cy="1091250"/>
          </a:xfrm>
          <a:prstGeom prst="roundRect">
            <a:avLst>
              <a:gd name="adj" fmla="val 10069"/>
            </a:avLst>
          </a:prstGeom>
          <a:solidFill>
            <a:srgbClr val="F5F5F5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42" name="Picture 2" descr="C:\Users\CCTV\Desktop\4962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4585" y="1564221"/>
            <a:ext cx="9525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88660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649509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新建文件夹\6a600c338744ebf874168a02dbf911d72a6059a7ac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727" y="1075197"/>
            <a:ext cx="3115129" cy="2960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341442" y="1850818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那还不好办？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en-US" altLang="zh-CN" sz="2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0" y="2543316"/>
            <a:ext cx="387798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3C3C3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今天就教大家一招</a:t>
            </a:r>
            <a:endParaRPr lang="en-US" altLang="zh-CN" sz="3600" dirty="0" smtClean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600" dirty="0" smtClean="0">
                <a:solidFill>
                  <a:srgbClr val="3C3C3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瞬间高大上！</a:t>
            </a:r>
            <a:endParaRPr lang="en-US" altLang="zh-CN" sz="3600" dirty="0" smtClean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730168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/>
          <p:cNvCxnSpPr/>
          <p:nvPr/>
        </p:nvCxnSpPr>
        <p:spPr>
          <a:xfrm>
            <a:off x="2447861" y="3053443"/>
            <a:ext cx="4248279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505200" y="1944599"/>
            <a:ext cx="0" cy="221599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5638800" y="1944599"/>
            <a:ext cx="0" cy="221599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2447861" y="1944599"/>
            <a:ext cx="4248279" cy="2215991"/>
          </a:xfrm>
          <a:prstGeom prst="rect">
            <a:avLst/>
          </a:prstGeom>
          <a:noFill/>
          <a:ln>
            <a:solidFill>
              <a:srgbClr val="3C3C3C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zh-CN" altLang="en-US" sz="13800" dirty="0" smtClean="0">
                <a:solidFill>
                  <a:srgbClr val="3C3C3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立 体</a:t>
            </a:r>
            <a:endParaRPr lang="en-US" altLang="zh-CN" sz="13800" dirty="0" smtClean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82544" y="987109"/>
            <a:ext cx="44855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3C3C3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  </a:t>
            </a:r>
            <a:r>
              <a:rPr lang="en-US" altLang="zh-CN" sz="3200" dirty="0" smtClean="0">
                <a:solidFill>
                  <a:srgbClr val="3498D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zhuang            B</a:t>
            </a:r>
            <a:r>
              <a:rPr lang="en-US" altLang="zh-CN" sz="3200" dirty="0" smtClean="0">
                <a:solidFill>
                  <a:srgbClr val="3C3C3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]</a:t>
            </a:r>
          </a:p>
        </p:txBody>
      </p:sp>
      <p:cxnSp>
        <p:nvCxnSpPr>
          <p:cNvPr id="7" name="直接连接符 6"/>
          <p:cNvCxnSpPr>
            <a:stCxn id="4" idx="0"/>
            <a:endCxn id="4" idx="2"/>
          </p:cNvCxnSpPr>
          <p:nvPr/>
        </p:nvCxnSpPr>
        <p:spPr>
          <a:xfrm>
            <a:off x="4572001" y="1944599"/>
            <a:ext cx="0" cy="2215991"/>
          </a:xfrm>
          <a:prstGeom prst="line">
            <a:avLst/>
          </a:prstGeom>
          <a:ln>
            <a:solidFill>
              <a:srgbClr val="3C3C3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232819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401901" y="653720"/>
            <a:ext cx="634019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dirty="0" smtClean="0">
                <a:solidFill>
                  <a:srgbClr val="3C3C3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首先召唤</a:t>
            </a:r>
            <a:r>
              <a:rPr lang="zh-CN" altLang="en-US" sz="7200" dirty="0" smtClean="0">
                <a:solidFill>
                  <a:srgbClr val="3498D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基友</a:t>
            </a:r>
            <a:endParaRPr lang="en-US" altLang="zh-CN" sz="8000" dirty="0" smtClean="0">
              <a:solidFill>
                <a:srgbClr val="3498D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0" name="Picture 2" descr="C:\Users\Administrator\Desktop\新建文件夹\2-130HG2215V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1899" y="2542486"/>
            <a:ext cx="16002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3053154" y="4251546"/>
            <a:ext cx="30376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Photoshop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CS6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或以上版本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弧形 13"/>
          <p:cNvSpPr/>
          <p:nvPr/>
        </p:nvSpPr>
        <p:spPr>
          <a:xfrm rot="4833924">
            <a:off x="5617028" y="1828801"/>
            <a:ext cx="914400" cy="914400"/>
          </a:xfrm>
          <a:prstGeom prst="arc">
            <a:avLst/>
          </a:prstGeom>
          <a:ln w="28575">
            <a:solidFill>
              <a:srgbClr val="3498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 rot="-5940000">
            <a:off x="5998031" y="2667002"/>
            <a:ext cx="174171" cy="152400"/>
          </a:xfrm>
          <a:prstGeom prst="triangle">
            <a:avLst/>
          </a:prstGeom>
          <a:solidFill>
            <a:srgbClr val="3498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3712030" y="3439885"/>
            <a:ext cx="712520" cy="315685"/>
          </a:xfrm>
          <a:prstGeom prst="ellipse">
            <a:avLst/>
          </a:prstGeom>
          <a:gradFill flip="none" rotWithShape="1">
            <a:gsLst>
              <a:gs pos="0">
                <a:srgbClr val="F8ADA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4702625" y="3439885"/>
            <a:ext cx="712520" cy="315685"/>
          </a:xfrm>
          <a:prstGeom prst="ellipse">
            <a:avLst/>
          </a:prstGeom>
          <a:gradFill flip="none" rotWithShape="1">
            <a:gsLst>
              <a:gs pos="0">
                <a:srgbClr val="F8ADA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098128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3073" y="1560515"/>
            <a:ext cx="4479471" cy="3174771"/>
          </a:xfrm>
          <a:prstGeom prst="rect">
            <a:avLst/>
          </a:prstGeom>
          <a:ln/>
          <a:effectLst>
            <a:outerShdw blurRad="127000" sx="103000" sy="103000" algn="ctr" rotWithShape="0">
              <a:schemeClr val="bg1">
                <a:lumMod val="50000"/>
                <a:alpha val="30000"/>
              </a:scheme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5" name="椭圆 4"/>
          <p:cNvSpPr/>
          <p:nvPr/>
        </p:nvSpPr>
        <p:spPr>
          <a:xfrm>
            <a:off x="653143" y="522517"/>
            <a:ext cx="587830" cy="587830"/>
          </a:xfrm>
          <a:prstGeom prst="ellipse">
            <a:avLst/>
          </a:prstGeom>
          <a:solidFill>
            <a:srgbClr val="3498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740226" y="522515"/>
            <a:ext cx="4251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5F5F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3200" dirty="0">
              <a:solidFill>
                <a:srgbClr val="F5F5F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76754" y="521376"/>
            <a:ext cx="68788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首先打开产品图片，然后新建一个画板，画板大小最好比产品图片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大上一圈，然后把图片放入新建画板，居中。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 flipH="1">
            <a:off x="6749148" y="1560515"/>
            <a:ext cx="333396" cy="344486"/>
          </a:xfrm>
          <a:prstGeom prst="straightConnector1">
            <a:avLst/>
          </a:prstGeom>
          <a:ln>
            <a:solidFill>
              <a:srgbClr val="3C3C3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/>
        </p:nvCxnSpPr>
        <p:spPr>
          <a:xfrm flipV="1">
            <a:off x="2613959" y="4441372"/>
            <a:ext cx="303418" cy="272142"/>
          </a:xfrm>
          <a:prstGeom prst="straightConnector1">
            <a:avLst/>
          </a:prstGeom>
          <a:ln>
            <a:solidFill>
              <a:srgbClr val="3C3C3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2" descr="C:\Users\CCTV\Desktop\photo-1418227165283-1595d13726cd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2779" y="1905001"/>
            <a:ext cx="3804556" cy="2536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54685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653143" y="522517"/>
            <a:ext cx="587830" cy="587830"/>
          </a:xfrm>
          <a:prstGeom prst="ellipse">
            <a:avLst/>
          </a:prstGeom>
          <a:solidFill>
            <a:srgbClr val="3498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740226" y="522515"/>
            <a:ext cx="4251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5F5F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3200" dirty="0">
              <a:solidFill>
                <a:srgbClr val="F5F5F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76754" y="502622"/>
            <a:ext cx="68467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选中图层 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 –&gt; 3D -&gt; 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从文件新建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3D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图层 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或右键点击，在菜单中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选择即可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，然后就会发现界面就会变为图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0982" y="2675161"/>
            <a:ext cx="2247900" cy="1905000"/>
          </a:xfrm>
          <a:prstGeom prst="rect">
            <a:avLst/>
          </a:prstGeom>
          <a:noFill/>
          <a:ln>
            <a:noFill/>
          </a:ln>
          <a:effectLst>
            <a:outerShdw blurRad="127000" sx="104000" sy="104000" algn="ctr" rotWithShape="0">
              <a:schemeClr val="tx1">
                <a:lumMod val="95000"/>
                <a:lumOff val="5000"/>
                <a:alpha val="3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1272" y="1838323"/>
            <a:ext cx="4022650" cy="2741838"/>
          </a:xfrm>
          <a:prstGeom prst="rect">
            <a:avLst/>
          </a:prstGeom>
          <a:noFill/>
          <a:ln>
            <a:noFill/>
          </a:ln>
          <a:effectLst>
            <a:outerShdw blurRad="165100" sx="102000" sy="102000" algn="ctr" rotWithShape="0">
              <a:schemeClr val="tx1">
                <a:lumMod val="65000"/>
                <a:lumOff val="35000"/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4946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653143" y="522517"/>
            <a:ext cx="587830" cy="587830"/>
          </a:xfrm>
          <a:prstGeom prst="ellipse">
            <a:avLst/>
          </a:prstGeom>
          <a:solidFill>
            <a:srgbClr val="3498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740226" y="522515"/>
            <a:ext cx="4251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5F5F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3200" dirty="0">
              <a:solidFill>
                <a:srgbClr val="F5F5F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76754" y="524394"/>
            <a:ext cx="67986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这是我们会发现右边会出现两组参数，首先点击 图层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0 -&gt; 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在凸出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深度修改参数，可根据情况而定。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9381" y="1530805"/>
            <a:ext cx="2400300" cy="3124200"/>
          </a:xfrm>
          <a:prstGeom prst="rect">
            <a:avLst/>
          </a:prstGeom>
          <a:noFill/>
          <a:ln>
            <a:noFill/>
          </a:ln>
          <a:effectLst>
            <a:outerShdw blurRad="165100" sx="102000" sy="102000" algn="ctr" rotWithShape="0">
              <a:schemeClr val="tx1">
                <a:lumMod val="65000"/>
                <a:lumOff val="35000"/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1559381" y="2786743"/>
            <a:ext cx="2400300" cy="217714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7182" y="1521280"/>
            <a:ext cx="2390775" cy="3133725"/>
          </a:xfrm>
          <a:prstGeom prst="rect">
            <a:avLst/>
          </a:prstGeom>
          <a:noFill/>
          <a:ln>
            <a:noFill/>
          </a:ln>
          <a:effectLst>
            <a:outerShdw blurRad="165100" sx="102000" sy="102000" algn="ctr" rotWithShape="0">
              <a:schemeClr val="tx1">
                <a:lumMod val="65000"/>
                <a:lumOff val="35000"/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/>
          <p:cNvSpPr/>
          <p:nvPr/>
        </p:nvSpPr>
        <p:spPr>
          <a:xfrm>
            <a:off x="5227182" y="3614057"/>
            <a:ext cx="2400300" cy="47897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55323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653143" y="522517"/>
            <a:ext cx="587830" cy="587830"/>
          </a:xfrm>
          <a:prstGeom prst="ellipse">
            <a:avLst/>
          </a:prstGeom>
          <a:solidFill>
            <a:srgbClr val="3498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740226" y="522515"/>
            <a:ext cx="4251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5F5F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3200" dirty="0">
              <a:solidFill>
                <a:srgbClr val="F5F5F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76753" y="630236"/>
            <a:ext cx="51667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然后再选择无限光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，把阴影前面的钩去掉即可。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9381" y="1530805"/>
            <a:ext cx="2400300" cy="3124200"/>
          </a:xfrm>
          <a:prstGeom prst="rect">
            <a:avLst/>
          </a:prstGeom>
          <a:noFill/>
          <a:ln>
            <a:noFill/>
          </a:ln>
          <a:effectLst>
            <a:outerShdw blurRad="165100" sx="102000" sy="102000" algn="ctr" rotWithShape="0">
              <a:schemeClr val="tx1">
                <a:lumMod val="65000"/>
                <a:lumOff val="35000"/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1559381" y="2623453"/>
            <a:ext cx="2400300" cy="217714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0841" y="1559380"/>
            <a:ext cx="2409825" cy="3095625"/>
          </a:xfrm>
          <a:prstGeom prst="rect">
            <a:avLst/>
          </a:prstGeom>
          <a:noFill/>
          <a:ln>
            <a:noFill/>
          </a:ln>
          <a:effectLst>
            <a:outerShdw blurRad="165100" sx="102000" sy="102000" algn="ctr" rotWithShape="0">
              <a:schemeClr val="tx1">
                <a:lumMod val="65000"/>
                <a:lumOff val="35000"/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>
            <a:off x="5208750" y="2950019"/>
            <a:ext cx="2400300" cy="217714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714513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392</TotalTime>
  <Words>941</Words>
  <Application>Microsoft Office PowerPoint</Application>
  <PresentationFormat>全屏显示(16:9)</PresentationFormat>
  <Paragraphs>76</Paragraphs>
  <Slides>27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38" baseType="lpstr">
      <vt:lpstr>Meiryo</vt:lpstr>
      <vt:lpstr>方正呐喊体</vt:lpstr>
      <vt:lpstr>宋体</vt:lpstr>
      <vt:lpstr>微软雅黑</vt:lpstr>
      <vt:lpstr>文鼎ＰＯＰ－４</vt:lpstr>
      <vt:lpstr>幼圆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CCTV</dc:creator>
  <cp:lastModifiedBy>kan</cp:lastModifiedBy>
  <cp:revision>35</cp:revision>
  <dcterms:created xsi:type="dcterms:W3CDTF">2014-12-30T11:38:02Z</dcterms:created>
  <dcterms:modified xsi:type="dcterms:W3CDTF">2015-12-20T05:01:07Z</dcterms:modified>
</cp:coreProperties>
</file>