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60B"/>
    <a:srgbClr val="9D1C84"/>
    <a:srgbClr val="0696BB"/>
    <a:srgbClr val="FED75C"/>
    <a:srgbClr val="FDCF3D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59F4E-85F6-4631-ACCC-C0208762FF1C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44F1A-E965-4EF9-A94C-4DEB1DE47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945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524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1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069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32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73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80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041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2931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980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4112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209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969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7004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099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92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494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414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319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110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921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11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447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40FFE-C06D-40FC-9A94-EC40C81A2DB1}" type="datetimeFigureOut">
              <a:rPr lang="zh-CN" altLang="en-US" smtClean="0"/>
              <a:t>2015/12/15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04BFB-25B9-4359-A4E9-319FFC5DFE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3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086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8416717" y="2446864"/>
            <a:ext cx="1896673" cy="2238749"/>
            <a:chOff x="8416717" y="2221133"/>
            <a:chExt cx="1896673" cy="223874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6080" y="2221133"/>
              <a:ext cx="1877948" cy="1879706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8416717" y="4152105"/>
              <a:ext cx="18966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9D1C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@PPT</a:t>
              </a:r>
              <a:r>
                <a:rPr lang="zh-CN" altLang="en-US" sz="1400" b="1" dirty="0" smtClean="0">
                  <a:solidFill>
                    <a:srgbClr val="9D1C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玩乐会</a:t>
              </a:r>
              <a:r>
                <a:rPr lang="en-US" altLang="zh-CN" sz="1400" b="1" dirty="0" smtClean="0">
                  <a:solidFill>
                    <a:srgbClr val="9D1C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Bobbie</a:t>
              </a:r>
              <a:endParaRPr lang="zh-CN" altLang="en-US" sz="1400" b="1" dirty="0">
                <a:solidFill>
                  <a:srgbClr val="9D1C8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任意多边形 38"/>
          <p:cNvSpPr/>
          <p:nvPr/>
        </p:nvSpPr>
        <p:spPr>
          <a:xfrm rot="16200000">
            <a:off x="6188316" y="2548006"/>
            <a:ext cx="4233162" cy="2104890"/>
          </a:xfrm>
          <a:custGeom>
            <a:avLst/>
            <a:gdLst>
              <a:gd name="connsiteX0" fmla="*/ 2388384 w 4776769"/>
              <a:gd name="connsiteY0" fmla="*/ 0 h 2375192"/>
              <a:gd name="connsiteX1" fmla="*/ 4765136 w 4776769"/>
              <a:gd name="connsiteY1" fmla="*/ 2144816 h 2375192"/>
              <a:gd name="connsiteX2" fmla="*/ 4776769 w 4776769"/>
              <a:gd name="connsiteY2" fmla="*/ 2375192 h 2375192"/>
              <a:gd name="connsiteX3" fmla="*/ 4204487 w 4776769"/>
              <a:gd name="connsiteY3" fmla="*/ 2375192 h 2375192"/>
              <a:gd name="connsiteX4" fmla="*/ 4195808 w 4776769"/>
              <a:gd name="connsiteY4" fmla="*/ 2203329 h 2375192"/>
              <a:gd name="connsiteX5" fmla="*/ 2388384 w 4776769"/>
              <a:gd name="connsiteY5" fmla="*/ 572282 h 2375192"/>
              <a:gd name="connsiteX6" fmla="*/ 580960 w 4776769"/>
              <a:gd name="connsiteY6" fmla="*/ 2203329 h 2375192"/>
              <a:gd name="connsiteX7" fmla="*/ 572282 w 4776769"/>
              <a:gd name="connsiteY7" fmla="*/ 2375192 h 2375192"/>
              <a:gd name="connsiteX8" fmla="*/ 0 w 4776769"/>
              <a:gd name="connsiteY8" fmla="*/ 2375192 h 2375192"/>
              <a:gd name="connsiteX9" fmla="*/ 11633 w 4776769"/>
              <a:gd name="connsiteY9" fmla="*/ 2144816 h 2375192"/>
              <a:gd name="connsiteX10" fmla="*/ 2388384 w 4776769"/>
              <a:gd name="connsiteY10" fmla="*/ 0 h 23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76769" h="2375192">
                <a:moveTo>
                  <a:pt x="2388384" y="0"/>
                </a:moveTo>
                <a:cubicBezTo>
                  <a:pt x="3625374" y="0"/>
                  <a:pt x="4642791" y="940105"/>
                  <a:pt x="4765136" y="2144816"/>
                </a:cubicBezTo>
                <a:lnTo>
                  <a:pt x="4776769" y="2375192"/>
                </a:lnTo>
                <a:lnTo>
                  <a:pt x="4204487" y="2375192"/>
                </a:lnTo>
                <a:lnTo>
                  <a:pt x="4195808" y="2203329"/>
                </a:lnTo>
                <a:cubicBezTo>
                  <a:pt x="4102770" y="1287194"/>
                  <a:pt x="3329065" y="572282"/>
                  <a:pt x="2388384" y="572282"/>
                </a:cubicBezTo>
                <a:cubicBezTo>
                  <a:pt x="1447703" y="572282"/>
                  <a:pt x="673999" y="1287194"/>
                  <a:pt x="580960" y="2203329"/>
                </a:cubicBezTo>
                <a:lnTo>
                  <a:pt x="572282" y="2375192"/>
                </a:lnTo>
                <a:lnTo>
                  <a:pt x="0" y="2375192"/>
                </a:lnTo>
                <a:lnTo>
                  <a:pt x="11633" y="2144816"/>
                </a:lnTo>
                <a:cubicBezTo>
                  <a:pt x="133978" y="940105"/>
                  <a:pt x="1151394" y="0"/>
                  <a:pt x="2388384" y="0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任意多边形 39"/>
          <p:cNvSpPr/>
          <p:nvPr/>
        </p:nvSpPr>
        <p:spPr>
          <a:xfrm rot="16200000" flipV="1">
            <a:off x="8288722" y="2548006"/>
            <a:ext cx="4233162" cy="2104890"/>
          </a:xfrm>
          <a:custGeom>
            <a:avLst/>
            <a:gdLst>
              <a:gd name="connsiteX0" fmla="*/ 2388384 w 4776769"/>
              <a:gd name="connsiteY0" fmla="*/ 0 h 2375192"/>
              <a:gd name="connsiteX1" fmla="*/ 4765136 w 4776769"/>
              <a:gd name="connsiteY1" fmla="*/ 2144816 h 2375192"/>
              <a:gd name="connsiteX2" fmla="*/ 4776769 w 4776769"/>
              <a:gd name="connsiteY2" fmla="*/ 2375192 h 2375192"/>
              <a:gd name="connsiteX3" fmla="*/ 4204487 w 4776769"/>
              <a:gd name="connsiteY3" fmla="*/ 2375192 h 2375192"/>
              <a:gd name="connsiteX4" fmla="*/ 4195808 w 4776769"/>
              <a:gd name="connsiteY4" fmla="*/ 2203329 h 2375192"/>
              <a:gd name="connsiteX5" fmla="*/ 2388384 w 4776769"/>
              <a:gd name="connsiteY5" fmla="*/ 572282 h 2375192"/>
              <a:gd name="connsiteX6" fmla="*/ 580960 w 4776769"/>
              <a:gd name="connsiteY6" fmla="*/ 2203329 h 2375192"/>
              <a:gd name="connsiteX7" fmla="*/ 572282 w 4776769"/>
              <a:gd name="connsiteY7" fmla="*/ 2375192 h 2375192"/>
              <a:gd name="connsiteX8" fmla="*/ 0 w 4776769"/>
              <a:gd name="connsiteY8" fmla="*/ 2375192 h 2375192"/>
              <a:gd name="connsiteX9" fmla="*/ 11633 w 4776769"/>
              <a:gd name="connsiteY9" fmla="*/ 2144816 h 2375192"/>
              <a:gd name="connsiteX10" fmla="*/ 2388384 w 4776769"/>
              <a:gd name="connsiteY10" fmla="*/ 0 h 23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76769" h="2375192">
                <a:moveTo>
                  <a:pt x="2388384" y="0"/>
                </a:moveTo>
                <a:cubicBezTo>
                  <a:pt x="3625374" y="0"/>
                  <a:pt x="4642791" y="940105"/>
                  <a:pt x="4765136" y="2144816"/>
                </a:cubicBezTo>
                <a:lnTo>
                  <a:pt x="4776769" y="2375192"/>
                </a:lnTo>
                <a:lnTo>
                  <a:pt x="4204487" y="2375192"/>
                </a:lnTo>
                <a:lnTo>
                  <a:pt x="4195808" y="2203329"/>
                </a:lnTo>
                <a:cubicBezTo>
                  <a:pt x="4102770" y="1287194"/>
                  <a:pt x="3329065" y="572282"/>
                  <a:pt x="2388384" y="572282"/>
                </a:cubicBezTo>
                <a:cubicBezTo>
                  <a:pt x="1447703" y="572282"/>
                  <a:pt x="673999" y="1287194"/>
                  <a:pt x="580960" y="2203329"/>
                </a:cubicBezTo>
                <a:lnTo>
                  <a:pt x="572282" y="2375192"/>
                </a:lnTo>
                <a:lnTo>
                  <a:pt x="0" y="2375192"/>
                </a:lnTo>
                <a:lnTo>
                  <a:pt x="11633" y="2144816"/>
                </a:lnTo>
                <a:cubicBezTo>
                  <a:pt x="133978" y="940105"/>
                  <a:pt x="1151394" y="0"/>
                  <a:pt x="2388384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52858" y="1483870"/>
            <a:ext cx="2839142" cy="51161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 rot="16200000" flipH="1">
            <a:off x="2366330" y="1891898"/>
            <a:ext cx="3246548" cy="6509836"/>
          </a:xfrm>
          <a:custGeom>
            <a:avLst/>
            <a:gdLst>
              <a:gd name="connsiteX0" fmla="*/ 0 w 3246548"/>
              <a:gd name="connsiteY0" fmla="*/ 0 h 6509836"/>
              <a:gd name="connsiteX1" fmla="*/ 0 w 3246548"/>
              <a:gd name="connsiteY1" fmla="*/ 552613 h 6509836"/>
              <a:gd name="connsiteX2" fmla="*/ 267752 w 3246548"/>
              <a:gd name="connsiteY2" fmla="*/ 566133 h 6509836"/>
              <a:gd name="connsiteX3" fmla="*/ 2694152 w 3246548"/>
              <a:gd name="connsiteY3" fmla="*/ 3254918 h 6509836"/>
              <a:gd name="connsiteX4" fmla="*/ 267752 w 3246548"/>
              <a:gd name="connsiteY4" fmla="*/ 5943703 h 6509836"/>
              <a:gd name="connsiteX5" fmla="*/ 0 w 3246548"/>
              <a:gd name="connsiteY5" fmla="*/ 5957224 h 6509836"/>
              <a:gd name="connsiteX6" fmla="*/ 0 w 3246548"/>
              <a:gd name="connsiteY6" fmla="*/ 6509836 h 6509836"/>
              <a:gd name="connsiteX7" fmla="*/ 158922 w 3246548"/>
              <a:gd name="connsiteY7" fmla="*/ 6505818 h 6509836"/>
              <a:gd name="connsiteX8" fmla="*/ 3246548 w 3246548"/>
              <a:gd name="connsiteY8" fmla="*/ 3254918 h 6509836"/>
              <a:gd name="connsiteX9" fmla="*/ 158922 w 3246548"/>
              <a:gd name="connsiteY9" fmla="*/ 4019 h 650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6548" h="6509836">
                <a:moveTo>
                  <a:pt x="0" y="0"/>
                </a:moveTo>
                <a:lnTo>
                  <a:pt x="0" y="552613"/>
                </a:lnTo>
                <a:lnTo>
                  <a:pt x="267752" y="566133"/>
                </a:lnTo>
                <a:cubicBezTo>
                  <a:pt x="1630625" y="704540"/>
                  <a:pt x="2694152" y="1855529"/>
                  <a:pt x="2694152" y="3254918"/>
                </a:cubicBezTo>
                <a:cubicBezTo>
                  <a:pt x="2694152" y="4654308"/>
                  <a:pt x="1630625" y="5805296"/>
                  <a:pt x="267752" y="5943703"/>
                </a:cubicBezTo>
                <a:lnTo>
                  <a:pt x="0" y="5957224"/>
                </a:lnTo>
                <a:lnTo>
                  <a:pt x="0" y="6509836"/>
                </a:lnTo>
                <a:lnTo>
                  <a:pt x="158922" y="6505818"/>
                </a:lnTo>
                <a:cubicBezTo>
                  <a:pt x="1878837" y="6418635"/>
                  <a:pt x="3246548" y="4996499"/>
                  <a:pt x="3246548" y="3254918"/>
                </a:cubicBezTo>
                <a:cubicBezTo>
                  <a:pt x="3246548" y="1513337"/>
                  <a:pt x="1878837" y="91201"/>
                  <a:pt x="158922" y="4019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16200000" flipH="1">
            <a:off x="-656726" y="4906153"/>
            <a:ext cx="3343043" cy="560653"/>
          </a:xfrm>
          <a:prstGeom prst="rect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rot="16200000" flipH="1">
            <a:off x="2361820" y="-1367746"/>
            <a:ext cx="3255135" cy="6510270"/>
          </a:xfrm>
          <a:custGeom>
            <a:avLst/>
            <a:gdLst>
              <a:gd name="connsiteX0" fmla="*/ 3255135 w 3255135"/>
              <a:gd name="connsiteY0" fmla="*/ 0 h 6510270"/>
              <a:gd name="connsiteX1" fmla="*/ 3255135 w 3255135"/>
              <a:gd name="connsiteY1" fmla="*/ 552396 h 6510270"/>
              <a:gd name="connsiteX2" fmla="*/ 552396 w 3255135"/>
              <a:gd name="connsiteY2" fmla="*/ 3255135 h 6510270"/>
              <a:gd name="connsiteX3" fmla="*/ 3255135 w 3255135"/>
              <a:gd name="connsiteY3" fmla="*/ 5957874 h 6510270"/>
              <a:gd name="connsiteX4" fmla="*/ 3255135 w 3255135"/>
              <a:gd name="connsiteY4" fmla="*/ 6510270 h 6510270"/>
              <a:gd name="connsiteX5" fmla="*/ 0 w 3255135"/>
              <a:gd name="connsiteY5" fmla="*/ 3255135 h 6510270"/>
              <a:gd name="connsiteX6" fmla="*/ 3255135 w 3255135"/>
              <a:gd name="connsiteY6" fmla="*/ 0 h 65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5135" h="6510270">
                <a:moveTo>
                  <a:pt x="3255135" y="0"/>
                </a:moveTo>
                <a:lnTo>
                  <a:pt x="3255135" y="552396"/>
                </a:lnTo>
                <a:cubicBezTo>
                  <a:pt x="1762453" y="552396"/>
                  <a:pt x="552396" y="1762453"/>
                  <a:pt x="552396" y="3255135"/>
                </a:cubicBezTo>
                <a:cubicBezTo>
                  <a:pt x="552396" y="4747817"/>
                  <a:pt x="1762453" y="5957874"/>
                  <a:pt x="3255135" y="5957874"/>
                </a:cubicBezTo>
                <a:lnTo>
                  <a:pt x="3255135" y="6510270"/>
                </a:lnTo>
                <a:cubicBezTo>
                  <a:pt x="1457374" y="6510270"/>
                  <a:pt x="0" y="5052896"/>
                  <a:pt x="0" y="3255135"/>
                </a:cubicBezTo>
                <a:cubicBezTo>
                  <a:pt x="0" y="1457374"/>
                  <a:pt x="1457374" y="0"/>
                  <a:pt x="3255135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16200000" flipH="1">
            <a:off x="5206390" y="1485192"/>
            <a:ext cx="3523542" cy="55315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3182" y="2622138"/>
            <a:ext cx="52803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</a:t>
            </a:r>
            <a:r>
              <a:rPr lang="zh-CN" altLang="en-US" sz="5400" b="1" dirty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54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endParaRPr lang="zh-CN" altLang="en-US" sz="5400" b="1" dirty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3182" y="3716116"/>
            <a:ext cx="44696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b="1" dirty="0">
                <a:solidFill>
                  <a:srgbClr val="FDC6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“画</a:t>
            </a:r>
            <a:r>
              <a:rPr lang="zh-CN" altLang="en-US" sz="8000" b="1" dirty="0">
                <a:solidFill>
                  <a:srgbClr val="9D1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8000" b="1" dirty="0">
                <a:solidFill>
                  <a:srgbClr val="FDC6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画” </a:t>
            </a:r>
            <a:endParaRPr lang="zh-CN" altLang="en-US" sz="3200" dirty="0">
              <a:solidFill>
                <a:srgbClr val="FDC6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64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1392"/>
          <a:stretch/>
        </p:blipFill>
        <p:spPr>
          <a:xfrm>
            <a:off x="1528911" y="776068"/>
            <a:ext cx="4920948" cy="47393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5400000" flipH="1" flipV="1">
            <a:off x="-612229" y="1346696"/>
            <a:ext cx="3246549" cy="553157"/>
          </a:xfrm>
          <a:prstGeom prst="rect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rot="5400000" flipH="1" flipV="1">
            <a:off x="2362035" y="1614332"/>
            <a:ext cx="3255135" cy="6510270"/>
          </a:xfrm>
          <a:custGeom>
            <a:avLst/>
            <a:gdLst>
              <a:gd name="connsiteX0" fmla="*/ 3255135 w 3255135"/>
              <a:gd name="connsiteY0" fmla="*/ 0 h 6510270"/>
              <a:gd name="connsiteX1" fmla="*/ 3255135 w 3255135"/>
              <a:gd name="connsiteY1" fmla="*/ 552396 h 6510270"/>
              <a:gd name="connsiteX2" fmla="*/ 552396 w 3255135"/>
              <a:gd name="connsiteY2" fmla="*/ 3255135 h 6510270"/>
              <a:gd name="connsiteX3" fmla="*/ 3255135 w 3255135"/>
              <a:gd name="connsiteY3" fmla="*/ 5957874 h 6510270"/>
              <a:gd name="connsiteX4" fmla="*/ 3255135 w 3255135"/>
              <a:gd name="connsiteY4" fmla="*/ 6510270 h 6510270"/>
              <a:gd name="connsiteX5" fmla="*/ 0 w 3255135"/>
              <a:gd name="connsiteY5" fmla="*/ 3255135 h 6510270"/>
              <a:gd name="connsiteX6" fmla="*/ 3255135 w 3255135"/>
              <a:gd name="connsiteY6" fmla="*/ 0 h 65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5135" h="6510270">
                <a:moveTo>
                  <a:pt x="3255135" y="0"/>
                </a:moveTo>
                <a:lnTo>
                  <a:pt x="3255135" y="552396"/>
                </a:lnTo>
                <a:cubicBezTo>
                  <a:pt x="1762453" y="552396"/>
                  <a:pt x="552396" y="1762453"/>
                  <a:pt x="552396" y="3255135"/>
                </a:cubicBezTo>
                <a:cubicBezTo>
                  <a:pt x="552396" y="4747817"/>
                  <a:pt x="1762453" y="5957874"/>
                  <a:pt x="3255135" y="5957874"/>
                </a:cubicBezTo>
                <a:lnTo>
                  <a:pt x="3255135" y="6510270"/>
                </a:lnTo>
                <a:cubicBezTo>
                  <a:pt x="1457374" y="6510270"/>
                  <a:pt x="0" y="5052896"/>
                  <a:pt x="0" y="3255135"/>
                </a:cubicBezTo>
                <a:cubicBezTo>
                  <a:pt x="0" y="1457374"/>
                  <a:pt x="1457374" y="0"/>
                  <a:pt x="3255135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5400000">
            <a:off x="5152417" y="4785276"/>
            <a:ext cx="3630614" cy="55315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2366111" y="-1631644"/>
            <a:ext cx="3246548" cy="6509836"/>
          </a:xfrm>
          <a:custGeom>
            <a:avLst/>
            <a:gdLst>
              <a:gd name="connsiteX0" fmla="*/ 0 w 3246548"/>
              <a:gd name="connsiteY0" fmla="*/ 0 h 6509836"/>
              <a:gd name="connsiteX1" fmla="*/ 0 w 3246548"/>
              <a:gd name="connsiteY1" fmla="*/ 552613 h 6509836"/>
              <a:gd name="connsiteX2" fmla="*/ 267752 w 3246548"/>
              <a:gd name="connsiteY2" fmla="*/ 566133 h 6509836"/>
              <a:gd name="connsiteX3" fmla="*/ 2694152 w 3246548"/>
              <a:gd name="connsiteY3" fmla="*/ 3254918 h 6509836"/>
              <a:gd name="connsiteX4" fmla="*/ 267752 w 3246548"/>
              <a:gd name="connsiteY4" fmla="*/ 5943703 h 6509836"/>
              <a:gd name="connsiteX5" fmla="*/ 0 w 3246548"/>
              <a:gd name="connsiteY5" fmla="*/ 5957224 h 6509836"/>
              <a:gd name="connsiteX6" fmla="*/ 0 w 3246548"/>
              <a:gd name="connsiteY6" fmla="*/ 6509836 h 6509836"/>
              <a:gd name="connsiteX7" fmla="*/ 158922 w 3246548"/>
              <a:gd name="connsiteY7" fmla="*/ 6505818 h 6509836"/>
              <a:gd name="connsiteX8" fmla="*/ 3246548 w 3246548"/>
              <a:gd name="connsiteY8" fmla="*/ 3254918 h 6509836"/>
              <a:gd name="connsiteX9" fmla="*/ 158922 w 3246548"/>
              <a:gd name="connsiteY9" fmla="*/ 4019 h 650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6548" h="6509836">
                <a:moveTo>
                  <a:pt x="0" y="0"/>
                </a:moveTo>
                <a:lnTo>
                  <a:pt x="0" y="552613"/>
                </a:lnTo>
                <a:lnTo>
                  <a:pt x="267752" y="566133"/>
                </a:lnTo>
                <a:cubicBezTo>
                  <a:pt x="1630625" y="704540"/>
                  <a:pt x="2694152" y="1855529"/>
                  <a:pt x="2694152" y="3254918"/>
                </a:cubicBezTo>
                <a:cubicBezTo>
                  <a:pt x="2694152" y="4654308"/>
                  <a:pt x="1630625" y="5805296"/>
                  <a:pt x="267752" y="5943703"/>
                </a:cubicBezTo>
                <a:lnTo>
                  <a:pt x="0" y="5957224"/>
                </a:lnTo>
                <a:lnTo>
                  <a:pt x="0" y="6509836"/>
                </a:lnTo>
                <a:lnTo>
                  <a:pt x="158922" y="6505818"/>
                </a:lnTo>
                <a:cubicBezTo>
                  <a:pt x="1878837" y="6418635"/>
                  <a:pt x="3246548" y="4996499"/>
                  <a:pt x="3246548" y="3254918"/>
                </a:cubicBezTo>
                <a:cubicBezTo>
                  <a:pt x="3246548" y="1513337"/>
                  <a:pt x="1878837" y="91201"/>
                  <a:pt x="158922" y="4019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16200000">
            <a:off x="6188316" y="2189454"/>
            <a:ext cx="4233162" cy="2104890"/>
          </a:xfrm>
          <a:custGeom>
            <a:avLst/>
            <a:gdLst>
              <a:gd name="connsiteX0" fmla="*/ 2388384 w 4776769"/>
              <a:gd name="connsiteY0" fmla="*/ 0 h 2375192"/>
              <a:gd name="connsiteX1" fmla="*/ 4765136 w 4776769"/>
              <a:gd name="connsiteY1" fmla="*/ 2144816 h 2375192"/>
              <a:gd name="connsiteX2" fmla="*/ 4776769 w 4776769"/>
              <a:gd name="connsiteY2" fmla="*/ 2375192 h 2375192"/>
              <a:gd name="connsiteX3" fmla="*/ 4204487 w 4776769"/>
              <a:gd name="connsiteY3" fmla="*/ 2375192 h 2375192"/>
              <a:gd name="connsiteX4" fmla="*/ 4195808 w 4776769"/>
              <a:gd name="connsiteY4" fmla="*/ 2203329 h 2375192"/>
              <a:gd name="connsiteX5" fmla="*/ 2388384 w 4776769"/>
              <a:gd name="connsiteY5" fmla="*/ 572282 h 2375192"/>
              <a:gd name="connsiteX6" fmla="*/ 580960 w 4776769"/>
              <a:gd name="connsiteY6" fmla="*/ 2203329 h 2375192"/>
              <a:gd name="connsiteX7" fmla="*/ 572282 w 4776769"/>
              <a:gd name="connsiteY7" fmla="*/ 2375192 h 2375192"/>
              <a:gd name="connsiteX8" fmla="*/ 0 w 4776769"/>
              <a:gd name="connsiteY8" fmla="*/ 2375192 h 2375192"/>
              <a:gd name="connsiteX9" fmla="*/ 11633 w 4776769"/>
              <a:gd name="connsiteY9" fmla="*/ 2144816 h 2375192"/>
              <a:gd name="connsiteX10" fmla="*/ 2388384 w 4776769"/>
              <a:gd name="connsiteY10" fmla="*/ 0 h 23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76769" h="2375192">
                <a:moveTo>
                  <a:pt x="2388384" y="0"/>
                </a:moveTo>
                <a:cubicBezTo>
                  <a:pt x="3625374" y="0"/>
                  <a:pt x="4642791" y="940105"/>
                  <a:pt x="4765136" y="2144816"/>
                </a:cubicBezTo>
                <a:lnTo>
                  <a:pt x="4776769" y="2375192"/>
                </a:lnTo>
                <a:lnTo>
                  <a:pt x="4204487" y="2375192"/>
                </a:lnTo>
                <a:lnTo>
                  <a:pt x="4195808" y="2203329"/>
                </a:lnTo>
                <a:cubicBezTo>
                  <a:pt x="4102770" y="1287194"/>
                  <a:pt x="3329065" y="572282"/>
                  <a:pt x="2388384" y="572282"/>
                </a:cubicBezTo>
                <a:cubicBezTo>
                  <a:pt x="1447703" y="572282"/>
                  <a:pt x="673999" y="1287194"/>
                  <a:pt x="580960" y="2203329"/>
                </a:cubicBezTo>
                <a:lnTo>
                  <a:pt x="572282" y="2375192"/>
                </a:lnTo>
                <a:lnTo>
                  <a:pt x="0" y="2375192"/>
                </a:lnTo>
                <a:lnTo>
                  <a:pt x="11633" y="2144816"/>
                </a:lnTo>
                <a:cubicBezTo>
                  <a:pt x="133978" y="940105"/>
                  <a:pt x="1151394" y="0"/>
                  <a:pt x="2388384" y="0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6200000" flipV="1">
            <a:off x="8288722" y="2189454"/>
            <a:ext cx="4233162" cy="2104890"/>
          </a:xfrm>
          <a:custGeom>
            <a:avLst/>
            <a:gdLst>
              <a:gd name="connsiteX0" fmla="*/ 2388384 w 4776769"/>
              <a:gd name="connsiteY0" fmla="*/ 0 h 2375192"/>
              <a:gd name="connsiteX1" fmla="*/ 4765136 w 4776769"/>
              <a:gd name="connsiteY1" fmla="*/ 2144816 h 2375192"/>
              <a:gd name="connsiteX2" fmla="*/ 4776769 w 4776769"/>
              <a:gd name="connsiteY2" fmla="*/ 2375192 h 2375192"/>
              <a:gd name="connsiteX3" fmla="*/ 4204487 w 4776769"/>
              <a:gd name="connsiteY3" fmla="*/ 2375192 h 2375192"/>
              <a:gd name="connsiteX4" fmla="*/ 4195808 w 4776769"/>
              <a:gd name="connsiteY4" fmla="*/ 2203329 h 2375192"/>
              <a:gd name="connsiteX5" fmla="*/ 2388384 w 4776769"/>
              <a:gd name="connsiteY5" fmla="*/ 572282 h 2375192"/>
              <a:gd name="connsiteX6" fmla="*/ 580960 w 4776769"/>
              <a:gd name="connsiteY6" fmla="*/ 2203329 h 2375192"/>
              <a:gd name="connsiteX7" fmla="*/ 572282 w 4776769"/>
              <a:gd name="connsiteY7" fmla="*/ 2375192 h 2375192"/>
              <a:gd name="connsiteX8" fmla="*/ 0 w 4776769"/>
              <a:gd name="connsiteY8" fmla="*/ 2375192 h 2375192"/>
              <a:gd name="connsiteX9" fmla="*/ 11633 w 4776769"/>
              <a:gd name="connsiteY9" fmla="*/ 2144816 h 2375192"/>
              <a:gd name="connsiteX10" fmla="*/ 2388384 w 4776769"/>
              <a:gd name="connsiteY10" fmla="*/ 0 h 237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76769" h="2375192">
                <a:moveTo>
                  <a:pt x="2388384" y="0"/>
                </a:moveTo>
                <a:cubicBezTo>
                  <a:pt x="3625374" y="0"/>
                  <a:pt x="4642791" y="940105"/>
                  <a:pt x="4765136" y="2144816"/>
                </a:cubicBezTo>
                <a:lnTo>
                  <a:pt x="4776769" y="2375192"/>
                </a:lnTo>
                <a:lnTo>
                  <a:pt x="4204487" y="2375192"/>
                </a:lnTo>
                <a:lnTo>
                  <a:pt x="4195808" y="2203329"/>
                </a:lnTo>
                <a:cubicBezTo>
                  <a:pt x="4102770" y="1287194"/>
                  <a:pt x="3329065" y="572282"/>
                  <a:pt x="2388384" y="572282"/>
                </a:cubicBezTo>
                <a:cubicBezTo>
                  <a:pt x="1447703" y="572282"/>
                  <a:pt x="673999" y="1287194"/>
                  <a:pt x="580960" y="2203329"/>
                </a:cubicBezTo>
                <a:lnTo>
                  <a:pt x="572282" y="2375192"/>
                </a:lnTo>
                <a:lnTo>
                  <a:pt x="0" y="2375192"/>
                </a:lnTo>
                <a:lnTo>
                  <a:pt x="11633" y="2144816"/>
                </a:lnTo>
                <a:cubicBezTo>
                  <a:pt x="133978" y="940105"/>
                  <a:pt x="1151394" y="0"/>
                  <a:pt x="2388384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52858" y="1125318"/>
            <a:ext cx="2839142" cy="51161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16471" y="2703290"/>
            <a:ext cx="18564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9D1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3200" b="1" dirty="0" smtClean="0">
                <a:solidFill>
                  <a:srgbClr val="FDC6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32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</a:t>
            </a:r>
            <a:r>
              <a:rPr lang="zh-CN" altLang="en-US" sz="3200" b="1" dirty="0" smtClean="0">
                <a:solidFill>
                  <a:srgbClr val="9D1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</a:t>
            </a:r>
            <a:endParaRPr lang="en-US" altLang="zh-CN" sz="3200" b="1" dirty="0" smtClean="0">
              <a:solidFill>
                <a:srgbClr val="9D1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rgbClr val="FDC6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en-US" sz="3200" b="1" dirty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3200" b="1" dirty="0" smtClean="0">
                <a:solidFill>
                  <a:srgbClr val="9D1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</a:t>
            </a:r>
            <a:r>
              <a:rPr lang="zh-CN" altLang="en-US" sz="3200" b="1" dirty="0" smtClean="0">
                <a:solidFill>
                  <a:srgbClr val="FDC6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</a:t>
            </a:r>
            <a:endParaRPr lang="en-US" altLang="zh-CN" sz="3200" b="1" dirty="0" smtClean="0">
              <a:solidFill>
                <a:srgbClr val="FDC6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905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1324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249250" y="553792"/>
            <a:ext cx="5473521" cy="547352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200000" flipH="1">
            <a:off x="-662675" y="1397145"/>
            <a:ext cx="3354942" cy="560653"/>
          </a:xfrm>
          <a:prstGeom prst="rect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rot="5400000" flipH="1" flipV="1">
            <a:off x="2361820" y="1727377"/>
            <a:ext cx="3255135" cy="6510270"/>
          </a:xfrm>
          <a:custGeom>
            <a:avLst/>
            <a:gdLst>
              <a:gd name="connsiteX0" fmla="*/ 3255135 w 3255135"/>
              <a:gd name="connsiteY0" fmla="*/ 0 h 6510270"/>
              <a:gd name="connsiteX1" fmla="*/ 3255135 w 3255135"/>
              <a:gd name="connsiteY1" fmla="*/ 552396 h 6510270"/>
              <a:gd name="connsiteX2" fmla="*/ 552396 w 3255135"/>
              <a:gd name="connsiteY2" fmla="*/ 3255135 h 6510270"/>
              <a:gd name="connsiteX3" fmla="*/ 3255135 w 3255135"/>
              <a:gd name="connsiteY3" fmla="*/ 5957874 h 6510270"/>
              <a:gd name="connsiteX4" fmla="*/ 3255135 w 3255135"/>
              <a:gd name="connsiteY4" fmla="*/ 6510270 h 6510270"/>
              <a:gd name="connsiteX5" fmla="*/ 0 w 3255135"/>
              <a:gd name="connsiteY5" fmla="*/ 3255135 h 6510270"/>
              <a:gd name="connsiteX6" fmla="*/ 3255135 w 3255135"/>
              <a:gd name="connsiteY6" fmla="*/ 0 h 65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5135" h="6510270">
                <a:moveTo>
                  <a:pt x="3255135" y="0"/>
                </a:moveTo>
                <a:lnTo>
                  <a:pt x="3255135" y="552396"/>
                </a:lnTo>
                <a:cubicBezTo>
                  <a:pt x="1762453" y="552396"/>
                  <a:pt x="552396" y="1762453"/>
                  <a:pt x="552396" y="3255135"/>
                </a:cubicBezTo>
                <a:cubicBezTo>
                  <a:pt x="552396" y="4747817"/>
                  <a:pt x="1762453" y="5957874"/>
                  <a:pt x="3255135" y="5957874"/>
                </a:cubicBezTo>
                <a:lnTo>
                  <a:pt x="3255135" y="6510270"/>
                </a:lnTo>
                <a:cubicBezTo>
                  <a:pt x="1457374" y="6510270"/>
                  <a:pt x="0" y="5052896"/>
                  <a:pt x="0" y="3255135"/>
                </a:cubicBezTo>
                <a:cubicBezTo>
                  <a:pt x="0" y="1457374"/>
                  <a:pt x="1457374" y="0"/>
                  <a:pt x="3255135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5400000" flipH="1" flipV="1">
            <a:off x="2366330" y="-1631644"/>
            <a:ext cx="3246548" cy="6509836"/>
          </a:xfrm>
          <a:custGeom>
            <a:avLst/>
            <a:gdLst>
              <a:gd name="connsiteX0" fmla="*/ 0 w 3246548"/>
              <a:gd name="connsiteY0" fmla="*/ 0 h 6509836"/>
              <a:gd name="connsiteX1" fmla="*/ 0 w 3246548"/>
              <a:gd name="connsiteY1" fmla="*/ 552613 h 6509836"/>
              <a:gd name="connsiteX2" fmla="*/ 267752 w 3246548"/>
              <a:gd name="connsiteY2" fmla="*/ 566133 h 6509836"/>
              <a:gd name="connsiteX3" fmla="*/ 2694152 w 3246548"/>
              <a:gd name="connsiteY3" fmla="*/ 3254918 h 6509836"/>
              <a:gd name="connsiteX4" fmla="*/ 267752 w 3246548"/>
              <a:gd name="connsiteY4" fmla="*/ 5943703 h 6509836"/>
              <a:gd name="connsiteX5" fmla="*/ 0 w 3246548"/>
              <a:gd name="connsiteY5" fmla="*/ 5957224 h 6509836"/>
              <a:gd name="connsiteX6" fmla="*/ 0 w 3246548"/>
              <a:gd name="connsiteY6" fmla="*/ 6509836 h 6509836"/>
              <a:gd name="connsiteX7" fmla="*/ 158922 w 3246548"/>
              <a:gd name="connsiteY7" fmla="*/ 6505818 h 6509836"/>
              <a:gd name="connsiteX8" fmla="*/ 3246548 w 3246548"/>
              <a:gd name="connsiteY8" fmla="*/ 3254918 h 6509836"/>
              <a:gd name="connsiteX9" fmla="*/ 158922 w 3246548"/>
              <a:gd name="connsiteY9" fmla="*/ 4019 h 650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6548" h="6509836">
                <a:moveTo>
                  <a:pt x="0" y="0"/>
                </a:moveTo>
                <a:lnTo>
                  <a:pt x="0" y="552613"/>
                </a:lnTo>
                <a:lnTo>
                  <a:pt x="267752" y="566133"/>
                </a:lnTo>
                <a:cubicBezTo>
                  <a:pt x="1630625" y="704540"/>
                  <a:pt x="2694152" y="1855529"/>
                  <a:pt x="2694152" y="3254918"/>
                </a:cubicBezTo>
                <a:cubicBezTo>
                  <a:pt x="2694152" y="4654308"/>
                  <a:pt x="1630625" y="5805296"/>
                  <a:pt x="267752" y="5943703"/>
                </a:cubicBezTo>
                <a:lnTo>
                  <a:pt x="0" y="5957224"/>
                </a:lnTo>
                <a:lnTo>
                  <a:pt x="0" y="6509836"/>
                </a:lnTo>
                <a:lnTo>
                  <a:pt x="158922" y="6505818"/>
                </a:lnTo>
                <a:cubicBezTo>
                  <a:pt x="1878837" y="6418635"/>
                  <a:pt x="3246548" y="4996499"/>
                  <a:pt x="3246548" y="3254918"/>
                </a:cubicBezTo>
                <a:cubicBezTo>
                  <a:pt x="3246548" y="1513337"/>
                  <a:pt x="1878837" y="91201"/>
                  <a:pt x="158922" y="4019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5400000" flipH="1" flipV="1">
            <a:off x="5162435" y="4775695"/>
            <a:ext cx="3611452" cy="55315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KSO_Shape"/>
          <p:cNvSpPr/>
          <p:nvPr/>
        </p:nvSpPr>
        <p:spPr>
          <a:xfrm rot="5400000">
            <a:off x="8596905" y="3276244"/>
            <a:ext cx="2821387" cy="3846285"/>
          </a:xfrm>
          <a:prstGeom prst="stripedRightArrow">
            <a:avLst>
              <a:gd name="adj1" fmla="val 68107"/>
              <a:gd name="adj2" fmla="val 30451"/>
            </a:avLst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900763" y="4229890"/>
            <a:ext cx="30299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endParaRPr lang="en-US" altLang="zh-CN" sz="4000" b="1" dirty="0" smtClean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开始制作</a:t>
            </a:r>
            <a:endParaRPr lang="en-US" altLang="zh-CN" sz="4000" b="1" dirty="0" smtClean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b="1" dirty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4000" b="1" dirty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KSO_Shape"/>
          <p:cNvSpPr/>
          <p:nvPr/>
        </p:nvSpPr>
        <p:spPr>
          <a:xfrm rot="10800000">
            <a:off x="7562485" y="519171"/>
            <a:ext cx="3758656" cy="3846285"/>
          </a:xfrm>
          <a:prstGeom prst="stripedRightArrow">
            <a:avLst>
              <a:gd name="adj1" fmla="val 68107"/>
              <a:gd name="adj2" fmla="val 30065"/>
            </a:avLst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759086" y="1544069"/>
            <a:ext cx="30261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 dirty="0">
                <a:solidFill>
                  <a:srgbClr val="FDC6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4000" b="1" dirty="0" smtClean="0">
                <a:solidFill>
                  <a:srgbClr val="FDC6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4000" b="1" dirty="0" smtClean="0">
              <a:solidFill>
                <a:srgbClr val="FDC6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000" b="1" dirty="0">
                <a:solidFill>
                  <a:srgbClr val="FDC6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第一种方法</a:t>
            </a:r>
            <a:endParaRPr lang="en-US" altLang="zh-CN" sz="4000" b="1" dirty="0" smtClean="0">
              <a:solidFill>
                <a:srgbClr val="FDC6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000" b="1" dirty="0">
                <a:solidFill>
                  <a:srgbClr val="FDC6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最终效果</a:t>
            </a:r>
          </a:p>
        </p:txBody>
      </p:sp>
    </p:spTree>
    <p:extLst>
      <p:ext uri="{BB962C8B-B14F-4D97-AF65-F5344CB8AC3E}">
        <p14:creationId xmlns:p14="http://schemas.microsoft.com/office/powerpoint/2010/main" val="27689024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7200107" y="815049"/>
            <a:ext cx="5473521" cy="547352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 flipH="1" flipV="1">
            <a:off x="5162435" y="1495465"/>
            <a:ext cx="3611452" cy="55315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rot="16200000" flipH="1">
            <a:off x="8323226" y="1946126"/>
            <a:ext cx="3246548" cy="6509836"/>
          </a:xfrm>
          <a:custGeom>
            <a:avLst/>
            <a:gdLst>
              <a:gd name="connsiteX0" fmla="*/ 0 w 3246548"/>
              <a:gd name="connsiteY0" fmla="*/ 0 h 6509836"/>
              <a:gd name="connsiteX1" fmla="*/ 0 w 3246548"/>
              <a:gd name="connsiteY1" fmla="*/ 552613 h 6509836"/>
              <a:gd name="connsiteX2" fmla="*/ 267752 w 3246548"/>
              <a:gd name="connsiteY2" fmla="*/ 566133 h 6509836"/>
              <a:gd name="connsiteX3" fmla="*/ 2694152 w 3246548"/>
              <a:gd name="connsiteY3" fmla="*/ 3254918 h 6509836"/>
              <a:gd name="connsiteX4" fmla="*/ 267752 w 3246548"/>
              <a:gd name="connsiteY4" fmla="*/ 5943703 h 6509836"/>
              <a:gd name="connsiteX5" fmla="*/ 0 w 3246548"/>
              <a:gd name="connsiteY5" fmla="*/ 5957224 h 6509836"/>
              <a:gd name="connsiteX6" fmla="*/ 0 w 3246548"/>
              <a:gd name="connsiteY6" fmla="*/ 6509836 h 6509836"/>
              <a:gd name="connsiteX7" fmla="*/ 158922 w 3246548"/>
              <a:gd name="connsiteY7" fmla="*/ 6505818 h 6509836"/>
              <a:gd name="connsiteX8" fmla="*/ 3246548 w 3246548"/>
              <a:gd name="connsiteY8" fmla="*/ 3254918 h 6509836"/>
              <a:gd name="connsiteX9" fmla="*/ 158922 w 3246548"/>
              <a:gd name="connsiteY9" fmla="*/ 4019 h 650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6548" h="6509836">
                <a:moveTo>
                  <a:pt x="0" y="0"/>
                </a:moveTo>
                <a:lnTo>
                  <a:pt x="0" y="552613"/>
                </a:lnTo>
                <a:lnTo>
                  <a:pt x="267752" y="566133"/>
                </a:lnTo>
                <a:cubicBezTo>
                  <a:pt x="1630625" y="704540"/>
                  <a:pt x="2694152" y="1855529"/>
                  <a:pt x="2694152" y="3254918"/>
                </a:cubicBezTo>
                <a:cubicBezTo>
                  <a:pt x="2694152" y="4654308"/>
                  <a:pt x="1630625" y="5805296"/>
                  <a:pt x="267752" y="5943703"/>
                </a:cubicBezTo>
                <a:lnTo>
                  <a:pt x="0" y="5957224"/>
                </a:lnTo>
                <a:lnTo>
                  <a:pt x="0" y="6509836"/>
                </a:lnTo>
                <a:lnTo>
                  <a:pt x="158922" y="6505818"/>
                </a:lnTo>
                <a:cubicBezTo>
                  <a:pt x="1878837" y="6418635"/>
                  <a:pt x="3246548" y="4996499"/>
                  <a:pt x="3246548" y="3254918"/>
                </a:cubicBezTo>
                <a:cubicBezTo>
                  <a:pt x="3246548" y="1513337"/>
                  <a:pt x="1878837" y="91201"/>
                  <a:pt x="158922" y="4019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5400000" flipH="1" flipV="1">
            <a:off x="5300950" y="4914208"/>
            <a:ext cx="3334426" cy="553157"/>
          </a:xfrm>
          <a:prstGeom prst="rect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 flipH="1">
            <a:off x="8319149" y="-1354837"/>
            <a:ext cx="3255135" cy="6510270"/>
          </a:xfrm>
          <a:custGeom>
            <a:avLst/>
            <a:gdLst>
              <a:gd name="connsiteX0" fmla="*/ 3255135 w 3255135"/>
              <a:gd name="connsiteY0" fmla="*/ 0 h 6510270"/>
              <a:gd name="connsiteX1" fmla="*/ 3255135 w 3255135"/>
              <a:gd name="connsiteY1" fmla="*/ 552396 h 6510270"/>
              <a:gd name="connsiteX2" fmla="*/ 552396 w 3255135"/>
              <a:gd name="connsiteY2" fmla="*/ 3255135 h 6510270"/>
              <a:gd name="connsiteX3" fmla="*/ 3255135 w 3255135"/>
              <a:gd name="connsiteY3" fmla="*/ 5957874 h 6510270"/>
              <a:gd name="connsiteX4" fmla="*/ 3255135 w 3255135"/>
              <a:gd name="connsiteY4" fmla="*/ 6510270 h 6510270"/>
              <a:gd name="connsiteX5" fmla="*/ 0 w 3255135"/>
              <a:gd name="connsiteY5" fmla="*/ 3255135 h 6510270"/>
              <a:gd name="connsiteX6" fmla="*/ 3255135 w 3255135"/>
              <a:gd name="connsiteY6" fmla="*/ 0 h 65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5135" h="6510270">
                <a:moveTo>
                  <a:pt x="3255135" y="0"/>
                </a:moveTo>
                <a:lnTo>
                  <a:pt x="3255135" y="552396"/>
                </a:lnTo>
                <a:cubicBezTo>
                  <a:pt x="1762453" y="552396"/>
                  <a:pt x="552396" y="1762453"/>
                  <a:pt x="552396" y="3255135"/>
                </a:cubicBezTo>
                <a:cubicBezTo>
                  <a:pt x="552396" y="4747817"/>
                  <a:pt x="1762453" y="5957874"/>
                  <a:pt x="3255135" y="5957874"/>
                </a:cubicBezTo>
                <a:lnTo>
                  <a:pt x="3255135" y="6510270"/>
                </a:lnTo>
                <a:cubicBezTo>
                  <a:pt x="1457374" y="6510270"/>
                  <a:pt x="0" y="5052896"/>
                  <a:pt x="0" y="3255135"/>
                </a:cubicBezTo>
                <a:cubicBezTo>
                  <a:pt x="0" y="1457374"/>
                  <a:pt x="1457374" y="0"/>
                  <a:pt x="3255135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5143" y="2155428"/>
            <a:ext cx="53646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插入需要处理的图片</a:t>
            </a:r>
            <a:endParaRPr lang="en-US" altLang="zh-CN" sz="2000" b="1" dirty="0" smtClean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利用删除背景工具删除相框内的区域</a:t>
            </a:r>
            <a:endParaRPr lang="en-US" altLang="zh-CN" sz="2000" b="1" dirty="0" smtClean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696" y="3458994"/>
            <a:ext cx="1364726" cy="14765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7196" y="5393220"/>
            <a:ext cx="3133725" cy="8953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梯形 13"/>
          <p:cNvSpPr/>
          <p:nvPr/>
        </p:nvSpPr>
        <p:spPr>
          <a:xfrm>
            <a:off x="1557660" y="5009164"/>
            <a:ext cx="3312795" cy="310472"/>
          </a:xfrm>
          <a:prstGeom prst="trapezoid">
            <a:avLst>
              <a:gd name="adj" fmla="val 29497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5499644" y="2133600"/>
            <a:ext cx="0" cy="749300"/>
          </a:xfrm>
          <a:prstGeom prst="line">
            <a:avLst/>
          </a:prstGeom>
          <a:ln w="38100">
            <a:solidFill>
              <a:srgbClr val="0696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等腰三角形 16"/>
          <p:cNvSpPr/>
          <p:nvPr/>
        </p:nvSpPr>
        <p:spPr>
          <a:xfrm rot="5400000">
            <a:off x="5538081" y="2226504"/>
            <a:ext cx="749301" cy="563493"/>
          </a:xfrm>
          <a:prstGeom prst="triangle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02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252846" y="581007"/>
            <a:ext cx="5473521" cy="547352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75470" y="3661881"/>
            <a:ext cx="2381250" cy="2220290"/>
          </a:xfrm>
          <a:prstGeom prst="rect">
            <a:avLst/>
          </a:prstGeom>
          <a:ln w="88900" cap="sq" cmpd="thickThin">
            <a:solidFill>
              <a:srgbClr val="0696BB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3" name="矩形标注 32"/>
          <p:cNvSpPr/>
          <p:nvPr/>
        </p:nvSpPr>
        <p:spPr>
          <a:xfrm>
            <a:off x="8333329" y="3087282"/>
            <a:ext cx="2415028" cy="369332"/>
          </a:xfrm>
          <a:prstGeom prst="wedgeRectCallout">
            <a:avLst>
              <a:gd name="adj1" fmla="val -30299"/>
              <a:gd name="adj2" fmla="val 120957"/>
            </a:avLst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梯形 30" hidden="1"/>
          <p:cNvSpPr/>
          <p:nvPr/>
        </p:nvSpPr>
        <p:spPr>
          <a:xfrm rot="16200000" flipH="1" flipV="1">
            <a:off x="6638940" y="4627136"/>
            <a:ext cx="2995503" cy="310472"/>
          </a:xfrm>
          <a:prstGeom prst="trapezoid">
            <a:avLst>
              <a:gd name="adj" fmla="val 92494"/>
            </a:avLst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梯形 26" hidden="1"/>
          <p:cNvSpPr/>
          <p:nvPr/>
        </p:nvSpPr>
        <p:spPr>
          <a:xfrm rot="5400000" flipV="1">
            <a:off x="9492124" y="4614465"/>
            <a:ext cx="2995503" cy="310472"/>
          </a:xfrm>
          <a:prstGeom prst="trapezoid">
            <a:avLst>
              <a:gd name="adj" fmla="val 92494"/>
            </a:avLst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 flipH="1" flipV="1">
            <a:off x="5273339" y="1389213"/>
            <a:ext cx="3389647" cy="553157"/>
          </a:xfrm>
          <a:prstGeom prst="rect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rot="5400000" flipH="1" flipV="1">
            <a:off x="2362039" y="1733049"/>
            <a:ext cx="3255135" cy="6510270"/>
          </a:xfrm>
          <a:custGeom>
            <a:avLst/>
            <a:gdLst>
              <a:gd name="connsiteX0" fmla="*/ 3255135 w 3255135"/>
              <a:gd name="connsiteY0" fmla="*/ 0 h 6510270"/>
              <a:gd name="connsiteX1" fmla="*/ 3255135 w 3255135"/>
              <a:gd name="connsiteY1" fmla="*/ 552396 h 6510270"/>
              <a:gd name="connsiteX2" fmla="*/ 552396 w 3255135"/>
              <a:gd name="connsiteY2" fmla="*/ 3255135 h 6510270"/>
              <a:gd name="connsiteX3" fmla="*/ 3255135 w 3255135"/>
              <a:gd name="connsiteY3" fmla="*/ 5957874 h 6510270"/>
              <a:gd name="connsiteX4" fmla="*/ 3255135 w 3255135"/>
              <a:gd name="connsiteY4" fmla="*/ 6510270 h 6510270"/>
              <a:gd name="connsiteX5" fmla="*/ 0 w 3255135"/>
              <a:gd name="connsiteY5" fmla="*/ 3255135 h 6510270"/>
              <a:gd name="connsiteX6" fmla="*/ 3255135 w 3255135"/>
              <a:gd name="connsiteY6" fmla="*/ 0 h 65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5135" h="6510270">
                <a:moveTo>
                  <a:pt x="3255135" y="0"/>
                </a:moveTo>
                <a:lnTo>
                  <a:pt x="3255135" y="552396"/>
                </a:lnTo>
                <a:cubicBezTo>
                  <a:pt x="1762453" y="552396"/>
                  <a:pt x="552396" y="1762453"/>
                  <a:pt x="552396" y="3255135"/>
                </a:cubicBezTo>
                <a:cubicBezTo>
                  <a:pt x="552396" y="4747817"/>
                  <a:pt x="1762453" y="5957874"/>
                  <a:pt x="3255135" y="5957874"/>
                </a:cubicBezTo>
                <a:lnTo>
                  <a:pt x="3255135" y="6510270"/>
                </a:lnTo>
                <a:cubicBezTo>
                  <a:pt x="1457374" y="6510270"/>
                  <a:pt x="0" y="5052896"/>
                  <a:pt x="0" y="3255135"/>
                </a:cubicBezTo>
                <a:cubicBezTo>
                  <a:pt x="0" y="1457374"/>
                  <a:pt x="1457374" y="0"/>
                  <a:pt x="3255135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16200000" flipH="1">
            <a:off x="-794676" y="4801095"/>
            <a:ext cx="3611452" cy="55315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5400000" flipH="1" flipV="1">
            <a:off x="2366115" y="-1606244"/>
            <a:ext cx="3246548" cy="6509836"/>
          </a:xfrm>
          <a:custGeom>
            <a:avLst/>
            <a:gdLst>
              <a:gd name="connsiteX0" fmla="*/ 0 w 3246548"/>
              <a:gd name="connsiteY0" fmla="*/ 0 h 6509836"/>
              <a:gd name="connsiteX1" fmla="*/ 0 w 3246548"/>
              <a:gd name="connsiteY1" fmla="*/ 552613 h 6509836"/>
              <a:gd name="connsiteX2" fmla="*/ 267752 w 3246548"/>
              <a:gd name="connsiteY2" fmla="*/ 566133 h 6509836"/>
              <a:gd name="connsiteX3" fmla="*/ 2694152 w 3246548"/>
              <a:gd name="connsiteY3" fmla="*/ 3254918 h 6509836"/>
              <a:gd name="connsiteX4" fmla="*/ 267752 w 3246548"/>
              <a:gd name="connsiteY4" fmla="*/ 5943703 h 6509836"/>
              <a:gd name="connsiteX5" fmla="*/ 0 w 3246548"/>
              <a:gd name="connsiteY5" fmla="*/ 5957224 h 6509836"/>
              <a:gd name="connsiteX6" fmla="*/ 0 w 3246548"/>
              <a:gd name="connsiteY6" fmla="*/ 6509836 h 6509836"/>
              <a:gd name="connsiteX7" fmla="*/ 158922 w 3246548"/>
              <a:gd name="connsiteY7" fmla="*/ 6505818 h 6509836"/>
              <a:gd name="connsiteX8" fmla="*/ 3246548 w 3246548"/>
              <a:gd name="connsiteY8" fmla="*/ 3254918 h 6509836"/>
              <a:gd name="connsiteX9" fmla="*/ 158922 w 3246548"/>
              <a:gd name="connsiteY9" fmla="*/ 4019 h 650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6548" h="6509836">
                <a:moveTo>
                  <a:pt x="0" y="0"/>
                </a:moveTo>
                <a:lnTo>
                  <a:pt x="0" y="552613"/>
                </a:lnTo>
                <a:lnTo>
                  <a:pt x="267752" y="566133"/>
                </a:lnTo>
                <a:cubicBezTo>
                  <a:pt x="1630625" y="704540"/>
                  <a:pt x="2694152" y="1855529"/>
                  <a:pt x="2694152" y="3254918"/>
                </a:cubicBezTo>
                <a:cubicBezTo>
                  <a:pt x="2694152" y="4654308"/>
                  <a:pt x="1630625" y="5805296"/>
                  <a:pt x="267752" y="5943703"/>
                </a:cubicBezTo>
                <a:lnTo>
                  <a:pt x="0" y="5957224"/>
                </a:lnTo>
                <a:lnTo>
                  <a:pt x="0" y="6509836"/>
                </a:lnTo>
                <a:lnTo>
                  <a:pt x="158922" y="6505818"/>
                </a:lnTo>
                <a:cubicBezTo>
                  <a:pt x="1878837" y="6418635"/>
                  <a:pt x="3246548" y="4996499"/>
                  <a:pt x="3246548" y="3254918"/>
                </a:cubicBezTo>
                <a:cubicBezTo>
                  <a:pt x="3246548" y="1513337"/>
                  <a:pt x="1878837" y="91201"/>
                  <a:pt x="158922" y="4019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4256" y="1375803"/>
            <a:ext cx="41655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 b="1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/>
              <a:t>将上一步处理后的图片复制出一份</a:t>
            </a:r>
            <a:endParaRPr lang="en-US" altLang="zh-CN" dirty="0" smtClean="0"/>
          </a:p>
          <a:p>
            <a:pPr algn="l"/>
            <a:r>
              <a:rPr lang="zh-CN" altLang="en-US" dirty="0"/>
              <a:t>将复制的图片置于原图的下一</a:t>
            </a:r>
            <a:r>
              <a:rPr lang="zh-CN" altLang="en-US" dirty="0" smtClean="0"/>
              <a:t>层</a:t>
            </a:r>
            <a:endParaRPr lang="en-US" altLang="zh-CN" dirty="0" smtClean="0"/>
          </a:p>
          <a:p>
            <a:pPr algn="l"/>
            <a:r>
              <a:rPr lang="zh-CN" altLang="en-US" dirty="0" smtClean="0"/>
              <a:t>调整复制图片的大小</a:t>
            </a:r>
            <a:r>
              <a:rPr lang="zh-CN" altLang="en-US" dirty="0"/>
              <a:t>和</a:t>
            </a:r>
            <a:r>
              <a:rPr lang="zh-CN" altLang="en-US" dirty="0" smtClean="0"/>
              <a:t>位置</a:t>
            </a:r>
            <a:endParaRPr lang="en-US" altLang="zh-CN" dirty="0"/>
          </a:p>
        </p:txBody>
      </p:sp>
      <p:sp>
        <p:nvSpPr>
          <p:cNvPr id="12" name="文本框 11"/>
          <p:cNvSpPr txBox="1"/>
          <p:nvPr/>
        </p:nvSpPr>
        <p:spPr>
          <a:xfrm>
            <a:off x="8276194" y="3076878"/>
            <a:ext cx="2639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DCF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Alt+F10:</a:t>
            </a:r>
            <a:r>
              <a:rPr lang="zh-CN" altLang="en-US" b="1" dirty="0" smtClean="0">
                <a:solidFill>
                  <a:srgbClr val="FDCF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打开选择窗格</a:t>
            </a:r>
            <a:endParaRPr lang="zh-CN" altLang="en-US" b="1" dirty="0">
              <a:solidFill>
                <a:srgbClr val="FDCF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24523" y="3573845"/>
            <a:ext cx="406400" cy="2308326"/>
            <a:chOff x="11087100" y="3617864"/>
            <a:chExt cx="406400" cy="2308326"/>
          </a:xfrm>
        </p:grpSpPr>
        <p:sp>
          <p:nvSpPr>
            <p:cNvPr id="35" name="矩形标注 34"/>
            <p:cNvSpPr/>
            <p:nvPr/>
          </p:nvSpPr>
          <p:spPr>
            <a:xfrm rot="5400000" flipH="1">
              <a:off x="10136137" y="4568827"/>
              <a:ext cx="2308326" cy="406400"/>
            </a:xfrm>
            <a:prstGeom prst="wedgeRectCallout">
              <a:avLst>
                <a:gd name="adj1" fmla="val -4441"/>
                <a:gd name="adj2" fmla="val 128982"/>
              </a:avLst>
            </a:prstGeom>
            <a:solidFill>
              <a:srgbClr val="0696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087100" y="3734988"/>
              <a:ext cx="27940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FDCF3D"/>
                  </a:solidFill>
                </a:rPr>
                <a:t>图层还可以隐藏</a:t>
              </a: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8094256" y="1375803"/>
            <a:ext cx="0" cy="1015663"/>
          </a:xfrm>
          <a:prstGeom prst="line">
            <a:avLst/>
          </a:prstGeom>
          <a:ln w="38100">
            <a:solidFill>
              <a:srgbClr val="0696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等腰三角形 19"/>
          <p:cNvSpPr/>
          <p:nvPr/>
        </p:nvSpPr>
        <p:spPr>
          <a:xfrm rot="16200000" flipH="1">
            <a:off x="7175747" y="1601887"/>
            <a:ext cx="1015663" cy="563493"/>
          </a:xfrm>
          <a:prstGeom prst="triangle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梯形 24" hidden="1"/>
          <p:cNvSpPr/>
          <p:nvPr/>
        </p:nvSpPr>
        <p:spPr>
          <a:xfrm flipV="1">
            <a:off x="8027569" y="3284620"/>
            <a:ext cx="3076616" cy="310472"/>
          </a:xfrm>
          <a:prstGeom prst="trapezoid">
            <a:avLst>
              <a:gd name="adj" fmla="val 92494"/>
            </a:avLst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542169" y="3628207"/>
            <a:ext cx="926523" cy="2308326"/>
            <a:chOff x="7389769" y="3628207"/>
            <a:chExt cx="926523" cy="2308326"/>
          </a:xfrm>
        </p:grpSpPr>
        <p:sp>
          <p:nvSpPr>
            <p:cNvPr id="34" name="矩形标注 33"/>
            <p:cNvSpPr/>
            <p:nvPr/>
          </p:nvSpPr>
          <p:spPr>
            <a:xfrm rot="16200000">
              <a:off x="6583205" y="4460172"/>
              <a:ext cx="2308326" cy="644395"/>
            </a:xfrm>
            <a:prstGeom prst="wedgeRectCallout">
              <a:avLst>
                <a:gd name="adj1" fmla="val -34151"/>
                <a:gd name="adj2" fmla="val 117015"/>
              </a:avLst>
            </a:prstGeom>
            <a:solidFill>
              <a:srgbClr val="0696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698610" y="3628207"/>
              <a:ext cx="61768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DCF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调整图层相对位置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7389769" y="3628207"/>
              <a:ext cx="61768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DCF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直接拖拽上下移动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5319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252628" y="836364"/>
            <a:ext cx="5473521" cy="547352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200000" flipH="1">
            <a:off x="-794676" y="1509985"/>
            <a:ext cx="3611452" cy="55315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rot="16200000" flipH="1">
            <a:off x="2366115" y="1960646"/>
            <a:ext cx="3246548" cy="6509836"/>
          </a:xfrm>
          <a:custGeom>
            <a:avLst/>
            <a:gdLst>
              <a:gd name="connsiteX0" fmla="*/ 0 w 3246548"/>
              <a:gd name="connsiteY0" fmla="*/ 0 h 6509836"/>
              <a:gd name="connsiteX1" fmla="*/ 0 w 3246548"/>
              <a:gd name="connsiteY1" fmla="*/ 552613 h 6509836"/>
              <a:gd name="connsiteX2" fmla="*/ 267752 w 3246548"/>
              <a:gd name="connsiteY2" fmla="*/ 566133 h 6509836"/>
              <a:gd name="connsiteX3" fmla="*/ 2694152 w 3246548"/>
              <a:gd name="connsiteY3" fmla="*/ 3254918 h 6509836"/>
              <a:gd name="connsiteX4" fmla="*/ 267752 w 3246548"/>
              <a:gd name="connsiteY4" fmla="*/ 5943703 h 6509836"/>
              <a:gd name="connsiteX5" fmla="*/ 0 w 3246548"/>
              <a:gd name="connsiteY5" fmla="*/ 5957224 h 6509836"/>
              <a:gd name="connsiteX6" fmla="*/ 0 w 3246548"/>
              <a:gd name="connsiteY6" fmla="*/ 6509836 h 6509836"/>
              <a:gd name="connsiteX7" fmla="*/ 158922 w 3246548"/>
              <a:gd name="connsiteY7" fmla="*/ 6505818 h 6509836"/>
              <a:gd name="connsiteX8" fmla="*/ 3246548 w 3246548"/>
              <a:gd name="connsiteY8" fmla="*/ 3254918 h 6509836"/>
              <a:gd name="connsiteX9" fmla="*/ 158922 w 3246548"/>
              <a:gd name="connsiteY9" fmla="*/ 4019 h 650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6548" h="6509836">
                <a:moveTo>
                  <a:pt x="0" y="0"/>
                </a:moveTo>
                <a:lnTo>
                  <a:pt x="0" y="552613"/>
                </a:lnTo>
                <a:lnTo>
                  <a:pt x="267752" y="566133"/>
                </a:lnTo>
                <a:cubicBezTo>
                  <a:pt x="1630625" y="704540"/>
                  <a:pt x="2694152" y="1855529"/>
                  <a:pt x="2694152" y="3254918"/>
                </a:cubicBezTo>
                <a:cubicBezTo>
                  <a:pt x="2694152" y="4654308"/>
                  <a:pt x="1630625" y="5805296"/>
                  <a:pt x="267752" y="5943703"/>
                </a:cubicBezTo>
                <a:lnTo>
                  <a:pt x="0" y="5957224"/>
                </a:lnTo>
                <a:lnTo>
                  <a:pt x="0" y="6509836"/>
                </a:lnTo>
                <a:lnTo>
                  <a:pt x="158922" y="6505818"/>
                </a:lnTo>
                <a:cubicBezTo>
                  <a:pt x="1878837" y="6418635"/>
                  <a:pt x="3246548" y="4996499"/>
                  <a:pt x="3246548" y="3254918"/>
                </a:cubicBezTo>
                <a:cubicBezTo>
                  <a:pt x="3246548" y="1513337"/>
                  <a:pt x="1878837" y="91201"/>
                  <a:pt x="158922" y="4019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16200000" flipH="1">
            <a:off x="5303202" y="4916460"/>
            <a:ext cx="3329926" cy="553157"/>
          </a:xfrm>
          <a:prstGeom prst="rect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 flipH="1">
            <a:off x="2362038" y="-1354628"/>
            <a:ext cx="3255135" cy="6510270"/>
          </a:xfrm>
          <a:custGeom>
            <a:avLst/>
            <a:gdLst>
              <a:gd name="connsiteX0" fmla="*/ 3255135 w 3255135"/>
              <a:gd name="connsiteY0" fmla="*/ 0 h 6510270"/>
              <a:gd name="connsiteX1" fmla="*/ 3255135 w 3255135"/>
              <a:gd name="connsiteY1" fmla="*/ 552396 h 6510270"/>
              <a:gd name="connsiteX2" fmla="*/ 552396 w 3255135"/>
              <a:gd name="connsiteY2" fmla="*/ 3255135 h 6510270"/>
              <a:gd name="connsiteX3" fmla="*/ 3255135 w 3255135"/>
              <a:gd name="connsiteY3" fmla="*/ 5957874 h 6510270"/>
              <a:gd name="connsiteX4" fmla="*/ 3255135 w 3255135"/>
              <a:gd name="connsiteY4" fmla="*/ 6510270 h 6510270"/>
              <a:gd name="connsiteX5" fmla="*/ 0 w 3255135"/>
              <a:gd name="connsiteY5" fmla="*/ 3255135 h 6510270"/>
              <a:gd name="connsiteX6" fmla="*/ 3255135 w 3255135"/>
              <a:gd name="connsiteY6" fmla="*/ 0 h 65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5135" h="6510270">
                <a:moveTo>
                  <a:pt x="3255135" y="0"/>
                </a:moveTo>
                <a:lnTo>
                  <a:pt x="3255135" y="552396"/>
                </a:lnTo>
                <a:cubicBezTo>
                  <a:pt x="1762453" y="552396"/>
                  <a:pt x="552396" y="1762453"/>
                  <a:pt x="552396" y="3255135"/>
                </a:cubicBezTo>
                <a:cubicBezTo>
                  <a:pt x="552396" y="4747817"/>
                  <a:pt x="1762453" y="5957874"/>
                  <a:pt x="3255135" y="5957874"/>
                </a:cubicBezTo>
                <a:lnTo>
                  <a:pt x="3255135" y="6510270"/>
                </a:lnTo>
                <a:cubicBezTo>
                  <a:pt x="1457374" y="6510270"/>
                  <a:pt x="0" y="5052896"/>
                  <a:pt x="0" y="3255135"/>
                </a:cubicBezTo>
                <a:cubicBezTo>
                  <a:pt x="0" y="1457374"/>
                  <a:pt x="1457374" y="0"/>
                  <a:pt x="3255135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30129" y="4358125"/>
            <a:ext cx="41655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重复上面的操作直到满意为止</a:t>
            </a:r>
            <a:endParaRPr lang="en-US" altLang="zh-CN" dirty="0" smtClean="0"/>
          </a:p>
          <a:p>
            <a:r>
              <a:rPr lang="zh-CN" altLang="en-US" dirty="0" smtClean="0"/>
              <a:t>必要时可将上层图片暂时隐藏</a:t>
            </a:r>
            <a:endParaRPr lang="en-US" altLang="zh-CN" dirty="0" smtClean="0"/>
          </a:p>
          <a:p>
            <a:r>
              <a:rPr lang="zh-CN" altLang="en-US" dirty="0" smtClean="0"/>
              <a:t>利用</a:t>
            </a:r>
            <a:r>
              <a:rPr lang="en-US" altLang="zh-CN" dirty="0" smtClean="0"/>
              <a:t>Ctrl+</a:t>
            </a:r>
            <a:r>
              <a:rPr lang="zh-CN" altLang="en-US" dirty="0" smtClean="0"/>
              <a:t>鼠标滚轮缩放画面</a:t>
            </a:r>
            <a:endParaRPr lang="en-US" altLang="zh-CN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8245339" y="4357093"/>
            <a:ext cx="0" cy="1015663"/>
          </a:xfrm>
          <a:prstGeom prst="line">
            <a:avLst/>
          </a:prstGeom>
          <a:ln w="38100">
            <a:solidFill>
              <a:srgbClr val="0696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等腰三角形 11"/>
          <p:cNvSpPr/>
          <p:nvPr/>
        </p:nvSpPr>
        <p:spPr>
          <a:xfrm rot="16200000" flipH="1">
            <a:off x="7326830" y="4583177"/>
            <a:ext cx="1015663" cy="563493"/>
          </a:xfrm>
          <a:prstGeom prst="triangle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989388" y="8515350"/>
            <a:ext cx="291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/>
              <a:t>发布</a:t>
            </a:r>
          </a:p>
        </p:txBody>
      </p:sp>
    </p:spTree>
    <p:extLst>
      <p:ext uri="{BB962C8B-B14F-4D97-AF65-F5344CB8AC3E}">
        <p14:creationId xmlns:p14="http://schemas.microsoft.com/office/powerpoint/2010/main" val="34346485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252623" y="593166"/>
            <a:ext cx="5473521" cy="547352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rot="10800000">
            <a:off x="7514370" y="3840152"/>
            <a:ext cx="3553677" cy="2224086"/>
          </a:xfrm>
          <a:prstGeom prst="rtTriangle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200000" flipH="1">
            <a:off x="5303203" y="1388384"/>
            <a:ext cx="3329926" cy="553157"/>
          </a:xfrm>
          <a:prstGeom prst="rect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rot="5400000" flipH="1" flipV="1">
            <a:off x="2362038" y="1702360"/>
            <a:ext cx="3255135" cy="6510270"/>
          </a:xfrm>
          <a:custGeom>
            <a:avLst/>
            <a:gdLst>
              <a:gd name="connsiteX0" fmla="*/ 3255135 w 3255135"/>
              <a:gd name="connsiteY0" fmla="*/ 0 h 6510270"/>
              <a:gd name="connsiteX1" fmla="*/ 3255135 w 3255135"/>
              <a:gd name="connsiteY1" fmla="*/ 552396 h 6510270"/>
              <a:gd name="connsiteX2" fmla="*/ 552396 w 3255135"/>
              <a:gd name="connsiteY2" fmla="*/ 3255135 h 6510270"/>
              <a:gd name="connsiteX3" fmla="*/ 3255135 w 3255135"/>
              <a:gd name="connsiteY3" fmla="*/ 5957874 h 6510270"/>
              <a:gd name="connsiteX4" fmla="*/ 3255135 w 3255135"/>
              <a:gd name="connsiteY4" fmla="*/ 6510270 h 6510270"/>
              <a:gd name="connsiteX5" fmla="*/ 0 w 3255135"/>
              <a:gd name="connsiteY5" fmla="*/ 3255135 h 6510270"/>
              <a:gd name="connsiteX6" fmla="*/ 3255135 w 3255135"/>
              <a:gd name="connsiteY6" fmla="*/ 0 h 65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5135" h="6510270">
                <a:moveTo>
                  <a:pt x="3255135" y="0"/>
                </a:moveTo>
                <a:lnTo>
                  <a:pt x="3255135" y="552396"/>
                </a:lnTo>
                <a:cubicBezTo>
                  <a:pt x="1762453" y="552396"/>
                  <a:pt x="552396" y="1762453"/>
                  <a:pt x="552396" y="3255135"/>
                </a:cubicBezTo>
                <a:cubicBezTo>
                  <a:pt x="552396" y="4747817"/>
                  <a:pt x="1762453" y="5957874"/>
                  <a:pt x="3255135" y="5957874"/>
                </a:cubicBezTo>
                <a:lnTo>
                  <a:pt x="3255135" y="6510270"/>
                </a:lnTo>
                <a:cubicBezTo>
                  <a:pt x="1457374" y="6510270"/>
                  <a:pt x="0" y="5052896"/>
                  <a:pt x="0" y="3255135"/>
                </a:cubicBezTo>
                <a:cubicBezTo>
                  <a:pt x="0" y="1457374"/>
                  <a:pt x="1457374" y="0"/>
                  <a:pt x="3255135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16200000" flipV="1">
            <a:off x="5152421" y="4766114"/>
            <a:ext cx="3630614" cy="55315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2366110" y="-1548265"/>
            <a:ext cx="3246548" cy="6509836"/>
          </a:xfrm>
          <a:custGeom>
            <a:avLst/>
            <a:gdLst>
              <a:gd name="connsiteX0" fmla="*/ 0 w 3246548"/>
              <a:gd name="connsiteY0" fmla="*/ 0 h 6509836"/>
              <a:gd name="connsiteX1" fmla="*/ 0 w 3246548"/>
              <a:gd name="connsiteY1" fmla="*/ 552613 h 6509836"/>
              <a:gd name="connsiteX2" fmla="*/ 267752 w 3246548"/>
              <a:gd name="connsiteY2" fmla="*/ 566133 h 6509836"/>
              <a:gd name="connsiteX3" fmla="*/ 2694152 w 3246548"/>
              <a:gd name="connsiteY3" fmla="*/ 3254918 h 6509836"/>
              <a:gd name="connsiteX4" fmla="*/ 267752 w 3246548"/>
              <a:gd name="connsiteY4" fmla="*/ 5943703 h 6509836"/>
              <a:gd name="connsiteX5" fmla="*/ 0 w 3246548"/>
              <a:gd name="connsiteY5" fmla="*/ 5957224 h 6509836"/>
              <a:gd name="connsiteX6" fmla="*/ 0 w 3246548"/>
              <a:gd name="connsiteY6" fmla="*/ 6509836 h 6509836"/>
              <a:gd name="connsiteX7" fmla="*/ 158922 w 3246548"/>
              <a:gd name="connsiteY7" fmla="*/ 6505818 h 6509836"/>
              <a:gd name="connsiteX8" fmla="*/ 3246548 w 3246548"/>
              <a:gd name="connsiteY8" fmla="*/ 3254918 h 6509836"/>
              <a:gd name="connsiteX9" fmla="*/ 158922 w 3246548"/>
              <a:gd name="connsiteY9" fmla="*/ 4019 h 650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6548" h="6509836">
                <a:moveTo>
                  <a:pt x="0" y="0"/>
                </a:moveTo>
                <a:lnTo>
                  <a:pt x="0" y="552613"/>
                </a:lnTo>
                <a:lnTo>
                  <a:pt x="267752" y="566133"/>
                </a:lnTo>
                <a:cubicBezTo>
                  <a:pt x="1630625" y="704540"/>
                  <a:pt x="2694152" y="1855529"/>
                  <a:pt x="2694152" y="3254918"/>
                </a:cubicBezTo>
                <a:cubicBezTo>
                  <a:pt x="2694152" y="4654308"/>
                  <a:pt x="1630625" y="5805296"/>
                  <a:pt x="267752" y="5943703"/>
                </a:cubicBezTo>
                <a:lnTo>
                  <a:pt x="0" y="5957224"/>
                </a:lnTo>
                <a:lnTo>
                  <a:pt x="0" y="6509836"/>
                </a:lnTo>
                <a:lnTo>
                  <a:pt x="158922" y="6505818"/>
                </a:lnTo>
                <a:cubicBezTo>
                  <a:pt x="1878837" y="6418635"/>
                  <a:pt x="3246548" y="4996499"/>
                  <a:pt x="3246548" y="3254918"/>
                </a:cubicBezTo>
                <a:cubicBezTo>
                  <a:pt x="3246548" y="1513337"/>
                  <a:pt x="1878837" y="91201"/>
                  <a:pt x="158922" y="4019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7514807" y="3550551"/>
            <a:ext cx="3553243" cy="2547251"/>
          </a:xfrm>
          <a:custGeom>
            <a:avLst/>
            <a:gdLst>
              <a:gd name="connsiteX0" fmla="*/ 0 w 2381250"/>
              <a:gd name="connsiteY0" fmla="*/ 0 h 1485900"/>
              <a:gd name="connsiteX1" fmla="*/ 2381250 w 2381250"/>
              <a:gd name="connsiteY1" fmla="*/ 0 h 1485900"/>
              <a:gd name="connsiteX2" fmla="*/ 2381250 w 2381250"/>
              <a:gd name="connsiteY2" fmla="*/ 1485900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1250" h="1485900">
                <a:moveTo>
                  <a:pt x="0" y="0"/>
                </a:moveTo>
                <a:lnTo>
                  <a:pt x="2381250" y="0"/>
                </a:lnTo>
                <a:lnTo>
                  <a:pt x="2381250" y="1485900"/>
                </a:lnTo>
              </a:path>
            </a:pathLst>
          </a:custGeom>
          <a:noFill/>
          <a:ln w="584200">
            <a:solidFill>
              <a:srgbClr val="0696BB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514807" y="3227385"/>
            <a:ext cx="3858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 b="1">
                <a:solidFill>
                  <a:srgbClr val="FDC60B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3600" dirty="0">
                <a:solidFill>
                  <a:srgbClr val="FED75C"/>
                </a:solidFill>
              </a:rPr>
              <a:t>第二种方法更简单</a:t>
            </a:r>
          </a:p>
        </p:txBody>
      </p:sp>
    </p:spTree>
    <p:extLst>
      <p:ext uri="{BB962C8B-B14F-4D97-AF65-F5344CB8AC3E}">
        <p14:creationId xmlns:p14="http://schemas.microsoft.com/office/powerpoint/2010/main" val="127655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1252623" y="593166"/>
            <a:ext cx="5473521" cy="547352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6200000" flipH="1">
            <a:off x="2362038" y="-1544189"/>
            <a:ext cx="3255135" cy="6510270"/>
          </a:xfrm>
          <a:custGeom>
            <a:avLst/>
            <a:gdLst>
              <a:gd name="connsiteX0" fmla="*/ 3255135 w 3255135"/>
              <a:gd name="connsiteY0" fmla="*/ 0 h 6510270"/>
              <a:gd name="connsiteX1" fmla="*/ 3255135 w 3255135"/>
              <a:gd name="connsiteY1" fmla="*/ 552396 h 6510270"/>
              <a:gd name="connsiteX2" fmla="*/ 552396 w 3255135"/>
              <a:gd name="connsiteY2" fmla="*/ 3255135 h 6510270"/>
              <a:gd name="connsiteX3" fmla="*/ 3255135 w 3255135"/>
              <a:gd name="connsiteY3" fmla="*/ 5957874 h 6510270"/>
              <a:gd name="connsiteX4" fmla="*/ 3255135 w 3255135"/>
              <a:gd name="connsiteY4" fmla="*/ 6510270 h 6510270"/>
              <a:gd name="connsiteX5" fmla="*/ 0 w 3255135"/>
              <a:gd name="connsiteY5" fmla="*/ 3255135 h 6510270"/>
              <a:gd name="connsiteX6" fmla="*/ 3255135 w 3255135"/>
              <a:gd name="connsiteY6" fmla="*/ 0 h 65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5135" h="6510270">
                <a:moveTo>
                  <a:pt x="3255135" y="0"/>
                </a:moveTo>
                <a:lnTo>
                  <a:pt x="3255135" y="552396"/>
                </a:lnTo>
                <a:cubicBezTo>
                  <a:pt x="1762453" y="552396"/>
                  <a:pt x="552396" y="1762453"/>
                  <a:pt x="552396" y="3255135"/>
                </a:cubicBezTo>
                <a:cubicBezTo>
                  <a:pt x="552396" y="4747817"/>
                  <a:pt x="1762453" y="5957874"/>
                  <a:pt x="3255135" y="5957874"/>
                </a:cubicBezTo>
                <a:lnTo>
                  <a:pt x="3255135" y="6510270"/>
                </a:lnTo>
                <a:cubicBezTo>
                  <a:pt x="1457374" y="6510270"/>
                  <a:pt x="0" y="5052896"/>
                  <a:pt x="0" y="3255135"/>
                </a:cubicBezTo>
                <a:cubicBezTo>
                  <a:pt x="0" y="1457374"/>
                  <a:pt x="1457374" y="0"/>
                  <a:pt x="3255135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rot="5400000">
            <a:off x="2366104" y="1706868"/>
            <a:ext cx="3246548" cy="6509836"/>
          </a:xfrm>
          <a:custGeom>
            <a:avLst/>
            <a:gdLst>
              <a:gd name="connsiteX0" fmla="*/ 0 w 3246548"/>
              <a:gd name="connsiteY0" fmla="*/ 0 h 6509836"/>
              <a:gd name="connsiteX1" fmla="*/ 0 w 3246548"/>
              <a:gd name="connsiteY1" fmla="*/ 552613 h 6509836"/>
              <a:gd name="connsiteX2" fmla="*/ 267752 w 3246548"/>
              <a:gd name="connsiteY2" fmla="*/ 566133 h 6509836"/>
              <a:gd name="connsiteX3" fmla="*/ 2694152 w 3246548"/>
              <a:gd name="connsiteY3" fmla="*/ 3254918 h 6509836"/>
              <a:gd name="connsiteX4" fmla="*/ 267752 w 3246548"/>
              <a:gd name="connsiteY4" fmla="*/ 5943703 h 6509836"/>
              <a:gd name="connsiteX5" fmla="*/ 0 w 3246548"/>
              <a:gd name="connsiteY5" fmla="*/ 5957224 h 6509836"/>
              <a:gd name="connsiteX6" fmla="*/ 0 w 3246548"/>
              <a:gd name="connsiteY6" fmla="*/ 6509836 h 6509836"/>
              <a:gd name="connsiteX7" fmla="*/ 158922 w 3246548"/>
              <a:gd name="connsiteY7" fmla="*/ 6505818 h 6509836"/>
              <a:gd name="connsiteX8" fmla="*/ 3246548 w 3246548"/>
              <a:gd name="connsiteY8" fmla="*/ 3254918 h 6509836"/>
              <a:gd name="connsiteX9" fmla="*/ 158922 w 3246548"/>
              <a:gd name="connsiteY9" fmla="*/ 4019 h 650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6548" h="6509836">
                <a:moveTo>
                  <a:pt x="0" y="0"/>
                </a:moveTo>
                <a:lnTo>
                  <a:pt x="0" y="552613"/>
                </a:lnTo>
                <a:lnTo>
                  <a:pt x="267752" y="566133"/>
                </a:lnTo>
                <a:cubicBezTo>
                  <a:pt x="1630625" y="704540"/>
                  <a:pt x="2694152" y="1855529"/>
                  <a:pt x="2694152" y="3254918"/>
                </a:cubicBezTo>
                <a:cubicBezTo>
                  <a:pt x="2694152" y="4654308"/>
                  <a:pt x="1630625" y="5805296"/>
                  <a:pt x="267752" y="5943703"/>
                </a:cubicBezTo>
                <a:lnTo>
                  <a:pt x="0" y="5957224"/>
                </a:lnTo>
                <a:lnTo>
                  <a:pt x="0" y="6509836"/>
                </a:lnTo>
                <a:lnTo>
                  <a:pt x="158922" y="6505818"/>
                </a:lnTo>
                <a:cubicBezTo>
                  <a:pt x="1878837" y="6418635"/>
                  <a:pt x="3246548" y="4996499"/>
                  <a:pt x="3246548" y="3254918"/>
                </a:cubicBezTo>
                <a:cubicBezTo>
                  <a:pt x="3246548" y="1513337"/>
                  <a:pt x="1878837" y="91201"/>
                  <a:pt x="158922" y="4019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16200000" flipV="1">
            <a:off x="5298460" y="1392677"/>
            <a:ext cx="3338513" cy="55315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rot="16200000" flipH="1">
            <a:off x="-748704" y="4821678"/>
            <a:ext cx="3519487" cy="553157"/>
          </a:xfrm>
          <a:prstGeom prst="rect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80786" y="4101283"/>
            <a:ext cx="2486025" cy="23242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任意多边形 12"/>
          <p:cNvSpPr/>
          <p:nvPr/>
        </p:nvSpPr>
        <p:spPr>
          <a:xfrm>
            <a:off x="2842260" y="1226820"/>
            <a:ext cx="2583180" cy="2202180"/>
          </a:xfrm>
          <a:custGeom>
            <a:avLst/>
            <a:gdLst>
              <a:gd name="connsiteX0" fmla="*/ 83820 w 2583180"/>
              <a:gd name="connsiteY0" fmla="*/ 15240 h 2202180"/>
              <a:gd name="connsiteX1" fmla="*/ 2506980 w 2583180"/>
              <a:gd name="connsiteY1" fmla="*/ 0 h 2202180"/>
              <a:gd name="connsiteX2" fmla="*/ 2583180 w 2583180"/>
              <a:gd name="connsiteY2" fmla="*/ 2202180 h 2202180"/>
              <a:gd name="connsiteX3" fmla="*/ 0 w 2583180"/>
              <a:gd name="connsiteY3" fmla="*/ 2194560 h 2202180"/>
              <a:gd name="connsiteX4" fmla="*/ 83820 w 2583180"/>
              <a:gd name="connsiteY4" fmla="*/ 15240 h 220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3180" h="2202180">
                <a:moveTo>
                  <a:pt x="83820" y="15240"/>
                </a:moveTo>
                <a:lnTo>
                  <a:pt x="2506980" y="0"/>
                </a:lnTo>
                <a:lnTo>
                  <a:pt x="2583180" y="2202180"/>
                </a:lnTo>
                <a:lnTo>
                  <a:pt x="0" y="2194560"/>
                </a:lnTo>
                <a:lnTo>
                  <a:pt x="83820" y="15240"/>
                </a:ln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 flipH="1">
            <a:off x="8173032" y="499347"/>
            <a:ext cx="285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插入需要处理的图片</a:t>
            </a:r>
            <a:endParaRPr lang="en-US" altLang="zh-CN" sz="2000" b="1" dirty="0" smtClean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</a:t>
            </a:r>
            <a:r>
              <a:rPr lang="zh-CN" altLang="en-US" sz="2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矩形盖住框内区域</a:t>
            </a:r>
            <a:endParaRPr lang="en-US" altLang="zh-CN" sz="1200" b="1" dirty="0" smtClean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173176" y="477519"/>
            <a:ext cx="0" cy="749300"/>
          </a:xfrm>
          <a:prstGeom prst="line">
            <a:avLst/>
          </a:prstGeom>
          <a:ln w="38100">
            <a:solidFill>
              <a:srgbClr val="0696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 rot="16200000" flipH="1">
            <a:off x="7385438" y="570423"/>
            <a:ext cx="749301" cy="563493"/>
          </a:xfrm>
          <a:prstGeom prst="triangle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80786" y="3422824"/>
            <a:ext cx="24320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（插入</a:t>
            </a:r>
            <a:r>
              <a:rPr lang="en-US" altLang="zh-CN" sz="1400" b="1" dirty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1400" b="1" dirty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en-US" altLang="zh-CN" sz="1400" b="1" dirty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1400" b="1" dirty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任意多边形）</a:t>
            </a:r>
            <a:endParaRPr lang="en-US" altLang="zh-CN" sz="1400" b="1" dirty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箭头连接符 22"/>
          <p:cNvCxnSpPr>
            <a:stCxn id="21" idx="2"/>
          </p:cNvCxnSpPr>
          <p:nvPr/>
        </p:nvCxnSpPr>
        <p:spPr>
          <a:xfrm>
            <a:off x="9496824" y="3730601"/>
            <a:ext cx="727388" cy="1259114"/>
          </a:xfrm>
          <a:prstGeom prst="straightConnector1">
            <a:avLst/>
          </a:prstGeom>
          <a:ln w="57150">
            <a:solidFill>
              <a:srgbClr val="0696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041834" y="1480457"/>
            <a:ext cx="2822119" cy="1669143"/>
          </a:xfrm>
          <a:prstGeom prst="rect">
            <a:avLst/>
          </a:prstGeom>
          <a:noFill/>
          <a:ln w="285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7991841" y="1869765"/>
            <a:ext cx="2960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由于图片的透视效果，用任意多边形工具绘制的形状能更精确的盖住所需区域</a:t>
            </a:r>
            <a:endParaRPr lang="zh-CN" altLang="en-US" dirty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86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252623" y="593166"/>
            <a:ext cx="5473521" cy="547352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6200000" flipH="1">
            <a:off x="-749132" y="1293606"/>
            <a:ext cx="3519487" cy="553157"/>
          </a:xfrm>
          <a:prstGeom prst="rect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rot="5400000" flipH="1" flipV="1">
            <a:off x="2361601" y="1702361"/>
            <a:ext cx="3255135" cy="6510270"/>
          </a:xfrm>
          <a:custGeom>
            <a:avLst/>
            <a:gdLst>
              <a:gd name="connsiteX0" fmla="*/ 3255135 w 3255135"/>
              <a:gd name="connsiteY0" fmla="*/ 0 h 6510270"/>
              <a:gd name="connsiteX1" fmla="*/ 3255135 w 3255135"/>
              <a:gd name="connsiteY1" fmla="*/ 552396 h 6510270"/>
              <a:gd name="connsiteX2" fmla="*/ 552396 w 3255135"/>
              <a:gd name="connsiteY2" fmla="*/ 3255135 h 6510270"/>
              <a:gd name="connsiteX3" fmla="*/ 3255135 w 3255135"/>
              <a:gd name="connsiteY3" fmla="*/ 5957874 h 6510270"/>
              <a:gd name="connsiteX4" fmla="*/ 3255135 w 3255135"/>
              <a:gd name="connsiteY4" fmla="*/ 6510270 h 6510270"/>
              <a:gd name="connsiteX5" fmla="*/ 0 w 3255135"/>
              <a:gd name="connsiteY5" fmla="*/ 3255135 h 6510270"/>
              <a:gd name="connsiteX6" fmla="*/ 3255135 w 3255135"/>
              <a:gd name="connsiteY6" fmla="*/ 0 h 65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5135" h="6510270">
                <a:moveTo>
                  <a:pt x="3255135" y="0"/>
                </a:moveTo>
                <a:lnTo>
                  <a:pt x="3255135" y="552396"/>
                </a:lnTo>
                <a:cubicBezTo>
                  <a:pt x="1762453" y="552396"/>
                  <a:pt x="552396" y="1762453"/>
                  <a:pt x="552396" y="3255135"/>
                </a:cubicBezTo>
                <a:cubicBezTo>
                  <a:pt x="552396" y="4747817"/>
                  <a:pt x="1762453" y="5957874"/>
                  <a:pt x="3255135" y="5957874"/>
                </a:cubicBezTo>
                <a:lnTo>
                  <a:pt x="3255135" y="6510270"/>
                </a:lnTo>
                <a:cubicBezTo>
                  <a:pt x="1457374" y="6510270"/>
                  <a:pt x="0" y="5052896"/>
                  <a:pt x="0" y="3255135"/>
                </a:cubicBezTo>
                <a:cubicBezTo>
                  <a:pt x="0" y="1457374"/>
                  <a:pt x="1457374" y="0"/>
                  <a:pt x="3255135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16200000" flipV="1">
            <a:off x="5152417" y="4766114"/>
            <a:ext cx="3630614" cy="55315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2366110" y="-1548265"/>
            <a:ext cx="3246548" cy="6509836"/>
          </a:xfrm>
          <a:custGeom>
            <a:avLst/>
            <a:gdLst>
              <a:gd name="connsiteX0" fmla="*/ 0 w 3246548"/>
              <a:gd name="connsiteY0" fmla="*/ 0 h 6509836"/>
              <a:gd name="connsiteX1" fmla="*/ 0 w 3246548"/>
              <a:gd name="connsiteY1" fmla="*/ 552613 h 6509836"/>
              <a:gd name="connsiteX2" fmla="*/ 267752 w 3246548"/>
              <a:gd name="connsiteY2" fmla="*/ 566133 h 6509836"/>
              <a:gd name="connsiteX3" fmla="*/ 2694152 w 3246548"/>
              <a:gd name="connsiteY3" fmla="*/ 3254918 h 6509836"/>
              <a:gd name="connsiteX4" fmla="*/ 267752 w 3246548"/>
              <a:gd name="connsiteY4" fmla="*/ 5943703 h 6509836"/>
              <a:gd name="connsiteX5" fmla="*/ 0 w 3246548"/>
              <a:gd name="connsiteY5" fmla="*/ 5957224 h 6509836"/>
              <a:gd name="connsiteX6" fmla="*/ 0 w 3246548"/>
              <a:gd name="connsiteY6" fmla="*/ 6509836 h 6509836"/>
              <a:gd name="connsiteX7" fmla="*/ 158922 w 3246548"/>
              <a:gd name="connsiteY7" fmla="*/ 6505818 h 6509836"/>
              <a:gd name="connsiteX8" fmla="*/ 3246548 w 3246548"/>
              <a:gd name="connsiteY8" fmla="*/ 3254918 h 6509836"/>
              <a:gd name="connsiteX9" fmla="*/ 158922 w 3246548"/>
              <a:gd name="connsiteY9" fmla="*/ 4019 h 650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6548" h="6509836">
                <a:moveTo>
                  <a:pt x="0" y="0"/>
                </a:moveTo>
                <a:lnTo>
                  <a:pt x="0" y="552613"/>
                </a:lnTo>
                <a:lnTo>
                  <a:pt x="267752" y="566133"/>
                </a:lnTo>
                <a:cubicBezTo>
                  <a:pt x="1630625" y="704540"/>
                  <a:pt x="2694152" y="1855529"/>
                  <a:pt x="2694152" y="3254918"/>
                </a:cubicBezTo>
                <a:cubicBezTo>
                  <a:pt x="2694152" y="4654308"/>
                  <a:pt x="1630625" y="5805296"/>
                  <a:pt x="267752" y="5943703"/>
                </a:cubicBezTo>
                <a:lnTo>
                  <a:pt x="0" y="5957224"/>
                </a:lnTo>
                <a:lnTo>
                  <a:pt x="0" y="6509836"/>
                </a:lnTo>
                <a:lnTo>
                  <a:pt x="158922" y="6505818"/>
                </a:lnTo>
                <a:cubicBezTo>
                  <a:pt x="1878837" y="6418635"/>
                  <a:pt x="3246548" y="4996499"/>
                  <a:pt x="3246548" y="3254918"/>
                </a:cubicBezTo>
                <a:cubicBezTo>
                  <a:pt x="3246548" y="1513337"/>
                  <a:pt x="1878837" y="91201"/>
                  <a:pt x="158922" y="4019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842260" y="1226820"/>
            <a:ext cx="2583180" cy="2202180"/>
          </a:xfrm>
          <a:custGeom>
            <a:avLst/>
            <a:gdLst>
              <a:gd name="connsiteX0" fmla="*/ 83820 w 2583180"/>
              <a:gd name="connsiteY0" fmla="*/ 15240 h 2202180"/>
              <a:gd name="connsiteX1" fmla="*/ 2506980 w 2583180"/>
              <a:gd name="connsiteY1" fmla="*/ 0 h 2202180"/>
              <a:gd name="connsiteX2" fmla="*/ 2583180 w 2583180"/>
              <a:gd name="connsiteY2" fmla="*/ 2202180 h 2202180"/>
              <a:gd name="connsiteX3" fmla="*/ 0 w 2583180"/>
              <a:gd name="connsiteY3" fmla="*/ 2194560 h 2202180"/>
              <a:gd name="connsiteX4" fmla="*/ 83820 w 2583180"/>
              <a:gd name="connsiteY4" fmla="*/ 15240 h 220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3180" h="2202180">
                <a:moveTo>
                  <a:pt x="83820" y="15240"/>
                </a:moveTo>
                <a:lnTo>
                  <a:pt x="2506980" y="0"/>
                </a:lnTo>
                <a:lnTo>
                  <a:pt x="2583180" y="2202180"/>
                </a:lnTo>
                <a:lnTo>
                  <a:pt x="0" y="2194560"/>
                </a:lnTo>
                <a:lnTo>
                  <a:pt x="83820" y="1524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" r="3798" b="2053"/>
          <a:stretch/>
        </p:blipFill>
        <p:spPr>
          <a:xfrm>
            <a:off x="9800494" y="2327910"/>
            <a:ext cx="1582057" cy="380641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文本框 13"/>
          <p:cNvSpPr txBox="1"/>
          <p:nvPr/>
        </p:nvSpPr>
        <p:spPr>
          <a:xfrm flipH="1">
            <a:off x="8315780" y="998767"/>
            <a:ext cx="3353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将插入的矩形设置为无轮廓</a:t>
            </a:r>
            <a:endParaRPr lang="en-US" altLang="zh-CN" sz="2000" b="1" dirty="0" smtClean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用原图填充绘制的矩形</a:t>
            </a:r>
            <a:endParaRPr lang="en-US" altLang="zh-CN" sz="1200" b="1" dirty="0" smtClean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8315925" y="976939"/>
            <a:ext cx="0" cy="749300"/>
          </a:xfrm>
          <a:prstGeom prst="line">
            <a:avLst/>
          </a:prstGeom>
          <a:ln w="38100">
            <a:solidFill>
              <a:srgbClr val="0696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 rot="16200000" flipH="1">
            <a:off x="7528187" y="1069843"/>
            <a:ext cx="749301" cy="563493"/>
          </a:xfrm>
          <a:prstGeom prst="triangle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44301" y="4406245"/>
            <a:ext cx="22525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（格式</a:t>
            </a:r>
            <a:r>
              <a:rPr lang="en-US" altLang="zh-CN" sz="14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14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形状填充</a:t>
            </a:r>
            <a:r>
              <a:rPr lang="en-US" altLang="zh-CN" sz="14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14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图片）</a:t>
            </a:r>
            <a:endParaRPr lang="en-US" altLang="zh-CN" sz="1400" b="1" dirty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箭头连接符 17"/>
          <p:cNvCxnSpPr>
            <a:stCxn id="17" idx="2"/>
          </p:cNvCxnSpPr>
          <p:nvPr/>
        </p:nvCxnSpPr>
        <p:spPr>
          <a:xfrm>
            <a:off x="8370571" y="4714022"/>
            <a:ext cx="1429922" cy="815921"/>
          </a:xfrm>
          <a:prstGeom prst="straightConnector1">
            <a:avLst/>
          </a:prstGeom>
          <a:ln w="57150">
            <a:solidFill>
              <a:srgbClr val="0696B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75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1252624" y="893850"/>
            <a:ext cx="5473521" cy="5473521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6200000" flipV="1">
            <a:off x="5152417" y="1538728"/>
            <a:ext cx="3630614" cy="553158"/>
          </a:xfrm>
          <a:prstGeom prst="rect">
            <a:avLst/>
          </a:pr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rot="5400000">
            <a:off x="2366111" y="1998970"/>
            <a:ext cx="3246548" cy="6509836"/>
          </a:xfrm>
          <a:custGeom>
            <a:avLst/>
            <a:gdLst>
              <a:gd name="connsiteX0" fmla="*/ 0 w 3246548"/>
              <a:gd name="connsiteY0" fmla="*/ 0 h 6509836"/>
              <a:gd name="connsiteX1" fmla="*/ 0 w 3246548"/>
              <a:gd name="connsiteY1" fmla="*/ 552613 h 6509836"/>
              <a:gd name="connsiteX2" fmla="*/ 267752 w 3246548"/>
              <a:gd name="connsiteY2" fmla="*/ 566133 h 6509836"/>
              <a:gd name="connsiteX3" fmla="*/ 2694152 w 3246548"/>
              <a:gd name="connsiteY3" fmla="*/ 3254918 h 6509836"/>
              <a:gd name="connsiteX4" fmla="*/ 267752 w 3246548"/>
              <a:gd name="connsiteY4" fmla="*/ 5943703 h 6509836"/>
              <a:gd name="connsiteX5" fmla="*/ 0 w 3246548"/>
              <a:gd name="connsiteY5" fmla="*/ 5957224 h 6509836"/>
              <a:gd name="connsiteX6" fmla="*/ 0 w 3246548"/>
              <a:gd name="connsiteY6" fmla="*/ 6509836 h 6509836"/>
              <a:gd name="connsiteX7" fmla="*/ 158922 w 3246548"/>
              <a:gd name="connsiteY7" fmla="*/ 6505818 h 6509836"/>
              <a:gd name="connsiteX8" fmla="*/ 3246548 w 3246548"/>
              <a:gd name="connsiteY8" fmla="*/ 3254918 h 6509836"/>
              <a:gd name="connsiteX9" fmla="*/ 158922 w 3246548"/>
              <a:gd name="connsiteY9" fmla="*/ 4019 h 6509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6548" h="6509836">
                <a:moveTo>
                  <a:pt x="0" y="0"/>
                </a:moveTo>
                <a:lnTo>
                  <a:pt x="0" y="552613"/>
                </a:lnTo>
                <a:lnTo>
                  <a:pt x="267752" y="566133"/>
                </a:lnTo>
                <a:cubicBezTo>
                  <a:pt x="1630625" y="704540"/>
                  <a:pt x="2694152" y="1855529"/>
                  <a:pt x="2694152" y="3254918"/>
                </a:cubicBezTo>
                <a:cubicBezTo>
                  <a:pt x="2694152" y="4654308"/>
                  <a:pt x="1630625" y="5805296"/>
                  <a:pt x="267752" y="5943703"/>
                </a:cubicBezTo>
                <a:lnTo>
                  <a:pt x="0" y="5957224"/>
                </a:lnTo>
                <a:lnTo>
                  <a:pt x="0" y="6509836"/>
                </a:lnTo>
                <a:lnTo>
                  <a:pt x="158922" y="6505818"/>
                </a:lnTo>
                <a:cubicBezTo>
                  <a:pt x="1878837" y="6418635"/>
                  <a:pt x="3246548" y="4996499"/>
                  <a:pt x="3246548" y="3254918"/>
                </a:cubicBezTo>
                <a:cubicBezTo>
                  <a:pt x="3246548" y="1513337"/>
                  <a:pt x="1878837" y="91201"/>
                  <a:pt x="158922" y="4019"/>
                </a:cubicBezTo>
                <a:close/>
              </a:path>
            </a:pathLst>
          </a:custGeom>
          <a:solidFill>
            <a:srgbClr val="069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5400000" flipH="1" flipV="1">
            <a:off x="-612229" y="4977308"/>
            <a:ext cx="3246549" cy="553157"/>
          </a:xfrm>
          <a:prstGeom prst="rect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6200000" flipH="1">
            <a:off x="2362035" y="-1252090"/>
            <a:ext cx="3255135" cy="6510270"/>
          </a:xfrm>
          <a:custGeom>
            <a:avLst/>
            <a:gdLst>
              <a:gd name="connsiteX0" fmla="*/ 3255135 w 3255135"/>
              <a:gd name="connsiteY0" fmla="*/ 0 h 6510270"/>
              <a:gd name="connsiteX1" fmla="*/ 3255135 w 3255135"/>
              <a:gd name="connsiteY1" fmla="*/ 552396 h 6510270"/>
              <a:gd name="connsiteX2" fmla="*/ 552396 w 3255135"/>
              <a:gd name="connsiteY2" fmla="*/ 3255135 h 6510270"/>
              <a:gd name="connsiteX3" fmla="*/ 3255135 w 3255135"/>
              <a:gd name="connsiteY3" fmla="*/ 5957874 h 6510270"/>
              <a:gd name="connsiteX4" fmla="*/ 3255135 w 3255135"/>
              <a:gd name="connsiteY4" fmla="*/ 6510270 h 6510270"/>
              <a:gd name="connsiteX5" fmla="*/ 0 w 3255135"/>
              <a:gd name="connsiteY5" fmla="*/ 3255135 h 6510270"/>
              <a:gd name="connsiteX6" fmla="*/ 3255135 w 3255135"/>
              <a:gd name="connsiteY6" fmla="*/ 0 h 651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55135" h="6510270">
                <a:moveTo>
                  <a:pt x="3255135" y="0"/>
                </a:moveTo>
                <a:lnTo>
                  <a:pt x="3255135" y="552396"/>
                </a:lnTo>
                <a:cubicBezTo>
                  <a:pt x="1762453" y="552396"/>
                  <a:pt x="552396" y="1762453"/>
                  <a:pt x="552396" y="3255135"/>
                </a:cubicBezTo>
                <a:cubicBezTo>
                  <a:pt x="552396" y="4747817"/>
                  <a:pt x="1762453" y="5957874"/>
                  <a:pt x="3255135" y="5957874"/>
                </a:cubicBezTo>
                <a:lnTo>
                  <a:pt x="3255135" y="6510270"/>
                </a:lnTo>
                <a:cubicBezTo>
                  <a:pt x="1457374" y="6510270"/>
                  <a:pt x="0" y="5052896"/>
                  <a:pt x="0" y="3255135"/>
                </a:cubicBezTo>
                <a:cubicBezTo>
                  <a:pt x="0" y="1457374"/>
                  <a:pt x="1457374" y="0"/>
                  <a:pt x="3255135" y="0"/>
                </a:cubicBezTo>
                <a:close/>
              </a:path>
            </a:pathLst>
          </a:cu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7762460" y="4901064"/>
            <a:ext cx="383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多次绘制矩形并填充</a:t>
            </a:r>
            <a:endParaRPr lang="en-US" altLang="zh-CN" sz="2000" b="1" dirty="0" smtClean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必要时</a:t>
            </a:r>
            <a:r>
              <a:rPr lang="en-US" altLang="zh-CN" sz="2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</a:t>
            </a:r>
            <a:r>
              <a:rPr lang="zh-CN" altLang="en-US" sz="2000" b="1" dirty="0" smtClean="0">
                <a:solidFill>
                  <a:srgbClr val="0696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鼠标滚轮缩放画面</a:t>
            </a:r>
            <a:endParaRPr lang="en-US" altLang="zh-CN" sz="1200" b="1" dirty="0" smtClean="0">
              <a:solidFill>
                <a:srgbClr val="0696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762606" y="4879236"/>
            <a:ext cx="0" cy="749300"/>
          </a:xfrm>
          <a:prstGeom prst="line">
            <a:avLst/>
          </a:prstGeom>
          <a:ln w="38100">
            <a:solidFill>
              <a:srgbClr val="0696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等腰三角形 20"/>
          <p:cNvSpPr/>
          <p:nvPr/>
        </p:nvSpPr>
        <p:spPr>
          <a:xfrm rot="16200000" flipH="1">
            <a:off x="6974868" y="4972140"/>
            <a:ext cx="749301" cy="563493"/>
          </a:xfrm>
          <a:prstGeom prst="triangle">
            <a:avLst/>
          </a:prstGeom>
          <a:solidFill>
            <a:srgbClr val="FDC6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44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385</Words>
  <Application>Microsoft Office PowerPoint</Application>
  <PresentationFormat>宽屏</PresentationFormat>
  <Paragraphs>42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金宝</dc:creator>
  <cp:lastModifiedBy>Administrator</cp:lastModifiedBy>
  <cp:revision>42</cp:revision>
  <dcterms:created xsi:type="dcterms:W3CDTF">2014-08-14T12:35:59Z</dcterms:created>
  <dcterms:modified xsi:type="dcterms:W3CDTF">2015-12-15T06:48:59Z</dcterms:modified>
</cp:coreProperties>
</file>