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60" r:id="rId3"/>
    <p:sldId id="263" r:id="rId4"/>
    <p:sldId id="264" r:id="rId5"/>
    <p:sldId id="265" r:id="rId6"/>
    <p:sldId id="269" r:id="rId7"/>
    <p:sldId id="270" r:id="rId8"/>
    <p:sldId id="271" r:id="rId9"/>
    <p:sldId id="272" r:id="rId10"/>
    <p:sldId id="266" r:id="rId11"/>
    <p:sldId id="289" r:id="rId12"/>
    <p:sldId id="267" r:id="rId13"/>
    <p:sldId id="268" r:id="rId14"/>
    <p:sldId id="262" r:id="rId15"/>
    <p:sldId id="273" r:id="rId16"/>
    <p:sldId id="258" r:id="rId17"/>
    <p:sldId id="276" r:id="rId18"/>
    <p:sldId id="277" r:id="rId19"/>
    <p:sldId id="259" r:id="rId20"/>
    <p:sldId id="278" r:id="rId21"/>
    <p:sldId id="279" r:id="rId22"/>
    <p:sldId id="280" r:id="rId23"/>
    <p:sldId id="274" r:id="rId24"/>
    <p:sldId id="282" r:id="rId25"/>
    <p:sldId id="283" r:id="rId26"/>
    <p:sldId id="275" r:id="rId27"/>
    <p:sldId id="256" r:id="rId28"/>
    <p:sldId id="288" r:id="rId29"/>
    <p:sldId id="29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8D1F"/>
    <a:srgbClr val="917901"/>
    <a:srgbClr val="80701E"/>
    <a:srgbClr val="7E6900"/>
    <a:srgbClr val="BCA73E"/>
    <a:srgbClr val="A31F1F"/>
    <a:srgbClr val="910101"/>
    <a:srgbClr val="801E1E"/>
    <a:srgbClr val="7E0000"/>
    <a:srgbClr val="BC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7976D-6CA9-4A76-9DBF-94B590B4B64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C51D4-203B-4A5D-9E45-E2E02E48C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92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606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84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6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496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47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52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38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70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51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61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49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29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4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6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2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02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27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56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8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6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46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11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6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07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790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6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D8BA7F-70B0-436C-B0C8-3A49A596F4B0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25595-B785-4CB4-B412-5BF603544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39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340" y="6051958"/>
            <a:ext cx="497320" cy="46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382757" y="6519446"/>
            <a:ext cx="5426486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肥宅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V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制作，仅作交流学习使用，欢迎各种注明出处的转载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7509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2561" y="2207290"/>
            <a:ext cx="2646879" cy="2443420"/>
            <a:chOff x="4772567" y="2201297"/>
            <a:chExt cx="2646879" cy="2443420"/>
          </a:xfrm>
        </p:grpSpPr>
        <p:sp>
          <p:nvSpPr>
            <p:cNvPr id="64" name="矩形 63"/>
            <p:cNvSpPr/>
            <p:nvPr/>
          </p:nvSpPr>
          <p:spPr>
            <a:xfrm>
              <a:off x="4772567" y="3075057"/>
              <a:ext cx="2646879" cy="156966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质感</a:t>
              </a:r>
              <a:endParaRPr lang="en-US" altLang="zh-CN" sz="9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849511" y="2201297"/>
              <a:ext cx="2492991" cy="1015663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什么是</a:t>
              </a:r>
              <a:endPara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799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56560" y="3288627"/>
            <a:ext cx="6278880" cy="808811"/>
            <a:chOff x="2865120" y="4855691"/>
            <a:chExt cx="6278880" cy="193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2865120" y="4855691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213600" y="4855691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56560" y="3019024"/>
            <a:ext cx="6278880" cy="808811"/>
            <a:chOff x="2865120" y="2458720"/>
            <a:chExt cx="6278880" cy="193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2865120" y="2458720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213600" y="2458720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56560" y="2749420"/>
            <a:ext cx="6278880" cy="808811"/>
            <a:chOff x="2865120" y="-142437"/>
            <a:chExt cx="6278880" cy="193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2865120" y="-142437"/>
              <a:ext cx="1930400" cy="1930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213600" y="-142437"/>
              <a:ext cx="1930400" cy="1930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56560" y="2479816"/>
            <a:ext cx="6278880" cy="808811"/>
            <a:chOff x="2865120" y="4424236"/>
            <a:chExt cx="6278880" cy="19304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2865120" y="4424236"/>
              <a:ext cx="1930400" cy="193040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213600" y="4424236"/>
              <a:ext cx="1930400" cy="1930400"/>
            </a:xfrm>
            <a:prstGeom prst="ellipse">
              <a:avLst/>
            </a:prstGeom>
            <a:grp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624242" y="4640293"/>
            <a:ext cx="595036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凹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72722" y="4640293"/>
            <a:ext cx="595036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凸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27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" b="50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82386" y="3075057"/>
            <a:ext cx="5827237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眼睛是个会骗人的小妖精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7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25907" y="3075057"/>
            <a:ext cx="6340197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设计师也是会骗人的小妖精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16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矩形 4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127899" y="2450048"/>
            <a:ext cx="5936202" cy="1957904"/>
            <a:chOff x="3787430" y="1212850"/>
            <a:chExt cx="7335397" cy="24193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4143"/>
            <a:stretch/>
          </p:blipFill>
          <p:spPr>
            <a:xfrm>
              <a:off x="3787430" y="1212850"/>
              <a:ext cx="2219136" cy="2419393"/>
            </a:xfrm>
            <a:prstGeom prst="rect">
              <a:avLst/>
            </a:prstGeom>
            <a:effectLst>
              <a:reflection blurRad="127000" stA="40000" endPos="27000" dir="5400000" sy="-100000" algn="bl" rotWithShape="0"/>
            </a:effectLst>
          </p:spPr>
        </p:pic>
        <p:pic>
          <p:nvPicPr>
            <p:cNvPr id="496" name="图片 495"/>
            <p:cNvPicPr>
              <a:picLocks noChangeAspect="1"/>
            </p:cNvPicPr>
            <p:nvPr/>
          </p:nvPicPr>
          <p:blipFill rotWithShape="1">
            <a:blip r:embed="rId3"/>
            <a:srcRect b="4143"/>
            <a:stretch/>
          </p:blipFill>
          <p:spPr>
            <a:xfrm>
              <a:off x="8903691" y="1212850"/>
              <a:ext cx="2219136" cy="2419393"/>
            </a:xfrm>
            <a:prstGeom prst="rect">
              <a:avLst/>
            </a:prstGeom>
            <a:effectLst>
              <a:reflection blurRad="127000" stA="40000" endPos="27000" dir="5400000" sy="-100000" algn="bl" rotWithShape="0"/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b="4143"/>
            <a:stretch/>
          </p:blipFill>
          <p:spPr>
            <a:xfrm>
              <a:off x="6345560" y="1212850"/>
              <a:ext cx="2219136" cy="2419393"/>
            </a:xfrm>
            <a:prstGeom prst="rect">
              <a:avLst/>
            </a:prstGeom>
            <a:effectLst>
              <a:reflection blurRad="127000" stA="40000" endPos="27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166234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77750" y="3075057"/>
            <a:ext cx="223651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怎么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骗人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91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90711" y="3075057"/>
            <a:ext cx="12105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轮廓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34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95211" y="1515932"/>
            <a:ext cx="7001578" cy="3363148"/>
            <a:chOff x="2929460" y="1969050"/>
            <a:chExt cx="7001578" cy="3363148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6866" y="1969050"/>
              <a:ext cx="2774172" cy="3363148"/>
            </a:xfrm>
            <a:prstGeom prst="rect">
              <a:avLst/>
            </a:prstGeom>
          </p:spPr>
        </p:pic>
        <p:grpSp>
          <p:nvGrpSpPr>
            <p:cNvPr id="65" name="组合 64"/>
            <p:cNvGrpSpPr/>
            <p:nvPr/>
          </p:nvGrpSpPr>
          <p:grpSpPr>
            <a:xfrm>
              <a:off x="2929460" y="2059302"/>
              <a:ext cx="2748352" cy="3182644"/>
              <a:chOff x="-58160077" y="-20638044"/>
              <a:chExt cx="29791127" cy="34498686"/>
            </a:xfrm>
          </p:grpSpPr>
          <p:sp>
            <p:nvSpPr>
              <p:cNvPr id="66" name="主体"/>
              <p:cNvSpPr/>
              <p:nvPr/>
            </p:nvSpPr>
            <p:spPr>
              <a:xfrm>
                <a:off x="-58160077" y="-12955183"/>
                <a:ext cx="29791127" cy="26815825"/>
              </a:xfrm>
              <a:custGeom>
                <a:avLst/>
                <a:gdLst>
                  <a:gd name="connsiteX0" fmla="*/ 0 w 723900"/>
                  <a:gd name="connsiteY0" fmla="*/ 396240 h 792480"/>
                  <a:gd name="connsiteX1" fmla="*/ 361950 w 723900"/>
                  <a:gd name="connsiteY1" fmla="*/ 0 h 792480"/>
                  <a:gd name="connsiteX2" fmla="*/ 723900 w 723900"/>
                  <a:gd name="connsiteY2" fmla="*/ 396240 h 792480"/>
                  <a:gd name="connsiteX3" fmla="*/ 361950 w 723900"/>
                  <a:gd name="connsiteY3" fmla="*/ 792480 h 792480"/>
                  <a:gd name="connsiteX4" fmla="*/ 0 w 723900"/>
                  <a:gd name="connsiteY4" fmla="*/ 396240 h 792480"/>
                  <a:gd name="connsiteX0" fmla="*/ 55109 w 1593129"/>
                  <a:gd name="connsiteY0" fmla="*/ 447040 h 843280"/>
                  <a:gd name="connsiteX1" fmla="*/ 1566409 w 1593129"/>
                  <a:gd name="connsiteY1" fmla="*/ 0 h 843280"/>
                  <a:gd name="connsiteX2" fmla="*/ 779009 w 1593129"/>
                  <a:gd name="connsiteY2" fmla="*/ 447040 h 843280"/>
                  <a:gd name="connsiteX3" fmla="*/ 417059 w 1593129"/>
                  <a:gd name="connsiteY3" fmla="*/ 843280 h 843280"/>
                  <a:gd name="connsiteX4" fmla="*/ 55109 w 1593129"/>
                  <a:gd name="connsiteY4" fmla="*/ 447040 h 843280"/>
                  <a:gd name="connsiteX0" fmla="*/ 64105 w 1410711"/>
                  <a:gd name="connsiteY0" fmla="*/ 73460 h 960692"/>
                  <a:gd name="connsiteX1" fmla="*/ 1403955 w 1410711"/>
                  <a:gd name="connsiteY1" fmla="*/ 102670 h 960692"/>
                  <a:gd name="connsiteX2" fmla="*/ 616555 w 1410711"/>
                  <a:gd name="connsiteY2" fmla="*/ 549710 h 960692"/>
                  <a:gd name="connsiteX3" fmla="*/ 254605 w 1410711"/>
                  <a:gd name="connsiteY3" fmla="*/ 945950 h 960692"/>
                  <a:gd name="connsiteX4" fmla="*/ 64105 w 1410711"/>
                  <a:gd name="connsiteY4" fmla="*/ 73460 h 960692"/>
                  <a:gd name="connsiteX0" fmla="*/ 150353 w 2899903"/>
                  <a:gd name="connsiteY0" fmla="*/ 59769 h 932855"/>
                  <a:gd name="connsiteX1" fmla="*/ 1490203 w 2899903"/>
                  <a:gd name="connsiteY1" fmla="*/ 88979 h 932855"/>
                  <a:gd name="connsiteX2" fmla="*/ 2899903 w 2899903"/>
                  <a:gd name="connsiteY2" fmla="*/ 186769 h 932855"/>
                  <a:gd name="connsiteX3" fmla="*/ 340853 w 2899903"/>
                  <a:gd name="connsiteY3" fmla="*/ 932259 h 932855"/>
                  <a:gd name="connsiteX4" fmla="*/ 150353 w 2899903"/>
                  <a:gd name="connsiteY4" fmla="*/ 59769 h 932855"/>
                  <a:gd name="connsiteX0" fmla="*/ 756 w 2750306"/>
                  <a:gd name="connsiteY0" fmla="*/ 273185 h 4028672"/>
                  <a:gd name="connsiteX1" fmla="*/ 1340606 w 2750306"/>
                  <a:gd name="connsiteY1" fmla="*/ 302395 h 4028672"/>
                  <a:gd name="connsiteX2" fmla="*/ 2750306 w 2750306"/>
                  <a:gd name="connsiteY2" fmla="*/ 400185 h 4028672"/>
                  <a:gd name="connsiteX3" fmla="*/ 1524756 w 2750306"/>
                  <a:gd name="connsiteY3" fmla="*/ 4028575 h 4028672"/>
                  <a:gd name="connsiteX4" fmla="*/ 756 w 2750306"/>
                  <a:gd name="connsiteY4" fmla="*/ 273185 h 4028672"/>
                  <a:gd name="connsiteX0" fmla="*/ 49 w 2749599"/>
                  <a:gd name="connsiteY0" fmla="*/ 330564 h 4860733"/>
                  <a:gd name="connsiteX1" fmla="*/ 1339899 w 2749599"/>
                  <a:gd name="connsiteY1" fmla="*/ 359774 h 4860733"/>
                  <a:gd name="connsiteX2" fmla="*/ 2749599 w 2749599"/>
                  <a:gd name="connsiteY2" fmla="*/ 457564 h 4860733"/>
                  <a:gd name="connsiteX3" fmla="*/ 1295449 w 2749599"/>
                  <a:gd name="connsiteY3" fmla="*/ 4860654 h 4860733"/>
                  <a:gd name="connsiteX4" fmla="*/ 49 w 2749599"/>
                  <a:gd name="connsiteY4" fmla="*/ 330564 h 4860733"/>
                  <a:gd name="connsiteX0" fmla="*/ 1312896 w 4062446"/>
                  <a:gd name="connsiteY0" fmla="*/ 151486 h 4718289"/>
                  <a:gd name="connsiteX1" fmla="*/ 2652746 w 4062446"/>
                  <a:gd name="connsiteY1" fmla="*/ 180696 h 4718289"/>
                  <a:gd name="connsiteX2" fmla="*/ 4062446 w 4062446"/>
                  <a:gd name="connsiteY2" fmla="*/ 278486 h 4718289"/>
                  <a:gd name="connsiteX3" fmla="*/ 2608296 w 4062446"/>
                  <a:gd name="connsiteY3" fmla="*/ 4681576 h 4718289"/>
                  <a:gd name="connsiteX4" fmla="*/ 28608 w 4062446"/>
                  <a:gd name="connsiteY4" fmla="*/ 2263496 h 4718289"/>
                  <a:gd name="connsiteX5" fmla="*/ 1312896 w 4062446"/>
                  <a:gd name="connsiteY5" fmla="*/ 151486 h 4718289"/>
                  <a:gd name="connsiteX0" fmla="*/ 1312896 w 5205446"/>
                  <a:gd name="connsiteY0" fmla="*/ 261652 h 4792258"/>
                  <a:gd name="connsiteX1" fmla="*/ 2652746 w 5205446"/>
                  <a:gd name="connsiteY1" fmla="*/ 290862 h 4792258"/>
                  <a:gd name="connsiteX2" fmla="*/ 5205446 w 5205446"/>
                  <a:gd name="connsiteY2" fmla="*/ 2598452 h 4792258"/>
                  <a:gd name="connsiteX3" fmla="*/ 2608296 w 5205446"/>
                  <a:gd name="connsiteY3" fmla="*/ 4791742 h 4792258"/>
                  <a:gd name="connsiteX4" fmla="*/ 28608 w 5205446"/>
                  <a:gd name="connsiteY4" fmla="*/ 2373662 h 4792258"/>
                  <a:gd name="connsiteX5" fmla="*/ 1312896 w 5205446"/>
                  <a:gd name="connsiteY5" fmla="*/ 261652 h 4792258"/>
                  <a:gd name="connsiteX0" fmla="*/ 1312896 w 5205446"/>
                  <a:gd name="connsiteY0" fmla="*/ 261652 h 4791984"/>
                  <a:gd name="connsiteX1" fmla="*/ 2652746 w 5205446"/>
                  <a:gd name="connsiteY1" fmla="*/ 290862 h 4791984"/>
                  <a:gd name="connsiteX2" fmla="*/ 5205446 w 5205446"/>
                  <a:gd name="connsiteY2" fmla="*/ 2598452 h 4791984"/>
                  <a:gd name="connsiteX3" fmla="*/ 2608296 w 5205446"/>
                  <a:gd name="connsiteY3" fmla="*/ 4791742 h 4791984"/>
                  <a:gd name="connsiteX4" fmla="*/ 28608 w 5205446"/>
                  <a:gd name="connsiteY4" fmla="*/ 2373662 h 4791984"/>
                  <a:gd name="connsiteX5" fmla="*/ 1312896 w 5205446"/>
                  <a:gd name="connsiteY5" fmla="*/ 261652 h 4791984"/>
                  <a:gd name="connsiteX0" fmla="*/ 1312896 w 5205446"/>
                  <a:gd name="connsiteY0" fmla="*/ 261652 h 5012083"/>
                  <a:gd name="connsiteX1" fmla="*/ 2652746 w 5205446"/>
                  <a:gd name="connsiteY1" fmla="*/ 290862 h 5012083"/>
                  <a:gd name="connsiteX2" fmla="*/ 5205446 w 5205446"/>
                  <a:gd name="connsiteY2" fmla="*/ 2598452 h 5012083"/>
                  <a:gd name="connsiteX3" fmla="*/ 2608296 w 5205446"/>
                  <a:gd name="connsiteY3" fmla="*/ 4791742 h 5012083"/>
                  <a:gd name="connsiteX4" fmla="*/ 2098708 w 5205446"/>
                  <a:gd name="connsiteY4" fmla="*/ 4662202 h 5012083"/>
                  <a:gd name="connsiteX5" fmla="*/ 28608 w 5205446"/>
                  <a:gd name="connsiteY5" fmla="*/ 2373662 h 5012083"/>
                  <a:gd name="connsiteX6" fmla="*/ 1312896 w 5205446"/>
                  <a:gd name="connsiteY6" fmla="*/ 261652 h 5012083"/>
                  <a:gd name="connsiteX0" fmla="*/ 1312896 w 5206834"/>
                  <a:gd name="connsiteY0" fmla="*/ 261652 h 4891284"/>
                  <a:gd name="connsiteX1" fmla="*/ 2652746 w 5206834"/>
                  <a:gd name="connsiteY1" fmla="*/ 290862 h 4891284"/>
                  <a:gd name="connsiteX2" fmla="*/ 5205446 w 5206834"/>
                  <a:gd name="connsiteY2" fmla="*/ 2598452 h 4891284"/>
                  <a:gd name="connsiteX3" fmla="*/ 3005488 w 5206834"/>
                  <a:gd name="connsiteY3" fmla="*/ 4494562 h 4891284"/>
                  <a:gd name="connsiteX4" fmla="*/ 2608296 w 5206834"/>
                  <a:gd name="connsiteY4" fmla="*/ 4791742 h 4891284"/>
                  <a:gd name="connsiteX5" fmla="*/ 2098708 w 5206834"/>
                  <a:gd name="connsiteY5" fmla="*/ 4662202 h 4891284"/>
                  <a:gd name="connsiteX6" fmla="*/ 28608 w 5206834"/>
                  <a:gd name="connsiteY6" fmla="*/ 2373662 h 4891284"/>
                  <a:gd name="connsiteX7" fmla="*/ 1312896 w 5206834"/>
                  <a:gd name="connsiteY7" fmla="*/ 261652 h 4891284"/>
                  <a:gd name="connsiteX0" fmla="*/ 1312896 w 5207207"/>
                  <a:gd name="connsiteY0" fmla="*/ 261652 h 4919269"/>
                  <a:gd name="connsiteX1" fmla="*/ 2652746 w 5207207"/>
                  <a:gd name="connsiteY1" fmla="*/ 290862 h 4919269"/>
                  <a:gd name="connsiteX2" fmla="*/ 5205446 w 5207207"/>
                  <a:gd name="connsiteY2" fmla="*/ 2598452 h 4919269"/>
                  <a:gd name="connsiteX3" fmla="*/ 3401728 w 5207207"/>
                  <a:gd name="connsiteY3" fmla="*/ 4738402 h 4919269"/>
                  <a:gd name="connsiteX4" fmla="*/ 2608296 w 5207207"/>
                  <a:gd name="connsiteY4" fmla="*/ 4791742 h 4919269"/>
                  <a:gd name="connsiteX5" fmla="*/ 2098708 w 5207207"/>
                  <a:gd name="connsiteY5" fmla="*/ 4662202 h 4919269"/>
                  <a:gd name="connsiteX6" fmla="*/ 28608 w 5207207"/>
                  <a:gd name="connsiteY6" fmla="*/ 2373662 h 4919269"/>
                  <a:gd name="connsiteX7" fmla="*/ 1312896 w 5207207"/>
                  <a:gd name="connsiteY7" fmla="*/ 261652 h 4919269"/>
                  <a:gd name="connsiteX0" fmla="*/ 1312896 w 5207313"/>
                  <a:gd name="connsiteY0" fmla="*/ 261652 h 4978409"/>
                  <a:gd name="connsiteX1" fmla="*/ 2652746 w 5207313"/>
                  <a:gd name="connsiteY1" fmla="*/ 290862 h 4978409"/>
                  <a:gd name="connsiteX2" fmla="*/ 5205446 w 5207313"/>
                  <a:gd name="connsiteY2" fmla="*/ 2598452 h 4978409"/>
                  <a:gd name="connsiteX3" fmla="*/ 3401728 w 5207313"/>
                  <a:gd name="connsiteY3" fmla="*/ 4738402 h 4978409"/>
                  <a:gd name="connsiteX4" fmla="*/ 2098708 w 5207313"/>
                  <a:gd name="connsiteY4" fmla="*/ 4662202 h 4978409"/>
                  <a:gd name="connsiteX5" fmla="*/ 28608 w 5207313"/>
                  <a:gd name="connsiteY5" fmla="*/ 2373662 h 4978409"/>
                  <a:gd name="connsiteX6" fmla="*/ 1312896 w 5207313"/>
                  <a:gd name="connsiteY6" fmla="*/ 261652 h 4978409"/>
                  <a:gd name="connsiteX0" fmla="*/ 1312896 w 5207313"/>
                  <a:gd name="connsiteY0" fmla="*/ 261652 h 5036243"/>
                  <a:gd name="connsiteX1" fmla="*/ 2652746 w 5207313"/>
                  <a:gd name="connsiteY1" fmla="*/ 290862 h 5036243"/>
                  <a:gd name="connsiteX2" fmla="*/ 5205446 w 5207313"/>
                  <a:gd name="connsiteY2" fmla="*/ 2598452 h 5036243"/>
                  <a:gd name="connsiteX3" fmla="*/ 3401728 w 5207313"/>
                  <a:gd name="connsiteY3" fmla="*/ 4738402 h 5036243"/>
                  <a:gd name="connsiteX4" fmla="*/ 1877728 w 5207313"/>
                  <a:gd name="connsiteY4" fmla="*/ 4776502 h 5036243"/>
                  <a:gd name="connsiteX5" fmla="*/ 28608 w 5207313"/>
                  <a:gd name="connsiteY5" fmla="*/ 2373662 h 5036243"/>
                  <a:gd name="connsiteX6" fmla="*/ 1312896 w 5207313"/>
                  <a:gd name="connsiteY6" fmla="*/ 261652 h 5036243"/>
                  <a:gd name="connsiteX0" fmla="*/ 1312896 w 5207366"/>
                  <a:gd name="connsiteY0" fmla="*/ 261652 h 5039599"/>
                  <a:gd name="connsiteX1" fmla="*/ 2652746 w 5207366"/>
                  <a:gd name="connsiteY1" fmla="*/ 290862 h 5039599"/>
                  <a:gd name="connsiteX2" fmla="*/ 5205446 w 5207366"/>
                  <a:gd name="connsiteY2" fmla="*/ 2598452 h 5039599"/>
                  <a:gd name="connsiteX3" fmla="*/ 3439828 w 5207366"/>
                  <a:gd name="connsiteY3" fmla="*/ 4746022 h 5039599"/>
                  <a:gd name="connsiteX4" fmla="*/ 1877728 w 5207366"/>
                  <a:gd name="connsiteY4" fmla="*/ 4776502 h 5039599"/>
                  <a:gd name="connsiteX5" fmla="*/ 28608 w 5207366"/>
                  <a:gd name="connsiteY5" fmla="*/ 2373662 h 5039599"/>
                  <a:gd name="connsiteX6" fmla="*/ 1312896 w 5207366"/>
                  <a:gd name="connsiteY6" fmla="*/ 261652 h 5039599"/>
                  <a:gd name="connsiteX0" fmla="*/ 1312896 w 5207366"/>
                  <a:gd name="connsiteY0" fmla="*/ 261652 h 4776502"/>
                  <a:gd name="connsiteX1" fmla="*/ 2652746 w 5207366"/>
                  <a:gd name="connsiteY1" fmla="*/ 290862 h 4776502"/>
                  <a:gd name="connsiteX2" fmla="*/ 5205446 w 5207366"/>
                  <a:gd name="connsiteY2" fmla="*/ 2598452 h 4776502"/>
                  <a:gd name="connsiteX3" fmla="*/ 3439828 w 5207366"/>
                  <a:gd name="connsiteY3" fmla="*/ 4746022 h 4776502"/>
                  <a:gd name="connsiteX4" fmla="*/ 1877728 w 5207366"/>
                  <a:gd name="connsiteY4" fmla="*/ 4776502 h 4776502"/>
                  <a:gd name="connsiteX5" fmla="*/ 28608 w 5207366"/>
                  <a:gd name="connsiteY5" fmla="*/ 2373662 h 4776502"/>
                  <a:gd name="connsiteX6" fmla="*/ 1312896 w 5207366"/>
                  <a:gd name="connsiteY6" fmla="*/ 261652 h 4776502"/>
                  <a:gd name="connsiteX0" fmla="*/ 1312896 w 5207254"/>
                  <a:gd name="connsiteY0" fmla="*/ 261652 h 4784122"/>
                  <a:gd name="connsiteX1" fmla="*/ 2652746 w 5207254"/>
                  <a:gd name="connsiteY1" fmla="*/ 290862 h 4784122"/>
                  <a:gd name="connsiteX2" fmla="*/ 5205446 w 5207254"/>
                  <a:gd name="connsiteY2" fmla="*/ 2598452 h 4784122"/>
                  <a:gd name="connsiteX3" fmla="*/ 3356008 w 5207254"/>
                  <a:gd name="connsiteY3" fmla="*/ 4784122 h 4784122"/>
                  <a:gd name="connsiteX4" fmla="*/ 1877728 w 5207254"/>
                  <a:gd name="connsiteY4" fmla="*/ 4776502 h 4784122"/>
                  <a:gd name="connsiteX5" fmla="*/ 28608 w 5207254"/>
                  <a:gd name="connsiteY5" fmla="*/ 2373662 h 4784122"/>
                  <a:gd name="connsiteX6" fmla="*/ 1312896 w 5207254"/>
                  <a:gd name="connsiteY6" fmla="*/ 261652 h 4784122"/>
                  <a:gd name="connsiteX0" fmla="*/ 1312896 w 5207254"/>
                  <a:gd name="connsiteY0" fmla="*/ 261652 h 4808753"/>
                  <a:gd name="connsiteX1" fmla="*/ 2652746 w 5207254"/>
                  <a:gd name="connsiteY1" fmla="*/ 290862 h 4808753"/>
                  <a:gd name="connsiteX2" fmla="*/ 5205446 w 5207254"/>
                  <a:gd name="connsiteY2" fmla="*/ 2598452 h 4808753"/>
                  <a:gd name="connsiteX3" fmla="*/ 3356008 w 5207254"/>
                  <a:gd name="connsiteY3" fmla="*/ 4784122 h 4808753"/>
                  <a:gd name="connsiteX4" fmla="*/ 1877728 w 5207254"/>
                  <a:gd name="connsiteY4" fmla="*/ 4776502 h 4808753"/>
                  <a:gd name="connsiteX5" fmla="*/ 28608 w 5207254"/>
                  <a:gd name="connsiteY5" fmla="*/ 2373662 h 4808753"/>
                  <a:gd name="connsiteX6" fmla="*/ 1312896 w 5207254"/>
                  <a:gd name="connsiteY6" fmla="*/ 261652 h 4808753"/>
                  <a:gd name="connsiteX0" fmla="*/ 1312896 w 5207254"/>
                  <a:gd name="connsiteY0" fmla="*/ 261652 h 4818454"/>
                  <a:gd name="connsiteX1" fmla="*/ 2652746 w 5207254"/>
                  <a:gd name="connsiteY1" fmla="*/ 290862 h 4818454"/>
                  <a:gd name="connsiteX2" fmla="*/ 5205446 w 5207254"/>
                  <a:gd name="connsiteY2" fmla="*/ 2598452 h 4818454"/>
                  <a:gd name="connsiteX3" fmla="*/ 3356008 w 5207254"/>
                  <a:gd name="connsiteY3" fmla="*/ 4784122 h 4818454"/>
                  <a:gd name="connsiteX4" fmla="*/ 1877728 w 5207254"/>
                  <a:gd name="connsiteY4" fmla="*/ 4776502 h 4818454"/>
                  <a:gd name="connsiteX5" fmla="*/ 28608 w 5207254"/>
                  <a:gd name="connsiteY5" fmla="*/ 2373662 h 4818454"/>
                  <a:gd name="connsiteX6" fmla="*/ 1312896 w 5207254"/>
                  <a:gd name="connsiteY6" fmla="*/ 261652 h 4818454"/>
                  <a:gd name="connsiteX0" fmla="*/ 1284786 w 5179144"/>
                  <a:gd name="connsiteY0" fmla="*/ 261652 h 4818454"/>
                  <a:gd name="connsiteX1" fmla="*/ 2624636 w 5179144"/>
                  <a:gd name="connsiteY1" fmla="*/ 290862 h 4818454"/>
                  <a:gd name="connsiteX2" fmla="*/ 5177336 w 5179144"/>
                  <a:gd name="connsiteY2" fmla="*/ 2598452 h 4818454"/>
                  <a:gd name="connsiteX3" fmla="*/ 3327898 w 5179144"/>
                  <a:gd name="connsiteY3" fmla="*/ 4784122 h 4818454"/>
                  <a:gd name="connsiteX4" fmla="*/ 1849618 w 5179144"/>
                  <a:gd name="connsiteY4" fmla="*/ 4776502 h 4818454"/>
                  <a:gd name="connsiteX5" fmla="*/ 498 w 5179144"/>
                  <a:gd name="connsiteY5" fmla="*/ 2373662 h 4818454"/>
                  <a:gd name="connsiteX6" fmla="*/ 1284786 w 5179144"/>
                  <a:gd name="connsiteY6" fmla="*/ 261652 h 4818454"/>
                  <a:gd name="connsiteX0" fmla="*/ 1284786 w 5133483"/>
                  <a:gd name="connsiteY0" fmla="*/ 261652 h 4818454"/>
                  <a:gd name="connsiteX1" fmla="*/ 2624636 w 5133483"/>
                  <a:gd name="connsiteY1" fmla="*/ 290862 h 4818454"/>
                  <a:gd name="connsiteX2" fmla="*/ 5131616 w 5133483"/>
                  <a:gd name="connsiteY2" fmla="*/ 2598452 h 4818454"/>
                  <a:gd name="connsiteX3" fmla="*/ 3327898 w 5133483"/>
                  <a:gd name="connsiteY3" fmla="*/ 4784122 h 4818454"/>
                  <a:gd name="connsiteX4" fmla="*/ 1849618 w 5133483"/>
                  <a:gd name="connsiteY4" fmla="*/ 4776502 h 4818454"/>
                  <a:gd name="connsiteX5" fmla="*/ 498 w 5133483"/>
                  <a:gd name="connsiteY5" fmla="*/ 2373662 h 4818454"/>
                  <a:gd name="connsiteX6" fmla="*/ 1284786 w 51334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47194"/>
                  <a:gd name="connsiteY0" fmla="*/ 261652 h 4818454"/>
                  <a:gd name="connsiteX1" fmla="*/ 2624636 w 5147194"/>
                  <a:gd name="connsiteY1" fmla="*/ 290862 h 4818454"/>
                  <a:gd name="connsiteX2" fmla="*/ 5131616 w 5147194"/>
                  <a:gd name="connsiteY2" fmla="*/ 2598452 h 4818454"/>
                  <a:gd name="connsiteX3" fmla="*/ 3327898 w 5147194"/>
                  <a:gd name="connsiteY3" fmla="*/ 4784122 h 4818454"/>
                  <a:gd name="connsiteX4" fmla="*/ 1849618 w 5147194"/>
                  <a:gd name="connsiteY4" fmla="*/ 4776502 h 4818454"/>
                  <a:gd name="connsiteX5" fmla="*/ 498 w 5147194"/>
                  <a:gd name="connsiteY5" fmla="*/ 2373662 h 4818454"/>
                  <a:gd name="connsiteX6" fmla="*/ 1284786 w 5147194"/>
                  <a:gd name="connsiteY6" fmla="*/ 261652 h 4818454"/>
                  <a:gd name="connsiteX0" fmla="*/ 1284289 w 5146697"/>
                  <a:gd name="connsiteY0" fmla="*/ 261652 h 4818454"/>
                  <a:gd name="connsiteX1" fmla="*/ 2624139 w 5146697"/>
                  <a:gd name="connsiteY1" fmla="*/ 290862 h 4818454"/>
                  <a:gd name="connsiteX2" fmla="*/ 5131119 w 5146697"/>
                  <a:gd name="connsiteY2" fmla="*/ 2598452 h 4818454"/>
                  <a:gd name="connsiteX3" fmla="*/ 3327401 w 5146697"/>
                  <a:gd name="connsiteY3" fmla="*/ 4784122 h 4818454"/>
                  <a:gd name="connsiteX4" fmla="*/ 1849121 w 5146697"/>
                  <a:gd name="connsiteY4" fmla="*/ 4776502 h 4818454"/>
                  <a:gd name="connsiteX5" fmla="*/ 1 w 5146697"/>
                  <a:gd name="connsiteY5" fmla="*/ 2373662 h 4818454"/>
                  <a:gd name="connsiteX6" fmla="*/ 1284289 w 5146697"/>
                  <a:gd name="connsiteY6" fmla="*/ 261652 h 4818454"/>
                  <a:gd name="connsiteX0" fmla="*/ 1284289 w 5146697"/>
                  <a:gd name="connsiteY0" fmla="*/ 159914 h 4716716"/>
                  <a:gd name="connsiteX1" fmla="*/ 2624139 w 5146697"/>
                  <a:gd name="connsiteY1" fmla="*/ 189124 h 4716716"/>
                  <a:gd name="connsiteX2" fmla="*/ 5131119 w 5146697"/>
                  <a:gd name="connsiteY2" fmla="*/ 2496714 h 4716716"/>
                  <a:gd name="connsiteX3" fmla="*/ 3327401 w 5146697"/>
                  <a:gd name="connsiteY3" fmla="*/ 4682384 h 4716716"/>
                  <a:gd name="connsiteX4" fmla="*/ 1849121 w 5146697"/>
                  <a:gd name="connsiteY4" fmla="*/ 4674764 h 4716716"/>
                  <a:gd name="connsiteX5" fmla="*/ 1 w 5146697"/>
                  <a:gd name="connsiteY5" fmla="*/ 2271924 h 4716716"/>
                  <a:gd name="connsiteX6" fmla="*/ 1284289 w 5146697"/>
                  <a:gd name="connsiteY6" fmla="*/ 159914 h 4716716"/>
                  <a:gd name="connsiteX0" fmla="*/ 1284289 w 5147717"/>
                  <a:gd name="connsiteY0" fmla="*/ 241137 h 4797939"/>
                  <a:gd name="connsiteX1" fmla="*/ 4052889 w 5147717"/>
                  <a:gd name="connsiteY1" fmla="*/ 308447 h 4797939"/>
                  <a:gd name="connsiteX2" fmla="*/ 5131119 w 5147717"/>
                  <a:gd name="connsiteY2" fmla="*/ 2577937 h 4797939"/>
                  <a:gd name="connsiteX3" fmla="*/ 3327401 w 5147717"/>
                  <a:gd name="connsiteY3" fmla="*/ 4763607 h 4797939"/>
                  <a:gd name="connsiteX4" fmla="*/ 1849121 w 5147717"/>
                  <a:gd name="connsiteY4" fmla="*/ 4755987 h 4797939"/>
                  <a:gd name="connsiteX5" fmla="*/ 1 w 5147717"/>
                  <a:gd name="connsiteY5" fmla="*/ 2353147 h 4797939"/>
                  <a:gd name="connsiteX6" fmla="*/ 1284289 w 5147717"/>
                  <a:gd name="connsiteY6" fmla="*/ 241137 h 4797939"/>
                  <a:gd name="connsiteX0" fmla="*/ 1284289 w 5132963"/>
                  <a:gd name="connsiteY0" fmla="*/ 241137 h 4797939"/>
                  <a:gd name="connsiteX1" fmla="*/ 4052889 w 5132963"/>
                  <a:gd name="connsiteY1" fmla="*/ 308447 h 4797939"/>
                  <a:gd name="connsiteX2" fmla="*/ 5131119 w 5132963"/>
                  <a:gd name="connsiteY2" fmla="*/ 2577937 h 4797939"/>
                  <a:gd name="connsiteX3" fmla="*/ 3327401 w 5132963"/>
                  <a:gd name="connsiteY3" fmla="*/ 4763607 h 4797939"/>
                  <a:gd name="connsiteX4" fmla="*/ 1849121 w 5132963"/>
                  <a:gd name="connsiteY4" fmla="*/ 4755987 h 4797939"/>
                  <a:gd name="connsiteX5" fmla="*/ 1 w 5132963"/>
                  <a:gd name="connsiteY5" fmla="*/ 2353147 h 4797939"/>
                  <a:gd name="connsiteX6" fmla="*/ 1284289 w 5132963"/>
                  <a:gd name="connsiteY6" fmla="*/ 241137 h 4797939"/>
                  <a:gd name="connsiteX0" fmla="*/ 1284289 w 5135724"/>
                  <a:gd name="connsiteY0" fmla="*/ 301512 h 4858314"/>
                  <a:gd name="connsiteX1" fmla="*/ 4052889 w 5135724"/>
                  <a:gd name="connsiteY1" fmla="*/ 368822 h 4858314"/>
                  <a:gd name="connsiteX2" fmla="*/ 5131119 w 5135724"/>
                  <a:gd name="connsiteY2" fmla="*/ 2638312 h 4858314"/>
                  <a:gd name="connsiteX3" fmla="*/ 3327401 w 5135724"/>
                  <a:gd name="connsiteY3" fmla="*/ 4823982 h 4858314"/>
                  <a:gd name="connsiteX4" fmla="*/ 1849121 w 5135724"/>
                  <a:gd name="connsiteY4" fmla="*/ 4816362 h 4858314"/>
                  <a:gd name="connsiteX5" fmla="*/ 1 w 5135724"/>
                  <a:gd name="connsiteY5" fmla="*/ 2413522 h 4858314"/>
                  <a:gd name="connsiteX6" fmla="*/ 1284289 w 5135724"/>
                  <a:gd name="connsiteY6" fmla="*/ 301512 h 4858314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41104 h 4797906"/>
                  <a:gd name="connsiteX1" fmla="*/ 4052889 w 5135724"/>
                  <a:gd name="connsiteY1" fmla="*/ 308414 h 4797906"/>
                  <a:gd name="connsiteX2" fmla="*/ 5131119 w 5135724"/>
                  <a:gd name="connsiteY2" fmla="*/ 2577904 h 4797906"/>
                  <a:gd name="connsiteX3" fmla="*/ 3327401 w 5135724"/>
                  <a:gd name="connsiteY3" fmla="*/ 4763574 h 4797906"/>
                  <a:gd name="connsiteX4" fmla="*/ 1849121 w 5135724"/>
                  <a:gd name="connsiteY4" fmla="*/ 4755954 h 4797906"/>
                  <a:gd name="connsiteX5" fmla="*/ 1 w 5135724"/>
                  <a:gd name="connsiteY5" fmla="*/ 2353114 h 4797906"/>
                  <a:gd name="connsiteX6" fmla="*/ 1284289 w 5135724"/>
                  <a:gd name="connsiteY6" fmla="*/ 241104 h 4797906"/>
                  <a:gd name="connsiteX0" fmla="*/ 1284289 w 5133376"/>
                  <a:gd name="connsiteY0" fmla="*/ 173646 h 4730448"/>
                  <a:gd name="connsiteX1" fmla="*/ 4052889 w 5133376"/>
                  <a:gd name="connsiteY1" fmla="*/ 240956 h 4730448"/>
                  <a:gd name="connsiteX2" fmla="*/ 5131119 w 5133376"/>
                  <a:gd name="connsiteY2" fmla="*/ 2510446 h 4730448"/>
                  <a:gd name="connsiteX3" fmla="*/ 3327401 w 5133376"/>
                  <a:gd name="connsiteY3" fmla="*/ 4696116 h 4730448"/>
                  <a:gd name="connsiteX4" fmla="*/ 1849121 w 5133376"/>
                  <a:gd name="connsiteY4" fmla="*/ 4688496 h 4730448"/>
                  <a:gd name="connsiteX5" fmla="*/ 1 w 5133376"/>
                  <a:gd name="connsiteY5" fmla="*/ 2285656 h 4730448"/>
                  <a:gd name="connsiteX6" fmla="*/ 1284289 w 5133376"/>
                  <a:gd name="connsiteY6" fmla="*/ 173646 h 4730448"/>
                  <a:gd name="connsiteX0" fmla="*/ 1284289 w 5133376"/>
                  <a:gd name="connsiteY0" fmla="*/ 81252 h 4638054"/>
                  <a:gd name="connsiteX1" fmla="*/ 4052889 w 5133376"/>
                  <a:gd name="connsiteY1" fmla="*/ 148562 h 4638054"/>
                  <a:gd name="connsiteX2" fmla="*/ 5131119 w 5133376"/>
                  <a:gd name="connsiteY2" fmla="*/ 2418052 h 4638054"/>
                  <a:gd name="connsiteX3" fmla="*/ 3327401 w 5133376"/>
                  <a:gd name="connsiteY3" fmla="*/ 4603722 h 4638054"/>
                  <a:gd name="connsiteX4" fmla="*/ 1849121 w 5133376"/>
                  <a:gd name="connsiteY4" fmla="*/ 4596102 h 4638054"/>
                  <a:gd name="connsiteX5" fmla="*/ 1 w 5133376"/>
                  <a:gd name="connsiteY5" fmla="*/ 2193262 h 4638054"/>
                  <a:gd name="connsiteX6" fmla="*/ 1284289 w 5133376"/>
                  <a:gd name="connsiteY6" fmla="*/ 81252 h 4638054"/>
                  <a:gd name="connsiteX0" fmla="*/ 1284289 w 5133376"/>
                  <a:gd name="connsiteY0" fmla="*/ 190029 h 4746831"/>
                  <a:gd name="connsiteX1" fmla="*/ 2613024 w 5133376"/>
                  <a:gd name="connsiteY1" fmla="*/ 108114 h 4746831"/>
                  <a:gd name="connsiteX2" fmla="*/ 4052889 w 5133376"/>
                  <a:gd name="connsiteY2" fmla="*/ 257339 h 4746831"/>
                  <a:gd name="connsiteX3" fmla="*/ 5131119 w 5133376"/>
                  <a:gd name="connsiteY3" fmla="*/ 2526829 h 4746831"/>
                  <a:gd name="connsiteX4" fmla="*/ 3327401 w 5133376"/>
                  <a:gd name="connsiteY4" fmla="*/ 4712499 h 4746831"/>
                  <a:gd name="connsiteX5" fmla="*/ 1849121 w 5133376"/>
                  <a:gd name="connsiteY5" fmla="*/ 4704879 h 4746831"/>
                  <a:gd name="connsiteX6" fmla="*/ 1 w 5133376"/>
                  <a:gd name="connsiteY6" fmla="*/ 2302039 h 4746831"/>
                  <a:gd name="connsiteX7" fmla="*/ 1284289 w 5133376"/>
                  <a:gd name="connsiteY7" fmla="*/ 190029 h 4746831"/>
                  <a:gd name="connsiteX0" fmla="*/ 1284289 w 5133376"/>
                  <a:gd name="connsiteY0" fmla="*/ 150231 h 4707033"/>
                  <a:gd name="connsiteX1" fmla="*/ 2613024 w 5133376"/>
                  <a:gd name="connsiteY1" fmla="*/ 211191 h 4707033"/>
                  <a:gd name="connsiteX2" fmla="*/ 4052889 w 5133376"/>
                  <a:gd name="connsiteY2" fmla="*/ 217541 h 4707033"/>
                  <a:gd name="connsiteX3" fmla="*/ 5131119 w 5133376"/>
                  <a:gd name="connsiteY3" fmla="*/ 2487031 h 4707033"/>
                  <a:gd name="connsiteX4" fmla="*/ 3327401 w 5133376"/>
                  <a:gd name="connsiteY4" fmla="*/ 4672701 h 4707033"/>
                  <a:gd name="connsiteX5" fmla="*/ 1849121 w 5133376"/>
                  <a:gd name="connsiteY5" fmla="*/ 4665081 h 4707033"/>
                  <a:gd name="connsiteX6" fmla="*/ 1 w 5133376"/>
                  <a:gd name="connsiteY6" fmla="*/ 2262241 h 4707033"/>
                  <a:gd name="connsiteX7" fmla="*/ 1284289 w 5133376"/>
                  <a:gd name="connsiteY7" fmla="*/ 150231 h 4707033"/>
                  <a:gd name="connsiteX0" fmla="*/ 1284289 w 5133376"/>
                  <a:gd name="connsiteY0" fmla="*/ 155316 h 4712118"/>
                  <a:gd name="connsiteX1" fmla="*/ 2574924 w 5133376"/>
                  <a:gd name="connsiteY1" fmla="*/ 194051 h 4712118"/>
                  <a:gd name="connsiteX2" fmla="*/ 4052889 w 5133376"/>
                  <a:gd name="connsiteY2" fmla="*/ 222626 h 4712118"/>
                  <a:gd name="connsiteX3" fmla="*/ 5131119 w 5133376"/>
                  <a:gd name="connsiteY3" fmla="*/ 2492116 h 4712118"/>
                  <a:gd name="connsiteX4" fmla="*/ 3327401 w 5133376"/>
                  <a:gd name="connsiteY4" fmla="*/ 4677786 h 4712118"/>
                  <a:gd name="connsiteX5" fmla="*/ 1849121 w 5133376"/>
                  <a:gd name="connsiteY5" fmla="*/ 4670166 h 4712118"/>
                  <a:gd name="connsiteX6" fmla="*/ 1 w 5133376"/>
                  <a:gd name="connsiteY6" fmla="*/ 2267326 h 4712118"/>
                  <a:gd name="connsiteX7" fmla="*/ 1284289 w 5133376"/>
                  <a:gd name="connsiteY7" fmla="*/ 155316 h 4712118"/>
                  <a:gd name="connsiteX0" fmla="*/ 1284289 w 5133376"/>
                  <a:gd name="connsiteY0" fmla="*/ 116925 h 4673727"/>
                  <a:gd name="connsiteX1" fmla="*/ 2574924 w 5133376"/>
                  <a:gd name="connsiteY1" fmla="*/ 155660 h 4673727"/>
                  <a:gd name="connsiteX2" fmla="*/ 4052889 w 5133376"/>
                  <a:gd name="connsiteY2" fmla="*/ 184235 h 4673727"/>
                  <a:gd name="connsiteX3" fmla="*/ 5131119 w 5133376"/>
                  <a:gd name="connsiteY3" fmla="*/ 2453725 h 4673727"/>
                  <a:gd name="connsiteX4" fmla="*/ 3327401 w 5133376"/>
                  <a:gd name="connsiteY4" fmla="*/ 4639395 h 4673727"/>
                  <a:gd name="connsiteX5" fmla="*/ 1849121 w 5133376"/>
                  <a:gd name="connsiteY5" fmla="*/ 4631775 h 4673727"/>
                  <a:gd name="connsiteX6" fmla="*/ 1 w 5133376"/>
                  <a:gd name="connsiteY6" fmla="*/ 2228935 h 4673727"/>
                  <a:gd name="connsiteX7" fmla="*/ 1284289 w 5133376"/>
                  <a:gd name="connsiteY7" fmla="*/ 116925 h 4673727"/>
                  <a:gd name="connsiteX0" fmla="*/ 1284289 w 5133376"/>
                  <a:gd name="connsiteY0" fmla="*/ 63893 h 4620695"/>
                  <a:gd name="connsiteX1" fmla="*/ 2574924 w 5133376"/>
                  <a:gd name="connsiteY1" fmla="*/ 102628 h 4620695"/>
                  <a:gd name="connsiteX2" fmla="*/ 4052889 w 5133376"/>
                  <a:gd name="connsiteY2" fmla="*/ 131203 h 4620695"/>
                  <a:gd name="connsiteX3" fmla="*/ 5131119 w 5133376"/>
                  <a:gd name="connsiteY3" fmla="*/ 2400693 h 4620695"/>
                  <a:gd name="connsiteX4" fmla="*/ 3327401 w 5133376"/>
                  <a:gd name="connsiteY4" fmla="*/ 4586363 h 4620695"/>
                  <a:gd name="connsiteX5" fmla="*/ 1849121 w 5133376"/>
                  <a:gd name="connsiteY5" fmla="*/ 4578743 h 4620695"/>
                  <a:gd name="connsiteX6" fmla="*/ 1 w 5133376"/>
                  <a:gd name="connsiteY6" fmla="*/ 2175903 h 4620695"/>
                  <a:gd name="connsiteX7" fmla="*/ 1284289 w 5133376"/>
                  <a:gd name="connsiteY7" fmla="*/ 63893 h 462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3376" h="4620695">
                    <a:moveTo>
                      <a:pt x="1284289" y="63893"/>
                    </a:moveTo>
                    <a:cubicBezTo>
                      <a:pt x="1830254" y="-95133"/>
                      <a:pt x="2113491" y="91410"/>
                      <a:pt x="2574924" y="102628"/>
                    </a:cubicBezTo>
                    <a:cubicBezTo>
                      <a:pt x="3036357" y="113846"/>
                      <a:pt x="3507776" y="-72490"/>
                      <a:pt x="4052889" y="131203"/>
                    </a:cubicBezTo>
                    <a:cubicBezTo>
                      <a:pt x="4789277" y="406370"/>
                      <a:pt x="5166309" y="1248591"/>
                      <a:pt x="5131119" y="2400693"/>
                    </a:cubicBezTo>
                    <a:cubicBezTo>
                      <a:pt x="5095929" y="3552795"/>
                      <a:pt x="3850641" y="4527943"/>
                      <a:pt x="3327401" y="4586363"/>
                    </a:cubicBezTo>
                    <a:cubicBezTo>
                      <a:pt x="2804161" y="4644783"/>
                      <a:pt x="2326641" y="4619383"/>
                      <a:pt x="1849121" y="4578743"/>
                    </a:cubicBezTo>
                    <a:cubicBezTo>
                      <a:pt x="1371601" y="4538103"/>
                      <a:pt x="-1110" y="3645928"/>
                      <a:pt x="1" y="2175903"/>
                    </a:cubicBezTo>
                    <a:cubicBezTo>
                      <a:pt x="1112" y="705878"/>
                      <a:pt x="523083" y="285613"/>
                      <a:pt x="1284289" y="63893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高光"/>
              <p:cNvSpPr/>
              <p:nvPr/>
            </p:nvSpPr>
            <p:spPr>
              <a:xfrm>
                <a:off x="-54098811" y="-11831456"/>
                <a:ext cx="24402735" cy="5607640"/>
              </a:xfrm>
              <a:custGeom>
                <a:avLst/>
                <a:gdLst>
                  <a:gd name="connsiteX0" fmla="*/ 0 w 723900"/>
                  <a:gd name="connsiteY0" fmla="*/ 396240 h 792480"/>
                  <a:gd name="connsiteX1" fmla="*/ 361950 w 723900"/>
                  <a:gd name="connsiteY1" fmla="*/ 0 h 792480"/>
                  <a:gd name="connsiteX2" fmla="*/ 723900 w 723900"/>
                  <a:gd name="connsiteY2" fmla="*/ 396240 h 792480"/>
                  <a:gd name="connsiteX3" fmla="*/ 361950 w 723900"/>
                  <a:gd name="connsiteY3" fmla="*/ 792480 h 792480"/>
                  <a:gd name="connsiteX4" fmla="*/ 0 w 723900"/>
                  <a:gd name="connsiteY4" fmla="*/ 396240 h 792480"/>
                  <a:gd name="connsiteX0" fmla="*/ 55109 w 1593129"/>
                  <a:gd name="connsiteY0" fmla="*/ 447040 h 843280"/>
                  <a:gd name="connsiteX1" fmla="*/ 1566409 w 1593129"/>
                  <a:gd name="connsiteY1" fmla="*/ 0 h 843280"/>
                  <a:gd name="connsiteX2" fmla="*/ 779009 w 1593129"/>
                  <a:gd name="connsiteY2" fmla="*/ 447040 h 843280"/>
                  <a:gd name="connsiteX3" fmla="*/ 417059 w 1593129"/>
                  <a:gd name="connsiteY3" fmla="*/ 843280 h 843280"/>
                  <a:gd name="connsiteX4" fmla="*/ 55109 w 1593129"/>
                  <a:gd name="connsiteY4" fmla="*/ 447040 h 843280"/>
                  <a:gd name="connsiteX0" fmla="*/ 64105 w 1410711"/>
                  <a:gd name="connsiteY0" fmla="*/ 73460 h 960692"/>
                  <a:gd name="connsiteX1" fmla="*/ 1403955 w 1410711"/>
                  <a:gd name="connsiteY1" fmla="*/ 102670 h 960692"/>
                  <a:gd name="connsiteX2" fmla="*/ 616555 w 1410711"/>
                  <a:gd name="connsiteY2" fmla="*/ 549710 h 960692"/>
                  <a:gd name="connsiteX3" fmla="*/ 254605 w 1410711"/>
                  <a:gd name="connsiteY3" fmla="*/ 945950 h 960692"/>
                  <a:gd name="connsiteX4" fmla="*/ 64105 w 1410711"/>
                  <a:gd name="connsiteY4" fmla="*/ 73460 h 960692"/>
                  <a:gd name="connsiteX0" fmla="*/ 150353 w 2899903"/>
                  <a:gd name="connsiteY0" fmla="*/ 59769 h 932855"/>
                  <a:gd name="connsiteX1" fmla="*/ 1490203 w 2899903"/>
                  <a:gd name="connsiteY1" fmla="*/ 88979 h 932855"/>
                  <a:gd name="connsiteX2" fmla="*/ 2899903 w 2899903"/>
                  <a:gd name="connsiteY2" fmla="*/ 186769 h 932855"/>
                  <a:gd name="connsiteX3" fmla="*/ 340853 w 2899903"/>
                  <a:gd name="connsiteY3" fmla="*/ 932259 h 932855"/>
                  <a:gd name="connsiteX4" fmla="*/ 150353 w 2899903"/>
                  <a:gd name="connsiteY4" fmla="*/ 59769 h 932855"/>
                  <a:gd name="connsiteX0" fmla="*/ 756 w 2750306"/>
                  <a:gd name="connsiteY0" fmla="*/ 273185 h 4028672"/>
                  <a:gd name="connsiteX1" fmla="*/ 1340606 w 2750306"/>
                  <a:gd name="connsiteY1" fmla="*/ 302395 h 4028672"/>
                  <a:gd name="connsiteX2" fmla="*/ 2750306 w 2750306"/>
                  <a:gd name="connsiteY2" fmla="*/ 400185 h 4028672"/>
                  <a:gd name="connsiteX3" fmla="*/ 1524756 w 2750306"/>
                  <a:gd name="connsiteY3" fmla="*/ 4028575 h 4028672"/>
                  <a:gd name="connsiteX4" fmla="*/ 756 w 2750306"/>
                  <a:gd name="connsiteY4" fmla="*/ 273185 h 4028672"/>
                  <a:gd name="connsiteX0" fmla="*/ 49 w 2749599"/>
                  <a:gd name="connsiteY0" fmla="*/ 330564 h 4860733"/>
                  <a:gd name="connsiteX1" fmla="*/ 1339899 w 2749599"/>
                  <a:gd name="connsiteY1" fmla="*/ 359774 h 4860733"/>
                  <a:gd name="connsiteX2" fmla="*/ 2749599 w 2749599"/>
                  <a:gd name="connsiteY2" fmla="*/ 457564 h 4860733"/>
                  <a:gd name="connsiteX3" fmla="*/ 1295449 w 2749599"/>
                  <a:gd name="connsiteY3" fmla="*/ 4860654 h 4860733"/>
                  <a:gd name="connsiteX4" fmla="*/ 49 w 2749599"/>
                  <a:gd name="connsiteY4" fmla="*/ 330564 h 4860733"/>
                  <a:gd name="connsiteX0" fmla="*/ 1312896 w 4062446"/>
                  <a:gd name="connsiteY0" fmla="*/ 151486 h 4718289"/>
                  <a:gd name="connsiteX1" fmla="*/ 2652746 w 4062446"/>
                  <a:gd name="connsiteY1" fmla="*/ 180696 h 4718289"/>
                  <a:gd name="connsiteX2" fmla="*/ 4062446 w 4062446"/>
                  <a:gd name="connsiteY2" fmla="*/ 278486 h 4718289"/>
                  <a:gd name="connsiteX3" fmla="*/ 2608296 w 4062446"/>
                  <a:gd name="connsiteY3" fmla="*/ 4681576 h 4718289"/>
                  <a:gd name="connsiteX4" fmla="*/ 28608 w 4062446"/>
                  <a:gd name="connsiteY4" fmla="*/ 2263496 h 4718289"/>
                  <a:gd name="connsiteX5" fmla="*/ 1312896 w 4062446"/>
                  <a:gd name="connsiteY5" fmla="*/ 151486 h 4718289"/>
                  <a:gd name="connsiteX0" fmla="*/ 1312896 w 5205446"/>
                  <a:gd name="connsiteY0" fmla="*/ 261652 h 4792258"/>
                  <a:gd name="connsiteX1" fmla="*/ 2652746 w 5205446"/>
                  <a:gd name="connsiteY1" fmla="*/ 290862 h 4792258"/>
                  <a:gd name="connsiteX2" fmla="*/ 5205446 w 5205446"/>
                  <a:gd name="connsiteY2" fmla="*/ 2598452 h 4792258"/>
                  <a:gd name="connsiteX3" fmla="*/ 2608296 w 5205446"/>
                  <a:gd name="connsiteY3" fmla="*/ 4791742 h 4792258"/>
                  <a:gd name="connsiteX4" fmla="*/ 28608 w 5205446"/>
                  <a:gd name="connsiteY4" fmla="*/ 2373662 h 4792258"/>
                  <a:gd name="connsiteX5" fmla="*/ 1312896 w 5205446"/>
                  <a:gd name="connsiteY5" fmla="*/ 261652 h 4792258"/>
                  <a:gd name="connsiteX0" fmla="*/ 1312896 w 5205446"/>
                  <a:gd name="connsiteY0" fmla="*/ 261652 h 4791984"/>
                  <a:gd name="connsiteX1" fmla="*/ 2652746 w 5205446"/>
                  <a:gd name="connsiteY1" fmla="*/ 290862 h 4791984"/>
                  <a:gd name="connsiteX2" fmla="*/ 5205446 w 5205446"/>
                  <a:gd name="connsiteY2" fmla="*/ 2598452 h 4791984"/>
                  <a:gd name="connsiteX3" fmla="*/ 2608296 w 5205446"/>
                  <a:gd name="connsiteY3" fmla="*/ 4791742 h 4791984"/>
                  <a:gd name="connsiteX4" fmla="*/ 28608 w 5205446"/>
                  <a:gd name="connsiteY4" fmla="*/ 2373662 h 4791984"/>
                  <a:gd name="connsiteX5" fmla="*/ 1312896 w 5205446"/>
                  <a:gd name="connsiteY5" fmla="*/ 261652 h 4791984"/>
                  <a:gd name="connsiteX0" fmla="*/ 1312896 w 5205446"/>
                  <a:gd name="connsiteY0" fmla="*/ 261652 h 5012083"/>
                  <a:gd name="connsiteX1" fmla="*/ 2652746 w 5205446"/>
                  <a:gd name="connsiteY1" fmla="*/ 290862 h 5012083"/>
                  <a:gd name="connsiteX2" fmla="*/ 5205446 w 5205446"/>
                  <a:gd name="connsiteY2" fmla="*/ 2598452 h 5012083"/>
                  <a:gd name="connsiteX3" fmla="*/ 2608296 w 5205446"/>
                  <a:gd name="connsiteY3" fmla="*/ 4791742 h 5012083"/>
                  <a:gd name="connsiteX4" fmla="*/ 2098708 w 5205446"/>
                  <a:gd name="connsiteY4" fmla="*/ 4662202 h 5012083"/>
                  <a:gd name="connsiteX5" fmla="*/ 28608 w 5205446"/>
                  <a:gd name="connsiteY5" fmla="*/ 2373662 h 5012083"/>
                  <a:gd name="connsiteX6" fmla="*/ 1312896 w 5205446"/>
                  <a:gd name="connsiteY6" fmla="*/ 261652 h 5012083"/>
                  <a:gd name="connsiteX0" fmla="*/ 1312896 w 5206834"/>
                  <a:gd name="connsiteY0" fmla="*/ 261652 h 4891284"/>
                  <a:gd name="connsiteX1" fmla="*/ 2652746 w 5206834"/>
                  <a:gd name="connsiteY1" fmla="*/ 290862 h 4891284"/>
                  <a:gd name="connsiteX2" fmla="*/ 5205446 w 5206834"/>
                  <a:gd name="connsiteY2" fmla="*/ 2598452 h 4891284"/>
                  <a:gd name="connsiteX3" fmla="*/ 3005488 w 5206834"/>
                  <a:gd name="connsiteY3" fmla="*/ 4494562 h 4891284"/>
                  <a:gd name="connsiteX4" fmla="*/ 2608296 w 5206834"/>
                  <a:gd name="connsiteY4" fmla="*/ 4791742 h 4891284"/>
                  <a:gd name="connsiteX5" fmla="*/ 2098708 w 5206834"/>
                  <a:gd name="connsiteY5" fmla="*/ 4662202 h 4891284"/>
                  <a:gd name="connsiteX6" fmla="*/ 28608 w 5206834"/>
                  <a:gd name="connsiteY6" fmla="*/ 2373662 h 4891284"/>
                  <a:gd name="connsiteX7" fmla="*/ 1312896 w 5206834"/>
                  <a:gd name="connsiteY7" fmla="*/ 261652 h 4891284"/>
                  <a:gd name="connsiteX0" fmla="*/ 1312896 w 5207207"/>
                  <a:gd name="connsiteY0" fmla="*/ 261652 h 4919269"/>
                  <a:gd name="connsiteX1" fmla="*/ 2652746 w 5207207"/>
                  <a:gd name="connsiteY1" fmla="*/ 290862 h 4919269"/>
                  <a:gd name="connsiteX2" fmla="*/ 5205446 w 5207207"/>
                  <a:gd name="connsiteY2" fmla="*/ 2598452 h 4919269"/>
                  <a:gd name="connsiteX3" fmla="*/ 3401728 w 5207207"/>
                  <a:gd name="connsiteY3" fmla="*/ 4738402 h 4919269"/>
                  <a:gd name="connsiteX4" fmla="*/ 2608296 w 5207207"/>
                  <a:gd name="connsiteY4" fmla="*/ 4791742 h 4919269"/>
                  <a:gd name="connsiteX5" fmla="*/ 2098708 w 5207207"/>
                  <a:gd name="connsiteY5" fmla="*/ 4662202 h 4919269"/>
                  <a:gd name="connsiteX6" fmla="*/ 28608 w 5207207"/>
                  <a:gd name="connsiteY6" fmla="*/ 2373662 h 4919269"/>
                  <a:gd name="connsiteX7" fmla="*/ 1312896 w 5207207"/>
                  <a:gd name="connsiteY7" fmla="*/ 261652 h 4919269"/>
                  <a:gd name="connsiteX0" fmla="*/ 1312896 w 5207313"/>
                  <a:gd name="connsiteY0" fmla="*/ 261652 h 4978409"/>
                  <a:gd name="connsiteX1" fmla="*/ 2652746 w 5207313"/>
                  <a:gd name="connsiteY1" fmla="*/ 290862 h 4978409"/>
                  <a:gd name="connsiteX2" fmla="*/ 5205446 w 5207313"/>
                  <a:gd name="connsiteY2" fmla="*/ 2598452 h 4978409"/>
                  <a:gd name="connsiteX3" fmla="*/ 3401728 w 5207313"/>
                  <a:gd name="connsiteY3" fmla="*/ 4738402 h 4978409"/>
                  <a:gd name="connsiteX4" fmla="*/ 2098708 w 5207313"/>
                  <a:gd name="connsiteY4" fmla="*/ 4662202 h 4978409"/>
                  <a:gd name="connsiteX5" fmla="*/ 28608 w 5207313"/>
                  <a:gd name="connsiteY5" fmla="*/ 2373662 h 4978409"/>
                  <a:gd name="connsiteX6" fmla="*/ 1312896 w 5207313"/>
                  <a:gd name="connsiteY6" fmla="*/ 261652 h 4978409"/>
                  <a:gd name="connsiteX0" fmla="*/ 1312896 w 5207313"/>
                  <a:gd name="connsiteY0" fmla="*/ 261652 h 5036243"/>
                  <a:gd name="connsiteX1" fmla="*/ 2652746 w 5207313"/>
                  <a:gd name="connsiteY1" fmla="*/ 290862 h 5036243"/>
                  <a:gd name="connsiteX2" fmla="*/ 5205446 w 5207313"/>
                  <a:gd name="connsiteY2" fmla="*/ 2598452 h 5036243"/>
                  <a:gd name="connsiteX3" fmla="*/ 3401728 w 5207313"/>
                  <a:gd name="connsiteY3" fmla="*/ 4738402 h 5036243"/>
                  <a:gd name="connsiteX4" fmla="*/ 1877728 w 5207313"/>
                  <a:gd name="connsiteY4" fmla="*/ 4776502 h 5036243"/>
                  <a:gd name="connsiteX5" fmla="*/ 28608 w 5207313"/>
                  <a:gd name="connsiteY5" fmla="*/ 2373662 h 5036243"/>
                  <a:gd name="connsiteX6" fmla="*/ 1312896 w 5207313"/>
                  <a:gd name="connsiteY6" fmla="*/ 261652 h 5036243"/>
                  <a:gd name="connsiteX0" fmla="*/ 1312896 w 5207366"/>
                  <a:gd name="connsiteY0" fmla="*/ 261652 h 5039599"/>
                  <a:gd name="connsiteX1" fmla="*/ 2652746 w 5207366"/>
                  <a:gd name="connsiteY1" fmla="*/ 290862 h 5039599"/>
                  <a:gd name="connsiteX2" fmla="*/ 5205446 w 5207366"/>
                  <a:gd name="connsiteY2" fmla="*/ 2598452 h 5039599"/>
                  <a:gd name="connsiteX3" fmla="*/ 3439828 w 5207366"/>
                  <a:gd name="connsiteY3" fmla="*/ 4746022 h 5039599"/>
                  <a:gd name="connsiteX4" fmla="*/ 1877728 w 5207366"/>
                  <a:gd name="connsiteY4" fmla="*/ 4776502 h 5039599"/>
                  <a:gd name="connsiteX5" fmla="*/ 28608 w 5207366"/>
                  <a:gd name="connsiteY5" fmla="*/ 2373662 h 5039599"/>
                  <a:gd name="connsiteX6" fmla="*/ 1312896 w 5207366"/>
                  <a:gd name="connsiteY6" fmla="*/ 261652 h 5039599"/>
                  <a:gd name="connsiteX0" fmla="*/ 1312896 w 5207366"/>
                  <a:gd name="connsiteY0" fmla="*/ 261652 h 4776502"/>
                  <a:gd name="connsiteX1" fmla="*/ 2652746 w 5207366"/>
                  <a:gd name="connsiteY1" fmla="*/ 290862 h 4776502"/>
                  <a:gd name="connsiteX2" fmla="*/ 5205446 w 5207366"/>
                  <a:gd name="connsiteY2" fmla="*/ 2598452 h 4776502"/>
                  <a:gd name="connsiteX3" fmla="*/ 3439828 w 5207366"/>
                  <a:gd name="connsiteY3" fmla="*/ 4746022 h 4776502"/>
                  <a:gd name="connsiteX4" fmla="*/ 1877728 w 5207366"/>
                  <a:gd name="connsiteY4" fmla="*/ 4776502 h 4776502"/>
                  <a:gd name="connsiteX5" fmla="*/ 28608 w 5207366"/>
                  <a:gd name="connsiteY5" fmla="*/ 2373662 h 4776502"/>
                  <a:gd name="connsiteX6" fmla="*/ 1312896 w 5207366"/>
                  <a:gd name="connsiteY6" fmla="*/ 261652 h 4776502"/>
                  <a:gd name="connsiteX0" fmla="*/ 1312896 w 5207254"/>
                  <a:gd name="connsiteY0" fmla="*/ 261652 h 4784122"/>
                  <a:gd name="connsiteX1" fmla="*/ 2652746 w 5207254"/>
                  <a:gd name="connsiteY1" fmla="*/ 290862 h 4784122"/>
                  <a:gd name="connsiteX2" fmla="*/ 5205446 w 5207254"/>
                  <a:gd name="connsiteY2" fmla="*/ 2598452 h 4784122"/>
                  <a:gd name="connsiteX3" fmla="*/ 3356008 w 5207254"/>
                  <a:gd name="connsiteY3" fmla="*/ 4784122 h 4784122"/>
                  <a:gd name="connsiteX4" fmla="*/ 1877728 w 5207254"/>
                  <a:gd name="connsiteY4" fmla="*/ 4776502 h 4784122"/>
                  <a:gd name="connsiteX5" fmla="*/ 28608 w 5207254"/>
                  <a:gd name="connsiteY5" fmla="*/ 2373662 h 4784122"/>
                  <a:gd name="connsiteX6" fmla="*/ 1312896 w 5207254"/>
                  <a:gd name="connsiteY6" fmla="*/ 261652 h 4784122"/>
                  <a:gd name="connsiteX0" fmla="*/ 1312896 w 5207254"/>
                  <a:gd name="connsiteY0" fmla="*/ 261652 h 4808753"/>
                  <a:gd name="connsiteX1" fmla="*/ 2652746 w 5207254"/>
                  <a:gd name="connsiteY1" fmla="*/ 290862 h 4808753"/>
                  <a:gd name="connsiteX2" fmla="*/ 5205446 w 5207254"/>
                  <a:gd name="connsiteY2" fmla="*/ 2598452 h 4808753"/>
                  <a:gd name="connsiteX3" fmla="*/ 3356008 w 5207254"/>
                  <a:gd name="connsiteY3" fmla="*/ 4784122 h 4808753"/>
                  <a:gd name="connsiteX4" fmla="*/ 1877728 w 5207254"/>
                  <a:gd name="connsiteY4" fmla="*/ 4776502 h 4808753"/>
                  <a:gd name="connsiteX5" fmla="*/ 28608 w 5207254"/>
                  <a:gd name="connsiteY5" fmla="*/ 2373662 h 4808753"/>
                  <a:gd name="connsiteX6" fmla="*/ 1312896 w 5207254"/>
                  <a:gd name="connsiteY6" fmla="*/ 261652 h 4808753"/>
                  <a:gd name="connsiteX0" fmla="*/ 1312896 w 5207254"/>
                  <a:gd name="connsiteY0" fmla="*/ 261652 h 4818454"/>
                  <a:gd name="connsiteX1" fmla="*/ 2652746 w 5207254"/>
                  <a:gd name="connsiteY1" fmla="*/ 290862 h 4818454"/>
                  <a:gd name="connsiteX2" fmla="*/ 5205446 w 5207254"/>
                  <a:gd name="connsiteY2" fmla="*/ 2598452 h 4818454"/>
                  <a:gd name="connsiteX3" fmla="*/ 3356008 w 5207254"/>
                  <a:gd name="connsiteY3" fmla="*/ 4784122 h 4818454"/>
                  <a:gd name="connsiteX4" fmla="*/ 1877728 w 5207254"/>
                  <a:gd name="connsiteY4" fmla="*/ 4776502 h 4818454"/>
                  <a:gd name="connsiteX5" fmla="*/ 28608 w 5207254"/>
                  <a:gd name="connsiteY5" fmla="*/ 2373662 h 4818454"/>
                  <a:gd name="connsiteX6" fmla="*/ 1312896 w 5207254"/>
                  <a:gd name="connsiteY6" fmla="*/ 261652 h 4818454"/>
                  <a:gd name="connsiteX0" fmla="*/ 1284786 w 5179144"/>
                  <a:gd name="connsiteY0" fmla="*/ 261652 h 4818454"/>
                  <a:gd name="connsiteX1" fmla="*/ 2624636 w 5179144"/>
                  <a:gd name="connsiteY1" fmla="*/ 290862 h 4818454"/>
                  <a:gd name="connsiteX2" fmla="*/ 5177336 w 5179144"/>
                  <a:gd name="connsiteY2" fmla="*/ 2598452 h 4818454"/>
                  <a:gd name="connsiteX3" fmla="*/ 3327898 w 5179144"/>
                  <a:gd name="connsiteY3" fmla="*/ 4784122 h 4818454"/>
                  <a:gd name="connsiteX4" fmla="*/ 1849618 w 5179144"/>
                  <a:gd name="connsiteY4" fmla="*/ 4776502 h 4818454"/>
                  <a:gd name="connsiteX5" fmla="*/ 498 w 5179144"/>
                  <a:gd name="connsiteY5" fmla="*/ 2373662 h 4818454"/>
                  <a:gd name="connsiteX6" fmla="*/ 1284786 w 5179144"/>
                  <a:gd name="connsiteY6" fmla="*/ 261652 h 4818454"/>
                  <a:gd name="connsiteX0" fmla="*/ 1284786 w 5133483"/>
                  <a:gd name="connsiteY0" fmla="*/ 261652 h 4818454"/>
                  <a:gd name="connsiteX1" fmla="*/ 2624636 w 5133483"/>
                  <a:gd name="connsiteY1" fmla="*/ 290862 h 4818454"/>
                  <a:gd name="connsiteX2" fmla="*/ 5131616 w 5133483"/>
                  <a:gd name="connsiteY2" fmla="*/ 2598452 h 4818454"/>
                  <a:gd name="connsiteX3" fmla="*/ 3327898 w 5133483"/>
                  <a:gd name="connsiteY3" fmla="*/ 4784122 h 4818454"/>
                  <a:gd name="connsiteX4" fmla="*/ 1849618 w 5133483"/>
                  <a:gd name="connsiteY4" fmla="*/ 4776502 h 4818454"/>
                  <a:gd name="connsiteX5" fmla="*/ 498 w 5133483"/>
                  <a:gd name="connsiteY5" fmla="*/ 2373662 h 4818454"/>
                  <a:gd name="connsiteX6" fmla="*/ 1284786 w 51334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35383"/>
                  <a:gd name="connsiteY0" fmla="*/ 261652 h 4818454"/>
                  <a:gd name="connsiteX1" fmla="*/ 2624636 w 5135383"/>
                  <a:gd name="connsiteY1" fmla="*/ 290862 h 4818454"/>
                  <a:gd name="connsiteX2" fmla="*/ 5131616 w 5135383"/>
                  <a:gd name="connsiteY2" fmla="*/ 2598452 h 4818454"/>
                  <a:gd name="connsiteX3" fmla="*/ 3327898 w 5135383"/>
                  <a:gd name="connsiteY3" fmla="*/ 4784122 h 4818454"/>
                  <a:gd name="connsiteX4" fmla="*/ 1849618 w 5135383"/>
                  <a:gd name="connsiteY4" fmla="*/ 4776502 h 4818454"/>
                  <a:gd name="connsiteX5" fmla="*/ 498 w 5135383"/>
                  <a:gd name="connsiteY5" fmla="*/ 2373662 h 4818454"/>
                  <a:gd name="connsiteX6" fmla="*/ 1284786 w 5135383"/>
                  <a:gd name="connsiteY6" fmla="*/ 261652 h 4818454"/>
                  <a:gd name="connsiteX0" fmla="*/ 1284786 w 5147194"/>
                  <a:gd name="connsiteY0" fmla="*/ 261652 h 4818454"/>
                  <a:gd name="connsiteX1" fmla="*/ 2624636 w 5147194"/>
                  <a:gd name="connsiteY1" fmla="*/ 290862 h 4818454"/>
                  <a:gd name="connsiteX2" fmla="*/ 5131616 w 5147194"/>
                  <a:gd name="connsiteY2" fmla="*/ 2598452 h 4818454"/>
                  <a:gd name="connsiteX3" fmla="*/ 3327898 w 5147194"/>
                  <a:gd name="connsiteY3" fmla="*/ 4784122 h 4818454"/>
                  <a:gd name="connsiteX4" fmla="*/ 1849618 w 5147194"/>
                  <a:gd name="connsiteY4" fmla="*/ 4776502 h 4818454"/>
                  <a:gd name="connsiteX5" fmla="*/ 498 w 5147194"/>
                  <a:gd name="connsiteY5" fmla="*/ 2373662 h 4818454"/>
                  <a:gd name="connsiteX6" fmla="*/ 1284786 w 5147194"/>
                  <a:gd name="connsiteY6" fmla="*/ 261652 h 4818454"/>
                  <a:gd name="connsiteX0" fmla="*/ 1284289 w 5146697"/>
                  <a:gd name="connsiteY0" fmla="*/ 261652 h 4818454"/>
                  <a:gd name="connsiteX1" fmla="*/ 2624139 w 5146697"/>
                  <a:gd name="connsiteY1" fmla="*/ 290862 h 4818454"/>
                  <a:gd name="connsiteX2" fmla="*/ 5131119 w 5146697"/>
                  <a:gd name="connsiteY2" fmla="*/ 2598452 h 4818454"/>
                  <a:gd name="connsiteX3" fmla="*/ 3327401 w 5146697"/>
                  <a:gd name="connsiteY3" fmla="*/ 4784122 h 4818454"/>
                  <a:gd name="connsiteX4" fmla="*/ 1849121 w 5146697"/>
                  <a:gd name="connsiteY4" fmla="*/ 4776502 h 4818454"/>
                  <a:gd name="connsiteX5" fmla="*/ 1 w 5146697"/>
                  <a:gd name="connsiteY5" fmla="*/ 2373662 h 4818454"/>
                  <a:gd name="connsiteX6" fmla="*/ 1284289 w 5146697"/>
                  <a:gd name="connsiteY6" fmla="*/ 261652 h 4818454"/>
                  <a:gd name="connsiteX0" fmla="*/ 1284289 w 5146697"/>
                  <a:gd name="connsiteY0" fmla="*/ 159914 h 4716716"/>
                  <a:gd name="connsiteX1" fmla="*/ 2624139 w 5146697"/>
                  <a:gd name="connsiteY1" fmla="*/ 189124 h 4716716"/>
                  <a:gd name="connsiteX2" fmla="*/ 5131119 w 5146697"/>
                  <a:gd name="connsiteY2" fmla="*/ 2496714 h 4716716"/>
                  <a:gd name="connsiteX3" fmla="*/ 3327401 w 5146697"/>
                  <a:gd name="connsiteY3" fmla="*/ 4682384 h 4716716"/>
                  <a:gd name="connsiteX4" fmla="*/ 1849121 w 5146697"/>
                  <a:gd name="connsiteY4" fmla="*/ 4674764 h 4716716"/>
                  <a:gd name="connsiteX5" fmla="*/ 1 w 5146697"/>
                  <a:gd name="connsiteY5" fmla="*/ 2271924 h 4716716"/>
                  <a:gd name="connsiteX6" fmla="*/ 1284289 w 5146697"/>
                  <a:gd name="connsiteY6" fmla="*/ 159914 h 4716716"/>
                  <a:gd name="connsiteX0" fmla="*/ 1284289 w 5147717"/>
                  <a:gd name="connsiteY0" fmla="*/ 241137 h 4797939"/>
                  <a:gd name="connsiteX1" fmla="*/ 4052889 w 5147717"/>
                  <a:gd name="connsiteY1" fmla="*/ 308447 h 4797939"/>
                  <a:gd name="connsiteX2" fmla="*/ 5131119 w 5147717"/>
                  <a:gd name="connsiteY2" fmla="*/ 2577937 h 4797939"/>
                  <a:gd name="connsiteX3" fmla="*/ 3327401 w 5147717"/>
                  <a:gd name="connsiteY3" fmla="*/ 4763607 h 4797939"/>
                  <a:gd name="connsiteX4" fmla="*/ 1849121 w 5147717"/>
                  <a:gd name="connsiteY4" fmla="*/ 4755987 h 4797939"/>
                  <a:gd name="connsiteX5" fmla="*/ 1 w 5147717"/>
                  <a:gd name="connsiteY5" fmla="*/ 2353147 h 4797939"/>
                  <a:gd name="connsiteX6" fmla="*/ 1284289 w 5147717"/>
                  <a:gd name="connsiteY6" fmla="*/ 241137 h 4797939"/>
                  <a:gd name="connsiteX0" fmla="*/ 1284289 w 5132963"/>
                  <a:gd name="connsiteY0" fmla="*/ 241137 h 4797939"/>
                  <a:gd name="connsiteX1" fmla="*/ 4052889 w 5132963"/>
                  <a:gd name="connsiteY1" fmla="*/ 308447 h 4797939"/>
                  <a:gd name="connsiteX2" fmla="*/ 5131119 w 5132963"/>
                  <a:gd name="connsiteY2" fmla="*/ 2577937 h 4797939"/>
                  <a:gd name="connsiteX3" fmla="*/ 3327401 w 5132963"/>
                  <a:gd name="connsiteY3" fmla="*/ 4763607 h 4797939"/>
                  <a:gd name="connsiteX4" fmla="*/ 1849121 w 5132963"/>
                  <a:gd name="connsiteY4" fmla="*/ 4755987 h 4797939"/>
                  <a:gd name="connsiteX5" fmla="*/ 1 w 5132963"/>
                  <a:gd name="connsiteY5" fmla="*/ 2353147 h 4797939"/>
                  <a:gd name="connsiteX6" fmla="*/ 1284289 w 5132963"/>
                  <a:gd name="connsiteY6" fmla="*/ 241137 h 4797939"/>
                  <a:gd name="connsiteX0" fmla="*/ 1284289 w 5135724"/>
                  <a:gd name="connsiteY0" fmla="*/ 301512 h 4858314"/>
                  <a:gd name="connsiteX1" fmla="*/ 4052889 w 5135724"/>
                  <a:gd name="connsiteY1" fmla="*/ 368822 h 4858314"/>
                  <a:gd name="connsiteX2" fmla="*/ 5131119 w 5135724"/>
                  <a:gd name="connsiteY2" fmla="*/ 2638312 h 4858314"/>
                  <a:gd name="connsiteX3" fmla="*/ 3327401 w 5135724"/>
                  <a:gd name="connsiteY3" fmla="*/ 4823982 h 4858314"/>
                  <a:gd name="connsiteX4" fmla="*/ 1849121 w 5135724"/>
                  <a:gd name="connsiteY4" fmla="*/ 4816362 h 4858314"/>
                  <a:gd name="connsiteX5" fmla="*/ 1 w 5135724"/>
                  <a:gd name="connsiteY5" fmla="*/ 2413522 h 4858314"/>
                  <a:gd name="connsiteX6" fmla="*/ 1284289 w 5135724"/>
                  <a:gd name="connsiteY6" fmla="*/ 301512 h 4858314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65370 h 4822172"/>
                  <a:gd name="connsiteX1" fmla="*/ 4052889 w 5135724"/>
                  <a:gd name="connsiteY1" fmla="*/ 332680 h 4822172"/>
                  <a:gd name="connsiteX2" fmla="*/ 5131119 w 5135724"/>
                  <a:gd name="connsiteY2" fmla="*/ 2602170 h 4822172"/>
                  <a:gd name="connsiteX3" fmla="*/ 3327401 w 5135724"/>
                  <a:gd name="connsiteY3" fmla="*/ 4787840 h 4822172"/>
                  <a:gd name="connsiteX4" fmla="*/ 1849121 w 5135724"/>
                  <a:gd name="connsiteY4" fmla="*/ 4780220 h 4822172"/>
                  <a:gd name="connsiteX5" fmla="*/ 1 w 5135724"/>
                  <a:gd name="connsiteY5" fmla="*/ 2377380 h 4822172"/>
                  <a:gd name="connsiteX6" fmla="*/ 1284289 w 5135724"/>
                  <a:gd name="connsiteY6" fmla="*/ 265370 h 4822172"/>
                  <a:gd name="connsiteX0" fmla="*/ 1284289 w 5135724"/>
                  <a:gd name="connsiteY0" fmla="*/ 241104 h 4797906"/>
                  <a:gd name="connsiteX1" fmla="*/ 4052889 w 5135724"/>
                  <a:gd name="connsiteY1" fmla="*/ 308414 h 4797906"/>
                  <a:gd name="connsiteX2" fmla="*/ 5131119 w 5135724"/>
                  <a:gd name="connsiteY2" fmla="*/ 2577904 h 4797906"/>
                  <a:gd name="connsiteX3" fmla="*/ 3327401 w 5135724"/>
                  <a:gd name="connsiteY3" fmla="*/ 4763574 h 4797906"/>
                  <a:gd name="connsiteX4" fmla="*/ 1849121 w 5135724"/>
                  <a:gd name="connsiteY4" fmla="*/ 4755954 h 4797906"/>
                  <a:gd name="connsiteX5" fmla="*/ 1 w 5135724"/>
                  <a:gd name="connsiteY5" fmla="*/ 2353114 h 4797906"/>
                  <a:gd name="connsiteX6" fmla="*/ 1284289 w 5135724"/>
                  <a:gd name="connsiteY6" fmla="*/ 241104 h 4797906"/>
                  <a:gd name="connsiteX0" fmla="*/ 1284289 w 5133376"/>
                  <a:gd name="connsiteY0" fmla="*/ 173646 h 4730448"/>
                  <a:gd name="connsiteX1" fmla="*/ 4052889 w 5133376"/>
                  <a:gd name="connsiteY1" fmla="*/ 240956 h 4730448"/>
                  <a:gd name="connsiteX2" fmla="*/ 5131119 w 5133376"/>
                  <a:gd name="connsiteY2" fmla="*/ 2510446 h 4730448"/>
                  <a:gd name="connsiteX3" fmla="*/ 3327401 w 5133376"/>
                  <a:gd name="connsiteY3" fmla="*/ 4696116 h 4730448"/>
                  <a:gd name="connsiteX4" fmla="*/ 1849121 w 5133376"/>
                  <a:gd name="connsiteY4" fmla="*/ 4688496 h 4730448"/>
                  <a:gd name="connsiteX5" fmla="*/ 1 w 5133376"/>
                  <a:gd name="connsiteY5" fmla="*/ 2285656 h 4730448"/>
                  <a:gd name="connsiteX6" fmla="*/ 1284289 w 5133376"/>
                  <a:gd name="connsiteY6" fmla="*/ 173646 h 4730448"/>
                  <a:gd name="connsiteX0" fmla="*/ 1284289 w 5133376"/>
                  <a:gd name="connsiteY0" fmla="*/ 81252 h 4638054"/>
                  <a:gd name="connsiteX1" fmla="*/ 4052889 w 5133376"/>
                  <a:gd name="connsiteY1" fmla="*/ 148562 h 4638054"/>
                  <a:gd name="connsiteX2" fmla="*/ 5131119 w 5133376"/>
                  <a:gd name="connsiteY2" fmla="*/ 2418052 h 4638054"/>
                  <a:gd name="connsiteX3" fmla="*/ 3327401 w 5133376"/>
                  <a:gd name="connsiteY3" fmla="*/ 4603722 h 4638054"/>
                  <a:gd name="connsiteX4" fmla="*/ 1849121 w 5133376"/>
                  <a:gd name="connsiteY4" fmla="*/ 4596102 h 4638054"/>
                  <a:gd name="connsiteX5" fmla="*/ 1 w 5133376"/>
                  <a:gd name="connsiteY5" fmla="*/ 2193262 h 4638054"/>
                  <a:gd name="connsiteX6" fmla="*/ 1284289 w 5133376"/>
                  <a:gd name="connsiteY6" fmla="*/ 81252 h 4638054"/>
                  <a:gd name="connsiteX0" fmla="*/ 1284289 w 5133376"/>
                  <a:gd name="connsiteY0" fmla="*/ 190029 h 4746831"/>
                  <a:gd name="connsiteX1" fmla="*/ 2613024 w 5133376"/>
                  <a:gd name="connsiteY1" fmla="*/ 108114 h 4746831"/>
                  <a:gd name="connsiteX2" fmla="*/ 4052889 w 5133376"/>
                  <a:gd name="connsiteY2" fmla="*/ 257339 h 4746831"/>
                  <a:gd name="connsiteX3" fmla="*/ 5131119 w 5133376"/>
                  <a:gd name="connsiteY3" fmla="*/ 2526829 h 4746831"/>
                  <a:gd name="connsiteX4" fmla="*/ 3327401 w 5133376"/>
                  <a:gd name="connsiteY4" fmla="*/ 4712499 h 4746831"/>
                  <a:gd name="connsiteX5" fmla="*/ 1849121 w 5133376"/>
                  <a:gd name="connsiteY5" fmla="*/ 4704879 h 4746831"/>
                  <a:gd name="connsiteX6" fmla="*/ 1 w 5133376"/>
                  <a:gd name="connsiteY6" fmla="*/ 2302039 h 4746831"/>
                  <a:gd name="connsiteX7" fmla="*/ 1284289 w 5133376"/>
                  <a:gd name="connsiteY7" fmla="*/ 190029 h 4746831"/>
                  <a:gd name="connsiteX0" fmla="*/ 1284289 w 5133376"/>
                  <a:gd name="connsiteY0" fmla="*/ 150231 h 4707033"/>
                  <a:gd name="connsiteX1" fmla="*/ 2613024 w 5133376"/>
                  <a:gd name="connsiteY1" fmla="*/ 211191 h 4707033"/>
                  <a:gd name="connsiteX2" fmla="*/ 4052889 w 5133376"/>
                  <a:gd name="connsiteY2" fmla="*/ 217541 h 4707033"/>
                  <a:gd name="connsiteX3" fmla="*/ 5131119 w 5133376"/>
                  <a:gd name="connsiteY3" fmla="*/ 2487031 h 4707033"/>
                  <a:gd name="connsiteX4" fmla="*/ 3327401 w 5133376"/>
                  <a:gd name="connsiteY4" fmla="*/ 4672701 h 4707033"/>
                  <a:gd name="connsiteX5" fmla="*/ 1849121 w 5133376"/>
                  <a:gd name="connsiteY5" fmla="*/ 4665081 h 4707033"/>
                  <a:gd name="connsiteX6" fmla="*/ 1 w 5133376"/>
                  <a:gd name="connsiteY6" fmla="*/ 2262241 h 4707033"/>
                  <a:gd name="connsiteX7" fmla="*/ 1284289 w 5133376"/>
                  <a:gd name="connsiteY7" fmla="*/ 150231 h 4707033"/>
                  <a:gd name="connsiteX0" fmla="*/ 1284289 w 5133376"/>
                  <a:gd name="connsiteY0" fmla="*/ 155316 h 4712118"/>
                  <a:gd name="connsiteX1" fmla="*/ 2574924 w 5133376"/>
                  <a:gd name="connsiteY1" fmla="*/ 194051 h 4712118"/>
                  <a:gd name="connsiteX2" fmla="*/ 4052889 w 5133376"/>
                  <a:gd name="connsiteY2" fmla="*/ 222626 h 4712118"/>
                  <a:gd name="connsiteX3" fmla="*/ 5131119 w 5133376"/>
                  <a:gd name="connsiteY3" fmla="*/ 2492116 h 4712118"/>
                  <a:gd name="connsiteX4" fmla="*/ 3327401 w 5133376"/>
                  <a:gd name="connsiteY4" fmla="*/ 4677786 h 4712118"/>
                  <a:gd name="connsiteX5" fmla="*/ 1849121 w 5133376"/>
                  <a:gd name="connsiteY5" fmla="*/ 4670166 h 4712118"/>
                  <a:gd name="connsiteX6" fmla="*/ 1 w 5133376"/>
                  <a:gd name="connsiteY6" fmla="*/ 2267326 h 4712118"/>
                  <a:gd name="connsiteX7" fmla="*/ 1284289 w 5133376"/>
                  <a:gd name="connsiteY7" fmla="*/ 155316 h 4712118"/>
                  <a:gd name="connsiteX0" fmla="*/ 1284289 w 5133376"/>
                  <a:gd name="connsiteY0" fmla="*/ 116925 h 4673727"/>
                  <a:gd name="connsiteX1" fmla="*/ 2574924 w 5133376"/>
                  <a:gd name="connsiteY1" fmla="*/ 155660 h 4673727"/>
                  <a:gd name="connsiteX2" fmla="*/ 4052889 w 5133376"/>
                  <a:gd name="connsiteY2" fmla="*/ 184235 h 4673727"/>
                  <a:gd name="connsiteX3" fmla="*/ 5131119 w 5133376"/>
                  <a:gd name="connsiteY3" fmla="*/ 2453725 h 4673727"/>
                  <a:gd name="connsiteX4" fmla="*/ 3327401 w 5133376"/>
                  <a:gd name="connsiteY4" fmla="*/ 4639395 h 4673727"/>
                  <a:gd name="connsiteX5" fmla="*/ 1849121 w 5133376"/>
                  <a:gd name="connsiteY5" fmla="*/ 4631775 h 4673727"/>
                  <a:gd name="connsiteX6" fmla="*/ 1 w 5133376"/>
                  <a:gd name="connsiteY6" fmla="*/ 2228935 h 4673727"/>
                  <a:gd name="connsiteX7" fmla="*/ 1284289 w 5133376"/>
                  <a:gd name="connsiteY7" fmla="*/ 116925 h 4673727"/>
                  <a:gd name="connsiteX0" fmla="*/ 1284289 w 5133376"/>
                  <a:gd name="connsiteY0" fmla="*/ 63893 h 4620695"/>
                  <a:gd name="connsiteX1" fmla="*/ 2574924 w 5133376"/>
                  <a:gd name="connsiteY1" fmla="*/ 102628 h 4620695"/>
                  <a:gd name="connsiteX2" fmla="*/ 4052889 w 5133376"/>
                  <a:gd name="connsiteY2" fmla="*/ 131203 h 4620695"/>
                  <a:gd name="connsiteX3" fmla="*/ 5131119 w 5133376"/>
                  <a:gd name="connsiteY3" fmla="*/ 2400693 h 4620695"/>
                  <a:gd name="connsiteX4" fmla="*/ 3327401 w 5133376"/>
                  <a:gd name="connsiteY4" fmla="*/ 4586363 h 4620695"/>
                  <a:gd name="connsiteX5" fmla="*/ 1849121 w 5133376"/>
                  <a:gd name="connsiteY5" fmla="*/ 4578743 h 4620695"/>
                  <a:gd name="connsiteX6" fmla="*/ 1 w 5133376"/>
                  <a:gd name="connsiteY6" fmla="*/ 2175903 h 4620695"/>
                  <a:gd name="connsiteX7" fmla="*/ 1284289 w 5133376"/>
                  <a:gd name="connsiteY7" fmla="*/ 63893 h 4620695"/>
                  <a:gd name="connsiteX0" fmla="*/ 1284289 w 5132413"/>
                  <a:gd name="connsiteY0" fmla="*/ 111090 h 4667892"/>
                  <a:gd name="connsiteX1" fmla="*/ 2593974 w 5132413"/>
                  <a:gd name="connsiteY1" fmla="*/ 283175 h 4667892"/>
                  <a:gd name="connsiteX2" fmla="*/ 4052889 w 5132413"/>
                  <a:gd name="connsiteY2" fmla="*/ 178400 h 4667892"/>
                  <a:gd name="connsiteX3" fmla="*/ 5131119 w 5132413"/>
                  <a:gd name="connsiteY3" fmla="*/ 2447890 h 4667892"/>
                  <a:gd name="connsiteX4" fmla="*/ 3327401 w 5132413"/>
                  <a:gd name="connsiteY4" fmla="*/ 4633560 h 4667892"/>
                  <a:gd name="connsiteX5" fmla="*/ 1849121 w 5132413"/>
                  <a:gd name="connsiteY5" fmla="*/ 4625940 h 4667892"/>
                  <a:gd name="connsiteX6" fmla="*/ 1 w 5132413"/>
                  <a:gd name="connsiteY6" fmla="*/ 2223100 h 4667892"/>
                  <a:gd name="connsiteX7" fmla="*/ 1284289 w 5132413"/>
                  <a:gd name="connsiteY7" fmla="*/ 111090 h 4667892"/>
                  <a:gd name="connsiteX0" fmla="*/ 1521155 w 5134329"/>
                  <a:gd name="connsiteY0" fmla="*/ 226634 h 4624686"/>
                  <a:gd name="connsiteX1" fmla="*/ 2595890 w 5134329"/>
                  <a:gd name="connsiteY1" fmla="*/ 239969 h 4624686"/>
                  <a:gd name="connsiteX2" fmla="*/ 4054805 w 5134329"/>
                  <a:gd name="connsiteY2" fmla="*/ 135194 h 4624686"/>
                  <a:gd name="connsiteX3" fmla="*/ 5133035 w 5134329"/>
                  <a:gd name="connsiteY3" fmla="*/ 2404684 h 4624686"/>
                  <a:gd name="connsiteX4" fmla="*/ 3329317 w 5134329"/>
                  <a:gd name="connsiteY4" fmla="*/ 4590354 h 4624686"/>
                  <a:gd name="connsiteX5" fmla="*/ 1851037 w 5134329"/>
                  <a:gd name="connsiteY5" fmla="*/ 4582734 h 4624686"/>
                  <a:gd name="connsiteX6" fmla="*/ 1917 w 5134329"/>
                  <a:gd name="connsiteY6" fmla="*/ 2179894 h 4624686"/>
                  <a:gd name="connsiteX7" fmla="*/ 1521155 w 5134329"/>
                  <a:gd name="connsiteY7" fmla="*/ 226634 h 4624686"/>
                  <a:gd name="connsiteX0" fmla="*/ 1521323 w 5134497"/>
                  <a:gd name="connsiteY0" fmla="*/ 226634 h 4624686"/>
                  <a:gd name="connsiteX1" fmla="*/ 2596058 w 5134497"/>
                  <a:gd name="connsiteY1" fmla="*/ 239969 h 4624686"/>
                  <a:gd name="connsiteX2" fmla="*/ 4054973 w 5134497"/>
                  <a:gd name="connsiteY2" fmla="*/ 135194 h 4624686"/>
                  <a:gd name="connsiteX3" fmla="*/ 5133203 w 5134497"/>
                  <a:gd name="connsiteY3" fmla="*/ 2404684 h 4624686"/>
                  <a:gd name="connsiteX4" fmla="*/ 3329485 w 5134497"/>
                  <a:gd name="connsiteY4" fmla="*/ 4590354 h 4624686"/>
                  <a:gd name="connsiteX5" fmla="*/ 1851205 w 5134497"/>
                  <a:gd name="connsiteY5" fmla="*/ 4582734 h 4624686"/>
                  <a:gd name="connsiteX6" fmla="*/ 2085 w 5134497"/>
                  <a:gd name="connsiteY6" fmla="*/ 2179894 h 4624686"/>
                  <a:gd name="connsiteX7" fmla="*/ 1521323 w 5134497"/>
                  <a:gd name="connsiteY7" fmla="*/ 226634 h 4624686"/>
                  <a:gd name="connsiteX0" fmla="*/ 1521323 w 5133269"/>
                  <a:gd name="connsiteY0" fmla="*/ 88069 h 4486121"/>
                  <a:gd name="connsiteX1" fmla="*/ 2596058 w 5133269"/>
                  <a:gd name="connsiteY1" fmla="*/ 101404 h 4486121"/>
                  <a:gd name="connsiteX2" fmla="*/ 3394573 w 5133269"/>
                  <a:gd name="connsiteY2" fmla="*/ 180779 h 4486121"/>
                  <a:gd name="connsiteX3" fmla="*/ 5133203 w 5133269"/>
                  <a:gd name="connsiteY3" fmla="*/ 2266119 h 4486121"/>
                  <a:gd name="connsiteX4" fmla="*/ 3329485 w 5133269"/>
                  <a:gd name="connsiteY4" fmla="*/ 4451789 h 4486121"/>
                  <a:gd name="connsiteX5" fmla="*/ 1851205 w 5133269"/>
                  <a:gd name="connsiteY5" fmla="*/ 4444169 h 4486121"/>
                  <a:gd name="connsiteX6" fmla="*/ 2085 w 5133269"/>
                  <a:gd name="connsiteY6" fmla="*/ 2041329 h 4486121"/>
                  <a:gd name="connsiteX7" fmla="*/ 1521323 w 5133269"/>
                  <a:gd name="connsiteY7" fmla="*/ 88069 h 4486121"/>
                  <a:gd name="connsiteX0" fmla="*/ 1521323 w 5133276"/>
                  <a:gd name="connsiteY0" fmla="*/ 6569 h 4404621"/>
                  <a:gd name="connsiteX1" fmla="*/ 2596058 w 5133276"/>
                  <a:gd name="connsiteY1" fmla="*/ 19904 h 4404621"/>
                  <a:gd name="connsiteX2" fmla="*/ 3394573 w 5133276"/>
                  <a:gd name="connsiteY2" fmla="*/ 99279 h 4404621"/>
                  <a:gd name="connsiteX3" fmla="*/ 5133203 w 5133276"/>
                  <a:gd name="connsiteY3" fmla="*/ 2184619 h 4404621"/>
                  <a:gd name="connsiteX4" fmla="*/ 3329485 w 5133276"/>
                  <a:gd name="connsiteY4" fmla="*/ 4370289 h 4404621"/>
                  <a:gd name="connsiteX5" fmla="*/ 1851205 w 5133276"/>
                  <a:gd name="connsiteY5" fmla="*/ 4362669 h 4404621"/>
                  <a:gd name="connsiteX6" fmla="*/ 2085 w 5133276"/>
                  <a:gd name="connsiteY6" fmla="*/ 1959829 h 4404621"/>
                  <a:gd name="connsiteX7" fmla="*/ 1521323 w 5133276"/>
                  <a:gd name="connsiteY7" fmla="*/ 6569 h 4404621"/>
                  <a:gd name="connsiteX0" fmla="*/ 1521323 w 5133276"/>
                  <a:gd name="connsiteY0" fmla="*/ 6569 h 4404621"/>
                  <a:gd name="connsiteX1" fmla="*/ 2596058 w 5133276"/>
                  <a:gd name="connsiteY1" fmla="*/ 19904 h 4404621"/>
                  <a:gd name="connsiteX2" fmla="*/ 3394573 w 5133276"/>
                  <a:gd name="connsiteY2" fmla="*/ 80229 h 4404621"/>
                  <a:gd name="connsiteX3" fmla="*/ 5133203 w 5133276"/>
                  <a:gd name="connsiteY3" fmla="*/ 2184619 h 4404621"/>
                  <a:gd name="connsiteX4" fmla="*/ 3329485 w 5133276"/>
                  <a:gd name="connsiteY4" fmla="*/ 4370289 h 4404621"/>
                  <a:gd name="connsiteX5" fmla="*/ 1851205 w 5133276"/>
                  <a:gd name="connsiteY5" fmla="*/ 4362669 h 4404621"/>
                  <a:gd name="connsiteX6" fmla="*/ 2085 w 5133276"/>
                  <a:gd name="connsiteY6" fmla="*/ 1959829 h 4404621"/>
                  <a:gd name="connsiteX7" fmla="*/ 1521323 w 5133276"/>
                  <a:gd name="connsiteY7" fmla="*/ 6569 h 4404621"/>
                  <a:gd name="connsiteX0" fmla="*/ 1521323 w 4460217"/>
                  <a:gd name="connsiteY0" fmla="*/ 10941 h 4635382"/>
                  <a:gd name="connsiteX1" fmla="*/ 2596058 w 4460217"/>
                  <a:gd name="connsiteY1" fmla="*/ 24276 h 4635382"/>
                  <a:gd name="connsiteX2" fmla="*/ 3394573 w 4460217"/>
                  <a:gd name="connsiteY2" fmla="*/ 84601 h 4635382"/>
                  <a:gd name="connsiteX3" fmla="*/ 4460103 w 4460217"/>
                  <a:gd name="connsiteY3" fmla="*/ 944391 h 4635382"/>
                  <a:gd name="connsiteX4" fmla="*/ 3329485 w 4460217"/>
                  <a:gd name="connsiteY4" fmla="*/ 4374661 h 4635382"/>
                  <a:gd name="connsiteX5" fmla="*/ 1851205 w 4460217"/>
                  <a:gd name="connsiteY5" fmla="*/ 4367041 h 4635382"/>
                  <a:gd name="connsiteX6" fmla="*/ 2085 w 4460217"/>
                  <a:gd name="connsiteY6" fmla="*/ 1964201 h 4635382"/>
                  <a:gd name="connsiteX7" fmla="*/ 1521323 w 4460217"/>
                  <a:gd name="connsiteY7" fmla="*/ 10941 h 4635382"/>
                  <a:gd name="connsiteX0" fmla="*/ 1521323 w 3850834"/>
                  <a:gd name="connsiteY0" fmla="*/ 230041 h 4917014"/>
                  <a:gd name="connsiteX1" fmla="*/ 2596058 w 3850834"/>
                  <a:gd name="connsiteY1" fmla="*/ 243376 h 4917014"/>
                  <a:gd name="connsiteX2" fmla="*/ 3394573 w 3850834"/>
                  <a:gd name="connsiteY2" fmla="*/ 303701 h 4917014"/>
                  <a:gd name="connsiteX3" fmla="*/ 3850503 w 3850834"/>
                  <a:gd name="connsiteY3" fmla="*/ 318941 h 4917014"/>
                  <a:gd name="connsiteX4" fmla="*/ 3329485 w 3850834"/>
                  <a:gd name="connsiteY4" fmla="*/ 4593761 h 4917014"/>
                  <a:gd name="connsiteX5" fmla="*/ 1851205 w 3850834"/>
                  <a:gd name="connsiteY5" fmla="*/ 4586141 h 4917014"/>
                  <a:gd name="connsiteX6" fmla="*/ 2085 w 3850834"/>
                  <a:gd name="connsiteY6" fmla="*/ 2183301 h 4917014"/>
                  <a:gd name="connsiteX7" fmla="*/ 1521323 w 3850834"/>
                  <a:gd name="connsiteY7" fmla="*/ 230041 h 4917014"/>
                  <a:gd name="connsiteX0" fmla="*/ 1521323 w 3931642"/>
                  <a:gd name="connsiteY0" fmla="*/ 6569 h 4693542"/>
                  <a:gd name="connsiteX1" fmla="*/ 2596058 w 3931642"/>
                  <a:gd name="connsiteY1" fmla="*/ 19904 h 4693542"/>
                  <a:gd name="connsiteX2" fmla="*/ 3394573 w 3931642"/>
                  <a:gd name="connsiteY2" fmla="*/ 80229 h 4693542"/>
                  <a:gd name="connsiteX3" fmla="*/ 3850503 w 3931642"/>
                  <a:gd name="connsiteY3" fmla="*/ 95469 h 4693542"/>
                  <a:gd name="connsiteX4" fmla="*/ 3329485 w 3931642"/>
                  <a:gd name="connsiteY4" fmla="*/ 4370289 h 4693542"/>
                  <a:gd name="connsiteX5" fmla="*/ 1851205 w 3931642"/>
                  <a:gd name="connsiteY5" fmla="*/ 4362669 h 4693542"/>
                  <a:gd name="connsiteX6" fmla="*/ 2085 w 3931642"/>
                  <a:gd name="connsiteY6" fmla="*/ 1959829 h 4693542"/>
                  <a:gd name="connsiteX7" fmla="*/ 1521323 w 3931642"/>
                  <a:gd name="connsiteY7" fmla="*/ 6569 h 4693542"/>
                  <a:gd name="connsiteX0" fmla="*/ 1521323 w 3819115"/>
                  <a:gd name="connsiteY0" fmla="*/ 6569 h 4700125"/>
                  <a:gd name="connsiteX1" fmla="*/ 2596058 w 3819115"/>
                  <a:gd name="connsiteY1" fmla="*/ 19904 h 4700125"/>
                  <a:gd name="connsiteX2" fmla="*/ 3394573 w 3819115"/>
                  <a:gd name="connsiteY2" fmla="*/ 80229 h 4700125"/>
                  <a:gd name="connsiteX3" fmla="*/ 3723503 w 3819115"/>
                  <a:gd name="connsiteY3" fmla="*/ 6569 h 4700125"/>
                  <a:gd name="connsiteX4" fmla="*/ 3329485 w 3819115"/>
                  <a:gd name="connsiteY4" fmla="*/ 4370289 h 4700125"/>
                  <a:gd name="connsiteX5" fmla="*/ 1851205 w 3819115"/>
                  <a:gd name="connsiteY5" fmla="*/ 4362669 h 4700125"/>
                  <a:gd name="connsiteX6" fmla="*/ 2085 w 3819115"/>
                  <a:gd name="connsiteY6" fmla="*/ 1959829 h 4700125"/>
                  <a:gd name="connsiteX7" fmla="*/ 1521323 w 3819115"/>
                  <a:gd name="connsiteY7" fmla="*/ 6569 h 4700125"/>
                  <a:gd name="connsiteX0" fmla="*/ 1521323 w 3771975"/>
                  <a:gd name="connsiteY0" fmla="*/ 6569 h 4700125"/>
                  <a:gd name="connsiteX1" fmla="*/ 2596058 w 3771975"/>
                  <a:gd name="connsiteY1" fmla="*/ 19904 h 4700125"/>
                  <a:gd name="connsiteX2" fmla="*/ 3394573 w 3771975"/>
                  <a:gd name="connsiteY2" fmla="*/ 80229 h 4700125"/>
                  <a:gd name="connsiteX3" fmla="*/ 3723503 w 3771975"/>
                  <a:gd name="connsiteY3" fmla="*/ 6569 h 4700125"/>
                  <a:gd name="connsiteX4" fmla="*/ 3329485 w 3771975"/>
                  <a:gd name="connsiteY4" fmla="*/ 4370289 h 4700125"/>
                  <a:gd name="connsiteX5" fmla="*/ 1851205 w 3771975"/>
                  <a:gd name="connsiteY5" fmla="*/ 4362669 h 4700125"/>
                  <a:gd name="connsiteX6" fmla="*/ 2085 w 3771975"/>
                  <a:gd name="connsiteY6" fmla="*/ 1959829 h 4700125"/>
                  <a:gd name="connsiteX7" fmla="*/ 1521323 w 3771975"/>
                  <a:gd name="connsiteY7" fmla="*/ 6569 h 4700125"/>
                  <a:gd name="connsiteX0" fmla="*/ 1521323 w 5016018"/>
                  <a:gd name="connsiteY0" fmla="*/ 168214 h 4530767"/>
                  <a:gd name="connsiteX1" fmla="*/ 2596058 w 5016018"/>
                  <a:gd name="connsiteY1" fmla="*/ 181549 h 4530767"/>
                  <a:gd name="connsiteX2" fmla="*/ 3394573 w 5016018"/>
                  <a:gd name="connsiteY2" fmla="*/ 241874 h 4530767"/>
                  <a:gd name="connsiteX3" fmla="*/ 3723503 w 5016018"/>
                  <a:gd name="connsiteY3" fmla="*/ 168214 h 4530767"/>
                  <a:gd name="connsiteX4" fmla="*/ 4967785 w 5016018"/>
                  <a:gd name="connsiteY4" fmla="*/ 2741234 h 4530767"/>
                  <a:gd name="connsiteX5" fmla="*/ 1851205 w 5016018"/>
                  <a:gd name="connsiteY5" fmla="*/ 4524314 h 4530767"/>
                  <a:gd name="connsiteX6" fmla="*/ 2085 w 5016018"/>
                  <a:gd name="connsiteY6" fmla="*/ 2121474 h 4530767"/>
                  <a:gd name="connsiteX7" fmla="*/ 1521323 w 5016018"/>
                  <a:gd name="connsiteY7" fmla="*/ 168214 h 4530767"/>
                  <a:gd name="connsiteX0" fmla="*/ 1521323 w 5040754"/>
                  <a:gd name="connsiteY0" fmla="*/ 50240 h 4417053"/>
                  <a:gd name="connsiteX1" fmla="*/ 2596058 w 5040754"/>
                  <a:gd name="connsiteY1" fmla="*/ 63575 h 4417053"/>
                  <a:gd name="connsiteX2" fmla="*/ 3394573 w 5040754"/>
                  <a:gd name="connsiteY2" fmla="*/ 123900 h 4417053"/>
                  <a:gd name="connsiteX3" fmla="*/ 3723503 w 5040754"/>
                  <a:gd name="connsiteY3" fmla="*/ 50240 h 4417053"/>
                  <a:gd name="connsiteX4" fmla="*/ 4993185 w 5040754"/>
                  <a:gd name="connsiteY4" fmla="*/ 997660 h 4417053"/>
                  <a:gd name="connsiteX5" fmla="*/ 1851205 w 5040754"/>
                  <a:gd name="connsiteY5" fmla="*/ 4406340 h 4417053"/>
                  <a:gd name="connsiteX6" fmla="*/ 2085 w 5040754"/>
                  <a:gd name="connsiteY6" fmla="*/ 2003500 h 4417053"/>
                  <a:gd name="connsiteX7" fmla="*/ 1521323 w 5040754"/>
                  <a:gd name="connsiteY7" fmla="*/ 50240 h 4417053"/>
                  <a:gd name="connsiteX0" fmla="*/ 1521323 w 5037424"/>
                  <a:gd name="connsiteY0" fmla="*/ 6569 h 4373382"/>
                  <a:gd name="connsiteX1" fmla="*/ 2596058 w 5037424"/>
                  <a:gd name="connsiteY1" fmla="*/ 19904 h 4373382"/>
                  <a:gd name="connsiteX2" fmla="*/ 3394573 w 5037424"/>
                  <a:gd name="connsiteY2" fmla="*/ 80229 h 4373382"/>
                  <a:gd name="connsiteX3" fmla="*/ 3723503 w 5037424"/>
                  <a:gd name="connsiteY3" fmla="*/ 6569 h 4373382"/>
                  <a:gd name="connsiteX4" fmla="*/ 4993185 w 5037424"/>
                  <a:gd name="connsiteY4" fmla="*/ 953989 h 4373382"/>
                  <a:gd name="connsiteX5" fmla="*/ 1851205 w 5037424"/>
                  <a:gd name="connsiteY5" fmla="*/ 4362669 h 4373382"/>
                  <a:gd name="connsiteX6" fmla="*/ 2085 w 5037424"/>
                  <a:gd name="connsiteY6" fmla="*/ 1959829 h 4373382"/>
                  <a:gd name="connsiteX7" fmla="*/ 1521323 w 5037424"/>
                  <a:gd name="connsiteY7" fmla="*/ 6569 h 4373382"/>
                  <a:gd name="connsiteX0" fmla="*/ 1521323 w 5006118"/>
                  <a:gd name="connsiteY0" fmla="*/ 6569 h 4373382"/>
                  <a:gd name="connsiteX1" fmla="*/ 2596058 w 5006118"/>
                  <a:gd name="connsiteY1" fmla="*/ 19904 h 4373382"/>
                  <a:gd name="connsiteX2" fmla="*/ 3394573 w 5006118"/>
                  <a:gd name="connsiteY2" fmla="*/ 80229 h 4373382"/>
                  <a:gd name="connsiteX3" fmla="*/ 3723503 w 5006118"/>
                  <a:gd name="connsiteY3" fmla="*/ 6569 h 4373382"/>
                  <a:gd name="connsiteX4" fmla="*/ 4993185 w 5006118"/>
                  <a:gd name="connsiteY4" fmla="*/ 953989 h 4373382"/>
                  <a:gd name="connsiteX5" fmla="*/ 1851205 w 5006118"/>
                  <a:gd name="connsiteY5" fmla="*/ 4362669 h 4373382"/>
                  <a:gd name="connsiteX6" fmla="*/ 2085 w 5006118"/>
                  <a:gd name="connsiteY6" fmla="*/ 1959829 h 4373382"/>
                  <a:gd name="connsiteX7" fmla="*/ 1521323 w 5006118"/>
                  <a:gd name="connsiteY7" fmla="*/ 6569 h 4373382"/>
                  <a:gd name="connsiteX0" fmla="*/ 1521323 w 5006118"/>
                  <a:gd name="connsiteY0" fmla="*/ 6569 h 4373382"/>
                  <a:gd name="connsiteX1" fmla="*/ 2596058 w 5006118"/>
                  <a:gd name="connsiteY1" fmla="*/ 19904 h 4373382"/>
                  <a:gd name="connsiteX2" fmla="*/ 3394573 w 5006118"/>
                  <a:gd name="connsiteY2" fmla="*/ 80229 h 4373382"/>
                  <a:gd name="connsiteX3" fmla="*/ 3723503 w 5006118"/>
                  <a:gd name="connsiteY3" fmla="*/ 6569 h 4373382"/>
                  <a:gd name="connsiteX4" fmla="*/ 4993185 w 5006118"/>
                  <a:gd name="connsiteY4" fmla="*/ 953989 h 4373382"/>
                  <a:gd name="connsiteX5" fmla="*/ 1851205 w 5006118"/>
                  <a:gd name="connsiteY5" fmla="*/ 4362669 h 4373382"/>
                  <a:gd name="connsiteX6" fmla="*/ 2085 w 5006118"/>
                  <a:gd name="connsiteY6" fmla="*/ 1959829 h 4373382"/>
                  <a:gd name="connsiteX7" fmla="*/ 1521323 w 5006118"/>
                  <a:gd name="connsiteY7" fmla="*/ 6569 h 4373382"/>
                  <a:gd name="connsiteX0" fmla="*/ 1519239 w 5073065"/>
                  <a:gd name="connsiteY0" fmla="*/ 5572 h 2836799"/>
                  <a:gd name="connsiteX1" fmla="*/ 2593974 w 5073065"/>
                  <a:gd name="connsiteY1" fmla="*/ 18907 h 2836799"/>
                  <a:gd name="connsiteX2" fmla="*/ 3392489 w 5073065"/>
                  <a:gd name="connsiteY2" fmla="*/ 79232 h 2836799"/>
                  <a:gd name="connsiteX3" fmla="*/ 3721419 w 5073065"/>
                  <a:gd name="connsiteY3" fmla="*/ 5572 h 2836799"/>
                  <a:gd name="connsiteX4" fmla="*/ 4991101 w 5073065"/>
                  <a:gd name="connsiteY4" fmla="*/ 952992 h 2836799"/>
                  <a:gd name="connsiteX5" fmla="*/ 1518921 w 5073065"/>
                  <a:gd name="connsiteY5" fmla="*/ 2805922 h 2836799"/>
                  <a:gd name="connsiteX6" fmla="*/ 1 w 5073065"/>
                  <a:gd name="connsiteY6" fmla="*/ 1958832 h 2836799"/>
                  <a:gd name="connsiteX7" fmla="*/ 1519239 w 5073065"/>
                  <a:gd name="connsiteY7" fmla="*/ 5572 h 2836799"/>
                  <a:gd name="connsiteX0" fmla="*/ 1520921 w 5086467"/>
                  <a:gd name="connsiteY0" fmla="*/ 4874 h 2003276"/>
                  <a:gd name="connsiteX1" fmla="*/ 2595656 w 5086467"/>
                  <a:gd name="connsiteY1" fmla="*/ 18209 h 2003276"/>
                  <a:gd name="connsiteX2" fmla="*/ 3394171 w 5086467"/>
                  <a:gd name="connsiteY2" fmla="*/ 78534 h 2003276"/>
                  <a:gd name="connsiteX3" fmla="*/ 3723101 w 5086467"/>
                  <a:gd name="connsiteY3" fmla="*/ 4874 h 2003276"/>
                  <a:gd name="connsiteX4" fmla="*/ 4992783 w 5086467"/>
                  <a:gd name="connsiteY4" fmla="*/ 952294 h 2003276"/>
                  <a:gd name="connsiteX5" fmla="*/ 1311053 w 5086467"/>
                  <a:gd name="connsiteY5" fmla="*/ 1344724 h 2003276"/>
                  <a:gd name="connsiteX6" fmla="*/ 1683 w 5086467"/>
                  <a:gd name="connsiteY6" fmla="*/ 1958134 h 2003276"/>
                  <a:gd name="connsiteX7" fmla="*/ 1520921 w 5086467"/>
                  <a:gd name="connsiteY7" fmla="*/ 4874 h 2003276"/>
                  <a:gd name="connsiteX0" fmla="*/ 1519238 w 5163754"/>
                  <a:gd name="connsiteY0" fmla="*/ 4874 h 1977735"/>
                  <a:gd name="connsiteX1" fmla="*/ 2593973 w 5163754"/>
                  <a:gd name="connsiteY1" fmla="*/ 18209 h 1977735"/>
                  <a:gd name="connsiteX2" fmla="*/ 3392488 w 5163754"/>
                  <a:gd name="connsiteY2" fmla="*/ 78534 h 1977735"/>
                  <a:gd name="connsiteX3" fmla="*/ 3721418 w 5163754"/>
                  <a:gd name="connsiteY3" fmla="*/ 4874 h 1977735"/>
                  <a:gd name="connsiteX4" fmla="*/ 4991100 w 5163754"/>
                  <a:gd name="connsiteY4" fmla="*/ 952294 h 1977735"/>
                  <a:gd name="connsiteX5" fmla="*/ 0 w 5163754"/>
                  <a:gd name="connsiteY5" fmla="*/ 1958134 h 1977735"/>
                  <a:gd name="connsiteX6" fmla="*/ 1519238 w 5163754"/>
                  <a:gd name="connsiteY6" fmla="*/ 4874 h 1977735"/>
                  <a:gd name="connsiteX0" fmla="*/ 769938 w 4368226"/>
                  <a:gd name="connsiteY0" fmla="*/ 21442 h 972521"/>
                  <a:gd name="connsiteX1" fmla="*/ 1844673 w 4368226"/>
                  <a:gd name="connsiteY1" fmla="*/ 34777 h 972521"/>
                  <a:gd name="connsiteX2" fmla="*/ 2643188 w 4368226"/>
                  <a:gd name="connsiteY2" fmla="*/ 95102 h 972521"/>
                  <a:gd name="connsiteX3" fmla="*/ 2972118 w 4368226"/>
                  <a:gd name="connsiteY3" fmla="*/ 21442 h 972521"/>
                  <a:gd name="connsiteX4" fmla="*/ 4241800 w 4368226"/>
                  <a:gd name="connsiteY4" fmla="*/ 968862 h 972521"/>
                  <a:gd name="connsiteX5" fmla="*/ 0 w 4368226"/>
                  <a:gd name="connsiteY5" fmla="*/ 336402 h 972521"/>
                  <a:gd name="connsiteX6" fmla="*/ 769938 w 4368226"/>
                  <a:gd name="connsiteY6" fmla="*/ 21442 h 972521"/>
                  <a:gd name="connsiteX0" fmla="*/ 738188 w 4334572"/>
                  <a:gd name="connsiteY0" fmla="*/ 18160 h 968136"/>
                  <a:gd name="connsiteX1" fmla="*/ 1812923 w 4334572"/>
                  <a:gd name="connsiteY1" fmla="*/ 31495 h 968136"/>
                  <a:gd name="connsiteX2" fmla="*/ 2611438 w 4334572"/>
                  <a:gd name="connsiteY2" fmla="*/ 91820 h 968136"/>
                  <a:gd name="connsiteX3" fmla="*/ 2940368 w 4334572"/>
                  <a:gd name="connsiteY3" fmla="*/ 18160 h 968136"/>
                  <a:gd name="connsiteX4" fmla="*/ 4210050 w 4334572"/>
                  <a:gd name="connsiteY4" fmla="*/ 965580 h 968136"/>
                  <a:gd name="connsiteX5" fmla="*/ 0 w 4334572"/>
                  <a:gd name="connsiteY5" fmla="*/ 288670 h 968136"/>
                  <a:gd name="connsiteX6" fmla="*/ 738188 w 4334572"/>
                  <a:gd name="connsiteY6" fmla="*/ 18160 h 968136"/>
                  <a:gd name="connsiteX0" fmla="*/ 738188 w 4334572"/>
                  <a:gd name="connsiteY0" fmla="*/ 23564 h 973540"/>
                  <a:gd name="connsiteX1" fmla="*/ 1812923 w 4334572"/>
                  <a:gd name="connsiteY1" fmla="*/ 36899 h 973540"/>
                  <a:gd name="connsiteX2" fmla="*/ 2611438 w 4334572"/>
                  <a:gd name="connsiteY2" fmla="*/ 97224 h 973540"/>
                  <a:gd name="connsiteX3" fmla="*/ 2940368 w 4334572"/>
                  <a:gd name="connsiteY3" fmla="*/ 23564 h 973540"/>
                  <a:gd name="connsiteX4" fmla="*/ 4210050 w 4334572"/>
                  <a:gd name="connsiteY4" fmla="*/ 970984 h 973540"/>
                  <a:gd name="connsiteX5" fmla="*/ 0 w 4334572"/>
                  <a:gd name="connsiteY5" fmla="*/ 294074 h 973540"/>
                  <a:gd name="connsiteX6" fmla="*/ 738188 w 4334572"/>
                  <a:gd name="connsiteY6" fmla="*/ 23564 h 973540"/>
                  <a:gd name="connsiteX0" fmla="*/ 738188 w 4334572"/>
                  <a:gd name="connsiteY0" fmla="*/ 32333 h 982309"/>
                  <a:gd name="connsiteX1" fmla="*/ 1812923 w 4334572"/>
                  <a:gd name="connsiteY1" fmla="*/ 45668 h 982309"/>
                  <a:gd name="connsiteX2" fmla="*/ 2611438 w 4334572"/>
                  <a:gd name="connsiteY2" fmla="*/ 105993 h 982309"/>
                  <a:gd name="connsiteX3" fmla="*/ 2940368 w 4334572"/>
                  <a:gd name="connsiteY3" fmla="*/ 32333 h 982309"/>
                  <a:gd name="connsiteX4" fmla="*/ 4210050 w 4334572"/>
                  <a:gd name="connsiteY4" fmla="*/ 979753 h 982309"/>
                  <a:gd name="connsiteX5" fmla="*/ 0 w 4334572"/>
                  <a:gd name="connsiteY5" fmla="*/ 302843 h 982309"/>
                  <a:gd name="connsiteX6" fmla="*/ 738188 w 4334572"/>
                  <a:gd name="connsiteY6" fmla="*/ 32333 h 982309"/>
                  <a:gd name="connsiteX0" fmla="*/ 738188 w 4315172"/>
                  <a:gd name="connsiteY0" fmla="*/ 65895 h 1015871"/>
                  <a:gd name="connsiteX1" fmla="*/ 1812923 w 4315172"/>
                  <a:gd name="connsiteY1" fmla="*/ 79230 h 1015871"/>
                  <a:gd name="connsiteX2" fmla="*/ 2940368 w 4315172"/>
                  <a:gd name="connsiteY2" fmla="*/ 65895 h 1015871"/>
                  <a:gd name="connsiteX3" fmla="*/ 4210050 w 4315172"/>
                  <a:gd name="connsiteY3" fmla="*/ 1013315 h 1015871"/>
                  <a:gd name="connsiteX4" fmla="*/ 0 w 4315172"/>
                  <a:gd name="connsiteY4" fmla="*/ 336405 h 1015871"/>
                  <a:gd name="connsiteX5" fmla="*/ 738188 w 4315172"/>
                  <a:gd name="connsiteY5" fmla="*/ 65895 h 1015871"/>
                  <a:gd name="connsiteX0" fmla="*/ 738188 w 4315414"/>
                  <a:gd name="connsiteY0" fmla="*/ 32334 h 982310"/>
                  <a:gd name="connsiteX1" fmla="*/ 1812923 w 4315414"/>
                  <a:gd name="connsiteY1" fmla="*/ 45669 h 982310"/>
                  <a:gd name="connsiteX2" fmla="*/ 2940368 w 4315414"/>
                  <a:gd name="connsiteY2" fmla="*/ 32334 h 982310"/>
                  <a:gd name="connsiteX3" fmla="*/ 4210050 w 4315414"/>
                  <a:gd name="connsiteY3" fmla="*/ 979754 h 982310"/>
                  <a:gd name="connsiteX4" fmla="*/ 0 w 4315414"/>
                  <a:gd name="connsiteY4" fmla="*/ 302844 h 982310"/>
                  <a:gd name="connsiteX5" fmla="*/ 738188 w 4315414"/>
                  <a:gd name="connsiteY5" fmla="*/ 32334 h 982310"/>
                  <a:gd name="connsiteX0" fmla="*/ 738188 w 4210050"/>
                  <a:gd name="connsiteY0" fmla="*/ 32334 h 982310"/>
                  <a:gd name="connsiteX1" fmla="*/ 1812923 w 4210050"/>
                  <a:gd name="connsiteY1" fmla="*/ 45669 h 982310"/>
                  <a:gd name="connsiteX2" fmla="*/ 2940368 w 4210050"/>
                  <a:gd name="connsiteY2" fmla="*/ 32334 h 982310"/>
                  <a:gd name="connsiteX3" fmla="*/ 4210050 w 4210050"/>
                  <a:gd name="connsiteY3" fmla="*/ 979754 h 982310"/>
                  <a:gd name="connsiteX4" fmla="*/ 0 w 4210050"/>
                  <a:gd name="connsiteY4" fmla="*/ 302844 h 982310"/>
                  <a:gd name="connsiteX5" fmla="*/ 738188 w 4210050"/>
                  <a:gd name="connsiteY5" fmla="*/ 32334 h 982310"/>
                  <a:gd name="connsiteX0" fmla="*/ 731838 w 4203700"/>
                  <a:gd name="connsiteY0" fmla="*/ 55762 h 1023328"/>
                  <a:gd name="connsiteX1" fmla="*/ 1806573 w 4203700"/>
                  <a:gd name="connsiteY1" fmla="*/ 69097 h 1023328"/>
                  <a:gd name="connsiteX2" fmla="*/ 2934018 w 4203700"/>
                  <a:gd name="connsiteY2" fmla="*/ 55762 h 1023328"/>
                  <a:gd name="connsiteX3" fmla="*/ 4203700 w 4203700"/>
                  <a:gd name="connsiteY3" fmla="*/ 1003182 h 1023328"/>
                  <a:gd name="connsiteX4" fmla="*/ 0 w 4203700"/>
                  <a:gd name="connsiteY4" fmla="*/ 866022 h 1023328"/>
                  <a:gd name="connsiteX5" fmla="*/ 731838 w 4203700"/>
                  <a:gd name="connsiteY5" fmla="*/ 55762 h 1023328"/>
                  <a:gd name="connsiteX0" fmla="*/ 731838 w 4203700"/>
                  <a:gd name="connsiteY0" fmla="*/ 55762 h 1003182"/>
                  <a:gd name="connsiteX1" fmla="*/ 1806573 w 4203700"/>
                  <a:gd name="connsiteY1" fmla="*/ 69097 h 1003182"/>
                  <a:gd name="connsiteX2" fmla="*/ 2934018 w 4203700"/>
                  <a:gd name="connsiteY2" fmla="*/ 55762 h 1003182"/>
                  <a:gd name="connsiteX3" fmla="*/ 4203700 w 4203700"/>
                  <a:gd name="connsiteY3" fmla="*/ 1003182 h 1003182"/>
                  <a:gd name="connsiteX4" fmla="*/ 0 w 4203700"/>
                  <a:gd name="connsiteY4" fmla="*/ 866022 h 1003182"/>
                  <a:gd name="connsiteX5" fmla="*/ 731838 w 4203700"/>
                  <a:gd name="connsiteY5" fmla="*/ 55762 h 1003182"/>
                  <a:gd name="connsiteX0" fmla="*/ 731838 w 4203700"/>
                  <a:gd name="connsiteY0" fmla="*/ 22706 h 970126"/>
                  <a:gd name="connsiteX1" fmla="*/ 1806573 w 4203700"/>
                  <a:gd name="connsiteY1" fmla="*/ 36041 h 970126"/>
                  <a:gd name="connsiteX2" fmla="*/ 2934018 w 4203700"/>
                  <a:gd name="connsiteY2" fmla="*/ 22706 h 970126"/>
                  <a:gd name="connsiteX3" fmla="*/ 4203700 w 4203700"/>
                  <a:gd name="connsiteY3" fmla="*/ 970126 h 970126"/>
                  <a:gd name="connsiteX4" fmla="*/ 0 w 4203700"/>
                  <a:gd name="connsiteY4" fmla="*/ 832966 h 970126"/>
                  <a:gd name="connsiteX5" fmla="*/ 731838 w 4203700"/>
                  <a:gd name="connsiteY5" fmla="*/ 22706 h 970126"/>
                  <a:gd name="connsiteX0" fmla="*/ 731838 w 4203700"/>
                  <a:gd name="connsiteY0" fmla="*/ 61561 h 1008981"/>
                  <a:gd name="connsiteX1" fmla="*/ 1806573 w 4203700"/>
                  <a:gd name="connsiteY1" fmla="*/ 74896 h 1008981"/>
                  <a:gd name="connsiteX2" fmla="*/ 2934018 w 4203700"/>
                  <a:gd name="connsiteY2" fmla="*/ 61561 h 1008981"/>
                  <a:gd name="connsiteX3" fmla="*/ 4203700 w 4203700"/>
                  <a:gd name="connsiteY3" fmla="*/ 1008981 h 1008981"/>
                  <a:gd name="connsiteX4" fmla="*/ 0 w 4203700"/>
                  <a:gd name="connsiteY4" fmla="*/ 871821 h 1008981"/>
                  <a:gd name="connsiteX5" fmla="*/ 731838 w 4203700"/>
                  <a:gd name="connsiteY5" fmla="*/ 61561 h 1008981"/>
                  <a:gd name="connsiteX0" fmla="*/ 998227 w 4470089"/>
                  <a:gd name="connsiteY0" fmla="*/ 51709 h 999129"/>
                  <a:gd name="connsiteX1" fmla="*/ 2072962 w 4470089"/>
                  <a:gd name="connsiteY1" fmla="*/ 65044 h 999129"/>
                  <a:gd name="connsiteX2" fmla="*/ 3200407 w 4470089"/>
                  <a:gd name="connsiteY2" fmla="*/ 51709 h 999129"/>
                  <a:gd name="connsiteX3" fmla="*/ 4470089 w 4470089"/>
                  <a:gd name="connsiteY3" fmla="*/ 999129 h 999129"/>
                  <a:gd name="connsiteX4" fmla="*/ 266389 w 4470089"/>
                  <a:gd name="connsiteY4" fmla="*/ 861969 h 999129"/>
                  <a:gd name="connsiteX5" fmla="*/ 998227 w 4470089"/>
                  <a:gd name="connsiteY5" fmla="*/ 51709 h 999129"/>
                  <a:gd name="connsiteX0" fmla="*/ 939006 w 4410868"/>
                  <a:gd name="connsiteY0" fmla="*/ 61860 h 1009280"/>
                  <a:gd name="connsiteX1" fmla="*/ 2013741 w 4410868"/>
                  <a:gd name="connsiteY1" fmla="*/ 75195 h 1009280"/>
                  <a:gd name="connsiteX2" fmla="*/ 3141186 w 4410868"/>
                  <a:gd name="connsiteY2" fmla="*/ 61860 h 1009280"/>
                  <a:gd name="connsiteX3" fmla="*/ 4410868 w 4410868"/>
                  <a:gd name="connsiteY3" fmla="*/ 1009280 h 1009280"/>
                  <a:gd name="connsiteX4" fmla="*/ 181768 w 4410868"/>
                  <a:gd name="connsiteY4" fmla="*/ 954670 h 1009280"/>
                  <a:gd name="connsiteX5" fmla="*/ 939006 w 4410868"/>
                  <a:gd name="connsiteY5" fmla="*/ 61860 h 1009280"/>
                  <a:gd name="connsiteX0" fmla="*/ 940514 w 4412376"/>
                  <a:gd name="connsiteY0" fmla="*/ 22706 h 970126"/>
                  <a:gd name="connsiteX1" fmla="*/ 2015249 w 4412376"/>
                  <a:gd name="connsiteY1" fmla="*/ 36041 h 970126"/>
                  <a:gd name="connsiteX2" fmla="*/ 3142694 w 4412376"/>
                  <a:gd name="connsiteY2" fmla="*/ 22706 h 970126"/>
                  <a:gd name="connsiteX3" fmla="*/ 4412376 w 4412376"/>
                  <a:gd name="connsiteY3" fmla="*/ 970126 h 970126"/>
                  <a:gd name="connsiteX4" fmla="*/ 183276 w 4412376"/>
                  <a:gd name="connsiteY4" fmla="*/ 915516 h 970126"/>
                  <a:gd name="connsiteX5" fmla="*/ 940514 w 4412376"/>
                  <a:gd name="connsiteY5" fmla="*/ 22706 h 970126"/>
                  <a:gd name="connsiteX0" fmla="*/ 819433 w 4291295"/>
                  <a:gd name="connsiteY0" fmla="*/ 26496 h 973916"/>
                  <a:gd name="connsiteX1" fmla="*/ 1894168 w 4291295"/>
                  <a:gd name="connsiteY1" fmla="*/ 39831 h 973916"/>
                  <a:gd name="connsiteX2" fmla="*/ 3021613 w 4291295"/>
                  <a:gd name="connsiteY2" fmla="*/ 26496 h 973916"/>
                  <a:gd name="connsiteX3" fmla="*/ 4291295 w 4291295"/>
                  <a:gd name="connsiteY3" fmla="*/ 973916 h 973916"/>
                  <a:gd name="connsiteX4" fmla="*/ 62195 w 4291295"/>
                  <a:gd name="connsiteY4" fmla="*/ 919306 h 973916"/>
                  <a:gd name="connsiteX5" fmla="*/ 819433 w 4291295"/>
                  <a:gd name="connsiteY5" fmla="*/ 26496 h 973916"/>
                  <a:gd name="connsiteX0" fmla="*/ 819433 w 4204890"/>
                  <a:gd name="connsiteY0" fmla="*/ 65144 h 1002399"/>
                  <a:gd name="connsiteX1" fmla="*/ 1894168 w 4204890"/>
                  <a:gd name="connsiteY1" fmla="*/ 78479 h 1002399"/>
                  <a:gd name="connsiteX2" fmla="*/ 3021613 w 4204890"/>
                  <a:gd name="connsiteY2" fmla="*/ 65144 h 1002399"/>
                  <a:gd name="connsiteX3" fmla="*/ 4204890 w 4204890"/>
                  <a:gd name="connsiteY3" fmla="*/ 1002399 h 1002399"/>
                  <a:gd name="connsiteX4" fmla="*/ 62195 w 4204890"/>
                  <a:gd name="connsiteY4" fmla="*/ 957954 h 1002399"/>
                  <a:gd name="connsiteX5" fmla="*/ 819433 w 4204890"/>
                  <a:gd name="connsiteY5" fmla="*/ 65144 h 1002399"/>
                  <a:gd name="connsiteX0" fmla="*/ 819433 w 4204890"/>
                  <a:gd name="connsiteY0" fmla="*/ 29010 h 966265"/>
                  <a:gd name="connsiteX1" fmla="*/ 1894168 w 4204890"/>
                  <a:gd name="connsiteY1" fmla="*/ 42345 h 966265"/>
                  <a:gd name="connsiteX2" fmla="*/ 3021613 w 4204890"/>
                  <a:gd name="connsiteY2" fmla="*/ 29010 h 966265"/>
                  <a:gd name="connsiteX3" fmla="*/ 4204890 w 4204890"/>
                  <a:gd name="connsiteY3" fmla="*/ 966265 h 966265"/>
                  <a:gd name="connsiteX4" fmla="*/ 62195 w 4204890"/>
                  <a:gd name="connsiteY4" fmla="*/ 921820 h 966265"/>
                  <a:gd name="connsiteX5" fmla="*/ 819433 w 4204890"/>
                  <a:gd name="connsiteY5" fmla="*/ 29010 h 966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4890" h="966265">
                    <a:moveTo>
                      <a:pt x="819433" y="29010"/>
                    </a:moveTo>
                    <a:cubicBezTo>
                      <a:pt x="1067612" y="117381"/>
                      <a:pt x="1527138" y="42345"/>
                      <a:pt x="1894168" y="42345"/>
                    </a:cubicBezTo>
                    <a:cubicBezTo>
                      <a:pt x="2261198" y="42345"/>
                      <a:pt x="2758477" y="144404"/>
                      <a:pt x="3021613" y="29010"/>
                    </a:cubicBezTo>
                    <a:cubicBezTo>
                      <a:pt x="3401458" y="-137565"/>
                      <a:pt x="4066301" y="444930"/>
                      <a:pt x="4204890" y="966265"/>
                    </a:cubicBezTo>
                    <a:lnTo>
                      <a:pt x="62195" y="921820"/>
                    </a:lnTo>
                    <a:cubicBezTo>
                      <a:pt x="-213977" y="158762"/>
                      <a:pt x="500367" y="-84602"/>
                      <a:pt x="819433" y="2901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9" name="树枝"/>
              <p:cNvSpPr/>
              <p:nvPr/>
            </p:nvSpPr>
            <p:spPr>
              <a:xfrm>
                <a:off x="-43810935" y="-15757242"/>
                <a:ext cx="2268028" cy="4461836"/>
              </a:xfrm>
              <a:custGeom>
                <a:avLst/>
                <a:gdLst>
                  <a:gd name="connsiteX0" fmla="*/ 0 w 1204912"/>
                  <a:gd name="connsiteY0" fmla="*/ 486958 h 973916"/>
                  <a:gd name="connsiteX1" fmla="*/ 602456 w 1204912"/>
                  <a:gd name="connsiteY1" fmla="*/ 0 h 973916"/>
                  <a:gd name="connsiteX2" fmla="*/ 1204912 w 1204912"/>
                  <a:gd name="connsiteY2" fmla="*/ 486958 h 973916"/>
                  <a:gd name="connsiteX3" fmla="*/ 602456 w 1204912"/>
                  <a:gd name="connsiteY3" fmla="*/ 973916 h 973916"/>
                  <a:gd name="connsiteX4" fmla="*/ 0 w 1204912"/>
                  <a:gd name="connsiteY4" fmla="*/ 486958 h 973916"/>
                  <a:gd name="connsiteX0" fmla="*/ 364 w 1205276"/>
                  <a:gd name="connsiteY0" fmla="*/ 486958 h 966772"/>
                  <a:gd name="connsiteX1" fmla="*/ 602820 w 1205276"/>
                  <a:gd name="connsiteY1" fmla="*/ 0 h 966772"/>
                  <a:gd name="connsiteX2" fmla="*/ 1205276 w 1205276"/>
                  <a:gd name="connsiteY2" fmla="*/ 486958 h 966772"/>
                  <a:gd name="connsiteX3" fmla="*/ 674257 w 1205276"/>
                  <a:gd name="connsiteY3" fmla="*/ 966772 h 966772"/>
                  <a:gd name="connsiteX4" fmla="*/ 364 w 1205276"/>
                  <a:gd name="connsiteY4" fmla="*/ 486958 h 966772"/>
                  <a:gd name="connsiteX0" fmla="*/ 233 w 993214"/>
                  <a:gd name="connsiteY0" fmla="*/ 554734 h 1041366"/>
                  <a:gd name="connsiteX1" fmla="*/ 602689 w 993214"/>
                  <a:gd name="connsiteY1" fmla="*/ 67776 h 1041366"/>
                  <a:gd name="connsiteX2" fmla="*/ 993214 w 993214"/>
                  <a:gd name="connsiteY2" fmla="*/ 180878 h 1041366"/>
                  <a:gd name="connsiteX3" fmla="*/ 674126 w 993214"/>
                  <a:gd name="connsiteY3" fmla="*/ 1034548 h 1041366"/>
                  <a:gd name="connsiteX4" fmla="*/ 233 w 993214"/>
                  <a:gd name="connsiteY4" fmla="*/ 554734 h 1041366"/>
                  <a:gd name="connsiteX0" fmla="*/ 164 w 993145"/>
                  <a:gd name="connsiteY0" fmla="*/ 551061 h 1037675"/>
                  <a:gd name="connsiteX1" fmla="*/ 738351 w 993145"/>
                  <a:gd name="connsiteY1" fmla="*/ 71247 h 1037675"/>
                  <a:gd name="connsiteX2" fmla="*/ 993145 w 993145"/>
                  <a:gd name="connsiteY2" fmla="*/ 177205 h 1037675"/>
                  <a:gd name="connsiteX3" fmla="*/ 674057 w 993145"/>
                  <a:gd name="connsiteY3" fmla="*/ 1030875 h 1037675"/>
                  <a:gd name="connsiteX4" fmla="*/ 164 w 993145"/>
                  <a:gd name="connsiteY4" fmla="*/ 551061 h 1037675"/>
                  <a:gd name="connsiteX0" fmla="*/ 17 w 992998"/>
                  <a:gd name="connsiteY0" fmla="*/ 551061 h 814420"/>
                  <a:gd name="connsiteX1" fmla="*/ 738204 w 992998"/>
                  <a:gd name="connsiteY1" fmla="*/ 71247 h 814420"/>
                  <a:gd name="connsiteX2" fmla="*/ 992998 w 992998"/>
                  <a:gd name="connsiteY2" fmla="*/ 177205 h 814420"/>
                  <a:gd name="connsiteX3" fmla="*/ 759635 w 992998"/>
                  <a:gd name="connsiteY3" fmla="*/ 802275 h 814420"/>
                  <a:gd name="connsiteX4" fmla="*/ 17 w 992998"/>
                  <a:gd name="connsiteY4" fmla="*/ 551061 h 814420"/>
                  <a:gd name="connsiteX0" fmla="*/ 125 w 390650"/>
                  <a:gd name="connsiteY0" fmla="*/ 804580 h 895079"/>
                  <a:gd name="connsiteX1" fmla="*/ 135856 w 390650"/>
                  <a:gd name="connsiteY1" fmla="*/ 86641 h 895079"/>
                  <a:gd name="connsiteX2" fmla="*/ 390650 w 390650"/>
                  <a:gd name="connsiteY2" fmla="*/ 192599 h 895079"/>
                  <a:gd name="connsiteX3" fmla="*/ 157287 w 390650"/>
                  <a:gd name="connsiteY3" fmla="*/ 817669 h 895079"/>
                  <a:gd name="connsiteX4" fmla="*/ 125 w 390650"/>
                  <a:gd name="connsiteY4" fmla="*/ 804580 h 895079"/>
                  <a:gd name="connsiteX0" fmla="*/ 335 w 390860"/>
                  <a:gd name="connsiteY0" fmla="*/ 804580 h 895079"/>
                  <a:gd name="connsiteX1" fmla="*/ 124160 w 390860"/>
                  <a:gd name="connsiteY1" fmla="*/ 86641 h 895079"/>
                  <a:gd name="connsiteX2" fmla="*/ 390860 w 390860"/>
                  <a:gd name="connsiteY2" fmla="*/ 192599 h 895079"/>
                  <a:gd name="connsiteX3" fmla="*/ 157497 w 390860"/>
                  <a:gd name="connsiteY3" fmla="*/ 817669 h 895079"/>
                  <a:gd name="connsiteX4" fmla="*/ 335 w 390860"/>
                  <a:gd name="connsiteY4" fmla="*/ 804580 h 895079"/>
                  <a:gd name="connsiteX0" fmla="*/ 335 w 390979"/>
                  <a:gd name="connsiteY0" fmla="*/ 801681 h 892180"/>
                  <a:gd name="connsiteX1" fmla="*/ 124160 w 390979"/>
                  <a:gd name="connsiteY1" fmla="*/ 83742 h 892180"/>
                  <a:gd name="connsiteX2" fmla="*/ 188451 w 390979"/>
                  <a:gd name="connsiteY2" fmla="*/ 26423 h 892180"/>
                  <a:gd name="connsiteX3" fmla="*/ 390860 w 390979"/>
                  <a:gd name="connsiteY3" fmla="*/ 189700 h 892180"/>
                  <a:gd name="connsiteX4" fmla="*/ 157497 w 390979"/>
                  <a:gd name="connsiteY4" fmla="*/ 814770 h 892180"/>
                  <a:gd name="connsiteX5" fmla="*/ 335 w 390979"/>
                  <a:gd name="connsiteY5" fmla="*/ 801681 h 892180"/>
                  <a:gd name="connsiteX0" fmla="*/ 225 w 390864"/>
                  <a:gd name="connsiteY0" fmla="*/ 772768 h 863267"/>
                  <a:gd name="connsiteX1" fmla="*/ 124050 w 390864"/>
                  <a:gd name="connsiteY1" fmla="*/ 54829 h 863267"/>
                  <a:gd name="connsiteX2" fmla="*/ 181197 w 390864"/>
                  <a:gd name="connsiteY2" fmla="*/ 61804 h 863267"/>
                  <a:gd name="connsiteX3" fmla="*/ 390750 w 390864"/>
                  <a:gd name="connsiteY3" fmla="*/ 160787 h 863267"/>
                  <a:gd name="connsiteX4" fmla="*/ 157387 w 390864"/>
                  <a:gd name="connsiteY4" fmla="*/ 785857 h 863267"/>
                  <a:gd name="connsiteX5" fmla="*/ 225 w 390864"/>
                  <a:gd name="connsiteY5" fmla="*/ 772768 h 863267"/>
                  <a:gd name="connsiteX0" fmla="*/ 225 w 390864"/>
                  <a:gd name="connsiteY0" fmla="*/ 720954 h 811453"/>
                  <a:gd name="connsiteX1" fmla="*/ 124050 w 390864"/>
                  <a:gd name="connsiteY1" fmla="*/ 3015 h 811453"/>
                  <a:gd name="connsiteX2" fmla="*/ 181197 w 390864"/>
                  <a:gd name="connsiteY2" fmla="*/ 9990 h 811453"/>
                  <a:gd name="connsiteX3" fmla="*/ 390750 w 390864"/>
                  <a:gd name="connsiteY3" fmla="*/ 108973 h 811453"/>
                  <a:gd name="connsiteX4" fmla="*/ 157387 w 390864"/>
                  <a:gd name="connsiteY4" fmla="*/ 734043 h 811453"/>
                  <a:gd name="connsiteX5" fmla="*/ 225 w 390864"/>
                  <a:gd name="connsiteY5" fmla="*/ 720954 h 811453"/>
                  <a:gd name="connsiteX0" fmla="*/ 225 w 391006"/>
                  <a:gd name="connsiteY0" fmla="*/ 720954 h 811453"/>
                  <a:gd name="connsiteX1" fmla="*/ 124050 w 391006"/>
                  <a:gd name="connsiteY1" fmla="*/ 3015 h 811453"/>
                  <a:gd name="connsiteX2" fmla="*/ 181197 w 391006"/>
                  <a:gd name="connsiteY2" fmla="*/ 9990 h 811453"/>
                  <a:gd name="connsiteX3" fmla="*/ 390750 w 391006"/>
                  <a:gd name="connsiteY3" fmla="*/ 108973 h 811453"/>
                  <a:gd name="connsiteX4" fmla="*/ 157387 w 391006"/>
                  <a:gd name="connsiteY4" fmla="*/ 734043 h 811453"/>
                  <a:gd name="connsiteX5" fmla="*/ 225 w 391006"/>
                  <a:gd name="connsiteY5" fmla="*/ 720954 h 811453"/>
                  <a:gd name="connsiteX0" fmla="*/ 225 w 390750"/>
                  <a:gd name="connsiteY0" fmla="*/ 720954 h 811453"/>
                  <a:gd name="connsiteX1" fmla="*/ 124050 w 390750"/>
                  <a:gd name="connsiteY1" fmla="*/ 3015 h 811453"/>
                  <a:gd name="connsiteX2" fmla="*/ 181197 w 390750"/>
                  <a:gd name="connsiteY2" fmla="*/ 9990 h 811453"/>
                  <a:gd name="connsiteX3" fmla="*/ 390750 w 390750"/>
                  <a:gd name="connsiteY3" fmla="*/ 108973 h 811453"/>
                  <a:gd name="connsiteX4" fmla="*/ 157387 w 390750"/>
                  <a:gd name="connsiteY4" fmla="*/ 734043 h 811453"/>
                  <a:gd name="connsiteX5" fmla="*/ 225 w 390750"/>
                  <a:gd name="connsiteY5" fmla="*/ 720954 h 811453"/>
                  <a:gd name="connsiteX0" fmla="*/ 225 w 391089"/>
                  <a:gd name="connsiteY0" fmla="*/ 720954 h 811453"/>
                  <a:gd name="connsiteX1" fmla="*/ 124050 w 391089"/>
                  <a:gd name="connsiteY1" fmla="*/ 3015 h 811453"/>
                  <a:gd name="connsiteX2" fmla="*/ 181197 w 391089"/>
                  <a:gd name="connsiteY2" fmla="*/ 9990 h 811453"/>
                  <a:gd name="connsiteX3" fmla="*/ 390750 w 391089"/>
                  <a:gd name="connsiteY3" fmla="*/ 108973 h 811453"/>
                  <a:gd name="connsiteX4" fmla="*/ 157387 w 391089"/>
                  <a:gd name="connsiteY4" fmla="*/ 734043 h 811453"/>
                  <a:gd name="connsiteX5" fmla="*/ 225 w 391089"/>
                  <a:gd name="connsiteY5" fmla="*/ 720954 h 811453"/>
                  <a:gd name="connsiteX0" fmla="*/ 225 w 391034"/>
                  <a:gd name="connsiteY0" fmla="*/ 720954 h 948121"/>
                  <a:gd name="connsiteX1" fmla="*/ 124050 w 391034"/>
                  <a:gd name="connsiteY1" fmla="*/ 3015 h 948121"/>
                  <a:gd name="connsiteX2" fmla="*/ 181197 w 391034"/>
                  <a:gd name="connsiteY2" fmla="*/ 9990 h 948121"/>
                  <a:gd name="connsiteX3" fmla="*/ 390750 w 391034"/>
                  <a:gd name="connsiteY3" fmla="*/ 108973 h 948121"/>
                  <a:gd name="connsiteX4" fmla="*/ 157387 w 391034"/>
                  <a:gd name="connsiteY4" fmla="*/ 734043 h 948121"/>
                  <a:gd name="connsiteX5" fmla="*/ 225 w 391034"/>
                  <a:gd name="connsiteY5" fmla="*/ 720954 h 948121"/>
                  <a:gd name="connsiteX0" fmla="*/ 225 w 391034"/>
                  <a:gd name="connsiteY0" fmla="*/ 720954 h 787718"/>
                  <a:gd name="connsiteX1" fmla="*/ 124050 w 391034"/>
                  <a:gd name="connsiteY1" fmla="*/ 3015 h 787718"/>
                  <a:gd name="connsiteX2" fmla="*/ 181197 w 391034"/>
                  <a:gd name="connsiteY2" fmla="*/ 9990 h 787718"/>
                  <a:gd name="connsiteX3" fmla="*/ 390750 w 391034"/>
                  <a:gd name="connsiteY3" fmla="*/ 108973 h 787718"/>
                  <a:gd name="connsiteX4" fmla="*/ 157387 w 391034"/>
                  <a:gd name="connsiteY4" fmla="*/ 734043 h 787718"/>
                  <a:gd name="connsiteX5" fmla="*/ 225 w 391034"/>
                  <a:gd name="connsiteY5" fmla="*/ 720954 h 787718"/>
                  <a:gd name="connsiteX0" fmla="*/ 225 w 391034"/>
                  <a:gd name="connsiteY0" fmla="*/ 720954 h 768829"/>
                  <a:gd name="connsiteX1" fmla="*/ 124050 w 391034"/>
                  <a:gd name="connsiteY1" fmla="*/ 3015 h 768829"/>
                  <a:gd name="connsiteX2" fmla="*/ 181197 w 391034"/>
                  <a:gd name="connsiteY2" fmla="*/ 9990 h 768829"/>
                  <a:gd name="connsiteX3" fmla="*/ 390750 w 391034"/>
                  <a:gd name="connsiteY3" fmla="*/ 108973 h 768829"/>
                  <a:gd name="connsiteX4" fmla="*/ 157387 w 391034"/>
                  <a:gd name="connsiteY4" fmla="*/ 734043 h 768829"/>
                  <a:gd name="connsiteX5" fmla="*/ 225 w 391034"/>
                  <a:gd name="connsiteY5" fmla="*/ 720954 h 768829"/>
                  <a:gd name="connsiteX0" fmla="*/ 0 w 390809"/>
                  <a:gd name="connsiteY0" fmla="*/ 720954 h 768829"/>
                  <a:gd name="connsiteX1" fmla="*/ 123825 w 390809"/>
                  <a:gd name="connsiteY1" fmla="*/ 3015 h 768829"/>
                  <a:gd name="connsiteX2" fmla="*/ 180972 w 390809"/>
                  <a:gd name="connsiteY2" fmla="*/ 9990 h 768829"/>
                  <a:gd name="connsiteX3" fmla="*/ 390525 w 390809"/>
                  <a:gd name="connsiteY3" fmla="*/ 108973 h 768829"/>
                  <a:gd name="connsiteX4" fmla="*/ 157162 w 390809"/>
                  <a:gd name="connsiteY4" fmla="*/ 734043 h 768829"/>
                  <a:gd name="connsiteX5" fmla="*/ 0 w 390809"/>
                  <a:gd name="connsiteY5" fmla="*/ 720954 h 768829"/>
                  <a:gd name="connsiteX0" fmla="*/ 0 w 390809"/>
                  <a:gd name="connsiteY0" fmla="*/ 720954 h 768829"/>
                  <a:gd name="connsiteX1" fmla="*/ 123825 w 390809"/>
                  <a:gd name="connsiteY1" fmla="*/ 3015 h 768829"/>
                  <a:gd name="connsiteX2" fmla="*/ 180972 w 390809"/>
                  <a:gd name="connsiteY2" fmla="*/ 9990 h 768829"/>
                  <a:gd name="connsiteX3" fmla="*/ 390525 w 390809"/>
                  <a:gd name="connsiteY3" fmla="*/ 108973 h 768829"/>
                  <a:gd name="connsiteX4" fmla="*/ 157162 w 390809"/>
                  <a:gd name="connsiteY4" fmla="*/ 734043 h 768829"/>
                  <a:gd name="connsiteX5" fmla="*/ 0 w 390809"/>
                  <a:gd name="connsiteY5" fmla="*/ 720954 h 768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809" h="768829">
                    <a:moveTo>
                      <a:pt x="0" y="720954"/>
                    </a:moveTo>
                    <a:cubicBezTo>
                      <a:pt x="56357" y="415759"/>
                      <a:pt x="186532" y="116746"/>
                      <a:pt x="123825" y="3015"/>
                    </a:cubicBezTo>
                    <a:cubicBezTo>
                      <a:pt x="146843" y="3583"/>
                      <a:pt x="136522" y="-7670"/>
                      <a:pt x="180972" y="9990"/>
                    </a:cubicBezTo>
                    <a:cubicBezTo>
                      <a:pt x="323053" y="132425"/>
                      <a:pt x="307578" y="29970"/>
                      <a:pt x="390525" y="108973"/>
                    </a:cubicBezTo>
                    <a:cubicBezTo>
                      <a:pt x="399654" y="145114"/>
                      <a:pt x="186530" y="310577"/>
                      <a:pt x="157162" y="734043"/>
                    </a:cubicBezTo>
                    <a:cubicBezTo>
                      <a:pt x="70644" y="766984"/>
                      <a:pt x="48418" y="797549"/>
                      <a:pt x="0" y="720954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叶子"/>
              <p:cNvSpPr/>
              <p:nvPr/>
            </p:nvSpPr>
            <p:spPr>
              <a:xfrm>
                <a:off x="-57812404" y="-20638044"/>
                <a:ext cx="14779640" cy="7236212"/>
              </a:xfrm>
              <a:custGeom>
                <a:avLst/>
                <a:gdLst>
                  <a:gd name="connsiteX0" fmla="*/ 0 w 1204912"/>
                  <a:gd name="connsiteY0" fmla="*/ 486958 h 973916"/>
                  <a:gd name="connsiteX1" fmla="*/ 602456 w 1204912"/>
                  <a:gd name="connsiteY1" fmla="*/ 0 h 973916"/>
                  <a:gd name="connsiteX2" fmla="*/ 1204912 w 1204912"/>
                  <a:gd name="connsiteY2" fmla="*/ 486958 h 973916"/>
                  <a:gd name="connsiteX3" fmla="*/ 602456 w 1204912"/>
                  <a:gd name="connsiteY3" fmla="*/ 973916 h 973916"/>
                  <a:gd name="connsiteX4" fmla="*/ 0 w 1204912"/>
                  <a:gd name="connsiteY4" fmla="*/ 486958 h 973916"/>
                  <a:gd name="connsiteX0" fmla="*/ 364 w 1205276"/>
                  <a:gd name="connsiteY0" fmla="*/ 486958 h 966772"/>
                  <a:gd name="connsiteX1" fmla="*/ 602820 w 1205276"/>
                  <a:gd name="connsiteY1" fmla="*/ 0 h 966772"/>
                  <a:gd name="connsiteX2" fmla="*/ 1205276 w 1205276"/>
                  <a:gd name="connsiteY2" fmla="*/ 486958 h 966772"/>
                  <a:gd name="connsiteX3" fmla="*/ 674257 w 1205276"/>
                  <a:gd name="connsiteY3" fmla="*/ 966772 h 966772"/>
                  <a:gd name="connsiteX4" fmla="*/ 364 w 1205276"/>
                  <a:gd name="connsiteY4" fmla="*/ 486958 h 966772"/>
                  <a:gd name="connsiteX0" fmla="*/ 233 w 993214"/>
                  <a:gd name="connsiteY0" fmla="*/ 554734 h 1041366"/>
                  <a:gd name="connsiteX1" fmla="*/ 602689 w 993214"/>
                  <a:gd name="connsiteY1" fmla="*/ 67776 h 1041366"/>
                  <a:gd name="connsiteX2" fmla="*/ 993214 w 993214"/>
                  <a:gd name="connsiteY2" fmla="*/ 180878 h 1041366"/>
                  <a:gd name="connsiteX3" fmla="*/ 674126 w 993214"/>
                  <a:gd name="connsiteY3" fmla="*/ 1034548 h 1041366"/>
                  <a:gd name="connsiteX4" fmla="*/ 233 w 993214"/>
                  <a:gd name="connsiteY4" fmla="*/ 554734 h 1041366"/>
                  <a:gd name="connsiteX0" fmla="*/ 164 w 993145"/>
                  <a:gd name="connsiteY0" fmla="*/ 551061 h 1037675"/>
                  <a:gd name="connsiteX1" fmla="*/ 738351 w 993145"/>
                  <a:gd name="connsiteY1" fmla="*/ 71247 h 1037675"/>
                  <a:gd name="connsiteX2" fmla="*/ 993145 w 993145"/>
                  <a:gd name="connsiteY2" fmla="*/ 177205 h 1037675"/>
                  <a:gd name="connsiteX3" fmla="*/ 674057 w 993145"/>
                  <a:gd name="connsiteY3" fmla="*/ 1030875 h 1037675"/>
                  <a:gd name="connsiteX4" fmla="*/ 164 w 993145"/>
                  <a:gd name="connsiteY4" fmla="*/ 551061 h 1037675"/>
                  <a:gd name="connsiteX0" fmla="*/ 17 w 992998"/>
                  <a:gd name="connsiteY0" fmla="*/ 551061 h 814420"/>
                  <a:gd name="connsiteX1" fmla="*/ 738204 w 992998"/>
                  <a:gd name="connsiteY1" fmla="*/ 71247 h 814420"/>
                  <a:gd name="connsiteX2" fmla="*/ 992998 w 992998"/>
                  <a:gd name="connsiteY2" fmla="*/ 177205 h 814420"/>
                  <a:gd name="connsiteX3" fmla="*/ 759635 w 992998"/>
                  <a:gd name="connsiteY3" fmla="*/ 802275 h 814420"/>
                  <a:gd name="connsiteX4" fmla="*/ 17 w 992998"/>
                  <a:gd name="connsiteY4" fmla="*/ 551061 h 814420"/>
                  <a:gd name="connsiteX0" fmla="*/ 125 w 390650"/>
                  <a:gd name="connsiteY0" fmla="*/ 804580 h 895079"/>
                  <a:gd name="connsiteX1" fmla="*/ 135856 w 390650"/>
                  <a:gd name="connsiteY1" fmla="*/ 86641 h 895079"/>
                  <a:gd name="connsiteX2" fmla="*/ 390650 w 390650"/>
                  <a:gd name="connsiteY2" fmla="*/ 192599 h 895079"/>
                  <a:gd name="connsiteX3" fmla="*/ 157287 w 390650"/>
                  <a:gd name="connsiteY3" fmla="*/ 817669 h 895079"/>
                  <a:gd name="connsiteX4" fmla="*/ 125 w 390650"/>
                  <a:gd name="connsiteY4" fmla="*/ 804580 h 895079"/>
                  <a:gd name="connsiteX0" fmla="*/ 335 w 390860"/>
                  <a:gd name="connsiteY0" fmla="*/ 804580 h 895079"/>
                  <a:gd name="connsiteX1" fmla="*/ 124160 w 390860"/>
                  <a:gd name="connsiteY1" fmla="*/ 86641 h 895079"/>
                  <a:gd name="connsiteX2" fmla="*/ 390860 w 390860"/>
                  <a:gd name="connsiteY2" fmla="*/ 192599 h 895079"/>
                  <a:gd name="connsiteX3" fmla="*/ 157497 w 390860"/>
                  <a:gd name="connsiteY3" fmla="*/ 817669 h 895079"/>
                  <a:gd name="connsiteX4" fmla="*/ 335 w 390860"/>
                  <a:gd name="connsiteY4" fmla="*/ 804580 h 895079"/>
                  <a:gd name="connsiteX0" fmla="*/ 335 w 390979"/>
                  <a:gd name="connsiteY0" fmla="*/ 801681 h 892180"/>
                  <a:gd name="connsiteX1" fmla="*/ 124160 w 390979"/>
                  <a:gd name="connsiteY1" fmla="*/ 83742 h 892180"/>
                  <a:gd name="connsiteX2" fmla="*/ 188451 w 390979"/>
                  <a:gd name="connsiteY2" fmla="*/ 26423 h 892180"/>
                  <a:gd name="connsiteX3" fmla="*/ 390860 w 390979"/>
                  <a:gd name="connsiteY3" fmla="*/ 189700 h 892180"/>
                  <a:gd name="connsiteX4" fmla="*/ 157497 w 390979"/>
                  <a:gd name="connsiteY4" fmla="*/ 814770 h 892180"/>
                  <a:gd name="connsiteX5" fmla="*/ 335 w 390979"/>
                  <a:gd name="connsiteY5" fmla="*/ 801681 h 892180"/>
                  <a:gd name="connsiteX0" fmla="*/ 225 w 390864"/>
                  <a:gd name="connsiteY0" fmla="*/ 772768 h 863267"/>
                  <a:gd name="connsiteX1" fmla="*/ 124050 w 390864"/>
                  <a:gd name="connsiteY1" fmla="*/ 54829 h 863267"/>
                  <a:gd name="connsiteX2" fmla="*/ 181197 w 390864"/>
                  <a:gd name="connsiteY2" fmla="*/ 61804 h 863267"/>
                  <a:gd name="connsiteX3" fmla="*/ 390750 w 390864"/>
                  <a:gd name="connsiteY3" fmla="*/ 160787 h 863267"/>
                  <a:gd name="connsiteX4" fmla="*/ 157387 w 390864"/>
                  <a:gd name="connsiteY4" fmla="*/ 785857 h 863267"/>
                  <a:gd name="connsiteX5" fmla="*/ 225 w 390864"/>
                  <a:gd name="connsiteY5" fmla="*/ 772768 h 863267"/>
                  <a:gd name="connsiteX0" fmla="*/ 225 w 390864"/>
                  <a:gd name="connsiteY0" fmla="*/ 720954 h 811453"/>
                  <a:gd name="connsiteX1" fmla="*/ 124050 w 390864"/>
                  <a:gd name="connsiteY1" fmla="*/ 3015 h 811453"/>
                  <a:gd name="connsiteX2" fmla="*/ 181197 w 390864"/>
                  <a:gd name="connsiteY2" fmla="*/ 9990 h 811453"/>
                  <a:gd name="connsiteX3" fmla="*/ 390750 w 390864"/>
                  <a:gd name="connsiteY3" fmla="*/ 108973 h 811453"/>
                  <a:gd name="connsiteX4" fmla="*/ 157387 w 390864"/>
                  <a:gd name="connsiteY4" fmla="*/ 734043 h 811453"/>
                  <a:gd name="connsiteX5" fmla="*/ 225 w 390864"/>
                  <a:gd name="connsiteY5" fmla="*/ 720954 h 811453"/>
                  <a:gd name="connsiteX0" fmla="*/ 225 w 391006"/>
                  <a:gd name="connsiteY0" fmla="*/ 720954 h 811453"/>
                  <a:gd name="connsiteX1" fmla="*/ 124050 w 391006"/>
                  <a:gd name="connsiteY1" fmla="*/ 3015 h 811453"/>
                  <a:gd name="connsiteX2" fmla="*/ 181197 w 391006"/>
                  <a:gd name="connsiteY2" fmla="*/ 9990 h 811453"/>
                  <a:gd name="connsiteX3" fmla="*/ 390750 w 391006"/>
                  <a:gd name="connsiteY3" fmla="*/ 108973 h 811453"/>
                  <a:gd name="connsiteX4" fmla="*/ 157387 w 391006"/>
                  <a:gd name="connsiteY4" fmla="*/ 734043 h 811453"/>
                  <a:gd name="connsiteX5" fmla="*/ 225 w 391006"/>
                  <a:gd name="connsiteY5" fmla="*/ 720954 h 811453"/>
                  <a:gd name="connsiteX0" fmla="*/ 225 w 390750"/>
                  <a:gd name="connsiteY0" fmla="*/ 720954 h 811453"/>
                  <a:gd name="connsiteX1" fmla="*/ 124050 w 390750"/>
                  <a:gd name="connsiteY1" fmla="*/ 3015 h 811453"/>
                  <a:gd name="connsiteX2" fmla="*/ 181197 w 390750"/>
                  <a:gd name="connsiteY2" fmla="*/ 9990 h 811453"/>
                  <a:gd name="connsiteX3" fmla="*/ 390750 w 390750"/>
                  <a:gd name="connsiteY3" fmla="*/ 108973 h 811453"/>
                  <a:gd name="connsiteX4" fmla="*/ 157387 w 390750"/>
                  <a:gd name="connsiteY4" fmla="*/ 734043 h 811453"/>
                  <a:gd name="connsiteX5" fmla="*/ 225 w 390750"/>
                  <a:gd name="connsiteY5" fmla="*/ 720954 h 811453"/>
                  <a:gd name="connsiteX0" fmla="*/ 225 w 391089"/>
                  <a:gd name="connsiteY0" fmla="*/ 720954 h 811453"/>
                  <a:gd name="connsiteX1" fmla="*/ 124050 w 391089"/>
                  <a:gd name="connsiteY1" fmla="*/ 3015 h 811453"/>
                  <a:gd name="connsiteX2" fmla="*/ 181197 w 391089"/>
                  <a:gd name="connsiteY2" fmla="*/ 9990 h 811453"/>
                  <a:gd name="connsiteX3" fmla="*/ 390750 w 391089"/>
                  <a:gd name="connsiteY3" fmla="*/ 108973 h 811453"/>
                  <a:gd name="connsiteX4" fmla="*/ 157387 w 391089"/>
                  <a:gd name="connsiteY4" fmla="*/ 734043 h 811453"/>
                  <a:gd name="connsiteX5" fmla="*/ 225 w 391089"/>
                  <a:gd name="connsiteY5" fmla="*/ 720954 h 811453"/>
                  <a:gd name="connsiteX0" fmla="*/ 225 w 391034"/>
                  <a:gd name="connsiteY0" fmla="*/ 720954 h 948121"/>
                  <a:gd name="connsiteX1" fmla="*/ 124050 w 391034"/>
                  <a:gd name="connsiteY1" fmla="*/ 3015 h 948121"/>
                  <a:gd name="connsiteX2" fmla="*/ 181197 w 391034"/>
                  <a:gd name="connsiteY2" fmla="*/ 9990 h 948121"/>
                  <a:gd name="connsiteX3" fmla="*/ 390750 w 391034"/>
                  <a:gd name="connsiteY3" fmla="*/ 108973 h 948121"/>
                  <a:gd name="connsiteX4" fmla="*/ 157387 w 391034"/>
                  <a:gd name="connsiteY4" fmla="*/ 734043 h 948121"/>
                  <a:gd name="connsiteX5" fmla="*/ 225 w 391034"/>
                  <a:gd name="connsiteY5" fmla="*/ 720954 h 948121"/>
                  <a:gd name="connsiteX0" fmla="*/ 225 w 391034"/>
                  <a:gd name="connsiteY0" fmla="*/ 720954 h 787718"/>
                  <a:gd name="connsiteX1" fmla="*/ 124050 w 391034"/>
                  <a:gd name="connsiteY1" fmla="*/ 3015 h 787718"/>
                  <a:gd name="connsiteX2" fmla="*/ 181197 w 391034"/>
                  <a:gd name="connsiteY2" fmla="*/ 9990 h 787718"/>
                  <a:gd name="connsiteX3" fmla="*/ 390750 w 391034"/>
                  <a:gd name="connsiteY3" fmla="*/ 108973 h 787718"/>
                  <a:gd name="connsiteX4" fmla="*/ 157387 w 391034"/>
                  <a:gd name="connsiteY4" fmla="*/ 734043 h 787718"/>
                  <a:gd name="connsiteX5" fmla="*/ 225 w 391034"/>
                  <a:gd name="connsiteY5" fmla="*/ 720954 h 787718"/>
                  <a:gd name="connsiteX0" fmla="*/ 225 w 391034"/>
                  <a:gd name="connsiteY0" fmla="*/ 720954 h 768829"/>
                  <a:gd name="connsiteX1" fmla="*/ 124050 w 391034"/>
                  <a:gd name="connsiteY1" fmla="*/ 3015 h 768829"/>
                  <a:gd name="connsiteX2" fmla="*/ 181197 w 391034"/>
                  <a:gd name="connsiteY2" fmla="*/ 9990 h 768829"/>
                  <a:gd name="connsiteX3" fmla="*/ 390750 w 391034"/>
                  <a:gd name="connsiteY3" fmla="*/ 108973 h 768829"/>
                  <a:gd name="connsiteX4" fmla="*/ 157387 w 391034"/>
                  <a:gd name="connsiteY4" fmla="*/ 734043 h 768829"/>
                  <a:gd name="connsiteX5" fmla="*/ 225 w 391034"/>
                  <a:gd name="connsiteY5" fmla="*/ 720954 h 768829"/>
                  <a:gd name="connsiteX0" fmla="*/ 0 w 390809"/>
                  <a:gd name="connsiteY0" fmla="*/ 720954 h 768829"/>
                  <a:gd name="connsiteX1" fmla="*/ 123825 w 390809"/>
                  <a:gd name="connsiteY1" fmla="*/ 3015 h 768829"/>
                  <a:gd name="connsiteX2" fmla="*/ 180972 w 390809"/>
                  <a:gd name="connsiteY2" fmla="*/ 9990 h 768829"/>
                  <a:gd name="connsiteX3" fmla="*/ 390525 w 390809"/>
                  <a:gd name="connsiteY3" fmla="*/ 108973 h 768829"/>
                  <a:gd name="connsiteX4" fmla="*/ 157162 w 390809"/>
                  <a:gd name="connsiteY4" fmla="*/ 734043 h 768829"/>
                  <a:gd name="connsiteX5" fmla="*/ 0 w 390809"/>
                  <a:gd name="connsiteY5" fmla="*/ 720954 h 768829"/>
                  <a:gd name="connsiteX0" fmla="*/ 0 w 390809"/>
                  <a:gd name="connsiteY0" fmla="*/ 720954 h 768829"/>
                  <a:gd name="connsiteX1" fmla="*/ 123825 w 390809"/>
                  <a:gd name="connsiteY1" fmla="*/ 3015 h 768829"/>
                  <a:gd name="connsiteX2" fmla="*/ 180972 w 390809"/>
                  <a:gd name="connsiteY2" fmla="*/ 9990 h 768829"/>
                  <a:gd name="connsiteX3" fmla="*/ 390525 w 390809"/>
                  <a:gd name="connsiteY3" fmla="*/ 108973 h 768829"/>
                  <a:gd name="connsiteX4" fmla="*/ 157162 w 390809"/>
                  <a:gd name="connsiteY4" fmla="*/ 734043 h 768829"/>
                  <a:gd name="connsiteX5" fmla="*/ 0 w 390809"/>
                  <a:gd name="connsiteY5" fmla="*/ 720954 h 768829"/>
                  <a:gd name="connsiteX0" fmla="*/ 531491 w 727226"/>
                  <a:gd name="connsiteY0" fmla="*/ 1076857 h 1124732"/>
                  <a:gd name="connsiteX1" fmla="*/ 655316 w 727226"/>
                  <a:gd name="connsiteY1" fmla="*/ 358918 h 1124732"/>
                  <a:gd name="connsiteX2" fmla="*/ 712463 w 727226"/>
                  <a:gd name="connsiteY2" fmla="*/ 365893 h 1124732"/>
                  <a:gd name="connsiteX3" fmla="*/ 5235 w 727226"/>
                  <a:gd name="connsiteY3" fmla="*/ 7676 h 1124732"/>
                  <a:gd name="connsiteX4" fmla="*/ 688653 w 727226"/>
                  <a:gd name="connsiteY4" fmla="*/ 1089946 h 1124732"/>
                  <a:gd name="connsiteX5" fmla="*/ 531491 w 727226"/>
                  <a:gd name="connsiteY5" fmla="*/ 1076857 h 1124732"/>
                  <a:gd name="connsiteX0" fmla="*/ 534179 w 692235"/>
                  <a:gd name="connsiteY0" fmla="*/ 1085899 h 1133774"/>
                  <a:gd name="connsiteX1" fmla="*/ 658004 w 692235"/>
                  <a:gd name="connsiteY1" fmla="*/ 367960 h 1133774"/>
                  <a:gd name="connsiteX2" fmla="*/ 381776 w 692235"/>
                  <a:gd name="connsiteY2" fmla="*/ 48704 h 1133774"/>
                  <a:gd name="connsiteX3" fmla="*/ 7923 w 692235"/>
                  <a:gd name="connsiteY3" fmla="*/ 16718 h 1133774"/>
                  <a:gd name="connsiteX4" fmla="*/ 691341 w 692235"/>
                  <a:gd name="connsiteY4" fmla="*/ 1098988 h 1133774"/>
                  <a:gd name="connsiteX5" fmla="*/ 534179 w 692235"/>
                  <a:gd name="connsiteY5" fmla="*/ 1085899 h 1133774"/>
                  <a:gd name="connsiteX0" fmla="*/ 540798 w 698854"/>
                  <a:gd name="connsiteY0" fmla="*/ 1181222 h 1229097"/>
                  <a:gd name="connsiteX1" fmla="*/ 664623 w 698854"/>
                  <a:gd name="connsiteY1" fmla="*/ 463283 h 1229097"/>
                  <a:gd name="connsiteX2" fmla="*/ 388395 w 698854"/>
                  <a:gd name="connsiteY2" fmla="*/ 144027 h 1229097"/>
                  <a:gd name="connsiteX3" fmla="*/ 14542 w 698854"/>
                  <a:gd name="connsiteY3" fmla="*/ 112041 h 1229097"/>
                  <a:gd name="connsiteX4" fmla="*/ 697960 w 698854"/>
                  <a:gd name="connsiteY4" fmla="*/ 1194311 h 1229097"/>
                  <a:gd name="connsiteX5" fmla="*/ 540798 w 698854"/>
                  <a:gd name="connsiteY5" fmla="*/ 1181222 h 1229097"/>
                  <a:gd name="connsiteX0" fmla="*/ 540798 w 698854"/>
                  <a:gd name="connsiteY0" fmla="*/ 1181222 h 1229097"/>
                  <a:gd name="connsiteX1" fmla="*/ 664623 w 698854"/>
                  <a:gd name="connsiteY1" fmla="*/ 463283 h 1229097"/>
                  <a:gd name="connsiteX2" fmla="*/ 388395 w 698854"/>
                  <a:gd name="connsiteY2" fmla="*/ 144027 h 1229097"/>
                  <a:gd name="connsiteX3" fmla="*/ 14542 w 698854"/>
                  <a:gd name="connsiteY3" fmla="*/ 112041 h 1229097"/>
                  <a:gd name="connsiteX4" fmla="*/ 697960 w 698854"/>
                  <a:gd name="connsiteY4" fmla="*/ 1194311 h 1229097"/>
                  <a:gd name="connsiteX5" fmla="*/ 540798 w 698854"/>
                  <a:gd name="connsiteY5" fmla="*/ 1181222 h 1229097"/>
                  <a:gd name="connsiteX0" fmla="*/ 850755 w 991268"/>
                  <a:gd name="connsiteY0" fmla="*/ 1181222 h 1193376"/>
                  <a:gd name="connsiteX1" fmla="*/ 974580 w 991268"/>
                  <a:gd name="connsiteY1" fmla="*/ 463283 h 1193376"/>
                  <a:gd name="connsiteX2" fmla="*/ 698352 w 991268"/>
                  <a:gd name="connsiteY2" fmla="*/ 144027 h 1193376"/>
                  <a:gd name="connsiteX3" fmla="*/ 324499 w 991268"/>
                  <a:gd name="connsiteY3" fmla="*/ 112041 h 1193376"/>
                  <a:gd name="connsiteX4" fmla="*/ 5411 w 991268"/>
                  <a:gd name="connsiteY4" fmla="*/ 915705 h 1193376"/>
                  <a:gd name="connsiteX5" fmla="*/ 850755 w 991268"/>
                  <a:gd name="connsiteY5" fmla="*/ 1181222 h 1193376"/>
                  <a:gd name="connsiteX0" fmla="*/ 985861 w 1024796"/>
                  <a:gd name="connsiteY0" fmla="*/ 564478 h 918163"/>
                  <a:gd name="connsiteX1" fmla="*/ 973955 w 1024796"/>
                  <a:gd name="connsiteY1" fmla="*/ 463283 h 918163"/>
                  <a:gd name="connsiteX2" fmla="*/ 697727 w 1024796"/>
                  <a:gd name="connsiteY2" fmla="*/ 144027 h 918163"/>
                  <a:gd name="connsiteX3" fmla="*/ 323874 w 1024796"/>
                  <a:gd name="connsiteY3" fmla="*/ 112041 h 918163"/>
                  <a:gd name="connsiteX4" fmla="*/ 4786 w 1024796"/>
                  <a:gd name="connsiteY4" fmla="*/ 915705 h 918163"/>
                  <a:gd name="connsiteX5" fmla="*/ 985861 w 1024796"/>
                  <a:gd name="connsiteY5" fmla="*/ 564478 h 918163"/>
                  <a:gd name="connsiteX0" fmla="*/ 985861 w 999548"/>
                  <a:gd name="connsiteY0" fmla="*/ 564478 h 918163"/>
                  <a:gd name="connsiteX1" fmla="*/ 973955 w 999548"/>
                  <a:gd name="connsiteY1" fmla="*/ 463283 h 918163"/>
                  <a:gd name="connsiteX2" fmla="*/ 697727 w 999548"/>
                  <a:gd name="connsiteY2" fmla="*/ 144027 h 918163"/>
                  <a:gd name="connsiteX3" fmla="*/ 323874 w 999548"/>
                  <a:gd name="connsiteY3" fmla="*/ 112041 h 918163"/>
                  <a:gd name="connsiteX4" fmla="*/ 4786 w 999548"/>
                  <a:gd name="connsiteY4" fmla="*/ 915705 h 918163"/>
                  <a:gd name="connsiteX5" fmla="*/ 985861 w 999548"/>
                  <a:gd name="connsiteY5" fmla="*/ 564478 h 918163"/>
                  <a:gd name="connsiteX0" fmla="*/ 985861 w 1132271"/>
                  <a:gd name="connsiteY0" fmla="*/ 564478 h 918163"/>
                  <a:gd name="connsiteX1" fmla="*/ 973955 w 1132271"/>
                  <a:gd name="connsiteY1" fmla="*/ 463283 h 918163"/>
                  <a:gd name="connsiteX2" fmla="*/ 697727 w 1132271"/>
                  <a:gd name="connsiteY2" fmla="*/ 144027 h 918163"/>
                  <a:gd name="connsiteX3" fmla="*/ 323874 w 1132271"/>
                  <a:gd name="connsiteY3" fmla="*/ 112041 h 918163"/>
                  <a:gd name="connsiteX4" fmla="*/ 4786 w 1132271"/>
                  <a:gd name="connsiteY4" fmla="*/ 915705 h 918163"/>
                  <a:gd name="connsiteX5" fmla="*/ 985861 w 1132271"/>
                  <a:gd name="connsiteY5" fmla="*/ 564478 h 918163"/>
                  <a:gd name="connsiteX0" fmla="*/ 1002734 w 1149144"/>
                  <a:gd name="connsiteY0" fmla="*/ 564478 h 918163"/>
                  <a:gd name="connsiteX1" fmla="*/ 990828 w 1149144"/>
                  <a:gd name="connsiteY1" fmla="*/ 463283 h 918163"/>
                  <a:gd name="connsiteX2" fmla="*/ 714600 w 1149144"/>
                  <a:gd name="connsiteY2" fmla="*/ 144027 h 918163"/>
                  <a:gd name="connsiteX3" fmla="*/ 340747 w 1149144"/>
                  <a:gd name="connsiteY3" fmla="*/ 112041 h 918163"/>
                  <a:gd name="connsiteX4" fmla="*/ 21659 w 1149144"/>
                  <a:gd name="connsiteY4" fmla="*/ 915705 h 918163"/>
                  <a:gd name="connsiteX5" fmla="*/ 1002734 w 1149144"/>
                  <a:gd name="connsiteY5" fmla="*/ 564478 h 918163"/>
                  <a:gd name="connsiteX0" fmla="*/ 1002734 w 1021722"/>
                  <a:gd name="connsiteY0" fmla="*/ 564478 h 918163"/>
                  <a:gd name="connsiteX1" fmla="*/ 990828 w 1021722"/>
                  <a:gd name="connsiteY1" fmla="*/ 463283 h 918163"/>
                  <a:gd name="connsiteX2" fmla="*/ 714600 w 1021722"/>
                  <a:gd name="connsiteY2" fmla="*/ 144027 h 918163"/>
                  <a:gd name="connsiteX3" fmla="*/ 340747 w 1021722"/>
                  <a:gd name="connsiteY3" fmla="*/ 112041 h 918163"/>
                  <a:gd name="connsiteX4" fmla="*/ 21659 w 1021722"/>
                  <a:gd name="connsiteY4" fmla="*/ 915705 h 918163"/>
                  <a:gd name="connsiteX5" fmla="*/ 1002734 w 1021722"/>
                  <a:gd name="connsiteY5" fmla="*/ 564478 h 918163"/>
                  <a:gd name="connsiteX0" fmla="*/ 1001204 w 1021319"/>
                  <a:gd name="connsiteY0" fmla="*/ 549707 h 918059"/>
                  <a:gd name="connsiteX1" fmla="*/ 990939 w 1021319"/>
                  <a:gd name="connsiteY1" fmla="*/ 463283 h 918059"/>
                  <a:gd name="connsiteX2" fmla="*/ 714711 w 1021319"/>
                  <a:gd name="connsiteY2" fmla="*/ 144027 h 918059"/>
                  <a:gd name="connsiteX3" fmla="*/ 340858 w 1021319"/>
                  <a:gd name="connsiteY3" fmla="*/ 112041 h 918059"/>
                  <a:gd name="connsiteX4" fmla="*/ 21770 w 1021319"/>
                  <a:gd name="connsiteY4" fmla="*/ 915705 h 918059"/>
                  <a:gd name="connsiteX5" fmla="*/ 1001204 w 1021319"/>
                  <a:gd name="connsiteY5" fmla="*/ 549707 h 918059"/>
                  <a:gd name="connsiteX0" fmla="*/ 1001204 w 1001204"/>
                  <a:gd name="connsiteY0" fmla="*/ 549707 h 918059"/>
                  <a:gd name="connsiteX1" fmla="*/ 990939 w 1001204"/>
                  <a:gd name="connsiteY1" fmla="*/ 463283 h 918059"/>
                  <a:gd name="connsiteX2" fmla="*/ 714711 w 1001204"/>
                  <a:gd name="connsiteY2" fmla="*/ 144027 h 918059"/>
                  <a:gd name="connsiteX3" fmla="*/ 340858 w 1001204"/>
                  <a:gd name="connsiteY3" fmla="*/ 112041 h 918059"/>
                  <a:gd name="connsiteX4" fmla="*/ 21770 w 1001204"/>
                  <a:gd name="connsiteY4" fmla="*/ 915705 h 918059"/>
                  <a:gd name="connsiteX5" fmla="*/ 1001204 w 1001204"/>
                  <a:gd name="connsiteY5" fmla="*/ 549707 h 918059"/>
                  <a:gd name="connsiteX0" fmla="*/ 1135392 w 1135392"/>
                  <a:gd name="connsiteY0" fmla="*/ 549707 h 708380"/>
                  <a:gd name="connsiteX1" fmla="*/ 1125127 w 1135392"/>
                  <a:gd name="connsiteY1" fmla="*/ 463283 h 708380"/>
                  <a:gd name="connsiteX2" fmla="*/ 848899 w 1135392"/>
                  <a:gd name="connsiteY2" fmla="*/ 144027 h 708380"/>
                  <a:gd name="connsiteX3" fmla="*/ 475046 w 1135392"/>
                  <a:gd name="connsiteY3" fmla="*/ 112041 h 708380"/>
                  <a:gd name="connsiteX4" fmla="*/ 14808 w 1135392"/>
                  <a:gd name="connsiteY4" fmla="*/ 702339 h 708380"/>
                  <a:gd name="connsiteX5" fmla="*/ 1135392 w 1135392"/>
                  <a:gd name="connsiteY5" fmla="*/ 549707 h 708380"/>
                  <a:gd name="connsiteX0" fmla="*/ 1721167 w 1721167"/>
                  <a:gd name="connsiteY0" fmla="*/ 549707 h 857673"/>
                  <a:gd name="connsiteX1" fmla="*/ 1710902 w 1721167"/>
                  <a:gd name="connsiteY1" fmla="*/ 463283 h 857673"/>
                  <a:gd name="connsiteX2" fmla="*/ 1434674 w 1721167"/>
                  <a:gd name="connsiteY2" fmla="*/ 144027 h 857673"/>
                  <a:gd name="connsiteX3" fmla="*/ 1060821 w 1721167"/>
                  <a:gd name="connsiteY3" fmla="*/ 112041 h 857673"/>
                  <a:gd name="connsiteX4" fmla="*/ 5912 w 1721167"/>
                  <a:gd name="connsiteY4" fmla="*/ 854819 h 857673"/>
                  <a:gd name="connsiteX5" fmla="*/ 1721167 w 1721167"/>
                  <a:gd name="connsiteY5" fmla="*/ 549707 h 857673"/>
                  <a:gd name="connsiteX0" fmla="*/ 1715255 w 1715255"/>
                  <a:gd name="connsiteY0" fmla="*/ 549707 h 893097"/>
                  <a:gd name="connsiteX1" fmla="*/ 1704990 w 1715255"/>
                  <a:gd name="connsiteY1" fmla="*/ 463283 h 893097"/>
                  <a:gd name="connsiteX2" fmla="*/ 1428762 w 1715255"/>
                  <a:gd name="connsiteY2" fmla="*/ 144027 h 893097"/>
                  <a:gd name="connsiteX3" fmla="*/ 1054909 w 1715255"/>
                  <a:gd name="connsiteY3" fmla="*/ 112041 h 893097"/>
                  <a:gd name="connsiteX4" fmla="*/ 0 w 1715255"/>
                  <a:gd name="connsiteY4" fmla="*/ 854819 h 893097"/>
                  <a:gd name="connsiteX5" fmla="*/ 1715255 w 1715255"/>
                  <a:gd name="connsiteY5" fmla="*/ 549707 h 893097"/>
                  <a:gd name="connsiteX0" fmla="*/ 1855361 w 1855361"/>
                  <a:gd name="connsiteY0" fmla="*/ 549707 h 893097"/>
                  <a:gd name="connsiteX1" fmla="*/ 1845096 w 1855361"/>
                  <a:gd name="connsiteY1" fmla="*/ 463283 h 893097"/>
                  <a:gd name="connsiteX2" fmla="*/ 1568868 w 1855361"/>
                  <a:gd name="connsiteY2" fmla="*/ 144027 h 893097"/>
                  <a:gd name="connsiteX3" fmla="*/ 1195015 w 1855361"/>
                  <a:gd name="connsiteY3" fmla="*/ 112041 h 893097"/>
                  <a:gd name="connsiteX4" fmla="*/ 221950 w 1855361"/>
                  <a:gd name="connsiteY4" fmla="*/ 658584 h 893097"/>
                  <a:gd name="connsiteX5" fmla="*/ 140106 w 1855361"/>
                  <a:gd name="connsiteY5" fmla="*/ 854819 h 893097"/>
                  <a:gd name="connsiteX6" fmla="*/ 1855361 w 1855361"/>
                  <a:gd name="connsiteY6" fmla="*/ 549707 h 893097"/>
                  <a:gd name="connsiteX0" fmla="*/ 1829732 w 1829732"/>
                  <a:gd name="connsiteY0" fmla="*/ 549707 h 893097"/>
                  <a:gd name="connsiteX1" fmla="*/ 1819467 w 1829732"/>
                  <a:gd name="connsiteY1" fmla="*/ 463283 h 893097"/>
                  <a:gd name="connsiteX2" fmla="*/ 1543239 w 1829732"/>
                  <a:gd name="connsiteY2" fmla="*/ 144027 h 893097"/>
                  <a:gd name="connsiteX3" fmla="*/ 1169386 w 1829732"/>
                  <a:gd name="connsiteY3" fmla="*/ 112041 h 893097"/>
                  <a:gd name="connsiteX4" fmla="*/ 496198 w 1829732"/>
                  <a:gd name="connsiteY4" fmla="*/ 460360 h 893097"/>
                  <a:gd name="connsiteX5" fmla="*/ 196321 w 1829732"/>
                  <a:gd name="connsiteY5" fmla="*/ 658584 h 893097"/>
                  <a:gd name="connsiteX6" fmla="*/ 114477 w 1829732"/>
                  <a:gd name="connsiteY6" fmla="*/ 854819 h 893097"/>
                  <a:gd name="connsiteX7" fmla="*/ 1829732 w 1829732"/>
                  <a:gd name="connsiteY7" fmla="*/ 549707 h 893097"/>
                  <a:gd name="connsiteX0" fmla="*/ 1829732 w 1829732"/>
                  <a:gd name="connsiteY0" fmla="*/ 549707 h 893097"/>
                  <a:gd name="connsiteX1" fmla="*/ 1819467 w 1829732"/>
                  <a:gd name="connsiteY1" fmla="*/ 463283 h 893097"/>
                  <a:gd name="connsiteX2" fmla="*/ 1543239 w 1829732"/>
                  <a:gd name="connsiteY2" fmla="*/ 144027 h 893097"/>
                  <a:gd name="connsiteX3" fmla="*/ 1169386 w 1829732"/>
                  <a:gd name="connsiteY3" fmla="*/ 112041 h 893097"/>
                  <a:gd name="connsiteX4" fmla="*/ 719835 w 1829732"/>
                  <a:gd name="connsiteY4" fmla="*/ 333294 h 893097"/>
                  <a:gd name="connsiteX5" fmla="*/ 496198 w 1829732"/>
                  <a:gd name="connsiteY5" fmla="*/ 460360 h 893097"/>
                  <a:gd name="connsiteX6" fmla="*/ 196321 w 1829732"/>
                  <a:gd name="connsiteY6" fmla="*/ 658584 h 893097"/>
                  <a:gd name="connsiteX7" fmla="*/ 114477 w 1829732"/>
                  <a:gd name="connsiteY7" fmla="*/ 854819 h 893097"/>
                  <a:gd name="connsiteX8" fmla="*/ 1829732 w 1829732"/>
                  <a:gd name="connsiteY8" fmla="*/ 549707 h 893097"/>
                  <a:gd name="connsiteX0" fmla="*/ 2137884 w 2137884"/>
                  <a:gd name="connsiteY0" fmla="*/ 549707 h 893097"/>
                  <a:gd name="connsiteX1" fmla="*/ 2127619 w 2137884"/>
                  <a:gd name="connsiteY1" fmla="*/ 463283 h 893097"/>
                  <a:gd name="connsiteX2" fmla="*/ 1851391 w 2137884"/>
                  <a:gd name="connsiteY2" fmla="*/ 144027 h 893097"/>
                  <a:gd name="connsiteX3" fmla="*/ 1477538 w 2137884"/>
                  <a:gd name="connsiteY3" fmla="*/ 112041 h 893097"/>
                  <a:gd name="connsiteX4" fmla="*/ 1027987 w 2137884"/>
                  <a:gd name="connsiteY4" fmla="*/ 333294 h 893097"/>
                  <a:gd name="connsiteX5" fmla="*/ 804350 w 2137884"/>
                  <a:gd name="connsiteY5" fmla="*/ 460360 h 893097"/>
                  <a:gd name="connsiteX6" fmla="*/ 11778 w 2137884"/>
                  <a:gd name="connsiteY6" fmla="*/ 811144 h 893097"/>
                  <a:gd name="connsiteX7" fmla="*/ 422629 w 2137884"/>
                  <a:gd name="connsiteY7" fmla="*/ 854819 h 893097"/>
                  <a:gd name="connsiteX8" fmla="*/ 2137884 w 2137884"/>
                  <a:gd name="connsiteY8" fmla="*/ 549707 h 893097"/>
                  <a:gd name="connsiteX0" fmla="*/ 2342858 w 2342858"/>
                  <a:gd name="connsiteY0" fmla="*/ 549707 h 893097"/>
                  <a:gd name="connsiteX1" fmla="*/ 2332593 w 2342858"/>
                  <a:gd name="connsiteY1" fmla="*/ 463283 h 893097"/>
                  <a:gd name="connsiteX2" fmla="*/ 2056365 w 2342858"/>
                  <a:gd name="connsiteY2" fmla="*/ 144027 h 893097"/>
                  <a:gd name="connsiteX3" fmla="*/ 1682512 w 2342858"/>
                  <a:gd name="connsiteY3" fmla="*/ 112041 h 893097"/>
                  <a:gd name="connsiteX4" fmla="*/ 1232961 w 2342858"/>
                  <a:gd name="connsiteY4" fmla="*/ 333294 h 893097"/>
                  <a:gd name="connsiteX5" fmla="*/ 13930 w 2342858"/>
                  <a:gd name="connsiteY5" fmla="*/ 757978 h 893097"/>
                  <a:gd name="connsiteX6" fmla="*/ 216752 w 2342858"/>
                  <a:gd name="connsiteY6" fmla="*/ 811144 h 893097"/>
                  <a:gd name="connsiteX7" fmla="*/ 627603 w 2342858"/>
                  <a:gd name="connsiteY7" fmla="*/ 854819 h 893097"/>
                  <a:gd name="connsiteX8" fmla="*/ 2342858 w 2342858"/>
                  <a:gd name="connsiteY8" fmla="*/ 549707 h 893097"/>
                  <a:gd name="connsiteX0" fmla="*/ 2543256 w 2543256"/>
                  <a:gd name="connsiteY0" fmla="*/ 549707 h 893097"/>
                  <a:gd name="connsiteX1" fmla="*/ 2532991 w 2543256"/>
                  <a:gd name="connsiteY1" fmla="*/ 463283 h 893097"/>
                  <a:gd name="connsiteX2" fmla="*/ 2256763 w 2543256"/>
                  <a:gd name="connsiteY2" fmla="*/ 144027 h 893097"/>
                  <a:gd name="connsiteX3" fmla="*/ 1882910 w 2543256"/>
                  <a:gd name="connsiteY3" fmla="*/ 112041 h 893097"/>
                  <a:gd name="connsiteX4" fmla="*/ 20300 w 2543256"/>
                  <a:gd name="connsiteY4" fmla="*/ 605902 h 893097"/>
                  <a:gd name="connsiteX5" fmla="*/ 214328 w 2543256"/>
                  <a:gd name="connsiteY5" fmla="*/ 757978 h 893097"/>
                  <a:gd name="connsiteX6" fmla="*/ 417150 w 2543256"/>
                  <a:gd name="connsiteY6" fmla="*/ 811144 h 893097"/>
                  <a:gd name="connsiteX7" fmla="*/ 828001 w 2543256"/>
                  <a:gd name="connsiteY7" fmla="*/ 854819 h 893097"/>
                  <a:gd name="connsiteX8" fmla="*/ 2543256 w 2543256"/>
                  <a:gd name="connsiteY8" fmla="*/ 549707 h 893097"/>
                  <a:gd name="connsiteX0" fmla="*/ 2543256 w 2543256"/>
                  <a:gd name="connsiteY0" fmla="*/ 549707 h 866311"/>
                  <a:gd name="connsiteX1" fmla="*/ 2532991 w 2543256"/>
                  <a:gd name="connsiteY1" fmla="*/ 463283 h 866311"/>
                  <a:gd name="connsiteX2" fmla="*/ 2256763 w 2543256"/>
                  <a:gd name="connsiteY2" fmla="*/ 144027 h 866311"/>
                  <a:gd name="connsiteX3" fmla="*/ 1882910 w 2543256"/>
                  <a:gd name="connsiteY3" fmla="*/ 112041 h 866311"/>
                  <a:gd name="connsiteX4" fmla="*/ 20300 w 2543256"/>
                  <a:gd name="connsiteY4" fmla="*/ 605902 h 866311"/>
                  <a:gd name="connsiteX5" fmla="*/ 214328 w 2543256"/>
                  <a:gd name="connsiteY5" fmla="*/ 757978 h 866311"/>
                  <a:gd name="connsiteX6" fmla="*/ 417150 w 2543256"/>
                  <a:gd name="connsiteY6" fmla="*/ 811144 h 866311"/>
                  <a:gd name="connsiteX7" fmla="*/ 828001 w 2543256"/>
                  <a:gd name="connsiteY7" fmla="*/ 854819 h 866311"/>
                  <a:gd name="connsiteX8" fmla="*/ 2543256 w 2543256"/>
                  <a:gd name="connsiteY8" fmla="*/ 549707 h 866311"/>
                  <a:gd name="connsiteX0" fmla="*/ 2543256 w 2543256"/>
                  <a:gd name="connsiteY0" fmla="*/ 549707 h 866311"/>
                  <a:gd name="connsiteX1" fmla="*/ 2532991 w 2543256"/>
                  <a:gd name="connsiteY1" fmla="*/ 463283 h 866311"/>
                  <a:gd name="connsiteX2" fmla="*/ 2256763 w 2543256"/>
                  <a:gd name="connsiteY2" fmla="*/ 144027 h 866311"/>
                  <a:gd name="connsiteX3" fmla="*/ 1882910 w 2543256"/>
                  <a:gd name="connsiteY3" fmla="*/ 112041 h 866311"/>
                  <a:gd name="connsiteX4" fmla="*/ 20300 w 2543256"/>
                  <a:gd name="connsiteY4" fmla="*/ 605902 h 866311"/>
                  <a:gd name="connsiteX5" fmla="*/ 214328 w 2543256"/>
                  <a:gd name="connsiteY5" fmla="*/ 757978 h 866311"/>
                  <a:gd name="connsiteX6" fmla="*/ 417150 w 2543256"/>
                  <a:gd name="connsiteY6" fmla="*/ 811144 h 866311"/>
                  <a:gd name="connsiteX7" fmla="*/ 828001 w 2543256"/>
                  <a:gd name="connsiteY7" fmla="*/ 854819 h 866311"/>
                  <a:gd name="connsiteX8" fmla="*/ 2543256 w 2543256"/>
                  <a:gd name="connsiteY8" fmla="*/ 549707 h 866311"/>
                  <a:gd name="connsiteX0" fmla="*/ 2543256 w 2543256"/>
                  <a:gd name="connsiteY0" fmla="*/ 549707 h 866311"/>
                  <a:gd name="connsiteX1" fmla="*/ 2532991 w 2543256"/>
                  <a:gd name="connsiteY1" fmla="*/ 463283 h 866311"/>
                  <a:gd name="connsiteX2" fmla="*/ 2256763 w 2543256"/>
                  <a:gd name="connsiteY2" fmla="*/ 144027 h 866311"/>
                  <a:gd name="connsiteX3" fmla="*/ 1882910 w 2543256"/>
                  <a:gd name="connsiteY3" fmla="*/ 112041 h 866311"/>
                  <a:gd name="connsiteX4" fmla="*/ 20300 w 2543256"/>
                  <a:gd name="connsiteY4" fmla="*/ 605902 h 866311"/>
                  <a:gd name="connsiteX5" fmla="*/ 214328 w 2543256"/>
                  <a:gd name="connsiteY5" fmla="*/ 757978 h 866311"/>
                  <a:gd name="connsiteX6" fmla="*/ 417150 w 2543256"/>
                  <a:gd name="connsiteY6" fmla="*/ 811144 h 866311"/>
                  <a:gd name="connsiteX7" fmla="*/ 828001 w 2543256"/>
                  <a:gd name="connsiteY7" fmla="*/ 854819 h 866311"/>
                  <a:gd name="connsiteX8" fmla="*/ 2543256 w 2543256"/>
                  <a:gd name="connsiteY8" fmla="*/ 549707 h 866311"/>
                  <a:gd name="connsiteX0" fmla="*/ 2543256 w 2543256"/>
                  <a:gd name="connsiteY0" fmla="*/ 549707 h 873659"/>
                  <a:gd name="connsiteX1" fmla="*/ 2532991 w 2543256"/>
                  <a:gd name="connsiteY1" fmla="*/ 463283 h 873659"/>
                  <a:gd name="connsiteX2" fmla="*/ 2256763 w 2543256"/>
                  <a:gd name="connsiteY2" fmla="*/ 144027 h 873659"/>
                  <a:gd name="connsiteX3" fmla="*/ 1882910 w 2543256"/>
                  <a:gd name="connsiteY3" fmla="*/ 112041 h 873659"/>
                  <a:gd name="connsiteX4" fmla="*/ 20300 w 2543256"/>
                  <a:gd name="connsiteY4" fmla="*/ 605902 h 873659"/>
                  <a:gd name="connsiteX5" fmla="*/ 214328 w 2543256"/>
                  <a:gd name="connsiteY5" fmla="*/ 757978 h 873659"/>
                  <a:gd name="connsiteX6" fmla="*/ 417150 w 2543256"/>
                  <a:gd name="connsiteY6" fmla="*/ 811144 h 873659"/>
                  <a:gd name="connsiteX7" fmla="*/ 800490 w 2543256"/>
                  <a:gd name="connsiteY7" fmla="*/ 864823 h 873659"/>
                  <a:gd name="connsiteX8" fmla="*/ 2543256 w 2543256"/>
                  <a:gd name="connsiteY8" fmla="*/ 549707 h 873659"/>
                  <a:gd name="connsiteX0" fmla="*/ 2543256 w 2543256"/>
                  <a:gd name="connsiteY0" fmla="*/ 549707 h 864823"/>
                  <a:gd name="connsiteX1" fmla="*/ 2532991 w 2543256"/>
                  <a:gd name="connsiteY1" fmla="*/ 463283 h 864823"/>
                  <a:gd name="connsiteX2" fmla="*/ 2256763 w 2543256"/>
                  <a:gd name="connsiteY2" fmla="*/ 144027 h 864823"/>
                  <a:gd name="connsiteX3" fmla="*/ 1882910 w 2543256"/>
                  <a:gd name="connsiteY3" fmla="*/ 112041 h 864823"/>
                  <a:gd name="connsiteX4" fmla="*/ 20300 w 2543256"/>
                  <a:gd name="connsiteY4" fmla="*/ 605902 h 864823"/>
                  <a:gd name="connsiteX5" fmla="*/ 214328 w 2543256"/>
                  <a:gd name="connsiteY5" fmla="*/ 757978 h 864823"/>
                  <a:gd name="connsiteX6" fmla="*/ 417150 w 2543256"/>
                  <a:gd name="connsiteY6" fmla="*/ 811144 h 864823"/>
                  <a:gd name="connsiteX7" fmla="*/ 800490 w 2543256"/>
                  <a:gd name="connsiteY7" fmla="*/ 864823 h 864823"/>
                  <a:gd name="connsiteX8" fmla="*/ 2543256 w 2543256"/>
                  <a:gd name="connsiteY8" fmla="*/ 549707 h 864823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3256 w 2543256"/>
                  <a:gd name="connsiteY0" fmla="*/ 549707 h 866136"/>
                  <a:gd name="connsiteX1" fmla="*/ 2532991 w 2543256"/>
                  <a:gd name="connsiteY1" fmla="*/ 463283 h 866136"/>
                  <a:gd name="connsiteX2" fmla="*/ 2256763 w 2543256"/>
                  <a:gd name="connsiteY2" fmla="*/ 144027 h 866136"/>
                  <a:gd name="connsiteX3" fmla="*/ 1882910 w 2543256"/>
                  <a:gd name="connsiteY3" fmla="*/ 112041 h 866136"/>
                  <a:gd name="connsiteX4" fmla="*/ 20300 w 2543256"/>
                  <a:gd name="connsiteY4" fmla="*/ 605902 h 866136"/>
                  <a:gd name="connsiteX5" fmla="*/ 214328 w 2543256"/>
                  <a:gd name="connsiteY5" fmla="*/ 757978 h 866136"/>
                  <a:gd name="connsiteX6" fmla="*/ 417150 w 2543256"/>
                  <a:gd name="connsiteY6" fmla="*/ 811144 h 866136"/>
                  <a:gd name="connsiteX7" fmla="*/ 780795 w 2543256"/>
                  <a:gd name="connsiteY7" fmla="*/ 866136 h 866136"/>
                  <a:gd name="connsiteX8" fmla="*/ 2543256 w 2543256"/>
                  <a:gd name="connsiteY8" fmla="*/ 549707 h 866136"/>
                  <a:gd name="connsiteX0" fmla="*/ 2541215 w 2541215"/>
                  <a:gd name="connsiteY0" fmla="*/ 549707 h 866136"/>
                  <a:gd name="connsiteX1" fmla="*/ 2530950 w 2541215"/>
                  <a:gd name="connsiteY1" fmla="*/ 463283 h 866136"/>
                  <a:gd name="connsiteX2" fmla="*/ 2254722 w 2541215"/>
                  <a:gd name="connsiteY2" fmla="*/ 144027 h 866136"/>
                  <a:gd name="connsiteX3" fmla="*/ 1880869 w 2541215"/>
                  <a:gd name="connsiteY3" fmla="*/ 112041 h 866136"/>
                  <a:gd name="connsiteX4" fmla="*/ 18259 w 2541215"/>
                  <a:gd name="connsiteY4" fmla="*/ 605902 h 866136"/>
                  <a:gd name="connsiteX5" fmla="*/ 212287 w 2541215"/>
                  <a:gd name="connsiteY5" fmla="*/ 757978 h 866136"/>
                  <a:gd name="connsiteX6" fmla="*/ 415109 w 2541215"/>
                  <a:gd name="connsiteY6" fmla="*/ 811144 h 866136"/>
                  <a:gd name="connsiteX7" fmla="*/ 778754 w 2541215"/>
                  <a:gd name="connsiteY7" fmla="*/ 866136 h 866136"/>
                  <a:gd name="connsiteX8" fmla="*/ 2541215 w 2541215"/>
                  <a:gd name="connsiteY8" fmla="*/ 549707 h 866136"/>
                  <a:gd name="connsiteX0" fmla="*/ 2558963 w 2558963"/>
                  <a:gd name="connsiteY0" fmla="*/ 549707 h 866136"/>
                  <a:gd name="connsiteX1" fmla="*/ 2548698 w 2558963"/>
                  <a:gd name="connsiteY1" fmla="*/ 463283 h 866136"/>
                  <a:gd name="connsiteX2" fmla="*/ 2272470 w 2558963"/>
                  <a:gd name="connsiteY2" fmla="*/ 144027 h 866136"/>
                  <a:gd name="connsiteX3" fmla="*/ 1898617 w 2558963"/>
                  <a:gd name="connsiteY3" fmla="*/ 112041 h 866136"/>
                  <a:gd name="connsiteX4" fmla="*/ 17625 w 2558963"/>
                  <a:gd name="connsiteY4" fmla="*/ 634788 h 866136"/>
                  <a:gd name="connsiteX5" fmla="*/ 230035 w 2558963"/>
                  <a:gd name="connsiteY5" fmla="*/ 757978 h 866136"/>
                  <a:gd name="connsiteX6" fmla="*/ 432857 w 2558963"/>
                  <a:gd name="connsiteY6" fmla="*/ 811144 h 866136"/>
                  <a:gd name="connsiteX7" fmla="*/ 796502 w 2558963"/>
                  <a:gd name="connsiteY7" fmla="*/ 866136 h 866136"/>
                  <a:gd name="connsiteX8" fmla="*/ 2558963 w 2558963"/>
                  <a:gd name="connsiteY8" fmla="*/ 549707 h 866136"/>
                  <a:gd name="connsiteX0" fmla="*/ 2541472 w 2541472"/>
                  <a:gd name="connsiteY0" fmla="*/ 549707 h 866136"/>
                  <a:gd name="connsiteX1" fmla="*/ 2531207 w 2541472"/>
                  <a:gd name="connsiteY1" fmla="*/ 463283 h 866136"/>
                  <a:gd name="connsiteX2" fmla="*/ 2254979 w 2541472"/>
                  <a:gd name="connsiteY2" fmla="*/ 144027 h 866136"/>
                  <a:gd name="connsiteX3" fmla="*/ 1881126 w 2541472"/>
                  <a:gd name="connsiteY3" fmla="*/ 112041 h 866136"/>
                  <a:gd name="connsiteX4" fmla="*/ 134 w 2541472"/>
                  <a:gd name="connsiteY4" fmla="*/ 634788 h 866136"/>
                  <a:gd name="connsiteX5" fmla="*/ 212544 w 2541472"/>
                  <a:gd name="connsiteY5" fmla="*/ 757978 h 866136"/>
                  <a:gd name="connsiteX6" fmla="*/ 415366 w 2541472"/>
                  <a:gd name="connsiteY6" fmla="*/ 811144 h 866136"/>
                  <a:gd name="connsiteX7" fmla="*/ 779011 w 2541472"/>
                  <a:gd name="connsiteY7" fmla="*/ 866136 h 866136"/>
                  <a:gd name="connsiteX8" fmla="*/ 2541472 w 2541472"/>
                  <a:gd name="connsiteY8" fmla="*/ 549707 h 866136"/>
                  <a:gd name="connsiteX0" fmla="*/ 2546723 w 2546723"/>
                  <a:gd name="connsiteY0" fmla="*/ 549707 h 866136"/>
                  <a:gd name="connsiteX1" fmla="*/ 2536458 w 2546723"/>
                  <a:gd name="connsiteY1" fmla="*/ 463283 h 866136"/>
                  <a:gd name="connsiteX2" fmla="*/ 2260230 w 2546723"/>
                  <a:gd name="connsiteY2" fmla="*/ 144027 h 866136"/>
                  <a:gd name="connsiteX3" fmla="*/ 1886377 w 2546723"/>
                  <a:gd name="connsiteY3" fmla="*/ 112041 h 866136"/>
                  <a:gd name="connsiteX4" fmla="*/ 133 w 2546723"/>
                  <a:gd name="connsiteY4" fmla="*/ 637414 h 866136"/>
                  <a:gd name="connsiteX5" fmla="*/ 217795 w 2546723"/>
                  <a:gd name="connsiteY5" fmla="*/ 757978 h 866136"/>
                  <a:gd name="connsiteX6" fmla="*/ 420617 w 2546723"/>
                  <a:gd name="connsiteY6" fmla="*/ 811144 h 866136"/>
                  <a:gd name="connsiteX7" fmla="*/ 784262 w 2546723"/>
                  <a:gd name="connsiteY7" fmla="*/ 866136 h 866136"/>
                  <a:gd name="connsiteX8" fmla="*/ 2546723 w 2546723"/>
                  <a:gd name="connsiteY8" fmla="*/ 549707 h 866136"/>
                  <a:gd name="connsiteX0" fmla="*/ 2546955 w 2546955"/>
                  <a:gd name="connsiteY0" fmla="*/ 549707 h 866136"/>
                  <a:gd name="connsiteX1" fmla="*/ 2536690 w 2546955"/>
                  <a:gd name="connsiteY1" fmla="*/ 463283 h 866136"/>
                  <a:gd name="connsiteX2" fmla="*/ 2260462 w 2546955"/>
                  <a:gd name="connsiteY2" fmla="*/ 144027 h 866136"/>
                  <a:gd name="connsiteX3" fmla="*/ 1886609 w 2546955"/>
                  <a:gd name="connsiteY3" fmla="*/ 112041 h 866136"/>
                  <a:gd name="connsiteX4" fmla="*/ 365 w 2546955"/>
                  <a:gd name="connsiteY4" fmla="*/ 637414 h 866136"/>
                  <a:gd name="connsiteX5" fmla="*/ 218027 w 2546955"/>
                  <a:gd name="connsiteY5" fmla="*/ 757978 h 866136"/>
                  <a:gd name="connsiteX6" fmla="*/ 420849 w 2546955"/>
                  <a:gd name="connsiteY6" fmla="*/ 811144 h 866136"/>
                  <a:gd name="connsiteX7" fmla="*/ 784494 w 2546955"/>
                  <a:gd name="connsiteY7" fmla="*/ 866136 h 866136"/>
                  <a:gd name="connsiteX8" fmla="*/ 2546955 w 2546955"/>
                  <a:gd name="connsiteY8" fmla="*/ 549707 h 866136"/>
                  <a:gd name="connsiteX0" fmla="*/ 2546955 w 2546955"/>
                  <a:gd name="connsiteY0" fmla="*/ 549707 h 866136"/>
                  <a:gd name="connsiteX1" fmla="*/ 2536690 w 2546955"/>
                  <a:gd name="connsiteY1" fmla="*/ 463283 h 866136"/>
                  <a:gd name="connsiteX2" fmla="*/ 2260462 w 2546955"/>
                  <a:gd name="connsiteY2" fmla="*/ 144027 h 866136"/>
                  <a:gd name="connsiteX3" fmla="*/ 1886609 w 2546955"/>
                  <a:gd name="connsiteY3" fmla="*/ 112041 h 866136"/>
                  <a:gd name="connsiteX4" fmla="*/ 365 w 2546955"/>
                  <a:gd name="connsiteY4" fmla="*/ 637414 h 866136"/>
                  <a:gd name="connsiteX5" fmla="*/ 218027 w 2546955"/>
                  <a:gd name="connsiteY5" fmla="*/ 757978 h 866136"/>
                  <a:gd name="connsiteX6" fmla="*/ 420849 w 2546955"/>
                  <a:gd name="connsiteY6" fmla="*/ 811144 h 866136"/>
                  <a:gd name="connsiteX7" fmla="*/ 784494 w 2546955"/>
                  <a:gd name="connsiteY7" fmla="*/ 866136 h 866136"/>
                  <a:gd name="connsiteX8" fmla="*/ 2546955 w 2546955"/>
                  <a:gd name="connsiteY8" fmla="*/ 549707 h 866136"/>
                  <a:gd name="connsiteX0" fmla="*/ 2546596 w 2546596"/>
                  <a:gd name="connsiteY0" fmla="*/ 645758 h 962187"/>
                  <a:gd name="connsiteX1" fmla="*/ 2536331 w 2546596"/>
                  <a:gd name="connsiteY1" fmla="*/ 559334 h 962187"/>
                  <a:gd name="connsiteX2" fmla="*/ 2260103 w 2546596"/>
                  <a:gd name="connsiteY2" fmla="*/ 240078 h 962187"/>
                  <a:gd name="connsiteX3" fmla="*/ 1886250 w 2546596"/>
                  <a:gd name="connsiteY3" fmla="*/ 208092 h 962187"/>
                  <a:gd name="connsiteX4" fmla="*/ 6 w 2546596"/>
                  <a:gd name="connsiteY4" fmla="*/ 733465 h 962187"/>
                  <a:gd name="connsiteX5" fmla="*/ 217668 w 2546596"/>
                  <a:gd name="connsiteY5" fmla="*/ 854029 h 962187"/>
                  <a:gd name="connsiteX6" fmla="*/ 420490 w 2546596"/>
                  <a:gd name="connsiteY6" fmla="*/ 907195 h 962187"/>
                  <a:gd name="connsiteX7" fmla="*/ 784135 w 2546596"/>
                  <a:gd name="connsiteY7" fmla="*/ 962187 h 962187"/>
                  <a:gd name="connsiteX8" fmla="*/ 2546596 w 2546596"/>
                  <a:gd name="connsiteY8" fmla="*/ 645758 h 962187"/>
                  <a:gd name="connsiteX0" fmla="*/ 2546596 w 2546596"/>
                  <a:gd name="connsiteY0" fmla="*/ 645758 h 962187"/>
                  <a:gd name="connsiteX1" fmla="*/ 2536331 w 2546596"/>
                  <a:gd name="connsiteY1" fmla="*/ 559334 h 962187"/>
                  <a:gd name="connsiteX2" fmla="*/ 2260103 w 2546596"/>
                  <a:gd name="connsiteY2" fmla="*/ 240078 h 962187"/>
                  <a:gd name="connsiteX3" fmla="*/ 1886250 w 2546596"/>
                  <a:gd name="connsiteY3" fmla="*/ 208092 h 962187"/>
                  <a:gd name="connsiteX4" fmla="*/ 6 w 2546596"/>
                  <a:gd name="connsiteY4" fmla="*/ 733465 h 962187"/>
                  <a:gd name="connsiteX5" fmla="*/ 217668 w 2546596"/>
                  <a:gd name="connsiteY5" fmla="*/ 854029 h 962187"/>
                  <a:gd name="connsiteX6" fmla="*/ 420490 w 2546596"/>
                  <a:gd name="connsiteY6" fmla="*/ 907195 h 962187"/>
                  <a:gd name="connsiteX7" fmla="*/ 784135 w 2546596"/>
                  <a:gd name="connsiteY7" fmla="*/ 962187 h 962187"/>
                  <a:gd name="connsiteX8" fmla="*/ 2546596 w 2546596"/>
                  <a:gd name="connsiteY8" fmla="*/ 645758 h 962187"/>
                  <a:gd name="connsiteX0" fmla="*/ 2546596 w 2546596"/>
                  <a:gd name="connsiteY0" fmla="*/ 993646 h 1310075"/>
                  <a:gd name="connsiteX1" fmla="*/ 2536331 w 2546596"/>
                  <a:gd name="connsiteY1" fmla="*/ 907222 h 1310075"/>
                  <a:gd name="connsiteX2" fmla="*/ 1586651 w 2546596"/>
                  <a:gd name="connsiteY2" fmla="*/ 56829 h 1310075"/>
                  <a:gd name="connsiteX3" fmla="*/ 1886250 w 2546596"/>
                  <a:gd name="connsiteY3" fmla="*/ 555980 h 1310075"/>
                  <a:gd name="connsiteX4" fmla="*/ 6 w 2546596"/>
                  <a:gd name="connsiteY4" fmla="*/ 1081353 h 1310075"/>
                  <a:gd name="connsiteX5" fmla="*/ 217668 w 2546596"/>
                  <a:gd name="connsiteY5" fmla="*/ 1201917 h 1310075"/>
                  <a:gd name="connsiteX6" fmla="*/ 420490 w 2546596"/>
                  <a:gd name="connsiteY6" fmla="*/ 1255083 h 1310075"/>
                  <a:gd name="connsiteX7" fmla="*/ 784135 w 2546596"/>
                  <a:gd name="connsiteY7" fmla="*/ 1310075 h 1310075"/>
                  <a:gd name="connsiteX8" fmla="*/ 2546596 w 2546596"/>
                  <a:gd name="connsiteY8" fmla="*/ 993646 h 1310075"/>
                  <a:gd name="connsiteX0" fmla="*/ 2566086 w 2566086"/>
                  <a:gd name="connsiteY0" fmla="*/ 1034749 h 1351178"/>
                  <a:gd name="connsiteX1" fmla="*/ 2555821 w 2566086"/>
                  <a:gd name="connsiteY1" fmla="*/ 948325 h 1351178"/>
                  <a:gd name="connsiteX2" fmla="*/ 1606141 w 2566086"/>
                  <a:gd name="connsiteY2" fmla="*/ 97932 h 1351178"/>
                  <a:gd name="connsiteX3" fmla="*/ 932411 w 2566086"/>
                  <a:gd name="connsiteY3" fmla="*/ 233673 h 1351178"/>
                  <a:gd name="connsiteX4" fmla="*/ 19496 w 2566086"/>
                  <a:gd name="connsiteY4" fmla="*/ 1122456 h 1351178"/>
                  <a:gd name="connsiteX5" fmla="*/ 237158 w 2566086"/>
                  <a:gd name="connsiteY5" fmla="*/ 1243020 h 1351178"/>
                  <a:gd name="connsiteX6" fmla="*/ 439980 w 2566086"/>
                  <a:gd name="connsiteY6" fmla="*/ 1296186 h 1351178"/>
                  <a:gd name="connsiteX7" fmla="*/ 803625 w 2566086"/>
                  <a:gd name="connsiteY7" fmla="*/ 1351178 h 1351178"/>
                  <a:gd name="connsiteX8" fmla="*/ 2566086 w 2566086"/>
                  <a:gd name="connsiteY8" fmla="*/ 1034749 h 1351178"/>
                  <a:gd name="connsiteX0" fmla="*/ 2566086 w 2566086"/>
                  <a:gd name="connsiteY0" fmla="*/ 1029458 h 1345887"/>
                  <a:gd name="connsiteX1" fmla="*/ 2555821 w 2566086"/>
                  <a:gd name="connsiteY1" fmla="*/ 943034 h 1345887"/>
                  <a:gd name="connsiteX2" fmla="*/ 1274604 w 2566086"/>
                  <a:gd name="connsiteY2" fmla="*/ 99206 h 1345887"/>
                  <a:gd name="connsiteX3" fmla="*/ 932411 w 2566086"/>
                  <a:gd name="connsiteY3" fmla="*/ 228382 h 1345887"/>
                  <a:gd name="connsiteX4" fmla="*/ 19496 w 2566086"/>
                  <a:gd name="connsiteY4" fmla="*/ 1117165 h 1345887"/>
                  <a:gd name="connsiteX5" fmla="*/ 237158 w 2566086"/>
                  <a:gd name="connsiteY5" fmla="*/ 1237729 h 1345887"/>
                  <a:gd name="connsiteX6" fmla="*/ 439980 w 2566086"/>
                  <a:gd name="connsiteY6" fmla="*/ 1290895 h 1345887"/>
                  <a:gd name="connsiteX7" fmla="*/ 803625 w 2566086"/>
                  <a:gd name="connsiteY7" fmla="*/ 1345887 h 1345887"/>
                  <a:gd name="connsiteX8" fmla="*/ 2566086 w 2566086"/>
                  <a:gd name="connsiteY8" fmla="*/ 1029458 h 1345887"/>
                  <a:gd name="connsiteX0" fmla="*/ 2564021 w 2564021"/>
                  <a:gd name="connsiteY0" fmla="*/ 1048476 h 1364905"/>
                  <a:gd name="connsiteX1" fmla="*/ 2553756 w 2564021"/>
                  <a:gd name="connsiteY1" fmla="*/ 962052 h 1364905"/>
                  <a:gd name="connsiteX2" fmla="*/ 1272539 w 2564021"/>
                  <a:gd name="connsiteY2" fmla="*/ 118224 h 1364905"/>
                  <a:gd name="connsiteX3" fmla="*/ 884390 w 2564021"/>
                  <a:gd name="connsiteY3" fmla="*/ 165336 h 1364905"/>
                  <a:gd name="connsiteX4" fmla="*/ 17431 w 2564021"/>
                  <a:gd name="connsiteY4" fmla="*/ 1136183 h 1364905"/>
                  <a:gd name="connsiteX5" fmla="*/ 235093 w 2564021"/>
                  <a:gd name="connsiteY5" fmla="*/ 1256747 h 1364905"/>
                  <a:gd name="connsiteX6" fmla="*/ 437915 w 2564021"/>
                  <a:gd name="connsiteY6" fmla="*/ 1309913 h 1364905"/>
                  <a:gd name="connsiteX7" fmla="*/ 801560 w 2564021"/>
                  <a:gd name="connsiteY7" fmla="*/ 1364905 h 1364905"/>
                  <a:gd name="connsiteX8" fmla="*/ 2564021 w 2564021"/>
                  <a:gd name="connsiteY8" fmla="*/ 1048476 h 1364905"/>
                  <a:gd name="connsiteX0" fmla="*/ 2564021 w 2564021"/>
                  <a:gd name="connsiteY0" fmla="*/ 1048476 h 1364905"/>
                  <a:gd name="connsiteX1" fmla="*/ 2553756 w 2564021"/>
                  <a:gd name="connsiteY1" fmla="*/ 962052 h 1364905"/>
                  <a:gd name="connsiteX2" fmla="*/ 1272539 w 2564021"/>
                  <a:gd name="connsiteY2" fmla="*/ 118224 h 1364905"/>
                  <a:gd name="connsiteX3" fmla="*/ 884390 w 2564021"/>
                  <a:gd name="connsiteY3" fmla="*/ 165336 h 1364905"/>
                  <a:gd name="connsiteX4" fmla="*/ 17431 w 2564021"/>
                  <a:gd name="connsiteY4" fmla="*/ 1136183 h 1364905"/>
                  <a:gd name="connsiteX5" fmla="*/ 235093 w 2564021"/>
                  <a:gd name="connsiteY5" fmla="*/ 1256747 h 1364905"/>
                  <a:gd name="connsiteX6" fmla="*/ 437915 w 2564021"/>
                  <a:gd name="connsiteY6" fmla="*/ 1309913 h 1364905"/>
                  <a:gd name="connsiteX7" fmla="*/ 801560 w 2564021"/>
                  <a:gd name="connsiteY7" fmla="*/ 1364905 h 1364905"/>
                  <a:gd name="connsiteX8" fmla="*/ 2564021 w 2564021"/>
                  <a:gd name="connsiteY8" fmla="*/ 1048476 h 1364905"/>
                  <a:gd name="connsiteX0" fmla="*/ 2564021 w 2564021"/>
                  <a:gd name="connsiteY0" fmla="*/ 1048476 h 1364905"/>
                  <a:gd name="connsiteX1" fmla="*/ 2553756 w 2564021"/>
                  <a:gd name="connsiteY1" fmla="*/ 962052 h 1364905"/>
                  <a:gd name="connsiteX2" fmla="*/ 1272539 w 2564021"/>
                  <a:gd name="connsiteY2" fmla="*/ 118224 h 1364905"/>
                  <a:gd name="connsiteX3" fmla="*/ 884390 w 2564021"/>
                  <a:gd name="connsiteY3" fmla="*/ 165336 h 1364905"/>
                  <a:gd name="connsiteX4" fmla="*/ 17431 w 2564021"/>
                  <a:gd name="connsiteY4" fmla="*/ 1136183 h 1364905"/>
                  <a:gd name="connsiteX5" fmla="*/ 235093 w 2564021"/>
                  <a:gd name="connsiteY5" fmla="*/ 1256747 h 1364905"/>
                  <a:gd name="connsiteX6" fmla="*/ 437915 w 2564021"/>
                  <a:gd name="connsiteY6" fmla="*/ 1309913 h 1364905"/>
                  <a:gd name="connsiteX7" fmla="*/ 801560 w 2564021"/>
                  <a:gd name="connsiteY7" fmla="*/ 1364905 h 1364905"/>
                  <a:gd name="connsiteX8" fmla="*/ 2564021 w 2564021"/>
                  <a:gd name="connsiteY8" fmla="*/ 1048476 h 1364905"/>
                  <a:gd name="connsiteX0" fmla="*/ 2549521 w 2549521"/>
                  <a:gd name="connsiteY0" fmla="*/ 1048476 h 1364905"/>
                  <a:gd name="connsiteX1" fmla="*/ 2539256 w 2549521"/>
                  <a:gd name="connsiteY1" fmla="*/ 962052 h 1364905"/>
                  <a:gd name="connsiteX2" fmla="*/ 1258039 w 2549521"/>
                  <a:gd name="connsiteY2" fmla="*/ 118224 h 1364905"/>
                  <a:gd name="connsiteX3" fmla="*/ 869890 w 2549521"/>
                  <a:gd name="connsiteY3" fmla="*/ 165336 h 1364905"/>
                  <a:gd name="connsiteX4" fmla="*/ 2931 w 2549521"/>
                  <a:gd name="connsiteY4" fmla="*/ 1136183 h 1364905"/>
                  <a:gd name="connsiteX5" fmla="*/ 220593 w 2549521"/>
                  <a:gd name="connsiteY5" fmla="*/ 1256747 h 1364905"/>
                  <a:gd name="connsiteX6" fmla="*/ 423415 w 2549521"/>
                  <a:gd name="connsiteY6" fmla="*/ 1309913 h 1364905"/>
                  <a:gd name="connsiteX7" fmla="*/ 787060 w 2549521"/>
                  <a:gd name="connsiteY7" fmla="*/ 1364905 h 1364905"/>
                  <a:gd name="connsiteX8" fmla="*/ 2549521 w 2549521"/>
                  <a:gd name="connsiteY8" fmla="*/ 1048476 h 1364905"/>
                  <a:gd name="connsiteX0" fmla="*/ 2549521 w 2549521"/>
                  <a:gd name="connsiteY0" fmla="*/ 1048476 h 1364905"/>
                  <a:gd name="connsiteX1" fmla="*/ 2539256 w 2549521"/>
                  <a:gd name="connsiteY1" fmla="*/ 962052 h 1364905"/>
                  <a:gd name="connsiteX2" fmla="*/ 1258039 w 2549521"/>
                  <a:gd name="connsiteY2" fmla="*/ 118224 h 1364905"/>
                  <a:gd name="connsiteX3" fmla="*/ 869890 w 2549521"/>
                  <a:gd name="connsiteY3" fmla="*/ 165336 h 1364905"/>
                  <a:gd name="connsiteX4" fmla="*/ 2931 w 2549521"/>
                  <a:gd name="connsiteY4" fmla="*/ 1136183 h 1364905"/>
                  <a:gd name="connsiteX5" fmla="*/ 220593 w 2549521"/>
                  <a:gd name="connsiteY5" fmla="*/ 1256747 h 1364905"/>
                  <a:gd name="connsiteX6" fmla="*/ 423415 w 2549521"/>
                  <a:gd name="connsiteY6" fmla="*/ 1309913 h 1364905"/>
                  <a:gd name="connsiteX7" fmla="*/ 787060 w 2549521"/>
                  <a:gd name="connsiteY7" fmla="*/ 1364905 h 1364905"/>
                  <a:gd name="connsiteX8" fmla="*/ 2549521 w 2549521"/>
                  <a:gd name="connsiteY8" fmla="*/ 1048476 h 1364905"/>
                  <a:gd name="connsiteX0" fmla="*/ 2549521 w 2549521"/>
                  <a:gd name="connsiteY0" fmla="*/ 1057650 h 1374079"/>
                  <a:gd name="connsiteX1" fmla="*/ 2539256 w 2549521"/>
                  <a:gd name="connsiteY1" fmla="*/ 971226 h 1374079"/>
                  <a:gd name="connsiteX2" fmla="*/ 1258039 w 2549521"/>
                  <a:gd name="connsiteY2" fmla="*/ 127398 h 1374079"/>
                  <a:gd name="connsiteX3" fmla="*/ 1071513 w 2549521"/>
                  <a:gd name="connsiteY3" fmla="*/ 8275 h 1374079"/>
                  <a:gd name="connsiteX4" fmla="*/ 869890 w 2549521"/>
                  <a:gd name="connsiteY4" fmla="*/ 174510 h 1374079"/>
                  <a:gd name="connsiteX5" fmla="*/ 2931 w 2549521"/>
                  <a:gd name="connsiteY5" fmla="*/ 1145357 h 1374079"/>
                  <a:gd name="connsiteX6" fmla="*/ 220593 w 2549521"/>
                  <a:gd name="connsiteY6" fmla="*/ 1265921 h 1374079"/>
                  <a:gd name="connsiteX7" fmla="*/ 423415 w 2549521"/>
                  <a:gd name="connsiteY7" fmla="*/ 1319087 h 1374079"/>
                  <a:gd name="connsiteX8" fmla="*/ 787060 w 2549521"/>
                  <a:gd name="connsiteY8" fmla="*/ 1374079 h 1374079"/>
                  <a:gd name="connsiteX9" fmla="*/ 2549521 w 2549521"/>
                  <a:gd name="connsiteY9" fmla="*/ 1057650 h 1374079"/>
                  <a:gd name="connsiteX0" fmla="*/ 2549521 w 2549521"/>
                  <a:gd name="connsiteY0" fmla="*/ 994784 h 1311213"/>
                  <a:gd name="connsiteX1" fmla="*/ 2539256 w 2549521"/>
                  <a:gd name="connsiteY1" fmla="*/ 908360 h 1311213"/>
                  <a:gd name="connsiteX2" fmla="*/ 1258039 w 2549521"/>
                  <a:gd name="connsiteY2" fmla="*/ 64532 h 1311213"/>
                  <a:gd name="connsiteX3" fmla="*/ 1229075 w 2549521"/>
                  <a:gd name="connsiteY3" fmla="*/ 100345 h 1311213"/>
                  <a:gd name="connsiteX4" fmla="*/ 869890 w 2549521"/>
                  <a:gd name="connsiteY4" fmla="*/ 111644 h 1311213"/>
                  <a:gd name="connsiteX5" fmla="*/ 2931 w 2549521"/>
                  <a:gd name="connsiteY5" fmla="*/ 1082491 h 1311213"/>
                  <a:gd name="connsiteX6" fmla="*/ 220593 w 2549521"/>
                  <a:gd name="connsiteY6" fmla="*/ 1203055 h 1311213"/>
                  <a:gd name="connsiteX7" fmla="*/ 423415 w 2549521"/>
                  <a:gd name="connsiteY7" fmla="*/ 1256221 h 1311213"/>
                  <a:gd name="connsiteX8" fmla="*/ 787060 w 2549521"/>
                  <a:gd name="connsiteY8" fmla="*/ 1311213 h 1311213"/>
                  <a:gd name="connsiteX9" fmla="*/ 2549521 w 2549521"/>
                  <a:gd name="connsiteY9" fmla="*/ 994784 h 1311213"/>
                  <a:gd name="connsiteX0" fmla="*/ 2549521 w 2549521"/>
                  <a:gd name="connsiteY0" fmla="*/ 994299 h 1310728"/>
                  <a:gd name="connsiteX1" fmla="*/ 2539256 w 2549521"/>
                  <a:gd name="connsiteY1" fmla="*/ 907875 h 1310728"/>
                  <a:gd name="connsiteX2" fmla="*/ 1258039 w 2549521"/>
                  <a:gd name="connsiteY2" fmla="*/ 64047 h 1310728"/>
                  <a:gd name="connsiteX3" fmla="*/ 1229075 w 2549521"/>
                  <a:gd name="connsiteY3" fmla="*/ 99860 h 1310728"/>
                  <a:gd name="connsiteX4" fmla="*/ 869890 w 2549521"/>
                  <a:gd name="connsiteY4" fmla="*/ 111159 h 1310728"/>
                  <a:gd name="connsiteX5" fmla="*/ 2931 w 2549521"/>
                  <a:gd name="connsiteY5" fmla="*/ 1082006 h 1310728"/>
                  <a:gd name="connsiteX6" fmla="*/ 220593 w 2549521"/>
                  <a:gd name="connsiteY6" fmla="*/ 1202570 h 1310728"/>
                  <a:gd name="connsiteX7" fmla="*/ 423415 w 2549521"/>
                  <a:gd name="connsiteY7" fmla="*/ 1255736 h 1310728"/>
                  <a:gd name="connsiteX8" fmla="*/ 787060 w 2549521"/>
                  <a:gd name="connsiteY8" fmla="*/ 1310728 h 1310728"/>
                  <a:gd name="connsiteX9" fmla="*/ 2549521 w 2549521"/>
                  <a:gd name="connsiteY9" fmla="*/ 994299 h 1310728"/>
                  <a:gd name="connsiteX0" fmla="*/ 2549521 w 2549521"/>
                  <a:gd name="connsiteY0" fmla="*/ 969181 h 1285610"/>
                  <a:gd name="connsiteX1" fmla="*/ 2539256 w 2549521"/>
                  <a:gd name="connsiteY1" fmla="*/ 882757 h 1285610"/>
                  <a:gd name="connsiteX2" fmla="*/ 1258039 w 2549521"/>
                  <a:gd name="connsiteY2" fmla="*/ 38929 h 1285610"/>
                  <a:gd name="connsiteX3" fmla="*/ 1229075 w 2549521"/>
                  <a:gd name="connsiteY3" fmla="*/ 74742 h 1285610"/>
                  <a:gd name="connsiteX4" fmla="*/ 869890 w 2549521"/>
                  <a:gd name="connsiteY4" fmla="*/ 86041 h 1285610"/>
                  <a:gd name="connsiteX5" fmla="*/ 2931 w 2549521"/>
                  <a:gd name="connsiteY5" fmla="*/ 1056888 h 1285610"/>
                  <a:gd name="connsiteX6" fmla="*/ 220593 w 2549521"/>
                  <a:gd name="connsiteY6" fmla="*/ 1177452 h 1285610"/>
                  <a:gd name="connsiteX7" fmla="*/ 423415 w 2549521"/>
                  <a:gd name="connsiteY7" fmla="*/ 1230618 h 1285610"/>
                  <a:gd name="connsiteX8" fmla="*/ 787060 w 2549521"/>
                  <a:gd name="connsiteY8" fmla="*/ 1285610 h 1285610"/>
                  <a:gd name="connsiteX9" fmla="*/ 2549521 w 2549521"/>
                  <a:gd name="connsiteY9" fmla="*/ 969181 h 1285610"/>
                  <a:gd name="connsiteX0" fmla="*/ 2549521 w 2549521"/>
                  <a:gd name="connsiteY0" fmla="*/ 969181 h 1285610"/>
                  <a:gd name="connsiteX1" fmla="*/ 2539256 w 2549521"/>
                  <a:gd name="connsiteY1" fmla="*/ 882757 h 1285610"/>
                  <a:gd name="connsiteX2" fmla="*/ 1258039 w 2549521"/>
                  <a:gd name="connsiteY2" fmla="*/ 38929 h 1285610"/>
                  <a:gd name="connsiteX3" fmla="*/ 1229075 w 2549521"/>
                  <a:gd name="connsiteY3" fmla="*/ 74742 h 1285610"/>
                  <a:gd name="connsiteX4" fmla="*/ 869890 w 2549521"/>
                  <a:gd name="connsiteY4" fmla="*/ 86041 h 1285610"/>
                  <a:gd name="connsiteX5" fmla="*/ 2931 w 2549521"/>
                  <a:gd name="connsiteY5" fmla="*/ 1056888 h 1285610"/>
                  <a:gd name="connsiteX6" fmla="*/ 220593 w 2549521"/>
                  <a:gd name="connsiteY6" fmla="*/ 1177452 h 1285610"/>
                  <a:gd name="connsiteX7" fmla="*/ 423415 w 2549521"/>
                  <a:gd name="connsiteY7" fmla="*/ 1230618 h 1285610"/>
                  <a:gd name="connsiteX8" fmla="*/ 787060 w 2549521"/>
                  <a:gd name="connsiteY8" fmla="*/ 1285610 h 1285610"/>
                  <a:gd name="connsiteX9" fmla="*/ 2549521 w 2549521"/>
                  <a:gd name="connsiteY9" fmla="*/ 969181 h 1285610"/>
                  <a:gd name="connsiteX0" fmla="*/ 2549521 w 2549521"/>
                  <a:gd name="connsiteY0" fmla="*/ 969181 h 1285610"/>
                  <a:gd name="connsiteX1" fmla="*/ 2539256 w 2549521"/>
                  <a:gd name="connsiteY1" fmla="*/ 882757 h 1285610"/>
                  <a:gd name="connsiteX2" fmla="*/ 1258039 w 2549521"/>
                  <a:gd name="connsiteY2" fmla="*/ 38929 h 1285610"/>
                  <a:gd name="connsiteX3" fmla="*/ 1223823 w 2549521"/>
                  <a:gd name="connsiteY3" fmla="*/ 74742 h 1285610"/>
                  <a:gd name="connsiteX4" fmla="*/ 869890 w 2549521"/>
                  <a:gd name="connsiteY4" fmla="*/ 86041 h 1285610"/>
                  <a:gd name="connsiteX5" fmla="*/ 2931 w 2549521"/>
                  <a:gd name="connsiteY5" fmla="*/ 1056888 h 1285610"/>
                  <a:gd name="connsiteX6" fmla="*/ 220593 w 2549521"/>
                  <a:gd name="connsiteY6" fmla="*/ 1177452 h 1285610"/>
                  <a:gd name="connsiteX7" fmla="*/ 423415 w 2549521"/>
                  <a:gd name="connsiteY7" fmla="*/ 1230618 h 1285610"/>
                  <a:gd name="connsiteX8" fmla="*/ 787060 w 2549521"/>
                  <a:gd name="connsiteY8" fmla="*/ 1285610 h 1285610"/>
                  <a:gd name="connsiteX9" fmla="*/ 2549521 w 2549521"/>
                  <a:gd name="connsiteY9" fmla="*/ 969181 h 1285610"/>
                  <a:gd name="connsiteX0" fmla="*/ 2549521 w 2549521"/>
                  <a:gd name="connsiteY0" fmla="*/ 969181 h 1285610"/>
                  <a:gd name="connsiteX1" fmla="*/ 2539256 w 2549521"/>
                  <a:gd name="connsiteY1" fmla="*/ 882757 h 1285610"/>
                  <a:gd name="connsiteX2" fmla="*/ 1258039 w 2549521"/>
                  <a:gd name="connsiteY2" fmla="*/ 38929 h 1285610"/>
                  <a:gd name="connsiteX3" fmla="*/ 1223823 w 2549521"/>
                  <a:gd name="connsiteY3" fmla="*/ 74742 h 1285610"/>
                  <a:gd name="connsiteX4" fmla="*/ 869890 w 2549521"/>
                  <a:gd name="connsiteY4" fmla="*/ 86041 h 1285610"/>
                  <a:gd name="connsiteX5" fmla="*/ 2931 w 2549521"/>
                  <a:gd name="connsiteY5" fmla="*/ 1056888 h 1285610"/>
                  <a:gd name="connsiteX6" fmla="*/ 220593 w 2549521"/>
                  <a:gd name="connsiteY6" fmla="*/ 1177452 h 1285610"/>
                  <a:gd name="connsiteX7" fmla="*/ 423415 w 2549521"/>
                  <a:gd name="connsiteY7" fmla="*/ 1230618 h 1285610"/>
                  <a:gd name="connsiteX8" fmla="*/ 787060 w 2549521"/>
                  <a:gd name="connsiteY8" fmla="*/ 1285610 h 1285610"/>
                  <a:gd name="connsiteX9" fmla="*/ 2549521 w 2549521"/>
                  <a:gd name="connsiteY9" fmla="*/ 969181 h 1285610"/>
                  <a:gd name="connsiteX0" fmla="*/ 2549521 w 2549521"/>
                  <a:gd name="connsiteY0" fmla="*/ 990863 h 1307292"/>
                  <a:gd name="connsiteX1" fmla="*/ 2539256 w 2549521"/>
                  <a:gd name="connsiteY1" fmla="*/ 904439 h 1307292"/>
                  <a:gd name="connsiteX2" fmla="*/ 1258039 w 2549521"/>
                  <a:gd name="connsiteY2" fmla="*/ 60611 h 1307292"/>
                  <a:gd name="connsiteX3" fmla="*/ 1223823 w 2549521"/>
                  <a:gd name="connsiteY3" fmla="*/ 96424 h 1307292"/>
                  <a:gd name="connsiteX4" fmla="*/ 1015053 w 2549521"/>
                  <a:gd name="connsiteY4" fmla="*/ 22895 h 1307292"/>
                  <a:gd name="connsiteX5" fmla="*/ 869890 w 2549521"/>
                  <a:gd name="connsiteY5" fmla="*/ 107723 h 1307292"/>
                  <a:gd name="connsiteX6" fmla="*/ 2931 w 2549521"/>
                  <a:gd name="connsiteY6" fmla="*/ 1078570 h 1307292"/>
                  <a:gd name="connsiteX7" fmla="*/ 220593 w 2549521"/>
                  <a:gd name="connsiteY7" fmla="*/ 1199134 h 1307292"/>
                  <a:gd name="connsiteX8" fmla="*/ 423415 w 2549521"/>
                  <a:gd name="connsiteY8" fmla="*/ 1252300 h 1307292"/>
                  <a:gd name="connsiteX9" fmla="*/ 787060 w 2549521"/>
                  <a:gd name="connsiteY9" fmla="*/ 1307292 h 1307292"/>
                  <a:gd name="connsiteX10" fmla="*/ 2549521 w 2549521"/>
                  <a:gd name="connsiteY10" fmla="*/ 990863 h 1307292"/>
                  <a:gd name="connsiteX0" fmla="*/ 2549521 w 2549521"/>
                  <a:gd name="connsiteY0" fmla="*/ 958188 h 1274617"/>
                  <a:gd name="connsiteX1" fmla="*/ 2539256 w 2549521"/>
                  <a:gd name="connsiteY1" fmla="*/ 871764 h 1274617"/>
                  <a:gd name="connsiteX2" fmla="*/ 1258039 w 2549521"/>
                  <a:gd name="connsiteY2" fmla="*/ 27936 h 1274617"/>
                  <a:gd name="connsiteX3" fmla="*/ 1223823 w 2549521"/>
                  <a:gd name="connsiteY3" fmla="*/ 63749 h 1274617"/>
                  <a:gd name="connsiteX4" fmla="*/ 1033435 w 2549521"/>
                  <a:gd name="connsiteY4" fmla="*/ 86070 h 1274617"/>
                  <a:gd name="connsiteX5" fmla="*/ 869890 w 2549521"/>
                  <a:gd name="connsiteY5" fmla="*/ 75048 h 1274617"/>
                  <a:gd name="connsiteX6" fmla="*/ 2931 w 2549521"/>
                  <a:gd name="connsiteY6" fmla="*/ 1045895 h 1274617"/>
                  <a:gd name="connsiteX7" fmla="*/ 220593 w 2549521"/>
                  <a:gd name="connsiteY7" fmla="*/ 1166459 h 1274617"/>
                  <a:gd name="connsiteX8" fmla="*/ 423415 w 2549521"/>
                  <a:gd name="connsiteY8" fmla="*/ 1219625 h 1274617"/>
                  <a:gd name="connsiteX9" fmla="*/ 787060 w 2549521"/>
                  <a:gd name="connsiteY9" fmla="*/ 1274617 h 1274617"/>
                  <a:gd name="connsiteX10" fmla="*/ 2549521 w 2549521"/>
                  <a:gd name="connsiteY10" fmla="*/ 958188 h 1274617"/>
                  <a:gd name="connsiteX0" fmla="*/ 2549521 w 2549521"/>
                  <a:gd name="connsiteY0" fmla="*/ 955286 h 1271715"/>
                  <a:gd name="connsiteX1" fmla="*/ 2539256 w 2549521"/>
                  <a:gd name="connsiteY1" fmla="*/ 868862 h 1271715"/>
                  <a:gd name="connsiteX2" fmla="*/ 1258039 w 2549521"/>
                  <a:gd name="connsiteY2" fmla="*/ 25034 h 1271715"/>
                  <a:gd name="connsiteX3" fmla="*/ 1223823 w 2549521"/>
                  <a:gd name="connsiteY3" fmla="*/ 60847 h 1271715"/>
                  <a:gd name="connsiteX4" fmla="*/ 1033435 w 2549521"/>
                  <a:gd name="connsiteY4" fmla="*/ 83168 h 1271715"/>
                  <a:gd name="connsiteX5" fmla="*/ 869890 w 2549521"/>
                  <a:gd name="connsiteY5" fmla="*/ 72146 h 1271715"/>
                  <a:gd name="connsiteX6" fmla="*/ 2931 w 2549521"/>
                  <a:gd name="connsiteY6" fmla="*/ 1042993 h 1271715"/>
                  <a:gd name="connsiteX7" fmla="*/ 220593 w 2549521"/>
                  <a:gd name="connsiteY7" fmla="*/ 1163557 h 1271715"/>
                  <a:gd name="connsiteX8" fmla="*/ 423415 w 2549521"/>
                  <a:gd name="connsiteY8" fmla="*/ 1216723 h 1271715"/>
                  <a:gd name="connsiteX9" fmla="*/ 787060 w 2549521"/>
                  <a:gd name="connsiteY9" fmla="*/ 1271715 h 1271715"/>
                  <a:gd name="connsiteX10" fmla="*/ 2549521 w 2549521"/>
                  <a:gd name="connsiteY10" fmla="*/ 955286 h 1271715"/>
                  <a:gd name="connsiteX0" fmla="*/ 2549521 w 2549521"/>
                  <a:gd name="connsiteY0" fmla="*/ 955286 h 1271715"/>
                  <a:gd name="connsiteX1" fmla="*/ 2539256 w 2549521"/>
                  <a:gd name="connsiteY1" fmla="*/ 868862 h 1271715"/>
                  <a:gd name="connsiteX2" fmla="*/ 1258039 w 2549521"/>
                  <a:gd name="connsiteY2" fmla="*/ 25034 h 1271715"/>
                  <a:gd name="connsiteX3" fmla="*/ 1223823 w 2549521"/>
                  <a:gd name="connsiteY3" fmla="*/ 60847 h 1271715"/>
                  <a:gd name="connsiteX4" fmla="*/ 1033435 w 2549521"/>
                  <a:gd name="connsiteY4" fmla="*/ 83168 h 1271715"/>
                  <a:gd name="connsiteX5" fmla="*/ 869890 w 2549521"/>
                  <a:gd name="connsiteY5" fmla="*/ 72146 h 1271715"/>
                  <a:gd name="connsiteX6" fmla="*/ 2931 w 2549521"/>
                  <a:gd name="connsiteY6" fmla="*/ 1042993 h 1271715"/>
                  <a:gd name="connsiteX7" fmla="*/ 220593 w 2549521"/>
                  <a:gd name="connsiteY7" fmla="*/ 1163557 h 1271715"/>
                  <a:gd name="connsiteX8" fmla="*/ 423415 w 2549521"/>
                  <a:gd name="connsiteY8" fmla="*/ 1216723 h 1271715"/>
                  <a:gd name="connsiteX9" fmla="*/ 787060 w 2549521"/>
                  <a:gd name="connsiteY9" fmla="*/ 1271715 h 1271715"/>
                  <a:gd name="connsiteX10" fmla="*/ 2549521 w 2549521"/>
                  <a:gd name="connsiteY10" fmla="*/ 955286 h 1271715"/>
                  <a:gd name="connsiteX0" fmla="*/ 2549521 w 2549521"/>
                  <a:gd name="connsiteY0" fmla="*/ 962740 h 1279169"/>
                  <a:gd name="connsiteX1" fmla="*/ 2539256 w 2549521"/>
                  <a:gd name="connsiteY1" fmla="*/ 876316 h 1279169"/>
                  <a:gd name="connsiteX2" fmla="*/ 1258039 w 2549521"/>
                  <a:gd name="connsiteY2" fmla="*/ 32488 h 1279169"/>
                  <a:gd name="connsiteX3" fmla="*/ 1223823 w 2549521"/>
                  <a:gd name="connsiteY3" fmla="*/ 68301 h 1279169"/>
                  <a:gd name="connsiteX4" fmla="*/ 1033435 w 2549521"/>
                  <a:gd name="connsiteY4" fmla="*/ 90622 h 1279169"/>
                  <a:gd name="connsiteX5" fmla="*/ 869890 w 2549521"/>
                  <a:gd name="connsiteY5" fmla="*/ 79600 h 1279169"/>
                  <a:gd name="connsiteX6" fmla="*/ 2931 w 2549521"/>
                  <a:gd name="connsiteY6" fmla="*/ 1050447 h 1279169"/>
                  <a:gd name="connsiteX7" fmla="*/ 220593 w 2549521"/>
                  <a:gd name="connsiteY7" fmla="*/ 1171011 h 1279169"/>
                  <a:gd name="connsiteX8" fmla="*/ 423415 w 2549521"/>
                  <a:gd name="connsiteY8" fmla="*/ 1224177 h 1279169"/>
                  <a:gd name="connsiteX9" fmla="*/ 787060 w 2549521"/>
                  <a:gd name="connsiteY9" fmla="*/ 1279169 h 1279169"/>
                  <a:gd name="connsiteX10" fmla="*/ 2549521 w 2549521"/>
                  <a:gd name="connsiteY10" fmla="*/ 962740 h 1279169"/>
                  <a:gd name="connsiteX0" fmla="*/ 2549558 w 2549558"/>
                  <a:gd name="connsiteY0" fmla="*/ 966624 h 1283053"/>
                  <a:gd name="connsiteX1" fmla="*/ 2539293 w 2549558"/>
                  <a:gd name="connsiteY1" fmla="*/ 880200 h 1283053"/>
                  <a:gd name="connsiteX2" fmla="*/ 1258076 w 2549558"/>
                  <a:gd name="connsiteY2" fmla="*/ 36372 h 1283053"/>
                  <a:gd name="connsiteX3" fmla="*/ 1223860 w 2549558"/>
                  <a:gd name="connsiteY3" fmla="*/ 72185 h 1283053"/>
                  <a:gd name="connsiteX4" fmla="*/ 1033472 w 2549558"/>
                  <a:gd name="connsiteY4" fmla="*/ 94506 h 1283053"/>
                  <a:gd name="connsiteX5" fmla="*/ 859423 w 2549558"/>
                  <a:gd name="connsiteY5" fmla="*/ 78232 h 1283053"/>
                  <a:gd name="connsiteX6" fmla="*/ 2968 w 2549558"/>
                  <a:gd name="connsiteY6" fmla="*/ 1054331 h 1283053"/>
                  <a:gd name="connsiteX7" fmla="*/ 220630 w 2549558"/>
                  <a:gd name="connsiteY7" fmla="*/ 1174895 h 1283053"/>
                  <a:gd name="connsiteX8" fmla="*/ 423452 w 2549558"/>
                  <a:gd name="connsiteY8" fmla="*/ 1228061 h 1283053"/>
                  <a:gd name="connsiteX9" fmla="*/ 787097 w 2549558"/>
                  <a:gd name="connsiteY9" fmla="*/ 1283053 h 1283053"/>
                  <a:gd name="connsiteX10" fmla="*/ 2549558 w 2549558"/>
                  <a:gd name="connsiteY10" fmla="*/ 966624 h 1283053"/>
                  <a:gd name="connsiteX0" fmla="*/ 2549558 w 2549558"/>
                  <a:gd name="connsiteY0" fmla="*/ 930459 h 1246888"/>
                  <a:gd name="connsiteX1" fmla="*/ 2539293 w 2549558"/>
                  <a:gd name="connsiteY1" fmla="*/ 844035 h 1246888"/>
                  <a:gd name="connsiteX2" fmla="*/ 1258076 w 2549558"/>
                  <a:gd name="connsiteY2" fmla="*/ 207 h 1246888"/>
                  <a:gd name="connsiteX3" fmla="*/ 1223860 w 2549558"/>
                  <a:gd name="connsiteY3" fmla="*/ 36020 h 1246888"/>
                  <a:gd name="connsiteX4" fmla="*/ 1033472 w 2549558"/>
                  <a:gd name="connsiteY4" fmla="*/ 58341 h 1246888"/>
                  <a:gd name="connsiteX5" fmla="*/ 859423 w 2549558"/>
                  <a:gd name="connsiteY5" fmla="*/ 42067 h 1246888"/>
                  <a:gd name="connsiteX6" fmla="*/ 2968 w 2549558"/>
                  <a:gd name="connsiteY6" fmla="*/ 1018166 h 1246888"/>
                  <a:gd name="connsiteX7" fmla="*/ 220630 w 2549558"/>
                  <a:gd name="connsiteY7" fmla="*/ 1138730 h 1246888"/>
                  <a:gd name="connsiteX8" fmla="*/ 423452 w 2549558"/>
                  <a:gd name="connsiteY8" fmla="*/ 1191896 h 1246888"/>
                  <a:gd name="connsiteX9" fmla="*/ 787097 w 2549558"/>
                  <a:gd name="connsiteY9" fmla="*/ 1246888 h 1246888"/>
                  <a:gd name="connsiteX10" fmla="*/ 2549558 w 2549558"/>
                  <a:gd name="connsiteY10" fmla="*/ 930459 h 1246888"/>
                  <a:gd name="connsiteX0" fmla="*/ 2549028 w 2549028"/>
                  <a:gd name="connsiteY0" fmla="*/ 930459 h 1246888"/>
                  <a:gd name="connsiteX1" fmla="*/ 2538763 w 2549028"/>
                  <a:gd name="connsiteY1" fmla="*/ 844035 h 1246888"/>
                  <a:gd name="connsiteX2" fmla="*/ 1257546 w 2549028"/>
                  <a:gd name="connsiteY2" fmla="*/ 207 h 1246888"/>
                  <a:gd name="connsiteX3" fmla="*/ 1223330 w 2549028"/>
                  <a:gd name="connsiteY3" fmla="*/ 36020 h 1246888"/>
                  <a:gd name="connsiteX4" fmla="*/ 1032942 w 2549028"/>
                  <a:gd name="connsiteY4" fmla="*/ 58341 h 1246888"/>
                  <a:gd name="connsiteX5" fmla="*/ 858893 w 2549028"/>
                  <a:gd name="connsiteY5" fmla="*/ 42067 h 1246888"/>
                  <a:gd name="connsiteX6" fmla="*/ 2438 w 2549028"/>
                  <a:gd name="connsiteY6" fmla="*/ 1018166 h 1246888"/>
                  <a:gd name="connsiteX7" fmla="*/ 220100 w 2549028"/>
                  <a:gd name="connsiteY7" fmla="*/ 1138730 h 1246888"/>
                  <a:gd name="connsiteX8" fmla="*/ 422922 w 2549028"/>
                  <a:gd name="connsiteY8" fmla="*/ 1191896 h 1246888"/>
                  <a:gd name="connsiteX9" fmla="*/ 786567 w 2549028"/>
                  <a:gd name="connsiteY9" fmla="*/ 1246888 h 1246888"/>
                  <a:gd name="connsiteX10" fmla="*/ 2549028 w 2549028"/>
                  <a:gd name="connsiteY10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772824 w 2546590"/>
                  <a:gd name="connsiteY6" fmla="*/ 163054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0 w 2546590"/>
                  <a:gd name="connsiteY7" fmla="*/ 1018166 h 1246888"/>
                  <a:gd name="connsiteX8" fmla="*/ 217662 w 2546590"/>
                  <a:gd name="connsiteY8" fmla="*/ 1138730 h 1246888"/>
                  <a:gd name="connsiteX9" fmla="*/ 420484 w 2546590"/>
                  <a:gd name="connsiteY9" fmla="*/ 1191896 h 1246888"/>
                  <a:gd name="connsiteX10" fmla="*/ 784129 w 2546590"/>
                  <a:gd name="connsiteY10" fmla="*/ 1246888 h 1246888"/>
                  <a:gd name="connsiteX11" fmla="*/ 2546590 w 2546590"/>
                  <a:gd name="connsiteY11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703890 w 2546590"/>
                  <a:gd name="connsiteY7" fmla="*/ 261531 h 1246888"/>
                  <a:gd name="connsiteX8" fmla="*/ 0 w 2546590"/>
                  <a:gd name="connsiteY8" fmla="*/ 1018166 h 1246888"/>
                  <a:gd name="connsiteX9" fmla="*/ 217662 w 2546590"/>
                  <a:gd name="connsiteY9" fmla="*/ 1138730 h 1246888"/>
                  <a:gd name="connsiteX10" fmla="*/ 420484 w 2546590"/>
                  <a:gd name="connsiteY10" fmla="*/ 1191896 h 1246888"/>
                  <a:gd name="connsiteX11" fmla="*/ 784129 w 2546590"/>
                  <a:gd name="connsiteY11" fmla="*/ 1246888 h 1246888"/>
                  <a:gd name="connsiteX12" fmla="*/ 2546590 w 2546590"/>
                  <a:gd name="connsiteY12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0 w 2546590"/>
                  <a:gd name="connsiteY8" fmla="*/ 1018166 h 1246888"/>
                  <a:gd name="connsiteX9" fmla="*/ 217662 w 2546590"/>
                  <a:gd name="connsiteY9" fmla="*/ 1138730 h 1246888"/>
                  <a:gd name="connsiteX10" fmla="*/ 420484 w 2546590"/>
                  <a:gd name="connsiteY10" fmla="*/ 1191896 h 1246888"/>
                  <a:gd name="connsiteX11" fmla="*/ 784129 w 2546590"/>
                  <a:gd name="connsiteY11" fmla="*/ 1246888 h 1246888"/>
                  <a:gd name="connsiteX12" fmla="*/ 2546590 w 2546590"/>
                  <a:gd name="connsiteY12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0 w 2546590"/>
                  <a:gd name="connsiteY8" fmla="*/ 1018166 h 1246888"/>
                  <a:gd name="connsiteX9" fmla="*/ 217662 w 2546590"/>
                  <a:gd name="connsiteY9" fmla="*/ 1138730 h 1246888"/>
                  <a:gd name="connsiteX10" fmla="*/ 420484 w 2546590"/>
                  <a:gd name="connsiteY10" fmla="*/ 1191896 h 1246888"/>
                  <a:gd name="connsiteX11" fmla="*/ 784129 w 2546590"/>
                  <a:gd name="connsiteY11" fmla="*/ 1246888 h 1246888"/>
                  <a:gd name="connsiteX12" fmla="*/ 2546590 w 2546590"/>
                  <a:gd name="connsiteY12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0 w 2546590"/>
                  <a:gd name="connsiteY8" fmla="*/ 1018166 h 1246888"/>
                  <a:gd name="connsiteX9" fmla="*/ 217662 w 2546590"/>
                  <a:gd name="connsiteY9" fmla="*/ 1138730 h 1246888"/>
                  <a:gd name="connsiteX10" fmla="*/ 420484 w 2546590"/>
                  <a:gd name="connsiteY10" fmla="*/ 1191896 h 1246888"/>
                  <a:gd name="connsiteX11" fmla="*/ 784129 w 2546590"/>
                  <a:gd name="connsiteY11" fmla="*/ 1246888 h 1246888"/>
                  <a:gd name="connsiteX12" fmla="*/ 2546590 w 2546590"/>
                  <a:gd name="connsiteY12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533198 w 2546590"/>
                  <a:gd name="connsiteY8" fmla="*/ 323899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82436 w 2546590"/>
                  <a:gd name="connsiteY7" fmla="*/ 146642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0 w 2546590"/>
                  <a:gd name="connsiteY9" fmla="*/ 1018166 h 1246888"/>
                  <a:gd name="connsiteX10" fmla="*/ 217662 w 2546590"/>
                  <a:gd name="connsiteY10" fmla="*/ 1138730 h 1246888"/>
                  <a:gd name="connsiteX11" fmla="*/ 420484 w 2546590"/>
                  <a:gd name="connsiteY11" fmla="*/ 1191896 h 1246888"/>
                  <a:gd name="connsiteX12" fmla="*/ 784129 w 2546590"/>
                  <a:gd name="connsiteY12" fmla="*/ 1246888 h 1246888"/>
                  <a:gd name="connsiteX13" fmla="*/ 2546590 w 2546590"/>
                  <a:gd name="connsiteY13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93690 w 2546590"/>
                  <a:gd name="connsiteY9" fmla="*/ 463407 h 1246888"/>
                  <a:gd name="connsiteX10" fmla="*/ 0 w 2546590"/>
                  <a:gd name="connsiteY10" fmla="*/ 1018166 h 1246888"/>
                  <a:gd name="connsiteX11" fmla="*/ 217662 w 2546590"/>
                  <a:gd name="connsiteY11" fmla="*/ 1138730 h 1246888"/>
                  <a:gd name="connsiteX12" fmla="*/ 420484 w 2546590"/>
                  <a:gd name="connsiteY12" fmla="*/ 1191896 h 1246888"/>
                  <a:gd name="connsiteX13" fmla="*/ 784129 w 2546590"/>
                  <a:gd name="connsiteY13" fmla="*/ 1246888 h 1246888"/>
                  <a:gd name="connsiteX14" fmla="*/ 2546590 w 2546590"/>
                  <a:gd name="connsiteY14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0 w 2546590"/>
                  <a:gd name="connsiteY10" fmla="*/ 1018166 h 1246888"/>
                  <a:gd name="connsiteX11" fmla="*/ 217662 w 2546590"/>
                  <a:gd name="connsiteY11" fmla="*/ 1138730 h 1246888"/>
                  <a:gd name="connsiteX12" fmla="*/ 420484 w 2546590"/>
                  <a:gd name="connsiteY12" fmla="*/ 1191896 h 1246888"/>
                  <a:gd name="connsiteX13" fmla="*/ 784129 w 2546590"/>
                  <a:gd name="connsiteY13" fmla="*/ 1246888 h 1246888"/>
                  <a:gd name="connsiteX14" fmla="*/ 2546590 w 2546590"/>
                  <a:gd name="connsiteY14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0 w 2546590"/>
                  <a:gd name="connsiteY10" fmla="*/ 1018166 h 1246888"/>
                  <a:gd name="connsiteX11" fmla="*/ 217662 w 2546590"/>
                  <a:gd name="connsiteY11" fmla="*/ 1138730 h 1246888"/>
                  <a:gd name="connsiteX12" fmla="*/ 420484 w 2546590"/>
                  <a:gd name="connsiteY12" fmla="*/ 1191896 h 1246888"/>
                  <a:gd name="connsiteX13" fmla="*/ 784129 w 2546590"/>
                  <a:gd name="connsiteY13" fmla="*/ 1246888 h 1246888"/>
                  <a:gd name="connsiteX14" fmla="*/ 2546590 w 2546590"/>
                  <a:gd name="connsiteY14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0 w 2546590"/>
                  <a:gd name="connsiteY10" fmla="*/ 1018166 h 1246888"/>
                  <a:gd name="connsiteX11" fmla="*/ 217662 w 2546590"/>
                  <a:gd name="connsiteY11" fmla="*/ 1138730 h 1246888"/>
                  <a:gd name="connsiteX12" fmla="*/ 420484 w 2546590"/>
                  <a:gd name="connsiteY12" fmla="*/ 1191896 h 1246888"/>
                  <a:gd name="connsiteX13" fmla="*/ 784129 w 2546590"/>
                  <a:gd name="connsiteY13" fmla="*/ 1246888 h 1246888"/>
                  <a:gd name="connsiteX14" fmla="*/ 2546590 w 2546590"/>
                  <a:gd name="connsiteY14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0 w 2546590"/>
                  <a:gd name="connsiteY10" fmla="*/ 1018166 h 1246888"/>
                  <a:gd name="connsiteX11" fmla="*/ 217662 w 2546590"/>
                  <a:gd name="connsiteY11" fmla="*/ 1138730 h 1246888"/>
                  <a:gd name="connsiteX12" fmla="*/ 420484 w 2546590"/>
                  <a:gd name="connsiteY12" fmla="*/ 1191896 h 1246888"/>
                  <a:gd name="connsiteX13" fmla="*/ 784129 w 2546590"/>
                  <a:gd name="connsiteY13" fmla="*/ 1246888 h 1246888"/>
                  <a:gd name="connsiteX14" fmla="*/ 2546590 w 2546590"/>
                  <a:gd name="connsiteY14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351016 w 2546590"/>
                  <a:gd name="connsiteY10" fmla="*/ 501157 h 1246888"/>
                  <a:gd name="connsiteX11" fmla="*/ 0 w 2546590"/>
                  <a:gd name="connsiteY11" fmla="*/ 1018166 h 1246888"/>
                  <a:gd name="connsiteX12" fmla="*/ 217662 w 2546590"/>
                  <a:gd name="connsiteY12" fmla="*/ 1138730 h 1246888"/>
                  <a:gd name="connsiteX13" fmla="*/ 420484 w 2546590"/>
                  <a:gd name="connsiteY13" fmla="*/ 1191896 h 1246888"/>
                  <a:gd name="connsiteX14" fmla="*/ 784129 w 2546590"/>
                  <a:gd name="connsiteY14" fmla="*/ 1246888 h 1246888"/>
                  <a:gd name="connsiteX15" fmla="*/ 2546590 w 2546590"/>
                  <a:gd name="connsiteY15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229562 w 2546590"/>
                  <a:gd name="connsiteY10" fmla="*/ 471614 h 1246888"/>
                  <a:gd name="connsiteX11" fmla="*/ 0 w 2546590"/>
                  <a:gd name="connsiteY11" fmla="*/ 1018166 h 1246888"/>
                  <a:gd name="connsiteX12" fmla="*/ 217662 w 2546590"/>
                  <a:gd name="connsiteY12" fmla="*/ 1138730 h 1246888"/>
                  <a:gd name="connsiteX13" fmla="*/ 420484 w 2546590"/>
                  <a:gd name="connsiteY13" fmla="*/ 1191896 h 1246888"/>
                  <a:gd name="connsiteX14" fmla="*/ 784129 w 2546590"/>
                  <a:gd name="connsiteY14" fmla="*/ 1246888 h 1246888"/>
                  <a:gd name="connsiteX15" fmla="*/ 2546590 w 2546590"/>
                  <a:gd name="connsiteY15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229562 w 2546590"/>
                  <a:gd name="connsiteY10" fmla="*/ 471614 h 1246888"/>
                  <a:gd name="connsiteX11" fmla="*/ 0 w 2546590"/>
                  <a:gd name="connsiteY11" fmla="*/ 1018166 h 1246888"/>
                  <a:gd name="connsiteX12" fmla="*/ 217662 w 2546590"/>
                  <a:gd name="connsiteY12" fmla="*/ 1138730 h 1246888"/>
                  <a:gd name="connsiteX13" fmla="*/ 420484 w 2546590"/>
                  <a:gd name="connsiteY13" fmla="*/ 1191896 h 1246888"/>
                  <a:gd name="connsiteX14" fmla="*/ 784129 w 2546590"/>
                  <a:gd name="connsiteY14" fmla="*/ 1246888 h 1246888"/>
                  <a:gd name="connsiteX15" fmla="*/ 2546590 w 2546590"/>
                  <a:gd name="connsiteY15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229562 w 2546590"/>
                  <a:gd name="connsiteY10" fmla="*/ 471614 h 1246888"/>
                  <a:gd name="connsiteX11" fmla="*/ 0 w 2546590"/>
                  <a:gd name="connsiteY11" fmla="*/ 1018166 h 1246888"/>
                  <a:gd name="connsiteX12" fmla="*/ 217662 w 2546590"/>
                  <a:gd name="connsiteY12" fmla="*/ 1138730 h 1246888"/>
                  <a:gd name="connsiteX13" fmla="*/ 420484 w 2546590"/>
                  <a:gd name="connsiteY13" fmla="*/ 1191896 h 1246888"/>
                  <a:gd name="connsiteX14" fmla="*/ 784129 w 2546590"/>
                  <a:gd name="connsiteY14" fmla="*/ 1246888 h 1246888"/>
                  <a:gd name="connsiteX15" fmla="*/ 2546590 w 2546590"/>
                  <a:gd name="connsiteY15" fmla="*/ 930459 h 1246888"/>
                  <a:gd name="connsiteX0" fmla="*/ 2546590 w 2546590"/>
                  <a:gd name="connsiteY0" fmla="*/ 930459 h 1246888"/>
                  <a:gd name="connsiteX1" fmla="*/ 2536325 w 2546590"/>
                  <a:gd name="connsiteY1" fmla="*/ 844035 h 1246888"/>
                  <a:gd name="connsiteX2" fmla="*/ 1255108 w 2546590"/>
                  <a:gd name="connsiteY2" fmla="*/ 207 h 1246888"/>
                  <a:gd name="connsiteX3" fmla="*/ 1220892 w 2546590"/>
                  <a:gd name="connsiteY3" fmla="*/ 36020 h 1246888"/>
                  <a:gd name="connsiteX4" fmla="*/ 1030504 w 2546590"/>
                  <a:gd name="connsiteY4" fmla="*/ 58341 h 1246888"/>
                  <a:gd name="connsiteX5" fmla="*/ 856455 w 2546590"/>
                  <a:gd name="connsiteY5" fmla="*/ 42067 h 1246888"/>
                  <a:gd name="connsiteX6" fmla="*/ 687478 w 2546590"/>
                  <a:gd name="connsiteY6" fmla="*/ 92479 h 1246888"/>
                  <a:gd name="connsiteX7" fmla="*/ 570947 w 2546590"/>
                  <a:gd name="connsiteY7" fmla="*/ 149925 h 1246888"/>
                  <a:gd name="connsiteX8" fmla="*/ 424874 w 2546590"/>
                  <a:gd name="connsiteY8" fmla="*/ 263172 h 1246888"/>
                  <a:gd name="connsiteX9" fmla="*/ 328039 w 2546590"/>
                  <a:gd name="connsiteY9" fmla="*/ 358366 h 1246888"/>
                  <a:gd name="connsiteX10" fmla="*/ 229562 w 2546590"/>
                  <a:gd name="connsiteY10" fmla="*/ 471614 h 1246888"/>
                  <a:gd name="connsiteX11" fmla="*/ 0 w 2546590"/>
                  <a:gd name="connsiteY11" fmla="*/ 1018166 h 1246888"/>
                  <a:gd name="connsiteX12" fmla="*/ 217662 w 2546590"/>
                  <a:gd name="connsiteY12" fmla="*/ 1138730 h 1246888"/>
                  <a:gd name="connsiteX13" fmla="*/ 420484 w 2546590"/>
                  <a:gd name="connsiteY13" fmla="*/ 1191896 h 1246888"/>
                  <a:gd name="connsiteX14" fmla="*/ 784129 w 2546590"/>
                  <a:gd name="connsiteY14" fmla="*/ 1246888 h 1246888"/>
                  <a:gd name="connsiteX15" fmla="*/ 2546590 w 2546590"/>
                  <a:gd name="connsiteY15" fmla="*/ 930459 h 1246888"/>
                  <a:gd name="connsiteX0" fmla="*/ 2546592 w 2546592"/>
                  <a:gd name="connsiteY0" fmla="*/ 930459 h 1246888"/>
                  <a:gd name="connsiteX1" fmla="*/ 2536327 w 2546592"/>
                  <a:gd name="connsiteY1" fmla="*/ 844035 h 1246888"/>
                  <a:gd name="connsiteX2" fmla="*/ 1255110 w 2546592"/>
                  <a:gd name="connsiteY2" fmla="*/ 207 h 1246888"/>
                  <a:gd name="connsiteX3" fmla="*/ 1220894 w 2546592"/>
                  <a:gd name="connsiteY3" fmla="*/ 36020 h 1246888"/>
                  <a:gd name="connsiteX4" fmla="*/ 1030506 w 2546592"/>
                  <a:gd name="connsiteY4" fmla="*/ 58341 h 1246888"/>
                  <a:gd name="connsiteX5" fmla="*/ 856457 w 2546592"/>
                  <a:gd name="connsiteY5" fmla="*/ 42067 h 1246888"/>
                  <a:gd name="connsiteX6" fmla="*/ 687480 w 2546592"/>
                  <a:gd name="connsiteY6" fmla="*/ 92479 h 1246888"/>
                  <a:gd name="connsiteX7" fmla="*/ 570949 w 2546592"/>
                  <a:gd name="connsiteY7" fmla="*/ 149925 h 1246888"/>
                  <a:gd name="connsiteX8" fmla="*/ 424876 w 2546592"/>
                  <a:gd name="connsiteY8" fmla="*/ 263172 h 1246888"/>
                  <a:gd name="connsiteX9" fmla="*/ 328041 w 2546592"/>
                  <a:gd name="connsiteY9" fmla="*/ 358366 h 1246888"/>
                  <a:gd name="connsiteX10" fmla="*/ 229564 w 2546592"/>
                  <a:gd name="connsiteY10" fmla="*/ 471614 h 1246888"/>
                  <a:gd name="connsiteX11" fmla="*/ 213151 w 2546592"/>
                  <a:gd name="connsiteY11" fmla="*/ 691544 h 1246888"/>
                  <a:gd name="connsiteX12" fmla="*/ 2 w 2546592"/>
                  <a:gd name="connsiteY12" fmla="*/ 1018166 h 1246888"/>
                  <a:gd name="connsiteX13" fmla="*/ 217664 w 2546592"/>
                  <a:gd name="connsiteY13" fmla="*/ 1138730 h 1246888"/>
                  <a:gd name="connsiteX14" fmla="*/ 420486 w 2546592"/>
                  <a:gd name="connsiteY14" fmla="*/ 1191896 h 1246888"/>
                  <a:gd name="connsiteX15" fmla="*/ 784131 w 2546592"/>
                  <a:gd name="connsiteY15" fmla="*/ 1246888 h 1246888"/>
                  <a:gd name="connsiteX16" fmla="*/ 2546592 w 2546592"/>
                  <a:gd name="connsiteY16" fmla="*/ 930459 h 1246888"/>
                  <a:gd name="connsiteX0" fmla="*/ 2546597 w 2546597"/>
                  <a:gd name="connsiteY0" fmla="*/ 930459 h 1246888"/>
                  <a:gd name="connsiteX1" fmla="*/ 2536332 w 2546597"/>
                  <a:gd name="connsiteY1" fmla="*/ 844035 h 1246888"/>
                  <a:gd name="connsiteX2" fmla="*/ 1255115 w 2546597"/>
                  <a:gd name="connsiteY2" fmla="*/ 207 h 1246888"/>
                  <a:gd name="connsiteX3" fmla="*/ 1220899 w 2546597"/>
                  <a:gd name="connsiteY3" fmla="*/ 36020 h 1246888"/>
                  <a:gd name="connsiteX4" fmla="*/ 1030511 w 2546597"/>
                  <a:gd name="connsiteY4" fmla="*/ 58341 h 1246888"/>
                  <a:gd name="connsiteX5" fmla="*/ 856462 w 2546597"/>
                  <a:gd name="connsiteY5" fmla="*/ 42067 h 1246888"/>
                  <a:gd name="connsiteX6" fmla="*/ 687485 w 2546597"/>
                  <a:gd name="connsiteY6" fmla="*/ 92479 h 1246888"/>
                  <a:gd name="connsiteX7" fmla="*/ 570954 w 2546597"/>
                  <a:gd name="connsiteY7" fmla="*/ 149925 h 1246888"/>
                  <a:gd name="connsiteX8" fmla="*/ 424881 w 2546597"/>
                  <a:gd name="connsiteY8" fmla="*/ 263172 h 1246888"/>
                  <a:gd name="connsiteX9" fmla="*/ 328046 w 2546597"/>
                  <a:gd name="connsiteY9" fmla="*/ 358366 h 1246888"/>
                  <a:gd name="connsiteX10" fmla="*/ 229569 w 2546597"/>
                  <a:gd name="connsiteY10" fmla="*/ 471614 h 1246888"/>
                  <a:gd name="connsiteX11" fmla="*/ 90060 w 2546597"/>
                  <a:gd name="connsiteY11" fmla="*/ 658719 h 1246888"/>
                  <a:gd name="connsiteX12" fmla="*/ 7 w 2546597"/>
                  <a:gd name="connsiteY12" fmla="*/ 1018166 h 1246888"/>
                  <a:gd name="connsiteX13" fmla="*/ 217669 w 2546597"/>
                  <a:gd name="connsiteY13" fmla="*/ 1138730 h 1246888"/>
                  <a:gd name="connsiteX14" fmla="*/ 420491 w 2546597"/>
                  <a:gd name="connsiteY14" fmla="*/ 1191896 h 1246888"/>
                  <a:gd name="connsiteX15" fmla="*/ 784136 w 2546597"/>
                  <a:gd name="connsiteY15" fmla="*/ 1246888 h 1246888"/>
                  <a:gd name="connsiteX16" fmla="*/ 2546597 w 2546597"/>
                  <a:gd name="connsiteY16" fmla="*/ 930459 h 1246888"/>
                  <a:gd name="connsiteX0" fmla="*/ 2546597 w 2546597"/>
                  <a:gd name="connsiteY0" fmla="*/ 930459 h 1246888"/>
                  <a:gd name="connsiteX1" fmla="*/ 2536332 w 2546597"/>
                  <a:gd name="connsiteY1" fmla="*/ 844035 h 1246888"/>
                  <a:gd name="connsiteX2" fmla="*/ 1255115 w 2546597"/>
                  <a:gd name="connsiteY2" fmla="*/ 207 h 1246888"/>
                  <a:gd name="connsiteX3" fmla="*/ 1220899 w 2546597"/>
                  <a:gd name="connsiteY3" fmla="*/ 36020 h 1246888"/>
                  <a:gd name="connsiteX4" fmla="*/ 1030511 w 2546597"/>
                  <a:gd name="connsiteY4" fmla="*/ 58341 h 1246888"/>
                  <a:gd name="connsiteX5" fmla="*/ 856462 w 2546597"/>
                  <a:gd name="connsiteY5" fmla="*/ 42067 h 1246888"/>
                  <a:gd name="connsiteX6" fmla="*/ 687485 w 2546597"/>
                  <a:gd name="connsiteY6" fmla="*/ 92479 h 1246888"/>
                  <a:gd name="connsiteX7" fmla="*/ 570954 w 2546597"/>
                  <a:gd name="connsiteY7" fmla="*/ 149925 h 1246888"/>
                  <a:gd name="connsiteX8" fmla="*/ 424881 w 2546597"/>
                  <a:gd name="connsiteY8" fmla="*/ 263172 h 1246888"/>
                  <a:gd name="connsiteX9" fmla="*/ 328046 w 2546597"/>
                  <a:gd name="connsiteY9" fmla="*/ 358366 h 1246888"/>
                  <a:gd name="connsiteX10" fmla="*/ 229569 w 2546597"/>
                  <a:gd name="connsiteY10" fmla="*/ 471614 h 1246888"/>
                  <a:gd name="connsiteX11" fmla="*/ 90060 w 2546597"/>
                  <a:gd name="connsiteY11" fmla="*/ 658719 h 1246888"/>
                  <a:gd name="connsiteX12" fmla="*/ 7 w 2546597"/>
                  <a:gd name="connsiteY12" fmla="*/ 1018166 h 1246888"/>
                  <a:gd name="connsiteX13" fmla="*/ 217669 w 2546597"/>
                  <a:gd name="connsiteY13" fmla="*/ 1138730 h 1246888"/>
                  <a:gd name="connsiteX14" fmla="*/ 420491 w 2546597"/>
                  <a:gd name="connsiteY14" fmla="*/ 1191896 h 1246888"/>
                  <a:gd name="connsiteX15" fmla="*/ 784136 w 2546597"/>
                  <a:gd name="connsiteY15" fmla="*/ 1246888 h 1246888"/>
                  <a:gd name="connsiteX16" fmla="*/ 2546597 w 2546597"/>
                  <a:gd name="connsiteY16" fmla="*/ 930459 h 1246888"/>
                  <a:gd name="connsiteX0" fmla="*/ 2546597 w 2546597"/>
                  <a:gd name="connsiteY0" fmla="*/ 930459 h 1246888"/>
                  <a:gd name="connsiteX1" fmla="*/ 2536332 w 2546597"/>
                  <a:gd name="connsiteY1" fmla="*/ 844035 h 1246888"/>
                  <a:gd name="connsiteX2" fmla="*/ 1255115 w 2546597"/>
                  <a:gd name="connsiteY2" fmla="*/ 207 h 1246888"/>
                  <a:gd name="connsiteX3" fmla="*/ 1220899 w 2546597"/>
                  <a:gd name="connsiteY3" fmla="*/ 36020 h 1246888"/>
                  <a:gd name="connsiteX4" fmla="*/ 1030511 w 2546597"/>
                  <a:gd name="connsiteY4" fmla="*/ 58341 h 1246888"/>
                  <a:gd name="connsiteX5" fmla="*/ 856462 w 2546597"/>
                  <a:gd name="connsiteY5" fmla="*/ 42067 h 1246888"/>
                  <a:gd name="connsiteX6" fmla="*/ 687485 w 2546597"/>
                  <a:gd name="connsiteY6" fmla="*/ 92479 h 1246888"/>
                  <a:gd name="connsiteX7" fmla="*/ 570954 w 2546597"/>
                  <a:gd name="connsiteY7" fmla="*/ 149925 h 1246888"/>
                  <a:gd name="connsiteX8" fmla="*/ 424881 w 2546597"/>
                  <a:gd name="connsiteY8" fmla="*/ 263172 h 1246888"/>
                  <a:gd name="connsiteX9" fmla="*/ 328046 w 2546597"/>
                  <a:gd name="connsiteY9" fmla="*/ 358366 h 1246888"/>
                  <a:gd name="connsiteX10" fmla="*/ 229569 w 2546597"/>
                  <a:gd name="connsiteY10" fmla="*/ 471614 h 1246888"/>
                  <a:gd name="connsiteX11" fmla="*/ 90060 w 2546597"/>
                  <a:gd name="connsiteY11" fmla="*/ 658719 h 1246888"/>
                  <a:gd name="connsiteX12" fmla="*/ 7 w 2546597"/>
                  <a:gd name="connsiteY12" fmla="*/ 1018166 h 1246888"/>
                  <a:gd name="connsiteX13" fmla="*/ 217669 w 2546597"/>
                  <a:gd name="connsiteY13" fmla="*/ 1138730 h 1246888"/>
                  <a:gd name="connsiteX14" fmla="*/ 420491 w 2546597"/>
                  <a:gd name="connsiteY14" fmla="*/ 1191896 h 1246888"/>
                  <a:gd name="connsiteX15" fmla="*/ 784136 w 2546597"/>
                  <a:gd name="connsiteY15" fmla="*/ 1246888 h 1246888"/>
                  <a:gd name="connsiteX16" fmla="*/ 2546597 w 2546597"/>
                  <a:gd name="connsiteY16" fmla="*/ 930459 h 1246888"/>
                  <a:gd name="connsiteX0" fmla="*/ 2546597 w 2546597"/>
                  <a:gd name="connsiteY0" fmla="*/ 930459 h 1246888"/>
                  <a:gd name="connsiteX1" fmla="*/ 2536332 w 2546597"/>
                  <a:gd name="connsiteY1" fmla="*/ 844035 h 1246888"/>
                  <a:gd name="connsiteX2" fmla="*/ 1255115 w 2546597"/>
                  <a:gd name="connsiteY2" fmla="*/ 207 h 1246888"/>
                  <a:gd name="connsiteX3" fmla="*/ 1220899 w 2546597"/>
                  <a:gd name="connsiteY3" fmla="*/ 36020 h 1246888"/>
                  <a:gd name="connsiteX4" fmla="*/ 1030511 w 2546597"/>
                  <a:gd name="connsiteY4" fmla="*/ 58341 h 1246888"/>
                  <a:gd name="connsiteX5" fmla="*/ 856462 w 2546597"/>
                  <a:gd name="connsiteY5" fmla="*/ 42067 h 1246888"/>
                  <a:gd name="connsiteX6" fmla="*/ 687485 w 2546597"/>
                  <a:gd name="connsiteY6" fmla="*/ 92479 h 1246888"/>
                  <a:gd name="connsiteX7" fmla="*/ 570954 w 2546597"/>
                  <a:gd name="connsiteY7" fmla="*/ 149925 h 1246888"/>
                  <a:gd name="connsiteX8" fmla="*/ 424881 w 2546597"/>
                  <a:gd name="connsiteY8" fmla="*/ 263172 h 1246888"/>
                  <a:gd name="connsiteX9" fmla="*/ 328046 w 2546597"/>
                  <a:gd name="connsiteY9" fmla="*/ 358366 h 1246888"/>
                  <a:gd name="connsiteX10" fmla="*/ 229569 w 2546597"/>
                  <a:gd name="connsiteY10" fmla="*/ 471614 h 1246888"/>
                  <a:gd name="connsiteX11" fmla="*/ 90060 w 2546597"/>
                  <a:gd name="connsiteY11" fmla="*/ 658719 h 1246888"/>
                  <a:gd name="connsiteX12" fmla="*/ 7 w 2546597"/>
                  <a:gd name="connsiteY12" fmla="*/ 1018166 h 1246888"/>
                  <a:gd name="connsiteX13" fmla="*/ 217669 w 2546597"/>
                  <a:gd name="connsiteY13" fmla="*/ 1138730 h 1246888"/>
                  <a:gd name="connsiteX14" fmla="*/ 420491 w 2546597"/>
                  <a:gd name="connsiteY14" fmla="*/ 1191896 h 1246888"/>
                  <a:gd name="connsiteX15" fmla="*/ 784136 w 2546597"/>
                  <a:gd name="connsiteY15" fmla="*/ 1246888 h 1246888"/>
                  <a:gd name="connsiteX16" fmla="*/ 2546597 w 2546597"/>
                  <a:gd name="connsiteY16" fmla="*/ 930459 h 1246888"/>
                  <a:gd name="connsiteX0" fmla="*/ 2546592 w 2546592"/>
                  <a:gd name="connsiteY0" fmla="*/ 930459 h 1246888"/>
                  <a:gd name="connsiteX1" fmla="*/ 2536327 w 2546592"/>
                  <a:gd name="connsiteY1" fmla="*/ 844035 h 1246888"/>
                  <a:gd name="connsiteX2" fmla="*/ 1255110 w 2546592"/>
                  <a:gd name="connsiteY2" fmla="*/ 207 h 1246888"/>
                  <a:gd name="connsiteX3" fmla="*/ 1220894 w 2546592"/>
                  <a:gd name="connsiteY3" fmla="*/ 36020 h 1246888"/>
                  <a:gd name="connsiteX4" fmla="*/ 1030506 w 2546592"/>
                  <a:gd name="connsiteY4" fmla="*/ 58341 h 1246888"/>
                  <a:gd name="connsiteX5" fmla="*/ 856457 w 2546592"/>
                  <a:gd name="connsiteY5" fmla="*/ 42067 h 1246888"/>
                  <a:gd name="connsiteX6" fmla="*/ 687480 w 2546592"/>
                  <a:gd name="connsiteY6" fmla="*/ 92479 h 1246888"/>
                  <a:gd name="connsiteX7" fmla="*/ 570949 w 2546592"/>
                  <a:gd name="connsiteY7" fmla="*/ 149925 h 1246888"/>
                  <a:gd name="connsiteX8" fmla="*/ 424876 w 2546592"/>
                  <a:gd name="connsiteY8" fmla="*/ 263172 h 1246888"/>
                  <a:gd name="connsiteX9" fmla="*/ 328041 w 2546592"/>
                  <a:gd name="connsiteY9" fmla="*/ 358366 h 1246888"/>
                  <a:gd name="connsiteX10" fmla="*/ 229564 w 2546592"/>
                  <a:gd name="connsiteY10" fmla="*/ 471614 h 1246888"/>
                  <a:gd name="connsiteX11" fmla="*/ 90055 w 2546592"/>
                  <a:gd name="connsiteY11" fmla="*/ 658719 h 1246888"/>
                  <a:gd name="connsiteX12" fmla="*/ 2 w 2546592"/>
                  <a:gd name="connsiteY12" fmla="*/ 1018166 h 1246888"/>
                  <a:gd name="connsiteX13" fmla="*/ 217664 w 2546592"/>
                  <a:gd name="connsiteY13" fmla="*/ 1138730 h 1246888"/>
                  <a:gd name="connsiteX14" fmla="*/ 420486 w 2546592"/>
                  <a:gd name="connsiteY14" fmla="*/ 1191896 h 1246888"/>
                  <a:gd name="connsiteX15" fmla="*/ 784131 w 2546592"/>
                  <a:gd name="connsiteY15" fmla="*/ 1246888 h 1246888"/>
                  <a:gd name="connsiteX16" fmla="*/ 2546592 w 2546592"/>
                  <a:gd name="connsiteY16" fmla="*/ 930459 h 1246888"/>
                  <a:gd name="connsiteX0" fmla="*/ 2546690 w 2546690"/>
                  <a:gd name="connsiteY0" fmla="*/ 930459 h 1246888"/>
                  <a:gd name="connsiteX1" fmla="*/ 2536425 w 2546690"/>
                  <a:gd name="connsiteY1" fmla="*/ 844035 h 1246888"/>
                  <a:gd name="connsiteX2" fmla="*/ 1255208 w 2546690"/>
                  <a:gd name="connsiteY2" fmla="*/ 207 h 1246888"/>
                  <a:gd name="connsiteX3" fmla="*/ 1220992 w 2546690"/>
                  <a:gd name="connsiteY3" fmla="*/ 36020 h 1246888"/>
                  <a:gd name="connsiteX4" fmla="*/ 1030604 w 2546690"/>
                  <a:gd name="connsiteY4" fmla="*/ 58341 h 1246888"/>
                  <a:gd name="connsiteX5" fmla="*/ 856555 w 2546690"/>
                  <a:gd name="connsiteY5" fmla="*/ 42067 h 1246888"/>
                  <a:gd name="connsiteX6" fmla="*/ 687578 w 2546690"/>
                  <a:gd name="connsiteY6" fmla="*/ 92479 h 1246888"/>
                  <a:gd name="connsiteX7" fmla="*/ 571047 w 2546690"/>
                  <a:gd name="connsiteY7" fmla="*/ 149925 h 1246888"/>
                  <a:gd name="connsiteX8" fmla="*/ 424974 w 2546690"/>
                  <a:gd name="connsiteY8" fmla="*/ 263172 h 1246888"/>
                  <a:gd name="connsiteX9" fmla="*/ 328139 w 2546690"/>
                  <a:gd name="connsiteY9" fmla="*/ 358366 h 1246888"/>
                  <a:gd name="connsiteX10" fmla="*/ 229662 w 2546690"/>
                  <a:gd name="connsiteY10" fmla="*/ 471614 h 1246888"/>
                  <a:gd name="connsiteX11" fmla="*/ 90153 w 2546690"/>
                  <a:gd name="connsiteY11" fmla="*/ 658719 h 1246888"/>
                  <a:gd name="connsiteX12" fmla="*/ 100 w 2546690"/>
                  <a:gd name="connsiteY12" fmla="*/ 1018166 h 1246888"/>
                  <a:gd name="connsiteX13" fmla="*/ 217762 w 2546690"/>
                  <a:gd name="connsiteY13" fmla="*/ 1138730 h 1246888"/>
                  <a:gd name="connsiteX14" fmla="*/ 420584 w 2546690"/>
                  <a:gd name="connsiteY14" fmla="*/ 1191896 h 1246888"/>
                  <a:gd name="connsiteX15" fmla="*/ 784229 w 2546690"/>
                  <a:gd name="connsiteY15" fmla="*/ 1246888 h 1246888"/>
                  <a:gd name="connsiteX16" fmla="*/ 2546690 w 2546690"/>
                  <a:gd name="connsiteY16" fmla="*/ 930459 h 1246888"/>
                  <a:gd name="connsiteX0" fmla="*/ 2546706 w 2546706"/>
                  <a:gd name="connsiteY0" fmla="*/ 930459 h 1246888"/>
                  <a:gd name="connsiteX1" fmla="*/ 2536441 w 2546706"/>
                  <a:gd name="connsiteY1" fmla="*/ 844035 h 1246888"/>
                  <a:gd name="connsiteX2" fmla="*/ 1255224 w 2546706"/>
                  <a:gd name="connsiteY2" fmla="*/ 207 h 1246888"/>
                  <a:gd name="connsiteX3" fmla="*/ 1221008 w 2546706"/>
                  <a:gd name="connsiteY3" fmla="*/ 36020 h 1246888"/>
                  <a:gd name="connsiteX4" fmla="*/ 1030620 w 2546706"/>
                  <a:gd name="connsiteY4" fmla="*/ 58341 h 1246888"/>
                  <a:gd name="connsiteX5" fmla="*/ 856571 w 2546706"/>
                  <a:gd name="connsiteY5" fmla="*/ 42067 h 1246888"/>
                  <a:gd name="connsiteX6" fmla="*/ 687594 w 2546706"/>
                  <a:gd name="connsiteY6" fmla="*/ 92479 h 1246888"/>
                  <a:gd name="connsiteX7" fmla="*/ 571063 w 2546706"/>
                  <a:gd name="connsiteY7" fmla="*/ 149925 h 1246888"/>
                  <a:gd name="connsiteX8" fmla="*/ 424990 w 2546706"/>
                  <a:gd name="connsiteY8" fmla="*/ 263172 h 1246888"/>
                  <a:gd name="connsiteX9" fmla="*/ 328155 w 2546706"/>
                  <a:gd name="connsiteY9" fmla="*/ 358366 h 1246888"/>
                  <a:gd name="connsiteX10" fmla="*/ 229678 w 2546706"/>
                  <a:gd name="connsiteY10" fmla="*/ 471614 h 1246888"/>
                  <a:gd name="connsiteX11" fmla="*/ 90169 w 2546706"/>
                  <a:gd name="connsiteY11" fmla="*/ 658719 h 1246888"/>
                  <a:gd name="connsiteX12" fmla="*/ 116 w 2546706"/>
                  <a:gd name="connsiteY12" fmla="*/ 1018166 h 1246888"/>
                  <a:gd name="connsiteX13" fmla="*/ 217778 w 2546706"/>
                  <a:gd name="connsiteY13" fmla="*/ 1138730 h 1246888"/>
                  <a:gd name="connsiteX14" fmla="*/ 420600 w 2546706"/>
                  <a:gd name="connsiteY14" fmla="*/ 1191896 h 1246888"/>
                  <a:gd name="connsiteX15" fmla="*/ 784245 w 2546706"/>
                  <a:gd name="connsiteY15" fmla="*/ 1246888 h 1246888"/>
                  <a:gd name="connsiteX16" fmla="*/ 2546706 w 2546706"/>
                  <a:gd name="connsiteY16" fmla="*/ 930459 h 1246888"/>
                  <a:gd name="connsiteX0" fmla="*/ 2546713 w 2546713"/>
                  <a:gd name="connsiteY0" fmla="*/ 930459 h 1246888"/>
                  <a:gd name="connsiteX1" fmla="*/ 2536448 w 2546713"/>
                  <a:gd name="connsiteY1" fmla="*/ 844035 h 1246888"/>
                  <a:gd name="connsiteX2" fmla="*/ 1255231 w 2546713"/>
                  <a:gd name="connsiteY2" fmla="*/ 207 h 1246888"/>
                  <a:gd name="connsiteX3" fmla="*/ 1221015 w 2546713"/>
                  <a:gd name="connsiteY3" fmla="*/ 36020 h 1246888"/>
                  <a:gd name="connsiteX4" fmla="*/ 1030627 w 2546713"/>
                  <a:gd name="connsiteY4" fmla="*/ 58341 h 1246888"/>
                  <a:gd name="connsiteX5" fmla="*/ 856578 w 2546713"/>
                  <a:gd name="connsiteY5" fmla="*/ 42067 h 1246888"/>
                  <a:gd name="connsiteX6" fmla="*/ 687601 w 2546713"/>
                  <a:gd name="connsiteY6" fmla="*/ 92479 h 1246888"/>
                  <a:gd name="connsiteX7" fmla="*/ 571070 w 2546713"/>
                  <a:gd name="connsiteY7" fmla="*/ 149925 h 1246888"/>
                  <a:gd name="connsiteX8" fmla="*/ 424997 w 2546713"/>
                  <a:gd name="connsiteY8" fmla="*/ 263172 h 1246888"/>
                  <a:gd name="connsiteX9" fmla="*/ 328162 w 2546713"/>
                  <a:gd name="connsiteY9" fmla="*/ 358366 h 1246888"/>
                  <a:gd name="connsiteX10" fmla="*/ 229685 w 2546713"/>
                  <a:gd name="connsiteY10" fmla="*/ 471614 h 1246888"/>
                  <a:gd name="connsiteX11" fmla="*/ 90176 w 2546713"/>
                  <a:gd name="connsiteY11" fmla="*/ 658719 h 1246888"/>
                  <a:gd name="connsiteX12" fmla="*/ 123 w 2546713"/>
                  <a:gd name="connsiteY12" fmla="*/ 1018166 h 1246888"/>
                  <a:gd name="connsiteX13" fmla="*/ 217785 w 2546713"/>
                  <a:gd name="connsiteY13" fmla="*/ 1138730 h 1246888"/>
                  <a:gd name="connsiteX14" fmla="*/ 420607 w 2546713"/>
                  <a:gd name="connsiteY14" fmla="*/ 1191896 h 1246888"/>
                  <a:gd name="connsiteX15" fmla="*/ 784252 w 2546713"/>
                  <a:gd name="connsiteY15" fmla="*/ 1246888 h 1246888"/>
                  <a:gd name="connsiteX16" fmla="*/ 2546713 w 2546713"/>
                  <a:gd name="connsiteY16" fmla="*/ 930459 h 124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6713" h="1246888">
                    <a:moveTo>
                      <a:pt x="2546713" y="930459"/>
                    </a:moveTo>
                    <a:cubicBezTo>
                      <a:pt x="2545085" y="881148"/>
                      <a:pt x="2548275" y="918375"/>
                      <a:pt x="2536448" y="844035"/>
                    </a:cubicBezTo>
                    <a:cubicBezTo>
                      <a:pt x="2295168" y="979399"/>
                      <a:pt x="2110378" y="206205"/>
                      <a:pt x="1255231" y="207"/>
                    </a:cubicBezTo>
                    <a:cubicBezTo>
                      <a:pt x="1185239" y="-2723"/>
                      <a:pt x="1258449" y="26331"/>
                      <a:pt x="1221015" y="36020"/>
                    </a:cubicBezTo>
                    <a:cubicBezTo>
                      <a:pt x="1183581" y="45709"/>
                      <a:pt x="984574" y="-19697"/>
                      <a:pt x="1030627" y="58341"/>
                    </a:cubicBezTo>
                    <a:cubicBezTo>
                      <a:pt x="895483" y="39215"/>
                      <a:pt x="909719" y="38127"/>
                      <a:pt x="856578" y="42067"/>
                    </a:cubicBezTo>
                    <a:cubicBezTo>
                      <a:pt x="897336" y="115322"/>
                      <a:pt x="720378" y="82435"/>
                      <a:pt x="687601" y="92479"/>
                    </a:cubicBezTo>
                    <a:cubicBezTo>
                      <a:pt x="726184" y="168447"/>
                      <a:pt x="751301" y="128587"/>
                      <a:pt x="571070" y="149925"/>
                    </a:cubicBezTo>
                    <a:cubicBezTo>
                      <a:pt x="627421" y="242657"/>
                      <a:pt x="490886" y="195058"/>
                      <a:pt x="424997" y="263172"/>
                    </a:cubicBezTo>
                    <a:cubicBezTo>
                      <a:pt x="489007" y="280952"/>
                      <a:pt x="412104" y="291620"/>
                      <a:pt x="328162" y="358366"/>
                    </a:cubicBezTo>
                    <a:cubicBezTo>
                      <a:pt x="422535" y="383259"/>
                      <a:pt x="310618" y="415809"/>
                      <a:pt x="229685" y="471614"/>
                    </a:cubicBezTo>
                    <a:cubicBezTo>
                      <a:pt x="340198" y="509090"/>
                      <a:pt x="180957" y="506900"/>
                      <a:pt x="90176" y="658719"/>
                    </a:cubicBezTo>
                    <a:cubicBezTo>
                      <a:pt x="186500" y="666106"/>
                      <a:pt x="-5553" y="725346"/>
                      <a:pt x="123" y="1018166"/>
                    </a:cubicBezTo>
                    <a:cubicBezTo>
                      <a:pt x="29774" y="1124569"/>
                      <a:pt x="327359" y="1066133"/>
                      <a:pt x="217785" y="1138730"/>
                    </a:cubicBezTo>
                    <a:cubicBezTo>
                      <a:pt x="293347" y="1167998"/>
                      <a:pt x="582703" y="1131405"/>
                      <a:pt x="420607" y="1191896"/>
                    </a:cubicBezTo>
                    <a:cubicBezTo>
                      <a:pt x="804727" y="1289152"/>
                      <a:pt x="805633" y="1154554"/>
                      <a:pt x="784252" y="1246888"/>
                    </a:cubicBezTo>
                    <a:cubicBezTo>
                      <a:pt x="1942179" y="1234327"/>
                      <a:pt x="2107047" y="856995"/>
                      <a:pt x="2546713" y="930459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高光5"/>
              <p:cNvSpPr/>
              <p:nvPr/>
            </p:nvSpPr>
            <p:spPr>
              <a:xfrm>
                <a:off x="-57818355" y="-8937371"/>
                <a:ext cx="7395142" cy="21215234"/>
              </a:xfrm>
              <a:custGeom>
                <a:avLst/>
                <a:gdLst>
                  <a:gd name="connsiteX0" fmla="*/ 0 w 14779640"/>
                  <a:gd name="connsiteY0" fmla="*/ 3618106 h 7236212"/>
                  <a:gd name="connsiteX1" fmla="*/ 7389820 w 14779640"/>
                  <a:gd name="connsiteY1" fmla="*/ 0 h 7236212"/>
                  <a:gd name="connsiteX2" fmla="*/ 14779640 w 14779640"/>
                  <a:gd name="connsiteY2" fmla="*/ 3618106 h 7236212"/>
                  <a:gd name="connsiteX3" fmla="*/ 7389820 w 14779640"/>
                  <a:gd name="connsiteY3" fmla="*/ 7236212 h 7236212"/>
                  <a:gd name="connsiteX4" fmla="*/ 0 w 14779640"/>
                  <a:gd name="connsiteY4" fmla="*/ 3618106 h 7236212"/>
                  <a:gd name="connsiteX0" fmla="*/ 51159 w 14830799"/>
                  <a:gd name="connsiteY0" fmla="*/ 3618106 h 21460212"/>
                  <a:gd name="connsiteX1" fmla="*/ 7440979 w 14830799"/>
                  <a:gd name="connsiteY1" fmla="*/ 0 h 21460212"/>
                  <a:gd name="connsiteX2" fmla="*/ 14830799 w 14830799"/>
                  <a:gd name="connsiteY2" fmla="*/ 3618106 h 21460212"/>
                  <a:gd name="connsiteX3" fmla="*/ 10692179 w 14830799"/>
                  <a:gd name="connsiteY3" fmla="*/ 21460212 h 21460212"/>
                  <a:gd name="connsiteX4" fmla="*/ 51159 w 14830799"/>
                  <a:gd name="connsiteY4" fmla="*/ 3618106 h 21460212"/>
                  <a:gd name="connsiteX0" fmla="*/ 33641 w 10985330"/>
                  <a:gd name="connsiteY0" fmla="*/ 4826925 h 22686861"/>
                  <a:gd name="connsiteX1" fmla="*/ 7423461 w 10985330"/>
                  <a:gd name="connsiteY1" fmla="*/ 1208819 h 22686861"/>
                  <a:gd name="connsiteX2" fmla="*/ 10674661 w 10985330"/>
                  <a:gd name="connsiteY2" fmla="*/ 22669031 h 22686861"/>
                  <a:gd name="connsiteX3" fmla="*/ 33641 w 10985330"/>
                  <a:gd name="connsiteY3" fmla="*/ 4826925 h 22686861"/>
                  <a:gd name="connsiteX0" fmla="*/ 61332 w 7242556"/>
                  <a:gd name="connsiteY0" fmla="*/ 10582791 h 21929930"/>
                  <a:gd name="connsiteX1" fmla="*/ 3895152 w 7242556"/>
                  <a:gd name="connsiteY1" fmla="*/ 259085 h 21929930"/>
                  <a:gd name="connsiteX2" fmla="*/ 7146352 w 7242556"/>
                  <a:gd name="connsiteY2" fmla="*/ 21719297 h 21929930"/>
                  <a:gd name="connsiteX3" fmla="*/ 61332 w 7242556"/>
                  <a:gd name="connsiteY3" fmla="*/ 10582791 h 21929930"/>
                  <a:gd name="connsiteX0" fmla="*/ 32844 w 7277710"/>
                  <a:gd name="connsiteY0" fmla="*/ 10284708 h 21620326"/>
                  <a:gd name="connsiteX1" fmla="*/ 4577864 w 7277710"/>
                  <a:gd name="connsiteY1" fmla="*/ 265802 h 21620326"/>
                  <a:gd name="connsiteX2" fmla="*/ 7117864 w 7277710"/>
                  <a:gd name="connsiteY2" fmla="*/ 21421214 h 21620326"/>
                  <a:gd name="connsiteX3" fmla="*/ 32844 w 7277710"/>
                  <a:gd name="connsiteY3" fmla="*/ 10284708 h 21620326"/>
                  <a:gd name="connsiteX0" fmla="*/ 19319 w 7330735"/>
                  <a:gd name="connsiteY0" fmla="*/ 9986980 h 21311359"/>
                  <a:gd name="connsiteX1" fmla="*/ 5072339 w 7330735"/>
                  <a:gd name="connsiteY1" fmla="*/ 272874 h 21311359"/>
                  <a:gd name="connsiteX2" fmla="*/ 7104339 w 7330735"/>
                  <a:gd name="connsiteY2" fmla="*/ 21123486 h 21311359"/>
                  <a:gd name="connsiteX3" fmla="*/ 19319 w 7330735"/>
                  <a:gd name="connsiteY3" fmla="*/ 9986980 h 21311359"/>
                  <a:gd name="connsiteX0" fmla="*/ 19319 w 7330735"/>
                  <a:gd name="connsiteY0" fmla="*/ 9992342 h 21432968"/>
                  <a:gd name="connsiteX1" fmla="*/ 5072339 w 7330735"/>
                  <a:gd name="connsiteY1" fmla="*/ 278236 h 21432968"/>
                  <a:gd name="connsiteX2" fmla="*/ 7104339 w 7330735"/>
                  <a:gd name="connsiteY2" fmla="*/ 21246835 h 21432968"/>
                  <a:gd name="connsiteX3" fmla="*/ 19319 w 7330735"/>
                  <a:gd name="connsiteY3" fmla="*/ 9992342 h 21432968"/>
                  <a:gd name="connsiteX0" fmla="*/ 19319 w 7330735"/>
                  <a:gd name="connsiteY0" fmla="*/ 9992342 h 21246835"/>
                  <a:gd name="connsiteX1" fmla="*/ 5072339 w 7330735"/>
                  <a:gd name="connsiteY1" fmla="*/ 278236 h 21246835"/>
                  <a:gd name="connsiteX2" fmla="*/ 7104339 w 7330735"/>
                  <a:gd name="connsiteY2" fmla="*/ 21246835 h 21246835"/>
                  <a:gd name="connsiteX3" fmla="*/ 19319 w 7330735"/>
                  <a:gd name="connsiteY3" fmla="*/ 9992342 h 21246835"/>
                  <a:gd name="connsiteX0" fmla="*/ 38567 w 7349983"/>
                  <a:gd name="connsiteY0" fmla="*/ 10020165 h 21274658"/>
                  <a:gd name="connsiteX1" fmla="*/ 5091587 w 7349983"/>
                  <a:gd name="connsiteY1" fmla="*/ 306059 h 21274658"/>
                  <a:gd name="connsiteX2" fmla="*/ 7123587 w 7349983"/>
                  <a:gd name="connsiteY2" fmla="*/ 21274658 h 21274658"/>
                  <a:gd name="connsiteX3" fmla="*/ 38567 w 7349983"/>
                  <a:gd name="connsiteY3" fmla="*/ 10020165 h 21274658"/>
                  <a:gd name="connsiteX0" fmla="*/ 19319 w 7330735"/>
                  <a:gd name="connsiteY0" fmla="*/ 9992343 h 21246836"/>
                  <a:gd name="connsiteX1" fmla="*/ 5072339 w 7330735"/>
                  <a:gd name="connsiteY1" fmla="*/ 278237 h 21246836"/>
                  <a:gd name="connsiteX2" fmla="*/ 7104339 w 7330735"/>
                  <a:gd name="connsiteY2" fmla="*/ 21246836 h 21246836"/>
                  <a:gd name="connsiteX3" fmla="*/ 19319 w 7330735"/>
                  <a:gd name="connsiteY3" fmla="*/ 9992343 h 21246836"/>
                  <a:gd name="connsiteX0" fmla="*/ 23793 w 7433450"/>
                  <a:gd name="connsiteY0" fmla="*/ 9719794 h 20974287"/>
                  <a:gd name="connsiteX1" fmla="*/ 5076813 w 7433450"/>
                  <a:gd name="connsiteY1" fmla="*/ 5688 h 20974287"/>
                  <a:gd name="connsiteX2" fmla="*/ 7108813 w 7433450"/>
                  <a:gd name="connsiteY2" fmla="*/ 20974287 h 20974287"/>
                  <a:gd name="connsiteX3" fmla="*/ 23793 w 7433450"/>
                  <a:gd name="connsiteY3" fmla="*/ 9719794 h 20974287"/>
                  <a:gd name="connsiteX0" fmla="*/ 40924 w 7381672"/>
                  <a:gd name="connsiteY0" fmla="*/ 9955604 h 21210097"/>
                  <a:gd name="connsiteX1" fmla="*/ 4592499 w 7381672"/>
                  <a:gd name="connsiteY1" fmla="*/ 5523 h 21210097"/>
                  <a:gd name="connsiteX2" fmla="*/ 7125944 w 7381672"/>
                  <a:gd name="connsiteY2" fmla="*/ 21210097 h 21210097"/>
                  <a:gd name="connsiteX3" fmla="*/ 40924 w 7381672"/>
                  <a:gd name="connsiteY3" fmla="*/ 9955604 h 21210097"/>
                  <a:gd name="connsiteX0" fmla="*/ 46553 w 7435745"/>
                  <a:gd name="connsiteY0" fmla="*/ 9958765 h 21213258"/>
                  <a:gd name="connsiteX1" fmla="*/ 4598128 w 7435745"/>
                  <a:gd name="connsiteY1" fmla="*/ 8684 h 21213258"/>
                  <a:gd name="connsiteX2" fmla="*/ 7131573 w 7435745"/>
                  <a:gd name="connsiteY2" fmla="*/ 21213258 h 21213258"/>
                  <a:gd name="connsiteX3" fmla="*/ 46553 w 7435745"/>
                  <a:gd name="connsiteY3" fmla="*/ 9958765 h 21213258"/>
                  <a:gd name="connsiteX0" fmla="*/ 5950 w 7395142"/>
                  <a:gd name="connsiteY0" fmla="*/ 9960741 h 21215234"/>
                  <a:gd name="connsiteX1" fmla="*/ 4557525 w 7395142"/>
                  <a:gd name="connsiteY1" fmla="*/ 10660 h 21215234"/>
                  <a:gd name="connsiteX2" fmla="*/ 7090970 w 7395142"/>
                  <a:gd name="connsiteY2" fmla="*/ 21215234 h 21215234"/>
                  <a:gd name="connsiteX3" fmla="*/ 5950 w 7395142"/>
                  <a:gd name="connsiteY3" fmla="*/ 9960741 h 21215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5142" h="21215234">
                    <a:moveTo>
                      <a:pt x="5950" y="9960741"/>
                    </a:moveTo>
                    <a:cubicBezTo>
                      <a:pt x="173644" y="5128787"/>
                      <a:pt x="2108327" y="-272264"/>
                      <a:pt x="4557525" y="10660"/>
                    </a:cubicBezTo>
                    <a:cubicBezTo>
                      <a:pt x="7006723" y="293584"/>
                      <a:pt x="7933140" y="19596216"/>
                      <a:pt x="7090970" y="21215234"/>
                    </a:cubicBezTo>
                    <a:cubicBezTo>
                      <a:pt x="3240129" y="18822690"/>
                      <a:pt x="-161744" y="14792695"/>
                      <a:pt x="5950" y="9960741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高光4"/>
              <p:cNvSpPr/>
              <p:nvPr/>
            </p:nvSpPr>
            <p:spPr>
              <a:xfrm>
                <a:off x="-45851047" y="-7551173"/>
                <a:ext cx="6313158" cy="10488597"/>
              </a:xfrm>
              <a:custGeom>
                <a:avLst/>
                <a:gdLst>
                  <a:gd name="connsiteX0" fmla="*/ 0 w 14779640"/>
                  <a:gd name="connsiteY0" fmla="*/ 3618106 h 7236212"/>
                  <a:gd name="connsiteX1" fmla="*/ 7389820 w 14779640"/>
                  <a:gd name="connsiteY1" fmla="*/ 0 h 7236212"/>
                  <a:gd name="connsiteX2" fmla="*/ 14779640 w 14779640"/>
                  <a:gd name="connsiteY2" fmla="*/ 3618106 h 7236212"/>
                  <a:gd name="connsiteX3" fmla="*/ 7389820 w 14779640"/>
                  <a:gd name="connsiteY3" fmla="*/ 7236212 h 7236212"/>
                  <a:gd name="connsiteX4" fmla="*/ 0 w 14779640"/>
                  <a:gd name="connsiteY4" fmla="*/ 3618106 h 7236212"/>
                  <a:gd name="connsiteX0" fmla="*/ 51159 w 14830799"/>
                  <a:gd name="connsiteY0" fmla="*/ 3618106 h 21460212"/>
                  <a:gd name="connsiteX1" fmla="*/ 7440979 w 14830799"/>
                  <a:gd name="connsiteY1" fmla="*/ 0 h 21460212"/>
                  <a:gd name="connsiteX2" fmla="*/ 14830799 w 14830799"/>
                  <a:gd name="connsiteY2" fmla="*/ 3618106 h 21460212"/>
                  <a:gd name="connsiteX3" fmla="*/ 10692179 w 14830799"/>
                  <a:gd name="connsiteY3" fmla="*/ 21460212 h 21460212"/>
                  <a:gd name="connsiteX4" fmla="*/ 51159 w 14830799"/>
                  <a:gd name="connsiteY4" fmla="*/ 3618106 h 21460212"/>
                  <a:gd name="connsiteX0" fmla="*/ 33641 w 10985330"/>
                  <a:gd name="connsiteY0" fmla="*/ 4826925 h 22686861"/>
                  <a:gd name="connsiteX1" fmla="*/ 7423461 w 10985330"/>
                  <a:gd name="connsiteY1" fmla="*/ 1208819 h 22686861"/>
                  <a:gd name="connsiteX2" fmla="*/ 10674661 w 10985330"/>
                  <a:gd name="connsiteY2" fmla="*/ 22669031 h 22686861"/>
                  <a:gd name="connsiteX3" fmla="*/ 33641 w 10985330"/>
                  <a:gd name="connsiteY3" fmla="*/ 4826925 h 22686861"/>
                  <a:gd name="connsiteX0" fmla="*/ 61332 w 7242556"/>
                  <a:gd name="connsiteY0" fmla="*/ 10582791 h 21929930"/>
                  <a:gd name="connsiteX1" fmla="*/ 3895152 w 7242556"/>
                  <a:gd name="connsiteY1" fmla="*/ 259085 h 21929930"/>
                  <a:gd name="connsiteX2" fmla="*/ 7146352 w 7242556"/>
                  <a:gd name="connsiteY2" fmla="*/ 21719297 h 21929930"/>
                  <a:gd name="connsiteX3" fmla="*/ 61332 w 7242556"/>
                  <a:gd name="connsiteY3" fmla="*/ 10582791 h 21929930"/>
                  <a:gd name="connsiteX0" fmla="*/ 32844 w 7277710"/>
                  <a:gd name="connsiteY0" fmla="*/ 10284708 h 21620326"/>
                  <a:gd name="connsiteX1" fmla="*/ 4577864 w 7277710"/>
                  <a:gd name="connsiteY1" fmla="*/ 265802 h 21620326"/>
                  <a:gd name="connsiteX2" fmla="*/ 7117864 w 7277710"/>
                  <a:gd name="connsiteY2" fmla="*/ 21421214 h 21620326"/>
                  <a:gd name="connsiteX3" fmla="*/ 32844 w 7277710"/>
                  <a:gd name="connsiteY3" fmla="*/ 10284708 h 21620326"/>
                  <a:gd name="connsiteX0" fmla="*/ 19319 w 7330735"/>
                  <a:gd name="connsiteY0" fmla="*/ 9986980 h 21311359"/>
                  <a:gd name="connsiteX1" fmla="*/ 5072339 w 7330735"/>
                  <a:gd name="connsiteY1" fmla="*/ 272874 h 21311359"/>
                  <a:gd name="connsiteX2" fmla="*/ 7104339 w 7330735"/>
                  <a:gd name="connsiteY2" fmla="*/ 21123486 h 21311359"/>
                  <a:gd name="connsiteX3" fmla="*/ 19319 w 7330735"/>
                  <a:gd name="connsiteY3" fmla="*/ 9986980 h 21311359"/>
                  <a:gd name="connsiteX0" fmla="*/ 19319 w 7330735"/>
                  <a:gd name="connsiteY0" fmla="*/ 9992342 h 21432968"/>
                  <a:gd name="connsiteX1" fmla="*/ 5072339 w 7330735"/>
                  <a:gd name="connsiteY1" fmla="*/ 278236 h 21432968"/>
                  <a:gd name="connsiteX2" fmla="*/ 7104339 w 7330735"/>
                  <a:gd name="connsiteY2" fmla="*/ 21246835 h 21432968"/>
                  <a:gd name="connsiteX3" fmla="*/ 19319 w 7330735"/>
                  <a:gd name="connsiteY3" fmla="*/ 9992342 h 21432968"/>
                  <a:gd name="connsiteX0" fmla="*/ 19319 w 7330735"/>
                  <a:gd name="connsiteY0" fmla="*/ 9992342 h 21246835"/>
                  <a:gd name="connsiteX1" fmla="*/ 5072339 w 7330735"/>
                  <a:gd name="connsiteY1" fmla="*/ 278236 h 21246835"/>
                  <a:gd name="connsiteX2" fmla="*/ 7104339 w 7330735"/>
                  <a:gd name="connsiteY2" fmla="*/ 21246835 h 21246835"/>
                  <a:gd name="connsiteX3" fmla="*/ 19319 w 7330735"/>
                  <a:gd name="connsiteY3" fmla="*/ 9992342 h 21246835"/>
                  <a:gd name="connsiteX0" fmla="*/ 38567 w 7349983"/>
                  <a:gd name="connsiteY0" fmla="*/ 10020165 h 21274658"/>
                  <a:gd name="connsiteX1" fmla="*/ 5091587 w 7349983"/>
                  <a:gd name="connsiteY1" fmla="*/ 306059 h 21274658"/>
                  <a:gd name="connsiteX2" fmla="*/ 7123587 w 7349983"/>
                  <a:gd name="connsiteY2" fmla="*/ 21274658 h 21274658"/>
                  <a:gd name="connsiteX3" fmla="*/ 38567 w 7349983"/>
                  <a:gd name="connsiteY3" fmla="*/ 10020165 h 21274658"/>
                  <a:gd name="connsiteX0" fmla="*/ 19319 w 7330735"/>
                  <a:gd name="connsiteY0" fmla="*/ 9992343 h 21246836"/>
                  <a:gd name="connsiteX1" fmla="*/ 5072339 w 7330735"/>
                  <a:gd name="connsiteY1" fmla="*/ 278237 h 21246836"/>
                  <a:gd name="connsiteX2" fmla="*/ 7104339 w 7330735"/>
                  <a:gd name="connsiteY2" fmla="*/ 21246836 h 21246836"/>
                  <a:gd name="connsiteX3" fmla="*/ 19319 w 7330735"/>
                  <a:gd name="connsiteY3" fmla="*/ 9992343 h 21246836"/>
                  <a:gd name="connsiteX0" fmla="*/ 23793 w 7433450"/>
                  <a:gd name="connsiteY0" fmla="*/ 9719794 h 20974287"/>
                  <a:gd name="connsiteX1" fmla="*/ 5076813 w 7433450"/>
                  <a:gd name="connsiteY1" fmla="*/ 5688 h 20974287"/>
                  <a:gd name="connsiteX2" fmla="*/ 7108813 w 7433450"/>
                  <a:gd name="connsiteY2" fmla="*/ 20974287 h 20974287"/>
                  <a:gd name="connsiteX3" fmla="*/ 23793 w 7433450"/>
                  <a:gd name="connsiteY3" fmla="*/ 9719794 h 20974287"/>
                  <a:gd name="connsiteX0" fmla="*/ 40924 w 7381672"/>
                  <a:gd name="connsiteY0" fmla="*/ 9955604 h 21210097"/>
                  <a:gd name="connsiteX1" fmla="*/ 4592499 w 7381672"/>
                  <a:gd name="connsiteY1" fmla="*/ 5523 h 21210097"/>
                  <a:gd name="connsiteX2" fmla="*/ 7125944 w 7381672"/>
                  <a:gd name="connsiteY2" fmla="*/ 21210097 h 21210097"/>
                  <a:gd name="connsiteX3" fmla="*/ 40924 w 7381672"/>
                  <a:gd name="connsiteY3" fmla="*/ 9955604 h 21210097"/>
                  <a:gd name="connsiteX0" fmla="*/ 46553 w 7435745"/>
                  <a:gd name="connsiteY0" fmla="*/ 9958765 h 21213258"/>
                  <a:gd name="connsiteX1" fmla="*/ 4598128 w 7435745"/>
                  <a:gd name="connsiteY1" fmla="*/ 8684 h 21213258"/>
                  <a:gd name="connsiteX2" fmla="*/ 7131573 w 7435745"/>
                  <a:gd name="connsiteY2" fmla="*/ 21213258 h 21213258"/>
                  <a:gd name="connsiteX3" fmla="*/ 46553 w 7435745"/>
                  <a:gd name="connsiteY3" fmla="*/ 9958765 h 21213258"/>
                  <a:gd name="connsiteX0" fmla="*/ 5950 w 7395142"/>
                  <a:gd name="connsiteY0" fmla="*/ 9960741 h 21215234"/>
                  <a:gd name="connsiteX1" fmla="*/ 4557525 w 7395142"/>
                  <a:gd name="connsiteY1" fmla="*/ 10660 h 21215234"/>
                  <a:gd name="connsiteX2" fmla="*/ 7090970 w 7395142"/>
                  <a:gd name="connsiteY2" fmla="*/ 21215234 h 21215234"/>
                  <a:gd name="connsiteX3" fmla="*/ 5950 w 7395142"/>
                  <a:gd name="connsiteY3" fmla="*/ 9960741 h 21215234"/>
                  <a:gd name="connsiteX0" fmla="*/ 0 w 4551575"/>
                  <a:gd name="connsiteY0" fmla="*/ 9960741 h 9960741"/>
                  <a:gd name="connsiteX1" fmla="*/ 4551575 w 4551575"/>
                  <a:gd name="connsiteY1" fmla="*/ 10660 h 9960741"/>
                  <a:gd name="connsiteX2" fmla="*/ 0 w 4551575"/>
                  <a:gd name="connsiteY2" fmla="*/ 9960741 h 9960741"/>
                  <a:gd name="connsiteX0" fmla="*/ 0 w 5777166"/>
                  <a:gd name="connsiteY0" fmla="*/ 10548349 h 10548349"/>
                  <a:gd name="connsiteX1" fmla="*/ 4551575 w 5777166"/>
                  <a:gd name="connsiteY1" fmla="*/ 598268 h 10548349"/>
                  <a:gd name="connsiteX2" fmla="*/ 0 w 5777166"/>
                  <a:gd name="connsiteY2" fmla="*/ 10548349 h 10548349"/>
                  <a:gd name="connsiteX0" fmla="*/ 0 w 6056565"/>
                  <a:gd name="connsiteY0" fmla="*/ 9904467 h 9904467"/>
                  <a:gd name="connsiteX1" fmla="*/ 5023524 w 6056565"/>
                  <a:gd name="connsiteY1" fmla="*/ 426335 h 9904467"/>
                  <a:gd name="connsiteX2" fmla="*/ 0 w 6056565"/>
                  <a:gd name="connsiteY2" fmla="*/ 9904467 h 9904467"/>
                  <a:gd name="connsiteX0" fmla="*/ 0 w 6002749"/>
                  <a:gd name="connsiteY0" fmla="*/ 10076218 h 10076218"/>
                  <a:gd name="connsiteX1" fmla="*/ 4964530 w 6002749"/>
                  <a:gd name="connsiteY1" fmla="*/ 421106 h 10076218"/>
                  <a:gd name="connsiteX2" fmla="*/ 0 w 6002749"/>
                  <a:gd name="connsiteY2" fmla="*/ 10076218 h 10076218"/>
                  <a:gd name="connsiteX0" fmla="*/ 0 w 5560284"/>
                  <a:gd name="connsiteY0" fmla="*/ 9822272 h 9822272"/>
                  <a:gd name="connsiteX1" fmla="*/ 4964530 w 5560284"/>
                  <a:gd name="connsiteY1" fmla="*/ 167160 h 9822272"/>
                  <a:gd name="connsiteX2" fmla="*/ 0 w 5560284"/>
                  <a:gd name="connsiteY2" fmla="*/ 9822272 h 9822272"/>
                  <a:gd name="connsiteX0" fmla="*/ 0 w 4109124"/>
                  <a:gd name="connsiteY0" fmla="*/ 9891086 h 9891086"/>
                  <a:gd name="connsiteX1" fmla="*/ 4109124 w 4109124"/>
                  <a:gd name="connsiteY1" fmla="*/ 0 h 9891086"/>
                  <a:gd name="connsiteX2" fmla="*/ 0 w 4109124"/>
                  <a:gd name="connsiteY2" fmla="*/ 9891086 h 9891086"/>
                  <a:gd name="connsiteX0" fmla="*/ 831891 w 4941015"/>
                  <a:gd name="connsiteY0" fmla="*/ 9891086 h 10421222"/>
                  <a:gd name="connsiteX1" fmla="*/ 4941015 w 4941015"/>
                  <a:gd name="connsiteY1" fmla="*/ 0 h 10421222"/>
                  <a:gd name="connsiteX2" fmla="*/ 831891 w 4941015"/>
                  <a:gd name="connsiteY2" fmla="*/ 9891086 h 10421222"/>
                  <a:gd name="connsiteX0" fmla="*/ 1002848 w 6098055"/>
                  <a:gd name="connsiteY0" fmla="*/ 10569087 h 11104353"/>
                  <a:gd name="connsiteX1" fmla="*/ 5111972 w 6098055"/>
                  <a:gd name="connsiteY1" fmla="*/ 678001 h 11104353"/>
                  <a:gd name="connsiteX2" fmla="*/ 1002848 w 6098055"/>
                  <a:gd name="connsiteY2" fmla="*/ 10569087 h 11104353"/>
                  <a:gd name="connsiteX0" fmla="*/ 1211172 w 6306379"/>
                  <a:gd name="connsiteY0" fmla="*/ 9973816 h 10509082"/>
                  <a:gd name="connsiteX1" fmla="*/ 5320296 w 6306379"/>
                  <a:gd name="connsiteY1" fmla="*/ 82730 h 10509082"/>
                  <a:gd name="connsiteX2" fmla="*/ 259695 w 6306379"/>
                  <a:gd name="connsiteY2" fmla="*/ 5493885 h 10509082"/>
                  <a:gd name="connsiteX3" fmla="*/ 1211172 w 6306379"/>
                  <a:gd name="connsiteY3" fmla="*/ 9973816 h 10509082"/>
                  <a:gd name="connsiteX0" fmla="*/ 1211172 w 5897079"/>
                  <a:gd name="connsiteY0" fmla="*/ 9918809 h 10346948"/>
                  <a:gd name="connsiteX1" fmla="*/ 5320296 w 5897079"/>
                  <a:gd name="connsiteY1" fmla="*/ 27723 h 10346948"/>
                  <a:gd name="connsiteX2" fmla="*/ 259695 w 5897079"/>
                  <a:gd name="connsiteY2" fmla="*/ 5438878 h 10346948"/>
                  <a:gd name="connsiteX3" fmla="*/ 1211172 w 5897079"/>
                  <a:gd name="connsiteY3" fmla="*/ 9918809 h 10346948"/>
                  <a:gd name="connsiteX0" fmla="*/ 1211172 w 5991438"/>
                  <a:gd name="connsiteY0" fmla="*/ 9944557 h 10377854"/>
                  <a:gd name="connsiteX1" fmla="*/ 5320296 w 5991438"/>
                  <a:gd name="connsiteY1" fmla="*/ 53471 h 10377854"/>
                  <a:gd name="connsiteX2" fmla="*/ 259695 w 5991438"/>
                  <a:gd name="connsiteY2" fmla="*/ 5464626 h 10377854"/>
                  <a:gd name="connsiteX3" fmla="*/ 1211172 w 5991438"/>
                  <a:gd name="connsiteY3" fmla="*/ 9944557 h 10377854"/>
                  <a:gd name="connsiteX0" fmla="*/ 1625406 w 6346103"/>
                  <a:gd name="connsiteY0" fmla="*/ 9944557 h 10367855"/>
                  <a:gd name="connsiteX1" fmla="*/ 5734530 w 6346103"/>
                  <a:gd name="connsiteY1" fmla="*/ 53471 h 10367855"/>
                  <a:gd name="connsiteX2" fmla="*/ 673929 w 6346103"/>
                  <a:gd name="connsiteY2" fmla="*/ 5464626 h 10367855"/>
                  <a:gd name="connsiteX3" fmla="*/ 1625406 w 6346103"/>
                  <a:gd name="connsiteY3" fmla="*/ 9944557 h 10367855"/>
                  <a:gd name="connsiteX0" fmla="*/ 1546605 w 6267302"/>
                  <a:gd name="connsiteY0" fmla="*/ 9942402 h 10365700"/>
                  <a:gd name="connsiteX1" fmla="*/ 5655729 w 6267302"/>
                  <a:gd name="connsiteY1" fmla="*/ 51316 h 10365700"/>
                  <a:gd name="connsiteX2" fmla="*/ 595128 w 6267302"/>
                  <a:gd name="connsiteY2" fmla="*/ 5462471 h 10365700"/>
                  <a:gd name="connsiteX3" fmla="*/ 1546605 w 6267302"/>
                  <a:gd name="connsiteY3" fmla="*/ 9942402 h 10365700"/>
                  <a:gd name="connsiteX0" fmla="*/ 1546605 w 6313158"/>
                  <a:gd name="connsiteY0" fmla="*/ 10049379 h 10488597"/>
                  <a:gd name="connsiteX1" fmla="*/ 5655729 w 6313158"/>
                  <a:gd name="connsiteY1" fmla="*/ 158293 h 10488597"/>
                  <a:gd name="connsiteX2" fmla="*/ 595128 w 6313158"/>
                  <a:gd name="connsiteY2" fmla="*/ 5569448 h 10488597"/>
                  <a:gd name="connsiteX3" fmla="*/ 1546605 w 6313158"/>
                  <a:gd name="connsiteY3" fmla="*/ 10049379 h 1048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3158" h="10488597">
                    <a:moveTo>
                      <a:pt x="1546605" y="10049379"/>
                    </a:moveTo>
                    <a:cubicBezTo>
                      <a:pt x="3923870" y="12864114"/>
                      <a:pt x="7884627" y="1272560"/>
                      <a:pt x="5655729" y="158293"/>
                    </a:cubicBezTo>
                    <a:cubicBezTo>
                      <a:pt x="3426831" y="-955974"/>
                      <a:pt x="1073505" y="4127412"/>
                      <a:pt x="595128" y="5569448"/>
                    </a:cubicBezTo>
                    <a:cubicBezTo>
                      <a:pt x="116751" y="7011484"/>
                      <a:pt x="-830660" y="7234644"/>
                      <a:pt x="1546605" y="10049379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高光3"/>
              <p:cNvSpPr/>
              <p:nvPr/>
            </p:nvSpPr>
            <p:spPr>
              <a:xfrm>
                <a:off x="-38284181" y="-8344730"/>
                <a:ext cx="5349792" cy="5094431"/>
              </a:xfrm>
              <a:custGeom>
                <a:avLst/>
                <a:gdLst>
                  <a:gd name="connsiteX0" fmla="*/ 0 w 14779640"/>
                  <a:gd name="connsiteY0" fmla="*/ 3618106 h 7236212"/>
                  <a:gd name="connsiteX1" fmla="*/ 7389820 w 14779640"/>
                  <a:gd name="connsiteY1" fmla="*/ 0 h 7236212"/>
                  <a:gd name="connsiteX2" fmla="*/ 14779640 w 14779640"/>
                  <a:gd name="connsiteY2" fmla="*/ 3618106 h 7236212"/>
                  <a:gd name="connsiteX3" fmla="*/ 7389820 w 14779640"/>
                  <a:gd name="connsiteY3" fmla="*/ 7236212 h 7236212"/>
                  <a:gd name="connsiteX4" fmla="*/ 0 w 14779640"/>
                  <a:gd name="connsiteY4" fmla="*/ 3618106 h 7236212"/>
                  <a:gd name="connsiteX0" fmla="*/ 51159 w 14830799"/>
                  <a:gd name="connsiteY0" fmla="*/ 3618106 h 21460212"/>
                  <a:gd name="connsiteX1" fmla="*/ 7440979 w 14830799"/>
                  <a:gd name="connsiteY1" fmla="*/ 0 h 21460212"/>
                  <a:gd name="connsiteX2" fmla="*/ 14830799 w 14830799"/>
                  <a:gd name="connsiteY2" fmla="*/ 3618106 h 21460212"/>
                  <a:gd name="connsiteX3" fmla="*/ 10692179 w 14830799"/>
                  <a:gd name="connsiteY3" fmla="*/ 21460212 h 21460212"/>
                  <a:gd name="connsiteX4" fmla="*/ 51159 w 14830799"/>
                  <a:gd name="connsiteY4" fmla="*/ 3618106 h 21460212"/>
                  <a:gd name="connsiteX0" fmla="*/ 33641 w 10985330"/>
                  <a:gd name="connsiteY0" fmla="*/ 4826925 h 22686861"/>
                  <a:gd name="connsiteX1" fmla="*/ 7423461 w 10985330"/>
                  <a:gd name="connsiteY1" fmla="*/ 1208819 h 22686861"/>
                  <a:gd name="connsiteX2" fmla="*/ 10674661 w 10985330"/>
                  <a:gd name="connsiteY2" fmla="*/ 22669031 h 22686861"/>
                  <a:gd name="connsiteX3" fmla="*/ 33641 w 10985330"/>
                  <a:gd name="connsiteY3" fmla="*/ 4826925 h 22686861"/>
                  <a:gd name="connsiteX0" fmla="*/ 61332 w 7242556"/>
                  <a:gd name="connsiteY0" fmla="*/ 10582791 h 21929930"/>
                  <a:gd name="connsiteX1" fmla="*/ 3895152 w 7242556"/>
                  <a:gd name="connsiteY1" fmla="*/ 259085 h 21929930"/>
                  <a:gd name="connsiteX2" fmla="*/ 7146352 w 7242556"/>
                  <a:gd name="connsiteY2" fmla="*/ 21719297 h 21929930"/>
                  <a:gd name="connsiteX3" fmla="*/ 61332 w 7242556"/>
                  <a:gd name="connsiteY3" fmla="*/ 10582791 h 21929930"/>
                  <a:gd name="connsiteX0" fmla="*/ 32844 w 7277710"/>
                  <a:gd name="connsiteY0" fmla="*/ 10284708 h 21620326"/>
                  <a:gd name="connsiteX1" fmla="*/ 4577864 w 7277710"/>
                  <a:gd name="connsiteY1" fmla="*/ 265802 h 21620326"/>
                  <a:gd name="connsiteX2" fmla="*/ 7117864 w 7277710"/>
                  <a:gd name="connsiteY2" fmla="*/ 21421214 h 21620326"/>
                  <a:gd name="connsiteX3" fmla="*/ 32844 w 7277710"/>
                  <a:gd name="connsiteY3" fmla="*/ 10284708 h 21620326"/>
                  <a:gd name="connsiteX0" fmla="*/ 19319 w 7330735"/>
                  <a:gd name="connsiteY0" fmla="*/ 9986980 h 21311359"/>
                  <a:gd name="connsiteX1" fmla="*/ 5072339 w 7330735"/>
                  <a:gd name="connsiteY1" fmla="*/ 272874 h 21311359"/>
                  <a:gd name="connsiteX2" fmla="*/ 7104339 w 7330735"/>
                  <a:gd name="connsiteY2" fmla="*/ 21123486 h 21311359"/>
                  <a:gd name="connsiteX3" fmla="*/ 19319 w 7330735"/>
                  <a:gd name="connsiteY3" fmla="*/ 9986980 h 21311359"/>
                  <a:gd name="connsiteX0" fmla="*/ 19319 w 7330735"/>
                  <a:gd name="connsiteY0" fmla="*/ 9992342 h 21432968"/>
                  <a:gd name="connsiteX1" fmla="*/ 5072339 w 7330735"/>
                  <a:gd name="connsiteY1" fmla="*/ 278236 h 21432968"/>
                  <a:gd name="connsiteX2" fmla="*/ 7104339 w 7330735"/>
                  <a:gd name="connsiteY2" fmla="*/ 21246835 h 21432968"/>
                  <a:gd name="connsiteX3" fmla="*/ 19319 w 7330735"/>
                  <a:gd name="connsiteY3" fmla="*/ 9992342 h 21432968"/>
                  <a:gd name="connsiteX0" fmla="*/ 19319 w 7330735"/>
                  <a:gd name="connsiteY0" fmla="*/ 9992342 h 21246835"/>
                  <a:gd name="connsiteX1" fmla="*/ 5072339 w 7330735"/>
                  <a:gd name="connsiteY1" fmla="*/ 278236 h 21246835"/>
                  <a:gd name="connsiteX2" fmla="*/ 7104339 w 7330735"/>
                  <a:gd name="connsiteY2" fmla="*/ 21246835 h 21246835"/>
                  <a:gd name="connsiteX3" fmla="*/ 19319 w 7330735"/>
                  <a:gd name="connsiteY3" fmla="*/ 9992342 h 21246835"/>
                  <a:gd name="connsiteX0" fmla="*/ 38567 w 7349983"/>
                  <a:gd name="connsiteY0" fmla="*/ 10020165 h 21274658"/>
                  <a:gd name="connsiteX1" fmla="*/ 5091587 w 7349983"/>
                  <a:gd name="connsiteY1" fmla="*/ 306059 h 21274658"/>
                  <a:gd name="connsiteX2" fmla="*/ 7123587 w 7349983"/>
                  <a:gd name="connsiteY2" fmla="*/ 21274658 h 21274658"/>
                  <a:gd name="connsiteX3" fmla="*/ 38567 w 7349983"/>
                  <a:gd name="connsiteY3" fmla="*/ 10020165 h 21274658"/>
                  <a:gd name="connsiteX0" fmla="*/ 19319 w 7330735"/>
                  <a:gd name="connsiteY0" fmla="*/ 9992343 h 21246836"/>
                  <a:gd name="connsiteX1" fmla="*/ 5072339 w 7330735"/>
                  <a:gd name="connsiteY1" fmla="*/ 278237 h 21246836"/>
                  <a:gd name="connsiteX2" fmla="*/ 7104339 w 7330735"/>
                  <a:gd name="connsiteY2" fmla="*/ 21246836 h 21246836"/>
                  <a:gd name="connsiteX3" fmla="*/ 19319 w 7330735"/>
                  <a:gd name="connsiteY3" fmla="*/ 9992343 h 21246836"/>
                  <a:gd name="connsiteX0" fmla="*/ 23793 w 7433450"/>
                  <a:gd name="connsiteY0" fmla="*/ 9719794 h 20974287"/>
                  <a:gd name="connsiteX1" fmla="*/ 5076813 w 7433450"/>
                  <a:gd name="connsiteY1" fmla="*/ 5688 h 20974287"/>
                  <a:gd name="connsiteX2" fmla="*/ 7108813 w 7433450"/>
                  <a:gd name="connsiteY2" fmla="*/ 20974287 h 20974287"/>
                  <a:gd name="connsiteX3" fmla="*/ 23793 w 7433450"/>
                  <a:gd name="connsiteY3" fmla="*/ 9719794 h 20974287"/>
                  <a:gd name="connsiteX0" fmla="*/ 40924 w 7381672"/>
                  <a:gd name="connsiteY0" fmla="*/ 9955604 h 21210097"/>
                  <a:gd name="connsiteX1" fmla="*/ 4592499 w 7381672"/>
                  <a:gd name="connsiteY1" fmla="*/ 5523 h 21210097"/>
                  <a:gd name="connsiteX2" fmla="*/ 7125944 w 7381672"/>
                  <a:gd name="connsiteY2" fmla="*/ 21210097 h 21210097"/>
                  <a:gd name="connsiteX3" fmla="*/ 40924 w 7381672"/>
                  <a:gd name="connsiteY3" fmla="*/ 9955604 h 21210097"/>
                  <a:gd name="connsiteX0" fmla="*/ 46553 w 7435745"/>
                  <a:gd name="connsiteY0" fmla="*/ 9958765 h 21213258"/>
                  <a:gd name="connsiteX1" fmla="*/ 4598128 w 7435745"/>
                  <a:gd name="connsiteY1" fmla="*/ 8684 h 21213258"/>
                  <a:gd name="connsiteX2" fmla="*/ 7131573 w 7435745"/>
                  <a:gd name="connsiteY2" fmla="*/ 21213258 h 21213258"/>
                  <a:gd name="connsiteX3" fmla="*/ 46553 w 7435745"/>
                  <a:gd name="connsiteY3" fmla="*/ 9958765 h 21213258"/>
                  <a:gd name="connsiteX0" fmla="*/ 5950 w 7395142"/>
                  <a:gd name="connsiteY0" fmla="*/ 9960741 h 21215234"/>
                  <a:gd name="connsiteX1" fmla="*/ 4557525 w 7395142"/>
                  <a:gd name="connsiteY1" fmla="*/ 10660 h 21215234"/>
                  <a:gd name="connsiteX2" fmla="*/ 7090970 w 7395142"/>
                  <a:gd name="connsiteY2" fmla="*/ 21215234 h 21215234"/>
                  <a:gd name="connsiteX3" fmla="*/ 5950 w 7395142"/>
                  <a:gd name="connsiteY3" fmla="*/ 9960741 h 21215234"/>
                  <a:gd name="connsiteX0" fmla="*/ 0 w 4551575"/>
                  <a:gd name="connsiteY0" fmla="*/ 9960741 h 9960741"/>
                  <a:gd name="connsiteX1" fmla="*/ 4551575 w 4551575"/>
                  <a:gd name="connsiteY1" fmla="*/ 10660 h 9960741"/>
                  <a:gd name="connsiteX2" fmla="*/ 0 w 4551575"/>
                  <a:gd name="connsiteY2" fmla="*/ 9960741 h 9960741"/>
                  <a:gd name="connsiteX0" fmla="*/ 0 w 5777166"/>
                  <a:gd name="connsiteY0" fmla="*/ 10548349 h 10548349"/>
                  <a:gd name="connsiteX1" fmla="*/ 4551575 w 5777166"/>
                  <a:gd name="connsiteY1" fmla="*/ 598268 h 10548349"/>
                  <a:gd name="connsiteX2" fmla="*/ 0 w 5777166"/>
                  <a:gd name="connsiteY2" fmla="*/ 10548349 h 10548349"/>
                  <a:gd name="connsiteX0" fmla="*/ 0 w 6056565"/>
                  <a:gd name="connsiteY0" fmla="*/ 9904467 h 9904467"/>
                  <a:gd name="connsiteX1" fmla="*/ 5023524 w 6056565"/>
                  <a:gd name="connsiteY1" fmla="*/ 426335 h 9904467"/>
                  <a:gd name="connsiteX2" fmla="*/ 0 w 6056565"/>
                  <a:gd name="connsiteY2" fmla="*/ 9904467 h 9904467"/>
                  <a:gd name="connsiteX0" fmla="*/ 0 w 6002749"/>
                  <a:gd name="connsiteY0" fmla="*/ 10076218 h 10076218"/>
                  <a:gd name="connsiteX1" fmla="*/ 4964530 w 6002749"/>
                  <a:gd name="connsiteY1" fmla="*/ 421106 h 10076218"/>
                  <a:gd name="connsiteX2" fmla="*/ 0 w 6002749"/>
                  <a:gd name="connsiteY2" fmla="*/ 10076218 h 10076218"/>
                  <a:gd name="connsiteX0" fmla="*/ 0 w 5560284"/>
                  <a:gd name="connsiteY0" fmla="*/ 9822272 h 9822272"/>
                  <a:gd name="connsiteX1" fmla="*/ 4964530 w 5560284"/>
                  <a:gd name="connsiteY1" fmla="*/ 167160 h 9822272"/>
                  <a:gd name="connsiteX2" fmla="*/ 0 w 5560284"/>
                  <a:gd name="connsiteY2" fmla="*/ 9822272 h 9822272"/>
                  <a:gd name="connsiteX0" fmla="*/ 0 w 4109124"/>
                  <a:gd name="connsiteY0" fmla="*/ 9891086 h 9891086"/>
                  <a:gd name="connsiteX1" fmla="*/ 4109124 w 4109124"/>
                  <a:gd name="connsiteY1" fmla="*/ 0 h 9891086"/>
                  <a:gd name="connsiteX2" fmla="*/ 0 w 4109124"/>
                  <a:gd name="connsiteY2" fmla="*/ 9891086 h 9891086"/>
                  <a:gd name="connsiteX0" fmla="*/ 831891 w 4941015"/>
                  <a:gd name="connsiteY0" fmla="*/ 9891086 h 10421222"/>
                  <a:gd name="connsiteX1" fmla="*/ 4941015 w 4941015"/>
                  <a:gd name="connsiteY1" fmla="*/ 0 h 10421222"/>
                  <a:gd name="connsiteX2" fmla="*/ 831891 w 4941015"/>
                  <a:gd name="connsiteY2" fmla="*/ 9891086 h 10421222"/>
                  <a:gd name="connsiteX0" fmla="*/ 1002848 w 6098055"/>
                  <a:gd name="connsiteY0" fmla="*/ 10569087 h 11104353"/>
                  <a:gd name="connsiteX1" fmla="*/ 5111972 w 6098055"/>
                  <a:gd name="connsiteY1" fmla="*/ 678001 h 11104353"/>
                  <a:gd name="connsiteX2" fmla="*/ 1002848 w 6098055"/>
                  <a:gd name="connsiteY2" fmla="*/ 10569087 h 11104353"/>
                  <a:gd name="connsiteX0" fmla="*/ 1211172 w 6306379"/>
                  <a:gd name="connsiteY0" fmla="*/ 9973816 h 10509082"/>
                  <a:gd name="connsiteX1" fmla="*/ 5320296 w 6306379"/>
                  <a:gd name="connsiteY1" fmla="*/ 82730 h 10509082"/>
                  <a:gd name="connsiteX2" fmla="*/ 259695 w 6306379"/>
                  <a:gd name="connsiteY2" fmla="*/ 5493885 h 10509082"/>
                  <a:gd name="connsiteX3" fmla="*/ 1211172 w 6306379"/>
                  <a:gd name="connsiteY3" fmla="*/ 9973816 h 10509082"/>
                  <a:gd name="connsiteX0" fmla="*/ 1211172 w 5897079"/>
                  <a:gd name="connsiteY0" fmla="*/ 9918809 h 10346948"/>
                  <a:gd name="connsiteX1" fmla="*/ 5320296 w 5897079"/>
                  <a:gd name="connsiteY1" fmla="*/ 27723 h 10346948"/>
                  <a:gd name="connsiteX2" fmla="*/ 259695 w 5897079"/>
                  <a:gd name="connsiteY2" fmla="*/ 5438878 h 10346948"/>
                  <a:gd name="connsiteX3" fmla="*/ 1211172 w 5897079"/>
                  <a:gd name="connsiteY3" fmla="*/ 9918809 h 10346948"/>
                  <a:gd name="connsiteX0" fmla="*/ 1211172 w 5991438"/>
                  <a:gd name="connsiteY0" fmla="*/ 9944557 h 10377854"/>
                  <a:gd name="connsiteX1" fmla="*/ 5320296 w 5991438"/>
                  <a:gd name="connsiteY1" fmla="*/ 53471 h 10377854"/>
                  <a:gd name="connsiteX2" fmla="*/ 259695 w 5991438"/>
                  <a:gd name="connsiteY2" fmla="*/ 5464626 h 10377854"/>
                  <a:gd name="connsiteX3" fmla="*/ 1211172 w 5991438"/>
                  <a:gd name="connsiteY3" fmla="*/ 9944557 h 10377854"/>
                  <a:gd name="connsiteX0" fmla="*/ 1625406 w 6346103"/>
                  <a:gd name="connsiteY0" fmla="*/ 9944557 h 10367855"/>
                  <a:gd name="connsiteX1" fmla="*/ 5734530 w 6346103"/>
                  <a:gd name="connsiteY1" fmla="*/ 53471 h 10367855"/>
                  <a:gd name="connsiteX2" fmla="*/ 673929 w 6346103"/>
                  <a:gd name="connsiteY2" fmla="*/ 5464626 h 10367855"/>
                  <a:gd name="connsiteX3" fmla="*/ 1625406 w 6346103"/>
                  <a:gd name="connsiteY3" fmla="*/ 9944557 h 10367855"/>
                  <a:gd name="connsiteX0" fmla="*/ 1546605 w 6267302"/>
                  <a:gd name="connsiteY0" fmla="*/ 9942402 h 10365700"/>
                  <a:gd name="connsiteX1" fmla="*/ 5655729 w 6267302"/>
                  <a:gd name="connsiteY1" fmla="*/ 51316 h 10365700"/>
                  <a:gd name="connsiteX2" fmla="*/ 595128 w 6267302"/>
                  <a:gd name="connsiteY2" fmla="*/ 5462471 h 10365700"/>
                  <a:gd name="connsiteX3" fmla="*/ 1546605 w 6267302"/>
                  <a:gd name="connsiteY3" fmla="*/ 9942402 h 10365700"/>
                  <a:gd name="connsiteX0" fmla="*/ 1546605 w 6313158"/>
                  <a:gd name="connsiteY0" fmla="*/ 10049379 h 10488597"/>
                  <a:gd name="connsiteX1" fmla="*/ 5655729 w 6313158"/>
                  <a:gd name="connsiteY1" fmla="*/ 158293 h 10488597"/>
                  <a:gd name="connsiteX2" fmla="*/ 595128 w 6313158"/>
                  <a:gd name="connsiteY2" fmla="*/ 5569448 h 10488597"/>
                  <a:gd name="connsiteX3" fmla="*/ 1546605 w 6313158"/>
                  <a:gd name="connsiteY3" fmla="*/ 10049379 h 10488597"/>
                  <a:gd name="connsiteX0" fmla="*/ 4253624 w 5817335"/>
                  <a:gd name="connsiteY0" fmla="*/ 4615968 h 5505007"/>
                  <a:gd name="connsiteX1" fmla="*/ 5067098 w 5817335"/>
                  <a:gd name="connsiteY1" fmla="*/ 1732 h 5505007"/>
                  <a:gd name="connsiteX2" fmla="*/ 6497 w 5817335"/>
                  <a:gd name="connsiteY2" fmla="*/ 5412887 h 5505007"/>
                  <a:gd name="connsiteX3" fmla="*/ 4253624 w 5817335"/>
                  <a:gd name="connsiteY3" fmla="*/ 4615968 h 5505007"/>
                  <a:gd name="connsiteX0" fmla="*/ 2824016 w 3794356"/>
                  <a:gd name="connsiteY0" fmla="*/ 4888907 h 4892197"/>
                  <a:gd name="connsiteX1" fmla="*/ 3637490 w 3794356"/>
                  <a:gd name="connsiteY1" fmla="*/ 274671 h 4892197"/>
                  <a:gd name="connsiteX2" fmla="*/ 5639 w 3794356"/>
                  <a:gd name="connsiteY2" fmla="*/ 999526 h 4892197"/>
                  <a:gd name="connsiteX3" fmla="*/ 2824016 w 3794356"/>
                  <a:gd name="connsiteY3" fmla="*/ 4888907 h 4892197"/>
                  <a:gd name="connsiteX0" fmla="*/ 2903488 w 4769353"/>
                  <a:gd name="connsiteY0" fmla="*/ 4888907 h 4930142"/>
                  <a:gd name="connsiteX1" fmla="*/ 3716962 w 4769353"/>
                  <a:gd name="connsiteY1" fmla="*/ 274671 h 4930142"/>
                  <a:gd name="connsiteX2" fmla="*/ 85111 w 4769353"/>
                  <a:gd name="connsiteY2" fmla="*/ 999526 h 4930142"/>
                  <a:gd name="connsiteX3" fmla="*/ 2903488 w 4769353"/>
                  <a:gd name="connsiteY3" fmla="*/ 4888907 h 4930142"/>
                  <a:gd name="connsiteX0" fmla="*/ 3268425 w 5134290"/>
                  <a:gd name="connsiteY0" fmla="*/ 5083208 h 5134029"/>
                  <a:gd name="connsiteX1" fmla="*/ 4081899 w 5134290"/>
                  <a:gd name="connsiteY1" fmla="*/ 468972 h 5134029"/>
                  <a:gd name="connsiteX2" fmla="*/ 450048 w 5134290"/>
                  <a:gd name="connsiteY2" fmla="*/ 1193827 h 5134029"/>
                  <a:gd name="connsiteX3" fmla="*/ 3268425 w 5134290"/>
                  <a:gd name="connsiteY3" fmla="*/ 5083208 h 5134029"/>
                  <a:gd name="connsiteX0" fmla="*/ 3268425 w 5349792"/>
                  <a:gd name="connsiteY0" fmla="*/ 5043610 h 5094431"/>
                  <a:gd name="connsiteX1" fmla="*/ 4081899 w 5349792"/>
                  <a:gd name="connsiteY1" fmla="*/ 429374 h 5094431"/>
                  <a:gd name="connsiteX2" fmla="*/ 450048 w 5349792"/>
                  <a:gd name="connsiteY2" fmla="*/ 1154229 h 5094431"/>
                  <a:gd name="connsiteX3" fmla="*/ 3268425 w 5349792"/>
                  <a:gd name="connsiteY3" fmla="*/ 5043610 h 5094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9792" h="5094431">
                    <a:moveTo>
                      <a:pt x="3268425" y="5043610"/>
                    </a:moveTo>
                    <a:cubicBezTo>
                      <a:pt x="6597884" y="4579901"/>
                      <a:pt x="5199328" y="982354"/>
                      <a:pt x="4081899" y="429374"/>
                    </a:cubicBezTo>
                    <a:cubicBezTo>
                      <a:pt x="2964470" y="-123606"/>
                      <a:pt x="1423827" y="-376810"/>
                      <a:pt x="450048" y="1154229"/>
                    </a:cubicBezTo>
                    <a:cubicBezTo>
                      <a:pt x="-523731" y="2685268"/>
                      <a:pt x="-61034" y="5507319"/>
                      <a:pt x="3268425" y="504361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高光2"/>
              <p:cNvSpPr/>
              <p:nvPr/>
            </p:nvSpPr>
            <p:spPr>
              <a:xfrm>
                <a:off x="-49929261" y="-12674209"/>
                <a:ext cx="4435339" cy="1282651"/>
              </a:xfrm>
              <a:custGeom>
                <a:avLst/>
                <a:gdLst>
                  <a:gd name="connsiteX0" fmla="*/ 0 w 14779640"/>
                  <a:gd name="connsiteY0" fmla="*/ 3618106 h 7236212"/>
                  <a:gd name="connsiteX1" fmla="*/ 7389820 w 14779640"/>
                  <a:gd name="connsiteY1" fmla="*/ 0 h 7236212"/>
                  <a:gd name="connsiteX2" fmla="*/ 14779640 w 14779640"/>
                  <a:gd name="connsiteY2" fmla="*/ 3618106 h 7236212"/>
                  <a:gd name="connsiteX3" fmla="*/ 7389820 w 14779640"/>
                  <a:gd name="connsiteY3" fmla="*/ 7236212 h 7236212"/>
                  <a:gd name="connsiteX4" fmla="*/ 0 w 14779640"/>
                  <a:gd name="connsiteY4" fmla="*/ 3618106 h 7236212"/>
                  <a:gd name="connsiteX0" fmla="*/ 51159 w 14830799"/>
                  <a:gd name="connsiteY0" fmla="*/ 3618106 h 21460212"/>
                  <a:gd name="connsiteX1" fmla="*/ 7440979 w 14830799"/>
                  <a:gd name="connsiteY1" fmla="*/ 0 h 21460212"/>
                  <a:gd name="connsiteX2" fmla="*/ 14830799 w 14830799"/>
                  <a:gd name="connsiteY2" fmla="*/ 3618106 h 21460212"/>
                  <a:gd name="connsiteX3" fmla="*/ 10692179 w 14830799"/>
                  <a:gd name="connsiteY3" fmla="*/ 21460212 h 21460212"/>
                  <a:gd name="connsiteX4" fmla="*/ 51159 w 14830799"/>
                  <a:gd name="connsiteY4" fmla="*/ 3618106 h 21460212"/>
                  <a:gd name="connsiteX0" fmla="*/ 33641 w 10985330"/>
                  <a:gd name="connsiteY0" fmla="*/ 4826925 h 22686861"/>
                  <a:gd name="connsiteX1" fmla="*/ 7423461 w 10985330"/>
                  <a:gd name="connsiteY1" fmla="*/ 1208819 h 22686861"/>
                  <a:gd name="connsiteX2" fmla="*/ 10674661 w 10985330"/>
                  <a:gd name="connsiteY2" fmla="*/ 22669031 h 22686861"/>
                  <a:gd name="connsiteX3" fmla="*/ 33641 w 10985330"/>
                  <a:gd name="connsiteY3" fmla="*/ 4826925 h 22686861"/>
                  <a:gd name="connsiteX0" fmla="*/ 61332 w 7242556"/>
                  <a:gd name="connsiteY0" fmla="*/ 10582791 h 21929930"/>
                  <a:gd name="connsiteX1" fmla="*/ 3895152 w 7242556"/>
                  <a:gd name="connsiteY1" fmla="*/ 259085 h 21929930"/>
                  <a:gd name="connsiteX2" fmla="*/ 7146352 w 7242556"/>
                  <a:gd name="connsiteY2" fmla="*/ 21719297 h 21929930"/>
                  <a:gd name="connsiteX3" fmla="*/ 61332 w 7242556"/>
                  <a:gd name="connsiteY3" fmla="*/ 10582791 h 21929930"/>
                  <a:gd name="connsiteX0" fmla="*/ 32844 w 7277710"/>
                  <a:gd name="connsiteY0" fmla="*/ 10284708 h 21620326"/>
                  <a:gd name="connsiteX1" fmla="*/ 4577864 w 7277710"/>
                  <a:gd name="connsiteY1" fmla="*/ 265802 h 21620326"/>
                  <a:gd name="connsiteX2" fmla="*/ 7117864 w 7277710"/>
                  <a:gd name="connsiteY2" fmla="*/ 21421214 h 21620326"/>
                  <a:gd name="connsiteX3" fmla="*/ 32844 w 7277710"/>
                  <a:gd name="connsiteY3" fmla="*/ 10284708 h 21620326"/>
                  <a:gd name="connsiteX0" fmla="*/ 19319 w 7330735"/>
                  <a:gd name="connsiteY0" fmla="*/ 9986980 h 21311359"/>
                  <a:gd name="connsiteX1" fmla="*/ 5072339 w 7330735"/>
                  <a:gd name="connsiteY1" fmla="*/ 272874 h 21311359"/>
                  <a:gd name="connsiteX2" fmla="*/ 7104339 w 7330735"/>
                  <a:gd name="connsiteY2" fmla="*/ 21123486 h 21311359"/>
                  <a:gd name="connsiteX3" fmla="*/ 19319 w 7330735"/>
                  <a:gd name="connsiteY3" fmla="*/ 9986980 h 21311359"/>
                  <a:gd name="connsiteX0" fmla="*/ 19319 w 7330735"/>
                  <a:gd name="connsiteY0" fmla="*/ 9992342 h 21432968"/>
                  <a:gd name="connsiteX1" fmla="*/ 5072339 w 7330735"/>
                  <a:gd name="connsiteY1" fmla="*/ 278236 h 21432968"/>
                  <a:gd name="connsiteX2" fmla="*/ 7104339 w 7330735"/>
                  <a:gd name="connsiteY2" fmla="*/ 21246835 h 21432968"/>
                  <a:gd name="connsiteX3" fmla="*/ 19319 w 7330735"/>
                  <a:gd name="connsiteY3" fmla="*/ 9992342 h 21432968"/>
                  <a:gd name="connsiteX0" fmla="*/ 19319 w 7330735"/>
                  <a:gd name="connsiteY0" fmla="*/ 9992342 h 21246835"/>
                  <a:gd name="connsiteX1" fmla="*/ 5072339 w 7330735"/>
                  <a:gd name="connsiteY1" fmla="*/ 278236 h 21246835"/>
                  <a:gd name="connsiteX2" fmla="*/ 7104339 w 7330735"/>
                  <a:gd name="connsiteY2" fmla="*/ 21246835 h 21246835"/>
                  <a:gd name="connsiteX3" fmla="*/ 19319 w 7330735"/>
                  <a:gd name="connsiteY3" fmla="*/ 9992342 h 21246835"/>
                  <a:gd name="connsiteX0" fmla="*/ 38567 w 7349983"/>
                  <a:gd name="connsiteY0" fmla="*/ 10020165 h 21274658"/>
                  <a:gd name="connsiteX1" fmla="*/ 5091587 w 7349983"/>
                  <a:gd name="connsiteY1" fmla="*/ 306059 h 21274658"/>
                  <a:gd name="connsiteX2" fmla="*/ 7123587 w 7349983"/>
                  <a:gd name="connsiteY2" fmla="*/ 21274658 h 21274658"/>
                  <a:gd name="connsiteX3" fmla="*/ 38567 w 7349983"/>
                  <a:gd name="connsiteY3" fmla="*/ 10020165 h 21274658"/>
                  <a:gd name="connsiteX0" fmla="*/ 19319 w 7330735"/>
                  <a:gd name="connsiteY0" fmla="*/ 9992343 h 21246836"/>
                  <a:gd name="connsiteX1" fmla="*/ 5072339 w 7330735"/>
                  <a:gd name="connsiteY1" fmla="*/ 278237 h 21246836"/>
                  <a:gd name="connsiteX2" fmla="*/ 7104339 w 7330735"/>
                  <a:gd name="connsiteY2" fmla="*/ 21246836 h 21246836"/>
                  <a:gd name="connsiteX3" fmla="*/ 19319 w 7330735"/>
                  <a:gd name="connsiteY3" fmla="*/ 9992343 h 21246836"/>
                  <a:gd name="connsiteX0" fmla="*/ 23793 w 7433450"/>
                  <a:gd name="connsiteY0" fmla="*/ 9719794 h 20974287"/>
                  <a:gd name="connsiteX1" fmla="*/ 5076813 w 7433450"/>
                  <a:gd name="connsiteY1" fmla="*/ 5688 h 20974287"/>
                  <a:gd name="connsiteX2" fmla="*/ 7108813 w 7433450"/>
                  <a:gd name="connsiteY2" fmla="*/ 20974287 h 20974287"/>
                  <a:gd name="connsiteX3" fmla="*/ 23793 w 7433450"/>
                  <a:gd name="connsiteY3" fmla="*/ 9719794 h 20974287"/>
                  <a:gd name="connsiteX0" fmla="*/ 40924 w 7381672"/>
                  <a:gd name="connsiteY0" fmla="*/ 9955604 h 21210097"/>
                  <a:gd name="connsiteX1" fmla="*/ 4592499 w 7381672"/>
                  <a:gd name="connsiteY1" fmla="*/ 5523 h 21210097"/>
                  <a:gd name="connsiteX2" fmla="*/ 7125944 w 7381672"/>
                  <a:gd name="connsiteY2" fmla="*/ 21210097 h 21210097"/>
                  <a:gd name="connsiteX3" fmla="*/ 40924 w 7381672"/>
                  <a:gd name="connsiteY3" fmla="*/ 9955604 h 21210097"/>
                  <a:gd name="connsiteX0" fmla="*/ 46553 w 7435745"/>
                  <a:gd name="connsiteY0" fmla="*/ 9958765 h 21213258"/>
                  <a:gd name="connsiteX1" fmla="*/ 4598128 w 7435745"/>
                  <a:gd name="connsiteY1" fmla="*/ 8684 h 21213258"/>
                  <a:gd name="connsiteX2" fmla="*/ 7131573 w 7435745"/>
                  <a:gd name="connsiteY2" fmla="*/ 21213258 h 21213258"/>
                  <a:gd name="connsiteX3" fmla="*/ 46553 w 7435745"/>
                  <a:gd name="connsiteY3" fmla="*/ 9958765 h 21213258"/>
                  <a:gd name="connsiteX0" fmla="*/ 5950 w 7395142"/>
                  <a:gd name="connsiteY0" fmla="*/ 9960741 h 21215234"/>
                  <a:gd name="connsiteX1" fmla="*/ 4557525 w 7395142"/>
                  <a:gd name="connsiteY1" fmla="*/ 10660 h 21215234"/>
                  <a:gd name="connsiteX2" fmla="*/ 7090970 w 7395142"/>
                  <a:gd name="connsiteY2" fmla="*/ 21215234 h 21215234"/>
                  <a:gd name="connsiteX3" fmla="*/ 5950 w 7395142"/>
                  <a:gd name="connsiteY3" fmla="*/ 9960741 h 21215234"/>
                  <a:gd name="connsiteX0" fmla="*/ 0 w 4551575"/>
                  <a:gd name="connsiteY0" fmla="*/ 9960741 h 9960741"/>
                  <a:gd name="connsiteX1" fmla="*/ 4551575 w 4551575"/>
                  <a:gd name="connsiteY1" fmla="*/ 10660 h 9960741"/>
                  <a:gd name="connsiteX2" fmla="*/ 0 w 4551575"/>
                  <a:gd name="connsiteY2" fmla="*/ 9960741 h 9960741"/>
                  <a:gd name="connsiteX0" fmla="*/ 0 w 5777166"/>
                  <a:gd name="connsiteY0" fmla="*/ 10548349 h 10548349"/>
                  <a:gd name="connsiteX1" fmla="*/ 4551575 w 5777166"/>
                  <a:gd name="connsiteY1" fmla="*/ 598268 h 10548349"/>
                  <a:gd name="connsiteX2" fmla="*/ 0 w 5777166"/>
                  <a:gd name="connsiteY2" fmla="*/ 10548349 h 10548349"/>
                  <a:gd name="connsiteX0" fmla="*/ 0 w 6056565"/>
                  <a:gd name="connsiteY0" fmla="*/ 9904467 h 9904467"/>
                  <a:gd name="connsiteX1" fmla="*/ 5023524 w 6056565"/>
                  <a:gd name="connsiteY1" fmla="*/ 426335 h 9904467"/>
                  <a:gd name="connsiteX2" fmla="*/ 0 w 6056565"/>
                  <a:gd name="connsiteY2" fmla="*/ 9904467 h 9904467"/>
                  <a:gd name="connsiteX0" fmla="*/ 0 w 6002749"/>
                  <a:gd name="connsiteY0" fmla="*/ 10076218 h 10076218"/>
                  <a:gd name="connsiteX1" fmla="*/ 4964530 w 6002749"/>
                  <a:gd name="connsiteY1" fmla="*/ 421106 h 10076218"/>
                  <a:gd name="connsiteX2" fmla="*/ 0 w 6002749"/>
                  <a:gd name="connsiteY2" fmla="*/ 10076218 h 10076218"/>
                  <a:gd name="connsiteX0" fmla="*/ 0 w 5560284"/>
                  <a:gd name="connsiteY0" fmla="*/ 9822272 h 9822272"/>
                  <a:gd name="connsiteX1" fmla="*/ 4964530 w 5560284"/>
                  <a:gd name="connsiteY1" fmla="*/ 167160 h 9822272"/>
                  <a:gd name="connsiteX2" fmla="*/ 0 w 5560284"/>
                  <a:gd name="connsiteY2" fmla="*/ 9822272 h 9822272"/>
                  <a:gd name="connsiteX0" fmla="*/ 0 w 4109124"/>
                  <a:gd name="connsiteY0" fmla="*/ 9891086 h 9891086"/>
                  <a:gd name="connsiteX1" fmla="*/ 4109124 w 4109124"/>
                  <a:gd name="connsiteY1" fmla="*/ 0 h 9891086"/>
                  <a:gd name="connsiteX2" fmla="*/ 0 w 4109124"/>
                  <a:gd name="connsiteY2" fmla="*/ 9891086 h 9891086"/>
                  <a:gd name="connsiteX0" fmla="*/ 831891 w 4941015"/>
                  <a:gd name="connsiteY0" fmla="*/ 9891086 h 10421222"/>
                  <a:gd name="connsiteX1" fmla="*/ 4941015 w 4941015"/>
                  <a:gd name="connsiteY1" fmla="*/ 0 h 10421222"/>
                  <a:gd name="connsiteX2" fmla="*/ 831891 w 4941015"/>
                  <a:gd name="connsiteY2" fmla="*/ 9891086 h 10421222"/>
                  <a:gd name="connsiteX0" fmla="*/ 1002848 w 6098055"/>
                  <a:gd name="connsiteY0" fmla="*/ 10569087 h 11104353"/>
                  <a:gd name="connsiteX1" fmla="*/ 5111972 w 6098055"/>
                  <a:gd name="connsiteY1" fmla="*/ 678001 h 11104353"/>
                  <a:gd name="connsiteX2" fmla="*/ 1002848 w 6098055"/>
                  <a:gd name="connsiteY2" fmla="*/ 10569087 h 11104353"/>
                  <a:gd name="connsiteX0" fmla="*/ 1211172 w 6306379"/>
                  <a:gd name="connsiteY0" fmla="*/ 9973816 h 10509082"/>
                  <a:gd name="connsiteX1" fmla="*/ 5320296 w 6306379"/>
                  <a:gd name="connsiteY1" fmla="*/ 82730 h 10509082"/>
                  <a:gd name="connsiteX2" fmla="*/ 259695 w 6306379"/>
                  <a:gd name="connsiteY2" fmla="*/ 5493885 h 10509082"/>
                  <a:gd name="connsiteX3" fmla="*/ 1211172 w 6306379"/>
                  <a:gd name="connsiteY3" fmla="*/ 9973816 h 10509082"/>
                  <a:gd name="connsiteX0" fmla="*/ 1211172 w 5897079"/>
                  <a:gd name="connsiteY0" fmla="*/ 9918809 h 10346948"/>
                  <a:gd name="connsiteX1" fmla="*/ 5320296 w 5897079"/>
                  <a:gd name="connsiteY1" fmla="*/ 27723 h 10346948"/>
                  <a:gd name="connsiteX2" fmla="*/ 259695 w 5897079"/>
                  <a:gd name="connsiteY2" fmla="*/ 5438878 h 10346948"/>
                  <a:gd name="connsiteX3" fmla="*/ 1211172 w 5897079"/>
                  <a:gd name="connsiteY3" fmla="*/ 9918809 h 10346948"/>
                  <a:gd name="connsiteX0" fmla="*/ 1211172 w 5991438"/>
                  <a:gd name="connsiteY0" fmla="*/ 9944557 h 10377854"/>
                  <a:gd name="connsiteX1" fmla="*/ 5320296 w 5991438"/>
                  <a:gd name="connsiteY1" fmla="*/ 53471 h 10377854"/>
                  <a:gd name="connsiteX2" fmla="*/ 259695 w 5991438"/>
                  <a:gd name="connsiteY2" fmla="*/ 5464626 h 10377854"/>
                  <a:gd name="connsiteX3" fmla="*/ 1211172 w 5991438"/>
                  <a:gd name="connsiteY3" fmla="*/ 9944557 h 10377854"/>
                  <a:gd name="connsiteX0" fmla="*/ 1625406 w 6346103"/>
                  <a:gd name="connsiteY0" fmla="*/ 9944557 h 10367855"/>
                  <a:gd name="connsiteX1" fmla="*/ 5734530 w 6346103"/>
                  <a:gd name="connsiteY1" fmla="*/ 53471 h 10367855"/>
                  <a:gd name="connsiteX2" fmla="*/ 673929 w 6346103"/>
                  <a:gd name="connsiteY2" fmla="*/ 5464626 h 10367855"/>
                  <a:gd name="connsiteX3" fmla="*/ 1625406 w 6346103"/>
                  <a:gd name="connsiteY3" fmla="*/ 9944557 h 10367855"/>
                  <a:gd name="connsiteX0" fmla="*/ 1546605 w 6267302"/>
                  <a:gd name="connsiteY0" fmla="*/ 9942402 h 10365700"/>
                  <a:gd name="connsiteX1" fmla="*/ 5655729 w 6267302"/>
                  <a:gd name="connsiteY1" fmla="*/ 51316 h 10365700"/>
                  <a:gd name="connsiteX2" fmla="*/ 595128 w 6267302"/>
                  <a:gd name="connsiteY2" fmla="*/ 5462471 h 10365700"/>
                  <a:gd name="connsiteX3" fmla="*/ 1546605 w 6267302"/>
                  <a:gd name="connsiteY3" fmla="*/ 9942402 h 10365700"/>
                  <a:gd name="connsiteX0" fmla="*/ 1546605 w 6313158"/>
                  <a:gd name="connsiteY0" fmla="*/ 10049379 h 10488597"/>
                  <a:gd name="connsiteX1" fmla="*/ 5655729 w 6313158"/>
                  <a:gd name="connsiteY1" fmla="*/ 158293 h 10488597"/>
                  <a:gd name="connsiteX2" fmla="*/ 595128 w 6313158"/>
                  <a:gd name="connsiteY2" fmla="*/ 5569448 h 10488597"/>
                  <a:gd name="connsiteX3" fmla="*/ 1546605 w 6313158"/>
                  <a:gd name="connsiteY3" fmla="*/ 10049379 h 10488597"/>
                  <a:gd name="connsiteX0" fmla="*/ 4253624 w 5817335"/>
                  <a:gd name="connsiteY0" fmla="*/ 4615968 h 5505007"/>
                  <a:gd name="connsiteX1" fmla="*/ 5067098 w 5817335"/>
                  <a:gd name="connsiteY1" fmla="*/ 1732 h 5505007"/>
                  <a:gd name="connsiteX2" fmla="*/ 6497 w 5817335"/>
                  <a:gd name="connsiteY2" fmla="*/ 5412887 h 5505007"/>
                  <a:gd name="connsiteX3" fmla="*/ 4253624 w 5817335"/>
                  <a:gd name="connsiteY3" fmla="*/ 4615968 h 5505007"/>
                  <a:gd name="connsiteX0" fmla="*/ 2824016 w 3794356"/>
                  <a:gd name="connsiteY0" fmla="*/ 4888907 h 4892197"/>
                  <a:gd name="connsiteX1" fmla="*/ 3637490 w 3794356"/>
                  <a:gd name="connsiteY1" fmla="*/ 274671 h 4892197"/>
                  <a:gd name="connsiteX2" fmla="*/ 5639 w 3794356"/>
                  <a:gd name="connsiteY2" fmla="*/ 999526 h 4892197"/>
                  <a:gd name="connsiteX3" fmla="*/ 2824016 w 3794356"/>
                  <a:gd name="connsiteY3" fmla="*/ 4888907 h 4892197"/>
                  <a:gd name="connsiteX0" fmla="*/ 2903488 w 4769353"/>
                  <a:gd name="connsiteY0" fmla="*/ 4888907 h 4930142"/>
                  <a:gd name="connsiteX1" fmla="*/ 3716962 w 4769353"/>
                  <a:gd name="connsiteY1" fmla="*/ 274671 h 4930142"/>
                  <a:gd name="connsiteX2" fmla="*/ 85111 w 4769353"/>
                  <a:gd name="connsiteY2" fmla="*/ 999526 h 4930142"/>
                  <a:gd name="connsiteX3" fmla="*/ 2903488 w 4769353"/>
                  <a:gd name="connsiteY3" fmla="*/ 4888907 h 4930142"/>
                  <a:gd name="connsiteX0" fmla="*/ 3268425 w 5134290"/>
                  <a:gd name="connsiteY0" fmla="*/ 5083208 h 5134029"/>
                  <a:gd name="connsiteX1" fmla="*/ 4081899 w 5134290"/>
                  <a:gd name="connsiteY1" fmla="*/ 468972 h 5134029"/>
                  <a:gd name="connsiteX2" fmla="*/ 450048 w 5134290"/>
                  <a:gd name="connsiteY2" fmla="*/ 1193827 h 5134029"/>
                  <a:gd name="connsiteX3" fmla="*/ 3268425 w 5134290"/>
                  <a:gd name="connsiteY3" fmla="*/ 5083208 h 5134029"/>
                  <a:gd name="connsiteX0" fmla="*/ 3268425 w 5349792"/>
                  <a:gd name="connsiteY0" fmla="*/ 5043610 h 5094431"/>
                  <a:gd name="connsiteX1" fmla="*/ 4081899 w 5349792"/>
                  <a:gd name="connsiteY1" fmla="*/ 429374 h 5094431"/>
                  <a:gd name="connsiteX2" fmla="*/ 450048 w 5349792"/>
                  <a:gd name="connsiteY2" fmla="*/ 1154229 h 5094431"/>
                  <a:gd name="connsiteX3" fmla="*/ 3268425 w 5349792"/>
                  <a:gd name="connsiteY3" fmla="*/ 5043610 h 5094431"/>
                  <a:gd name="connsiteX0" fmla="*/ 2590216 w 4622566"/>
                  <a:gd name="connsiteY0" fmla="*/ 1708768 h 1818328"/>
                  <a:gd name="connsiteX1" fmla="*/ 3853633 w 4622566"/>
                  <a:gd name="connsiteY1" fmla="*/ 26417 h 1818328"/>
                  <a:gd name="connsiteX2" fmla="*/ 221782 w 4622566"/>
                  <a:gd name="connsiteY2" fmla="*/ 751272 h 1818328"/>
                  <a:gd name="connsiteX3" fmla="*/ 2590216 w 4622566"/>
                  <a:gd name="connsiteY3" fmla="*/ 1708768 h 1818328"/>
                  <a:gd name="connsiteX0" fmla="*/ 2492227 w 4346430"/>
                  <a:gd name="connsiteY0" fmla="*/ 1708768 h 1743130"/>
                  <a:gd name="connsiteX1" fmla="*/ 3755644 w 4346430"/>
                  <a:gd name="connsiteY1" fmla="*/ 26417 h 1743130"/>
                  <a:gd name="connsiteX2" fmla="*/ 123793 w 4346430"/>
                  <a:gd name="connsiteY2" fmla="*/ 751272 h 1743130"/>
                  <a:gd name="connsiteX3" fmla="*/ 2492227 w 4346430"/>
                  <a:gd name="connsiteY3" fmla="*/ 1708768 h 1743130"/>
                  <a:gd name="connsiteX0" fmla="*/ 2401640 w 4337673"/>
                  <a:gd name="connsiteY0" fmla="*/ 976936 h 982053"/>
                  <a:gd name="connsiteX1" fmla="*/ 4274657 w 4337673"/>
                  <a:gd name="connsiteY1" fmla="*/ 383157 h 982053"/>
                  <a:gd name="connsiteX2" fmla="*/ 33206 w 4337673"/>
                  <a:gd name="connsiteY2" fmla="*/ 19440 h 982053"/>
                  <a:gd name="connsiteX3" fmla="*/ 2401640 w 4337673"/>
                  <a:gd name="connsiteY3" fmla="*/ 976936 h 982053"/>
                  <a:gd name="connsiteX0" fmla="*/ 2401640 w 4337673"/>
                  <a:gd name="connsiteY0" fmla="*/ 976936 h 982053"/>
                  <a:gd name="connsiteX1" fmla="*/ 4274657 w 4337673"/>
                  <a:gd name="connsiteY1" fmla="*/ 383157 h 982053"/>
                  <a:gd name="connsiteX2" fmla="*/ 33206 w 4337673"/>
                  <a:gd name="connsiteY2" fmla="*/ 19440 h 982053"/>
                  <a:gd name="connsiteX3" fmla="*/ 2401640 w 4337673"/>
                  <a:gd name="connsiteY3" fmla="*/ 976936 h 982053"/>
                  <a:gd name="connsiteX0" fmla="*/ 2439894 w 4465861"/>
                  <a:gd name="connsiteY0" fmla="*/ 976936 h 997006"/>
                  <a:gd name="connsiteX1" fmla="*/ 4312911 w 4465861"/>
                  <a:gd name="connsiteY1" fmla="*/ 383157 h 997006"/>
                  <a:gd name="connsiteX2" fmla="*/ 71460 w 4465861"/>
                  <a:gd name="connsiteY2" fmla="*/ 19440 h 997006"/>
                  <a:gd name="connsiteX3" fmla="*/ 2439894 w 4465861"/>
                  <a:gd name="connsiteY3" fmla="*/ 976936 h 997006"/>
                  <a:gd name="connsiteX0" fmla="*/ 2420032 w 4445999"/>
                  <a:gd name="connsiteY0" fmla="*/ 1299365 h 1319435"/>
                  <a:gd name="connsiteX1" fmla="*/ 4293049 w 4445999"/>
                  <a:gd name="connsiteY1" fmla="*/ 705586 h 1319435"/>
                  <a:gd name="connsiteX2" fmla="*/ 51598 w 4445999"/>
                  <a:gd name="connsiteY2" fmla="*/ 341869 h 1319435"/>
                  <a:gd name="connsiteX3" fmla="*/ 2420032 w 4445999"/>
                  <a:gd name="connsiteY3" fmla="*/ 1299365 h 1319435"/>
                  <a:gd name="connsiteX0" fmla="*/ 2420032 w 4425060"/>
                  <a:gd name="connsiteY0" fmla="*/ 1343306 h 1366347"/>
                  <a:gd name="connsiteX1" fmla="*/ 4293049 w 4425060"/>
                  <a:gd name="connsiteY1" fmla="*/ 749527 h 1366347"/>
                  <a:gd name="connsiteX2" fmla="*/ 51598 w 4425060"/>
                  <a:gd name="connsiteY2" fmla="*/ 385810 h 1366347"/>
                  <a:gd name="connsiteX3" fmla="*/ 2420032 w 4425060"/>
                  <a:gd name="connsiteY3" fmla="*/ 1343306 h 1366347"/>
                  <a:gd name="connsiteX0" fmla="*/ 2430311 w 4435339"/>
                  <a:gd name="connsiteY0" fmla="*/ 1259610 h 1282651"/>
                  <a:gd name="connsiteX1" fmla="*/ 4303328 w 4435339"/>
                  <a:gd name="connsiteY1" fmla="*/ 665831 h 1282651"/>
                  <a:gd name="connsiteX2" fmla="*/ 61877 w 4435339"/>
                  <a:gd name="connsiteY2" fmla="*/ 302114 h 1282651"/>
                  <a:gd name="connsiteX3" fmla="*/ 2430311 w 4435339"/>
                  <a:gd name="connsiteY3" fmla="*/ 1259610 h 128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5339" h="1282651">
                    <a:moveTo>
                      <a:pt x="2430311" y="1259610"/>
                    </a:moveTo>
                    <a:cubicBezTo>
                      <a:pt x="4414477" y="1392801"/>
                      <a:pt x="4647921" y="915914"/>
                      <a:pt x="4303328" y="665831"/>
                    </a:cubicBezTo>
                    <a:cubicBezTo>
                      <a:pt x="3763446" y="274020"/>
                      <a:pt x="1244904" y="-391934"/>
                      <a:pt x="61877" y="302114"/>
                    </a:cubicBezTo>
                    <a:cubicBezTo>
                      <a:pt x="-220582" y="467825"/>
                      <a:pt x="446145" y="1126419"/>
                      <a:pt x="2430311" y="125961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蒙版"/>
              <p:cNvSpPr/>
              <p:nvPr/>
            </p:nvSpPr>
            <p:spPr>
              <a:xfrm>
                <a:off x="-45765655" y="-11192764"/>
                <a:ext cx="6176971" cy="2282711"/>
              </a:xfrm>
              <a:custGeom>
                <a:avLst/>
                <a:gdLst>
                  <a:gd name="connsiteX0" fmla="*/ 0 w 14779640"/>
                  <a:gd name="connsiteY0" fmla="*/ 3618106 h 7236212"/>
                  <a:gd name="connsiteX1" fmla="*/ 7389820 w 14779640"/>
                  <a:gd name="connsiteY1" fmla="*/ 0 h 7236212"/>
                  <a:gd name="connsiteX2" fmla="*/ 14779640 w 14779640"/>
                  <a:gd name="connsiteY2" fmla="*/ 3618106 h 7236212"/>
                  <a:gd name="connsiteX3" fmla="*/ 7389820 w 14779640"/>
                  <a:gd name="connsiteY3" fmla="*/ 7236212 h 7236212"/>
                  <a:gd name="connsiteX4" fmla="*/ 0 w 14779640"/>
                  <a:gd name="connsiteY4" fmla="*/ 3618106 h 7236212"/>
                  <a:gd name="connsiteX0" fmla="*/ 51159 w 14830799"/>
                  <a:gd name="connsiteY0" fmla="*/ 3618106 h 21460212"/>
                  <a:gd name="connsiteX1" fmla="*/ 7440979 w 14830799"/>
                  <a:gd name="connsiteY1" fmla="*/ 0 h 21460212"/>
                  <a:gd name="connsiteX2" fmla="*/ 14830799 w 14830799"/>
                  <a:gd name="connsiteY2" fmla="*/ 3618106 h 21460212"/>
                  <a:gd name="connsiteX3" fmla="*/ 10692179 w 14830799"/>
                  <a:gd name="connsiteY3" fmla="*/ 21460212 h 21460212"/>
                  <a:gd name="connsiteX4" fmla="*/ 51159 w 14830799"/>
                  <a:gd name="connsiteY4" fmla="*/ 3618106 h 21460212"/>
                  <a:gd name="connsiteX0" fmla="*/ 33641 w 10985330"/>
                  <a:gd name="connsiteY0" fmla="*/ 4826925 h 22686861"/>
                  <a:gd name="connsiteX1" fmla="*/ 7423461 w 10985330"/>
                  <a:gd name="connsiteY1" fmla="*/ 1208819 h 22686861"/>
                  <a:gd name="connsiteX2" fmla="*/ 10674661 w 10985330"/>
                  <a:gd name="connsiteY2" fmla="*/ 22669031 h 22686861"/>
                  <a:gd name="connsiteX3" fmla="*/ 33641 w 10985330"/>
                  <a:gd name="connsiteY3" fmla="*/ 4826925 h 22686861"/>
                  <a:gd name="connsiteX0" fmla="*/ 61332 w 7242556"/>
                  <a:gd name="connsiteY0" fmla="*/ 10582791 h 21929930"/>
                  <a:gd name="connsiteX1" fmla="*/ 3895152 w 7242556"/>
                  <a:gd name="connsiteY1" fmla="*/ 259085 h 21929930"/>
                  <a:gd name="connsiteX2" fmla="*/ 7146352 w 7242556"/>
                  <a:gd name="connsiteY2" fmla="*/ 21719297 h 21929930"/>
                  <a:gd name="connsiteX3" fmla="*/ 61332 w 7242556"/>
                  <a:gd name="connsiteY3" fmla="*/ 10582791 h 21929930"/>
                  <a:gd name="connsiteX0" fmla="*/ 32844 w 7277710"/>
                  <a:gd name="connsiteY0" fmla="*/ 10284708 h 21620326"/>
                  <a:gd name="connsiteX1" fmla="*/ 4577864 w 7277710"/>
                  <a:gd name="connsiteY1" fmla="*/ 265802 h 21620326"/>
                  <a:gd name="connsiteX2" fmla="*/ 7117864 w 7277710"/>
                  <a:gd name="connsiteY2" fmla="*/ 21421214 h 21620326"/>
                  <a:gd name="connsiteX3" fmla="*/ 32844 w 7277710"/>
                  <a:gd name="connsiteY3" fmla="*/ 10284708 h 21620326"/>
                  <a:gd name="connsiteX0" fmla="*/ 19319 w 7330735"/>
                  <a:gd name="connsiteY0" fmla="*/ 9986980 h 21311359"/>
                  <a:gd name="connsiteX1" fmla="*/ 5072339 w 7330735"/>
                  <a:gd name="connsiteY1" fmla="*/ 272874 h 21311359"/>
                  <a:gd name="connsiteX2" fmla="*/ 7104339 w 7330735"/>
                  <a:gd name="connsiteY2" fmla="*/ 21123486 h 21311359"/>
                  <a:gd name="connsiteX3" fmla="*/ 19319 w 7330735"/>
                  <a:gd name="connsiteY3" fmla="*/ 9986980 h 21311359"/>
                  <a:gd name="connsiteX0" fmla="*/ 19319 w 7330735"/>
                  <a:gd name="connsiteY0" fmla="*/ 9992342 h 21432968"/>
                  <a:gd name="connsiteX1" fmla="*/ 5072339 w 7330735"/>
                  <a:gd name="connsiteY1" fmla="*/ 278236 h 21432968"/>
                  <a:gd name="connsiteX2" fmla="*/ 7104339 w 7330735"/>
                  <a:gd name="connsiteY2" fmla="*/ 21246835 h 21432968"/>
                  <a:gd name="connsiteX3" fmla="*/ 19319 w 7330735"/>
                  <a:gd name="connsiteY3" fmla="*/ 9992342 h 21432968"/>
                  <a:gd name="connsiteX0" fmla="*/ 19319 w 7330735"/>
                  <a:gd name="connsiteY0" fmla="*/ 9992342 h 21246835"/>
                  <a:gd name="connsiteX1" fmla="*/ 5072339 w 7330735"/>
                  <a:gd name="connsiteY1" fmla="*/ 278236 h 21246835"/>
                  <a:gd name="connsiteX2" fmla="*/ 7104339 w 7330735"/>
                  <a:gd name="connsiteY2" fmla="*/ 21246835 h 21246835"/>
                  <a:gd name="connsiteX3" fmla="*/ 19319 w 7330735"/>
                  <a:gd name="connsiteY3" fmla="*/ 9992342 h 21246835"/>
                  <a:gd name="connsiteX0" fmla="*/ 38567 w 7349983"/>
                  <a:gd name="connsiteY0" fmla="*/ 10020165 h 21274658"/>
                  <a:gd name="connsiteX1" fmla="*/ 5091587 w 7349983"/>
                  <a:gd name="connsiteY1" fmla="*/ 306059 h 21274658"/>
                  <a:gd name="connsiteX2" fmla="*/ 7123587 w 7349983"/>
                  <a:gd name="connsiteY2" fmla="*/ 21274658 h 21274658"/>
                  <a:gd name="connsiteX3" fmla="*/ 38567 w 7349983"/>
                  <a:gd name="connsiteY3" fmla="*/ 10020165 h 21274658"/>
                  <a:gd name="connsiteX0" fmla="*/ 19319 w 7330735"/>
                  <a:gd name="connsiteY0" fmla="*/ 9992343 h 21246836"/>
                  <a:gd name="connsiteX1" fmla="*/ 5072339 w 7330735"/>
                  <a:gd name="connsiteY1" fmla="*/ 278237 h 21246836"/>
                  <a:gd name="connsiteX2" fmla="*/ 7104339 w 7330735"/>
                  <a:gd name="connsiteY2" fmla="*/ 21246836 h 21246836"/>
                  <a:gd name="connsiteX3" fmla="*/ 19319 w 7330735"/>
                  <a:gd name="connsiteY3" fmla="*/ 9992343 h 21246836"/>
                  <a:gd name="connsiteX0" fmla="*/ 23793 w 7433450"/>
                  <a:gd name="connsiteY0" fmla="*/ 9719794 h 20974287"/>
                  <a:gd name="connsiteX1" fmla="*/ 5076813 w 7433450"/>
                  <a:gd name="connsiteY1" fmla="*/ 5688 h 20974287"/>
                  <a:gd name="connsiteX2" fmla="*/ 7108813 w 7433450"/>
                  <a:gd name="connsiteY2" fmla="*/ 20974287 h 20974287"/>
                  <a:gd name="connsiteX3" fmla="*/ 23793 w 7433450"/>
                  <a:gd name="connsiteY3" fmla="*/ 9719794 h 20974287"/>
                  <a:gd name="connsiteX0" fmla="*/ 40924 w 7381672"/>
                  <a:gd name="connsiteY0" fmla="*/ 9955604 h 21210097"/>
                  <a:gd name="connsiteX1" fmla="*/ 4592499 w 7381672"/>
                  <a:gd name="connsiteY1" fmla="*/ 5523 h 21210097"/>
                  <a:gd name="connsiteX2" fmla="*/ 7125944 w 7381672"/>
                  <a:gd name="connsiteY2" fmla="*/ 21210097 h 21210097"/>
                  <a:gd name="connsiteX3" fmla="*/ 40924 w 7381672"/>
                  <a:gd name="connsiteY3" fmla="*/ 9955604 h 21210097"/>
                  <a:gd name="connsiteX0" fmla="*/ 46553 w 7435745"/>
                  <a:gd name="connsiteY0" fmla="*/ 9958765 h 21213258"/>
                  <a:gd name="connsiteX1" fmla="*/ 4598128 w 7435745"/>
                  <a:gd name="connsiteY1" fmla="*/ 8684 h 21213258"/>
                  <a:gd name="connsiteX2" fmla="*/ 7131573 w 7435745"/>
                  <a:gd name="connsiteY2" fmla="*/ 21213258 h 21213258"/>
                  <a:gd name="connsiteX3" fmla="*/ 46553 w 7435745"/>
                  <a:gd name="connsiteY3" fmla="*/ 9958765 h 21213258"/>
                  <a:gd name="connsiteX0" fmla="*/ 5950 w 7395142"/>
                  <a:gd name="connsiteY0" fmla="*/ 9960741 h 21215234"/>
                  <a:gd name="connsiteX1" fmla="*/ 4557525 w 7395142"/>
                  <a:gd name="connsiteY1" fmla="*/ 10660 h 21215234"/>
                  <a:gd name="connsiteX2" fmla="*/ 7090970 w 7395142"/>
                  <a:gd name="connsiteY2" fmla="*/ 21215234 h 21215234"/>
                  <a:gd name="connsiteX3" fmla="*/ 5950 w 7395142"/>
                  <a:gd name="connsiteY3" fmla="*/ 9960741 h 21215234"/>
                  <a:gd name="connsiteX0" fmla="*/ 0 w 4551575"/>
                  <a:gd name="connsiteY0" fmla="*/ 9960741 h 9960741"/>
                  <a:gd name="connsiteX1" fmla="*/ 4551575 w 4551575"/>
                  <a:gd name="connsiteY1" fmla="*/ 10660 h 9960741"/>
                  <a:gd name="connsiteX2" fmla="*/ 0 w 4551575"/>
                  <a:gd name="connsiteY2" fmla="*/ 9960741 h 9960741"/>
                  <a:gd name="connsiteX0" fmla="*/ 0 w 5777166"/>
                  <a:gd name="connsiteY0" fmla="*/ 10548349 h 10548349"/>
                  <a:gd name="connsiteX1" fmla="*/ 4551575 w 5777166"/>
                  <a:gd name="connsiteY1" fmla="*/ 598268 h 10548349"/>
                  <a:gd name="connsiteX2" fmla="*/ 0 w 5777166"/>
                  <a:gd name="connsiteY2" fmla="*/ 10548349 h 10548349"/>
                  <a:gd name="connsiteX0" fmla="*/ 0 w 6056565"/>
                  <a:gd name="connsiteY0" fmla="*/ 9904467 h 9904467"/>
                  <a:gd name="connsiteX1" fmla="*/ 5023524 w 6056565"/>
                  <a:gd name="connsiteY1" fmla="*/ 426335 h 9904467"/>
                  <a:gd name="connsiteX2" fmla="*/ 0 w 6056565"/>
                  <a:gd name="connsiteY2" fmla="*/ 9904467 h 9904467"/>
                  <a:gd name="connsiteX0" fmla="*/ 0 w 6002749"/>
                  <a:gd name="connsiteY0" fmla="*/ 10076218 h 10076218"/>
                  <a:gd name="connsiteX1" fmla="*/ 4964530 w 6002749"/>
                  <a:gd name="connsiteY1" fmla="*/ 421106 h 10076218"/>
                  <a:gd name="connsiteX2" fmla="*/ 0 w 6002749"/>
                  <a:gd name="connsiteY2" fmla="*/ 10076218 h 10076218"/>
                  <a:gd name="connsiteX0" fmla="*/ 0 w 5560284"/>
                  <a:gd name="connsiteY0" fmla="*/ 9822272 h 9822272"/>
                  <a:gd name="connsiteX1" fmla="*/ 4964530 w 5560284"/>
                  <a:gd name="connsiteY1" fmla="*/ 167160 h 9822272"/>
                  <a:gd name="connsiteX2" fmla="*/ 0 w 5560284"/>
                  <a:gd name="connsiteY2" fmla="*/ 9822272 h 9822272"/>
                  <a:gd name="connsiteX0" fmla="*/ 0 w 4109124"/>
                  <a:gd name="connsiteY0" fmla="*/ 9891086 h 9891086"/>
                  <a:gd name="connsiteX1" fmla="*/ 4109124 w 4109124"/>
                  <a:gd name="connsiteY1" fmla="*/ 0 h 9891086"/>
                  <a:gd name="connsiteX2" fmla="*/ 0 w 4109124"/>
                  <a:gd name="connsiteY2" fmla="*/ 9891086 h 9891086"/>
                  <a:gd name="connsiteX0" fmla="*/ 831891 w 4941015"/>
                  <a:gd name="connsiteY0" fmla="*/ 9891086 h 10421222"/>
                  <a:gd name="connsiteX1" fmla="*/ 4941015 w 4941015"/>
                  <a:gd name="connsiteY1" fmla="*/ 0 h 10421222"/>
                  <a:gd name="connsiteX2" fmla="*/ 831891 w 4941015"/>
                  <a:gd name="connsiteY2" fmla="*/ 9891086 h 10421222"/>
                  <a:gd name="connsiteX0" fmla="*/ 1002848 w 6098055"/>
                  <a:gd name="connsiteY0" fmla="*/ 10569087 h 11104353"/>
                  <a:gd name="connsiteX1" fmla="*/ 5111972 w 6098055"/>
                  <a:gd name="connsiteY1" fmla="*/ 678001 h 11104353"/>
                  <a:gd name="connsiteX2" fmla="*/ 1002848 w 6098055"/>
                  <a:gd name="connsiteY2" fmla="*/ 10569087 h 11104353"/>
                  <a:gd name="connsiteX0" fmla="*/ 1211172 w 6306379"/>
                  <a:gd name="connsiteY0" fmla="*/ 9973816 h 10509082"/>
                  <a:gd name="connsiteX1" fmla="*/ 5320296 w 6306379"/>
                  <a:gd name="connsiteY1" fmla="*/ 82730 h 10509082"/>
                  <a:gd name="connsiteX2" fmla="*/ 259695 w 6306379"/>
                  <a:gd name="connsiteY2" fmla="*/ 5493885 h 10509082"/>
                  <a:gd name="connsiteX3" fmla="*/ 1211172 w 6306379"/>
                  <a:gd name="connsiteY3" fmla="*/ 9973816 h 10509082"/>
                  <a:gd name="connsiteX0" fmla="*/ 1211172 w 5897079"/>
                  <a:gd name="connsiteY0" fmla="*/ 9918809 h 10346948"/>
                  <a:gd name="connsiteX1" fmla="*/ 5320296 w 5897079"/>
                  <a:gd name="connsiteY1" fmla="*/ 27723 h 10346948"/>
                  <a:gd name="connsiteX2" fmla="*/ 259695 w 5897079"/>
                  <a:gd name="connsiteY2" fmla="*/ 5438878 h 10346948"/>
                  <a:gd name="connsiteX3" fmla="*/ 1211172 w 5897079"/>
                  <a:gd name="connsiteY3" fmla="*/ 9918809 h 10346948"/>
                  <a:gd name="connsiteX0" fmla="*/ 1211172 w 5991438"/>
                  <a:gd name="connsiteY0" fmla="*/ 9944557 h 10377854"/>
                  <a:gd name="connsiteX1" fmla="*/ 5320296 w 5991438"/>
                  <a:gd name="connsiteY1" fmla="*/ 53471 h 10377854"/>
                  <a:gd name="connsiteX2" fmla="*/ 259695 w 5991438"/>
                  <a:gd name="connsiteY2" fmla="*/ 5464626 h 10377854"/>
                  <a:gd name="connsiteX3" fmla="*/ 1211172 w 5991438"/>
                  <a:gd name="connsiteY3" fmla="*/ 9944557 h 10377854"/>
                  <a:gd name="connsiteX0" fmla="*/ 1625406 w 6346103"/>
                  <a:gd name="connsiteY0" fmla="*/ 9944557 h 10367855"/>
                  <a:gd name="connsiteX1" fmla="*/ 5734530 w 6346103"/>
                  <a:gd name="connsiteY1" fmla="*/ 53471 h 10367855"/>
                  <a:gd name="connsiteX2" fmla="*/ 673929 w 6346103"/>
                  <a:gd name="connsiteY2" fmla="*/ 5464626 h 10367855"/>
                  <a:gd name="connsiteX3" fmla="*/ 1625406 w 6346103"/>
                  <a:gd name="connsiteY3" fmla="*/ 9944557 h 10367855"/>
                  <a:gd name="connsiteX0" fmla="*/ 1546605 w 6267302"/>
                  <a:gd name="connsiteY0" fmla="*/ 9942402 h 10365700"/>
                  <a:gd name="connsiteX1" fmla="*/ 5655729 w 6267302"/>
                  <a:gd name="connsiteY1" fmla="*/ 51316 h 10365700"/>
                  <a:gd name="connsiteX2" fmla="*/ 595128 w 6267302"/>
                  <a:gd name="connsiteY2" fmla="*/ 5462471 h 10365700"/>
                  <a:gd name="connsiteX3" fmla="*/ 1546605 w 6267302"/>
                  <a:gd name="connsiteY3" fmla="*/ 9942402 h 10365700"/>
                  <a:gd name="connsiteX0" fmla="*/ 1546605 w 6313158"/>
                  <a:gd name="connsiteY0" fmla="*/ 10049379 h 10488597"/>
                  <a:gd name="connsiteX1" fmla="*/ 5655729 w 6313158"/>
                  <a:gd name="connsiteY1" fmla="*/ 158293 h 10488597"/>
                  <a:gd name="connsiteX2" fmla="*/ 595128 w 6313158"/>
                  <a:gd name="connsiteY2" fmla="*/ 5569448 h 10488597"/>
                  <a:gd name="connsiteX3" fmla="*/ 1546605 w 6313158"/>
                  <a:gd name="connsiteY3" fmla="*/ 10049379 h 10488597"/>
                  <a:gd name="connsiteX0" fmla="*/ 4253624 w 5817335"/>
                  <a:gd name="connsiteY0" fmla="*/ 4615968 h 5505007"/>
                  <a:gd name="connsiteX1" fmla="*/ 5067098 w 5817335"/>
                  <a:gd name="connsiteY1" fmla="*/ 1732 h 5505007"/>
                  <a:gd name="connsiteX2" fmla="*/ 6497 w 5817335"/>
                  <a:gd name="connsiteY2" fmla="*/ 5412887 h 5505007"/>
                  <a:gd name="connsiteX3" fmla="*/ 4253624 w 5817335"/>
                  <a:gd name="connsiteY3" fmla="*/ 4615968 h 5505007"/>
                  <a:gd name="connsiteX0" fmla="*/ 2824016 w 3794356"/>
                  <a:gd name="connsiteY0" fmla="*/ 4888907 h 4892197"/>
                  <a:gd name="connsiteX1" fmla="*/ 3637490 w 3794356"/>
                  <a:gd name="connsiteY1" fmla="*/ 274671 h 4892197"/>
                  <a:gd name="connsiteX2" fmla="*/ 5639 w 3794356"/>
                  <a:gd name="connsiteY2" fmla="*/ 999526 h 4892197"/>
                  <a:gd name="connsiteX3" fmla="*/ 2824016 w 3794356"/>
                  <a:gd name="connsiteY3" fmla="*/ 4888907 h 4892197"/>
                  <a:gd name="connsiteX0" fmla="*/ 2903488 w 4769353"/>
                  <a:gd name="connsiteY0" fmla="*/ 4888907 h 4930142"/>
                  <a:gd name="connsiteX1" fmla="*/ 3716962 w 4769353"/>
                  <a:gd name="connsiteY1" fmla="*/ 274671 h 4930142"/>
                  <a:gd name="connsiteX2" fmla="*/ 85111 w 4769353"/>
                  <a:gd name="connsiteY2" fmla="*/ 999526 h 4930142"/>
                  <a:gd name="connsiteX3" fmla="*/ 2903488 w 4769353"/>
                  <a:gd name="connsiteY3" fmla="*/ 4888907 h 4930142"/>
                  <a:gd name="connsiteX0" fmla="*/ 3268425 w 5134290"/>
                  <a:gd name="connsiteY0" fmla="*/ 5083208 h 5134029"/>
                  <a:gd name="connsiteX1" fmla="*/ 4081899 w 5134290"/>
                  <a:gd name="connsiteY1" fmla="*/ 468972 h 5134029"/>
                  <a:gd name="connsiteX2" fmla="*/ 450048 w 5134290"/>
                  <a:gd name="connsiteY2" fmla="*/ 1193827 h 5134029"/>
                  <a:gd name="connsiteX3" fmla="*/ 3268425 w 5134290"/>
                  <a:gd name="connsiteY3" fmla="*/ 5083208 h 5134029"/>
                  <a:gd name="connsiteX0" fmla="*/ 3268425 w 5349792"/>
                  <a:gd name="connsiteY0" fmla="*/ 5043610 h 5094431"/>
                  <a:gd name="connsiteX1" fmla="*/ 4081899 w 5349792"/>
                  <a:gd name="connsiteY1" fmla="*/ 429374 h 5094431"/>
                  <a:gd name="connsiteX2" fmla="*/ 450048 w 5349792"/>
                  <a:gd name="connsiteY2" fmla="*/ 1154229 h 5094431"/>
                  <a:gd name="connsiteX3" fmla="*/ 3268425 w 5349792"/>
                  <a:gd name="connsiteY3" fmla="*/ 5043610 h 5094431"/>
                  <a:gd name="connsiteX0" fmla="*/ 2590216 w 4622566"/>
                  <a:gd name="connsiteY0" fmla="*/ 1708768 h 1818328"/>
                  <a:gd name="connsiteX1" fmla="*/ 3853633 w 4622566"/>
                  <a:gd name="connsiteY1" fmla="*/ 26417 h 1818328"/>
                  <a:gd name="connsiteX2" fmla="*/ 221782 w 4622566"/>
                  <a:gd name="connsiteY2" fmla="*/ 751272 h 1818328"/>
                  <a:gd name="connsiteX3" fmla="*/ 2590216 w 4622566"/>
                  <a:gd name="connsiteY3" fmla="*/ 1708768 h 1818328"/>
                  <a:gd name="connsiteX0" fmla="*/ 2492227 w 4346430"/>
                  <a:gd name="connsiteY0" fmla="*/ 1708768 h 1743130"/>
                  <a:gd name="connsiteX1" fmla="*/ 3755644 w 4346430"/>
                  <a:gd name="connsiteY1" fmla="*/ 26417 h 1743130"/>
                  <a:gd name="connsiteX2" fmla="*/ 123793 w 4346430"/>
                  <a:gd name="connsiteY2" fmla="*/ 751272 h 1743130"/>
                  <a:gd name="connsiteX3" fmla="*/ 2492227 w 4346430"/>
                  <a:gd name="connsiteY3" fmla="*/ 1708768 h 1743130"/>
                  <a:gd name="connsiteX0" fmla="*/ 2401640 w 4337673"/>
                  <a:gd name="connsiteY0" fmla="*/ 976936 h 982053"/>
                  <a:gd name="connsiteX1" fmla="*/ 4274657 w 4337673"/>
                  <a:gd name="connsiteY1" fmla="*/ 383157 h 982053"/>
                  <a:gd name="connsiteX2" fmla="*/ 33206 w 4337673"/>
                  <a:gd name="connsiteY2" fmla="*/ 19440 h 982053"/>
                  <a:gd name="connsiteX3" fmla="*/ 2401640 w 4337673"/>
                  <a:gd name="connsiteY3" fmla="*/ 976936 h 982053"/>
                  <a:gd name="connsiteX0" fmla="*/ 2401640 w 4337673"/>
                  <a:gd name="connsiteY0" fmla="*/ 976936 h 982053"/>
                  <a:gd name="connsiteX1" fmla="*/ 4274657 w 4337673"/>
                  <a:gd name="connsiteY1" fmla="*/ 383157 h 982053"/>
                  <a:gd name="connsiteX2" fmla="*/ 33206 w 4337673"/>
                  <a:gd name="connsiteY2" fmla="*/ 19440 h 982053"/>
                  <a:gd name="connsiteX3" fmla="*/ 2401640 w 4337673"/>
                  <a:gd name="connsiteY3" fmla="*/ 976936 h 982053"/>
                  <a:gd name="connsiteX0" fmla="*/ 2439894 w 4465861"/>
                  <a:gd name="connsiteY0" fmla="*/ 976936 h 997006"/>
                  <a:gd name="connsiteX1" fmla="*/ 4312911 w 4465861"/>
                  <a:gd name="connsiteY1" fmla="*/ 383157 h 997006"/>
                  <a:gd name="connsiteX2" fmla="*/ 71460 w 4465861"/>
                  <a:gd name="connsiteY2" fmla="*/ 19440 h 997006"/>
                  <a:gd name="connsiteX3" fmla="*/ 2439894 w 4465861"/>
                  <a:gd name="connsiteY3" fmla="*/ 976936 h 997006"/>
                  <a:gd name="connsiteX0" fmla="*/ 2420032 w 4445999"/>
                  <a:gd name="connsiteY0" fmla="*/ 1299365 h 1319435"/>
                  <a:gd name="connsiteX1" fmla="*/ 4293049 w 4445999"/>
                  <a:gd name="connsiteY1" fmla="*/ 705586 h 1319435"/>
                  <a:gd name="connsiteX2" fmla="*/ 51598 w 4445999"/>
                  <a:gd name="connsiteY2" fmla="*/ 341869 h 1319435"/>
                  <a:gd name="connsiteX3" fmla="*/ 2420032 w 4445999"/>
                  <a:gd name="connsiteY3" fmla="*/ 1299365 h 1319435"/>
                  <a:gd name="connsiteX0" fmla="*/ 2420032 w 4425060"/>
                  <a:gd name="connsiteY0" fmla="*/ 1343306 h 1366347"/>
                  <a:gd name="connsiteX1" fmla="*/ 4293049 w 4425060"/>
                  <a:gd name="connsiteY1" fmla="*/ 749527 h 1366347"/>
                  <a:gd name="connsiteX2" fmla="*/ 51598 w 4425060"/>
                  <a:gd name="connsiteY2" fmla="*/ 385810 h 1366347"/>
                  <a:gd name="connsiteX3" fmla="*/ 2420032 w 4425060"/>
                  <a:gd name="connsiteY3" fmla="*/ 1343306 h 1366347"/>
                  <a:gd name="connsiteX0" fmla="*/ 2430311 w 4435339"/>
                  <a:gd name="connsiteY0" fmla="*/ 1259610 h 1282651"/>
                  <a:gd name="connsiteX1" fmla="*/ 4303328 w 4435339"/>
                  <a:gd name="connsiteY1" fmla="*/ 665831 h 1282651"/>
                  <a:gd name="connsiteX2" fmla="*/ 61877 w 4435339"/>
                  <a:gd name="connsiteY2" fmla="*/ 302114 h 1282651"/>
                  <a:gd name="connsiteX3" fmla="*/ 2430311 w 4435339"/>
                  <a:gd name="connsiteY3" fmla="*/ 1259610 h 1282651"/>
                  <a:gd name="connsiteX0" fmla="*/ 2415491 w 4712268"/>
                  <a:gd name="connsiteY0" fmla="*/ 1942402 h 1960740"/>
                  <a:gd name="connsiteX1" fmla="*/ 4669508 w 4712268"/>
                  <a:gd name="connsiteY1" fmla="*/ 91323 h 1960740"/>
                  <a:gd name="connsiteX2" fmla="*/ 47057 w 4712268"/>
                  <a:gd name="connsiteY2" fmla="*/ 984906 h 1960740"/>
                  <a:gd name="connsiteX3" fmla="*/ 2415491 w 4712268"/>
                  <a:gd name="connsiteY3" fmla="*/ 1942402 h 1960740"/>
                  <a:gd name="connsiteX0" fmla="*/ 3280296 w 5630362"/>
                  <a:gd name="connsiteY0" fmla="*/ 1974882 h 1975803"/>
                  <a:gd name="connsiteX1" fmla="*/ 5534313 w 5630362"/>
                  <a:gd name="connsiteY1" fmla="*/ 123803 h 1975803"/>
                  <a:gd name="connsiteX2" fmla="*/ 35562 w 5630362"/>
                  <a:gd name="connsiteY2" fmla="*/ 369686 h 1975803"/>
                  <a:gd name="connsiteX3" fmla="*/ 3280296 w 5630362"/>
                  <a:gd name="connsiteY3" fmla="*/ 1974882 h 1975803"/>
                  <a:gd name="connsiteX0" fmla="*/ 3287667 w 5637733"/>
                  <a:gd name="connsiteY0" fmla="*/ 2205276 h 2206159"/>
                  <a:gd name="connsiteX1" fmla="*/ 5541684 w 5637733"/>
                  <a:gd name="connsiteY1" fmla="*/ 354197 h 2206159"/>
                  <a:gd name="connsiteX2" fmla="*/ 42933 w 5637733"/>
                  <a:gd name="connsiteY2" fmla="*/ 600080 h 2206159"/>
                  <a:gd name="connsiteX3" fmla="*/ 3287667 w 5637733"/>
                  <a:gd name="connsiteY3" fmla="*/ 2205276 h 2206159"/>
                  <a:gd name="connsiteX0" fmla="*/ 3287667 w 5637637"/>
                  <a:gd name="connsiteY0" fmla="*/ 2245171 h 2246054"/>
                  <a:gd name="connsiteX1" fmla="*/ 5541684 w 5637637"/>
                  <a:gd name="connsiteY1" fmla="*/ 394092 h 2246054"/>
                  <a:gd name="connsiteX2" fmla="*/ 42933 w 5637637"/>
                  <a:gd name="connsiteY2" fmla="*/ 639975 h 2246054"/>
                  <a:gd name="connsiteX3" fmla="*/ 3287667 w 5637637"/>
                  <a:gd name="connsiteY3" fmla="*/ 2245171 h 2246054"/>
                  <a:gd name="connsiteX0" fmla="*/ 3428640 w 6176971"/>
                  <a:gd name="connsiteY0" fmla="*/ 2245171 h 2282711"/>
                  <a:gd name="connsiteX1" fmla="*/ 5682657 w 6176971"/>
                  <a:gd name="connsiteY1" fmla="*/ 394092 h 2282711"/>
                  <a:gd name="connsiteX2" fmla="*/ 183906 w 6176971"/>
                  <a:gd name="connsiteY2" fmla="*/ 639975 h 2282711"/>
                  <a:gd name="connsiteX3" fmla="*/ 3428640 w 6176971"/>
                  <a:gd name="connsiteY3" fmla="*/ 2245171 h 2282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6971" h="2282711">
                    <a:moveTo>
                      <a:pt x="3428640" y="2245171"/>
                    </a:moveTo>
                    <a:cubicBezTo>
                      <a:pt x="7088298" y="1938720"/>
                      <a:pt x="6223108" y="662307"/>
                      <a:pt x="5682657" y="394092"/>
                    </a:cubicBezTo>
                    <a:cubicBezTo>
                      <a:pt x="4913268" y="12259"/>
                      <a:pt x="1854975" y="-354338"/>
                      <a:pt x="183906" y="639975"/>
                    </a:cubicBezTo>
                    <a:cubicBezTo>
                      <a:pt x="-233850" y="888546"/>
                      <a:pt x="-231018" y="2551622"/>
                      <a:pt x="3428640" y="2245171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6" name="叶脉2"/>
              <p:cNvSpPr>
                <a:spLocks/>
              </p:cNvSpPr>
              <p:nvPr/>
            </p:nvSpPr>
            <p:spPr bwMode="auto">
              <a:xfrm>
                <a:off x="-57645918" y="-20327106"/>
                <a:ext cx="13540923" cy="6460880"/>
              </a:xfrm>
              <a:custGeom>
                <a:avLst/>
                <a:gdLst>
                  <a:gd name="connsiteX0" fmla="*/ 7157851 w 13540923"/>
                  <a:gd name="connsiteY0" fmla="*/ 0 h 6460880"/>
                  <a:gd name="connsiteX1" fmla="*/ 9700495 w 13540923"/>
                  <a:gd name="connsiteY1" fmla="*/ 3257590 h 6460880"/>
                  <a:gd name="connsiteX2" fmla="*/ 9707809 w 13540923"/>
                  <a:gd name="connsiteY2" fmla="*/ 3293025 h 6460880"/>
                  <a:gd name="connsiteX3" fmla="*/ 9789003 w 13540923"/>
                  <a:gd name="connsiteY3" fmla="*/ 3302614 h 6460880"/>
                  <a:gd name="connsiteX4" fmla="*/ 10387119 w 13540923"/>
                  <a:gd name="connsiteY4" fmla="*/ 3395936 h 6460880"/>
                  <a:gd name="connsiteX5" fmla="*/ 10660547 w 13540923"/>
                  <a:gd name="connsiteY5" fmla="*/ 3452383 h 6460880"/>
                  <a:gd name="connsiteX6" fmla="*/ 10652596 w 13540923"/>
                  <a:gd name="connsiteY6" fmla="*/ 3432999 h 6460880"/>
                  <a:gd name="connsiteX7" fmla="*/ 8623933 w 13540923"/>
                  <a:gd name="connsiteY7" fmla="*/ 369384 h 6460880"/>
                  <a:gd name="connsiteX8" fmla="*/ 10765728 w 13540923"/>
                  <a:gd name="connsiteY8" fmla="*/ 3458882 h 6460880"/>
                  <a:gd name="connsiteX9" fmla="*/ 10771425 w 13540923"/>
                  <a:gd name="connsiteY9" fmla="*/ 3475273 h 6460880"/>
                  <a:gd name="connsiteX10" fmla="*/ 10935563 w 13540923"/>
                  <a:gd name="connsiteY10" fmla="*/ 3509159 h 6460880"/>
                  <a:gd name="connsiteX11" fmla="*/ 11433657 w 13540923"/>
                  <a:gd name="connsiteY11" fmla="*/ 3636831 h 6460880"/>
                  <a:gd name="connsiteX12" fmla="*/ 11617731 w 13540923"/>
                  <a:gd name="connsiteY12" fmla="*/ 3693103 h 6460880"/>
                  <a:gd name="connsiteX13" fmla="*/ 11599985 w 13540923"/>
                  <a:gd name="connsiteY13" fmla="*/ 3642480 h 6460880"/>
                  <a:gd name="connsiteX14" fmla="*/ 9692952 w 13540923"/>
                  <a:gd name="connsiteY14" fmla="*/ 861896 h 6460880"/>
                  <a:gd name="connsiteX15" fmla="*/ 11728729 w 13540923"/>
                  <a:gd name="connsiteY15" fmla="*/ 3698755 h 6460880"/>
                  <a:gd name="connsiteX16" fmla="*/ 11737995 w 13540923"/>
                  <a:gd name="connsiteY16" fmla="*/ 3729868 h 6460880"/>
                  <a:gd name="connsiteX17" fmla="*/ 11880727 w 13540923"/>
                  <a:gd name="connsiteY17" fmla="*/ 3773503 h 6460880"/>
                  <a:gd name="connsiteX18" fmla="*/ 13539225 w 13540923"/>
                  <a:gd name="connsiteY18" fmla="*/ 4536846 h 6460880"/>
                  <a:gd name="connsiteX19" fmla="*/ 12320051 w 13540923"/>
                  <a:gd name="connsiteY19" fmla="*/ 4035572 h 6460880"/>
                  <a:gd name="connsiteX20" fmla="*/ 12146463 w 13540923"/>
                  <a:gd name="connsiteY20" fmla="*/ 3979844 h 6460880"/>
                  <a:gd name="connsiteX21" fmla="*/ 12175963 w 13540923"/>
                  <a:gd name="connsiteY21" fmla="*/ 4000107 h 6460880"/>
                  <a:gd name="connsiteX22" fmla="*/ 12838921 w 13540923"/>
                  <a:gd name="connsiteY22" fmla="*/ 4891713 h 6460880"/>
                  <a:gd name="connsiteX23" fmla="*/ 11580023 w 13540923"/>
                  <a:gd name="connsiteY23" fmla="*/ 3818908 h 6460880"/>
                  <a:gd name="connsiteX24" fmla="*/ 11545377 w 13540923"/>
                  <a:gd name="connsiteY24" fmla="*/ 3802555 h 6460880"/>
                  <a:gd name="connsiteX25" fmla="*/ 11511011 w 13540923"/>
                  <a:gd name="connsiteY25" fmla="*/ 3792979 h 6460880"/>
                  <a:gd name="connsiteX26" fmla="*/ 11106679 w 13540923"/>
                  <a:gd name="connsiteY26" fmla="*/ 3696749 h 6460880"/>
                  <a:gd name="connsiteX27" fmla="*/ 10901880 w 13540923"/>
                  <a:gd name="connsiteY27" fmla="*/ 3655960 h 6460880"/>
                  <a:gd name="connsiteX28" fmla="*/ 10927674 w 13540923"/>
                  <a:gd name="connsiteY28" fmla="*/ 3668403 h 6460880"/>
                  <a:gd name="connsiteX29" fmla="*/ 11983707 w 13540923"/>
                  <a:gd name="connsiteY29" fmla="*/ 5045385 h 6460880"/>
                  <a:gd name="connsiteX30" fmla="*/ 10562969 w 13540923"/>
                  <a:gd name="connsiteY30" fmla="*/ 3597120 h 6460880"/>
                  <a:gd name="connsiteX31" fmla="*/ 10546420 w 13540923"/>
                  <a:gd name="connsiteY31" fmla="*/ 3590907 h 6460880"/>
                  <a:gd name="connsiteX32" fmla="*/ 10296820 w 13540923"/>
                  <a:gd name="connsiteY32" fmla="*/ 3550406 h 6460880"/>
                  <a:gd name="connsiteX33" fmla="*/ 9890671 w 13540923"/>
                  <a:gd name="connsiteY33" fmla="*/ 3498687 h 6460880"/>
                  <a:gd name="connsiteX34" fmla="*/ 9776741 w 13540923"/>
                  <a:gd name="connsiteY34" fmla="*/ 3487922 h 6460880"/>
                  <a:gd name="connsiteX35" fmla="*/ 9838413 w 13540923"/>
                  <a:gd name="connsiteY35" fmla="*/ 3507721 h 6460880"/>
                  <a:gd name="connsiteX36" fmla="*/ 11372839 w 13540923"/>
                  <a:gd name="connsiteY36" fmla="*/ 5230553 h 6460880"/>
                  <a:gd name="connsiteX37" fmla="*/ 9397763 w 13540923"/>
                  <a:gd name="connsiteY37" fmla="*/ 3468796 h 6460880"/>
                  <a:gd name="connsiteX38" fmla="*/ 9305552 w 13540923"/>
                  <a:gd name="connsiteY38" fmla="*/ 3448868 h 6460880"/>
                  <a:gd name="connsiteX39" fmla="*/ 9074371 w 13540923"/>
                  <a:gd name="connsiteY39" fmla="*/ 3434134 h 6460880"/>
                  <a:gd name="connsiteX40" fmla="*/ 8663594 w 13540923"/>
                  <a:gd name="connsiteY40" fmla="*/ 3419694 h 6460880"/>
                  <a:gd name="connsiteX41" fmla="*/ 8475095 w 13540923"/>
                  <a:gd name="connsiteY41" fmla="*/ 3418041 h 6460880"/>
                  <a:gd name="connsiteX42" fmla="*/ 8539462 w 13540923"/>
                  <a:gd name="connsiteY42" fmla="*/ 3443415 h 6460880"/>
                  <a:gd name="connsiteX43" fmla="*/ 10364906 w 13540923"/>
                  <a:gd name="connsiteY43" fmla="*/ 5475856 h 6460880"/>
                  <a:gd name="connsiteX44" fmla="*/ 8218570 w 13540923"/>
                  <a:gd name="connsiteY44" fmla="*/ 3420735 h 6460880"/>
                  <a:gd name="connsiteX45" fmla="*/ 8208466 w 13540923"/>
                  <a:gd name="connsiteY45" fmla="*/ 3416723 h 6460880"/>
                  <a:gd name="connsiteX46" fmla="*/ 7835227 w 13540923"/>
                  <a:gd name="connsiteY46" fmla="*/ 3422470 h 6460880"/>
                  <a:gd name="connsiteX47" fmla="*/ 7417011 w 13540923"/>
                  <a:gd name="connsiteY47" fmla="*/ 3438080 h 6460880"/>
                  <a:gd name="connsiteX48" fmla="*/ 7205711 w 13540923"/>
                  <a:gd name="connsiteY48" fmla="*/ 3450127 h 6460880"/>
                  <a:gd name="connsiteX49" fmla="*/ 7226827 w 13540923"/>
                  <a:gd name="connsiteY49" fmla="*/ 3457710 h 6460880"/>
                  <a:gd name="connsiteX50" fmla="*/ 8959911 w 13540923"/>
                  <a:gd name="connsiteY50" fmla="*/ 5875783 h 6460880"/>
                  <a:gd name="connsiteX51" fmla="*/ 7002412 w 13540923"/>
                  <a:gd name="connsiteY51" fmla="*/ 3496172 h 6460880"/>
                  <a:gd name="connsiteX52" fmla="*/ 6922869 w 13540923"/>
                  <a:gd name="connsiteY52" fmla="*/ 3467467 h 6460880"/>
                  <a:gd name="connsiteX53" fmla="*/ 6575253 w 13540923"/>
                  <a:gd name="connsiteY53" fmla="*/ 3493084 h 6460880"/>
                  <a:gd name="connsiteX54" fmla="*/ 6158983 w 13540923"/>
                  <a:gd name="connsiteY54" fmla="*/ 3530901 h 6460880"/>
                  <a:gd name="connsiteX55" fmla="*/ 6050312 w 13540923"/>
                  <a:gd name="connsiteY55" fmla="*/ 3542942 h 6460880"/>
                  <a:gd name="connsiteX56" fmla="*/ 6074777 w 13540923"/>
                  <a:gd name="connsiteY56" fmla="*/ 3563636 h 6460880"/>
                  <a:gd name="connsiteX57" fmla="*/ 7280025 w 13540923"/>
                  <a:gd name="connsiteY57" fmla="*/ 6337752 h 6460880"/>
                  <a:gd name="connsiteX58" fmla="*/ 5837685 w 13540923"/>
                  <a:gd name="connsiteY58" fmla="*/ 3578562 h 6460880"/>
                  <a:gd name="connsiteX59" fmla="*/ 5823889 w 13540923"/>
                  <a:gd name="connsiteY59" fmla="*/ 3568031 h 6460880"/>
                  <a:gd name="connsiteX60" fmla="*/ 5745508 w 13540923"/>
                  <a:gd name="connsiteY60" fmla="*/ 3576717 h 6460880"/>
                  <a:gd name="connsiteX61" fmla="*/ 5333460 w 13540923"/>
                  <a:gd name="connsiteY61" fmla="*/ 3631699 h 6460880"/>
                  <a:gd name="connsiteX62" fmla="*/ 5166982 w 13540923"/>
                  <a:gd name="connsiteY62" fmla="*/ 3658092 h 6460880"/>
                  <a:gd name="connsiteX63" fmla="*/ 5193933 w 13540923"/>
                  <a:gd name="connsiteY63" fmla="*/ 3728952 h 6460880"/>
                  <a:gd name="connsiteX64" fmla="*/ 5080901 w 13540923"/>
                  <a:gd name="connsiteY64" fmla="*/ 6460880 h 6460880"/>
                  <a:gd name="connsiteX65" fmla="*/ 4964283 w 13540923"/>
                  <a:gd name="connsiteY65" fmla="*/ 3746334 h 6460880"/>
                  <a:gd name="connsiteX66" fmla="*/ 4936072 w 13540923"/>
                  <a:gd name="connsiteY66" fmla="*/ 3694700 h 6460880"/>
                  <a:gd name="connsiteX67" fmla="*/ 4921467 w 13540923"/>
                  <a:gd name="connsiteY67" fmla="*/ 3697015 h 6460880"/>
                  <a:gd name="connsiteX68" fmla="*/ 4508159 w 13540923"/>
                  <a:gd name="connsiteY68" fmla="*/ 3773831 h 6460880"/>
                  <a:gd name="connsiteX69" fmla="*/ 4196794 w 13540923"/>
                  <a:gd name="connsiteY69" fmla="*/ 3840809 h 6460880"/>
                  <a:gd name="connsiteX70" fmla="*/ 4197433 w 13540923"/>
                  <a:gd name="connsiteY70" fmla="*/ 3852343 h 6460880"/>
                  <a:gd name="connsiteX71" fmla="*/ 3431558 w 13540923"/>
                  <a:gd name="connsiteY71" fmla="*/ 6245167 h 6460880"/>
                  <a:gd name="connsiteX72" fmla="*/ 4044112 w 13540923"/>
                  <a:gd name="connsiteY72" fmla="*/ 3886754 h 6460880"/>
                  <a:gd name="connsiteX73" fmla="*/ 4043687 w 13540923"/>
                  <a:gd name="connsiteY73" fmla="*/ 3875239 h 6460880"/>
                  <a:gd name="connsiteX74" fmla="*/ 3672116 w 13540923"/>
                  <a:gd name="connsiteY74" fmla="*/ 3966633 h 6460880"/>
                  <a:gd name="connsiteX75" fmla="*/ 3246640 w 13540923"/>
                  <a:gd name="connsiteY75" fmla="*/ 4084952 h 6460880"/>
                  <a:gd name="connsiteX76" fmla="*/ 3152181 w 13540923"/>
                  <a:gd name="connsiteY76" fmla="*/ 4114339 h 6460880"/>
                  <a:gd name="connsiteX77" fmla="*/ 3151240 w 13540923"/>
                  <a:gd name="connsiteY77" fmla="*/ 4124335 h 6460880"/>
                  <a:gd name="connsiteX78" fmla="*/ 2301453 w 13540923"/>
                  <a:gd name="connsiteY78" fmla="*/ 5968367 h 6460880"/>
                  <a:gd name="connsiteX79" fmla="*/ 2974601 w 13540923"/>
                  <a:gd name="connsiteY79" fmla="*/ 4179425 h 6460880"/>
                  <a:gd name="connsiteX80" fmla="*/ 2974441 w 13540923"/>
                  <a:gd name="connsiteY80" fmla="*/ 4169637 h 6460880"/>
                  <a:gd name="connsiteX81" fmla="*/ 2814367 w 13540923"/>
                  <a:gd name="connsiteY81" fmla="*/ 4219439 h 6460880"/>
                  <a:gd name="connsiteX82" fmla="*/ 2373926 w 13540923"/>
                  <a:gd name="connsiteY82" fmla="*/ 4371261 h 6460880"/>
                  <a:gd name="connsiteX83" fmla="*/ 2047990 w 13540923"/>
                  <a:gd name="connsiteY83" fmla="*/ 4494633 h 6460880"/>
                  <a:gd name="connsiteX84" fmla="*/ 1537868 w 13540923"/>
                  <a:gd name="connsiteY84" fmla="*/ 5722112 h 6460880"/>
                  <a:gd name="connsiteX85" fmla="*/ 1852166 w 13540923"/>
                  <a:gd name="connsiteY85" fmla="*/ 4571176 h 6460880"/>
                  <a:gd name="connsiteX86" fmla="*/ 1463062 w 13540923"/>
                  <a:gd name="connsiteY86" fmla="*/ 4731578 h 6460880"/>
                  <a:gd name="connsiteX87" fmla="*/ 1249 w 13540923"/>
                  <a:gd name="connsiteY87" fmla="*/ 5431240 h 6460880"/>
                  <a:gd name="connsiteX88" fmla="*/ 1393619 w 13540923"/>
                  <a:gd name="connsiteY88" fmla="*/ 4653071 h 6460880"/>
                  <a:gd name="connsiteX89" fmla="*/ 1428054 w 13540923"/>
                  <a:gd name="connsiteY89" fmla="*/ 4637615 h 6460880"/>
                  <a:gd name="connsiteX90" fmla="*/ 1382288 w 13540923"/>
                  <a:gd name="connsiteY90" fmla="*/ 4619046 h 6460880"/>
                  <a:gd name="connsiteX91" fmla="*/ 377220 w 13540923"/>
                  <a:gd name="connsiteY91" fmla="*/ 4338115 h 6460880"/>
                  <a:gd name="connsiteX92" fmla="*/ 1536914 w 13540923"/>
                  <a:gd name="connsiteY92" fmla="*/ 4584470 h 6460880"/>
                  <a:gd name="connsiteX93" fmla="*/ 1542470 w 13540923"/>
                  <a:gd name="connsiteY93" fmla="*/ 4586257 h 6460880"/>
                  <a:gd name="connsiteX94" fmla="*/ 1817023 w 13540923"/>
                  <a:gd name="connsiteY94" fmla="*/ 4463020 h 6460880"/>
                  <a:gd name="connsiteX95" fmla="*/ 2290727 w 13540923"/>
                  <a:gd name="connsiteY95" fmla="*/ 4269337 h 6460880"/>
                  <a:gd name="connsiteX96" fmla="*/ 2279559 w 13540923"/>
                  <a:gd name="connsiteY96" fmla="*/ 4262322 h 6460880"/>
                  <a:gd name="connsiteX97" fmla="*/ 713197 w 13540923"/>
                  <a:gd name="connsiteY97" fmla="*/ 3691931 h 6460880"/>
                  <a:gd name="connsiteX98" fmla="*/ 2444147 w 13540923"/>
                  <a:gd name="connsiteY98" fmla="*/ 4184801 h 6460880"/>
                  <a:gd name="connsiteX99" fmla="*/ 2478775 w 13540923"/>
                  <a:gd name="connsiteY99" fmla="*/ 4200123 h 6460880"/>
                  <a:gd name="connsiteX100" fmla="*/ 2815983 w 13540923"/>
                  <a:gd name="connsiteY100" fmla="*/ 4076080 h 6460880"/>
                  <a:gd name="connsiteX101" fmla="*/ 3153887 w 13540923"/>
                  <a:gd name="connsiteY101" fmla="*/ 3966013 h 6460880"/>
                  <a:gd name="connsiteX102" fmla="*/ 3150545 w 13540923"/>
                  <a:gd name="connsiteY102" fmla="*/ 3962747 h 6460880"/>
                  <a:gd name="connsiteX103" fmla="*/ 1446238 w 13540923"/>
                  <a:gd name="connsiteY103" fmla="*/ 2984661 h 6460880"/>
                  <a:gd name="connsiteX104" fmla="*/ 3297588 w 13540923"/>
                  <a:gd name="connsiteY104" fmla="*/ 3876354 h 6460880"/>
                  <a:gd name="connsiteX105" fmla="*/ 3334811 w 13540923"/>
                  <a:gd name="connsiteY105" fmla="*/ 3907080 h 6460880"/>
                  <a:gd name="connsiteX106" fmla="*/ 3388297 w 13540923"/>
                  <a:gd name="connsiteY106" fmla="*/ 3889658 h 6460880"/>
                  <a:gd name="connsiteX107" fmla="*/ 3891506 w 13540923"/>
                  <a:gd name="connsiteY107" fmla="*/ 3747532 h 6460880"/>
                  <a:gd name="connsiteX108" fmla="*/ 3886667 w 13540923"/>
                  <a:gd name="connsiteY108" fmla="*/ 3741364 h 6460880"/>
                  <a:gd name="connsiteX109" fmla="*/ 2118193 w 13540923"/>
                  <a:gd name="connsiteY109" fmla="*/ 2369021 h 6460880"/>
                  <a:gd name="connsiteX110" fmla="*/ 4067355 w 13540923"/>
                  <a:gd name="connsiteY110" fmla="*/ 3682893 h 6460880"/>
                  <a:gd name="connsiteX111" fmla="*/ 4081299 w 13540923"/>
                  <a:gd name="connsiteY111" fmla="*/ 3697236 h 6460880"/>
                  <a:gd name="connsiteX112" fmla="*/ 4670484 w 13540923"/>
                  <a:gd name="connsiteY112" fmla="*/ 3557071 h 6460880"/>
                  <a:gd name="connsiteX113" fmla="*/ 4703074 w 13540923"/>
                  <a:gd name="connsiteY113" fmla="*/ 3550813 h 6460880"/>
                  <a:gd name="connsiteX114" fmla="*/ 4680854 w 13540923"/>
                  <a:gd name="connsiteY114" fmla="*/ 3516227 h 6460880"/>
                  <a:gd name="connsiteX115" fmla="*/ 2942864 w 13540923"/>
                  <a:gd name="connsiteY115" fmla="*/ 1845966 h 6460880"/>
                  <a:gd name="connsiteX116" fmla="*/ 4914702 w 13540923"/>
                  <a:gd name="connsiteY116" fmla="*/ 3481737 h 6460880"/>
                  <a:gd name="connsiteX117" fmla="*/ 4934134 w 13540923"/>
                  <a:gd name="connsiteY117" fmla="*/ 3506441 h 6460880"/>
                  <a:gd name="connsiteX118" fmla="*/ 5377114 w 13540923"/>
                  <a:gd name="connsiteY118" fmla="*/ 3421373 h 6460880"/>
                  <a:gd name="connsiteX119" fmla="*/ 5531430 w 13540923"/>
                  <a:gd name="connsiteY119" fmla="*/ 3397154 h 6460880"/>
                  <a:gd name="connsiteX120" fmla="*/ 5517040 w 13540923"/>
                  <a:gd name="connsiteY120" fmla="*/ 3364431 h 6460880"/>
                  <a:gd name="connsiteX121" fmla="*/ 3889709 w 13540923"/>
                  <a:gd name="connsiteY121" fmla="*/ 1354408 h 6460880"/>
                  <a:gd name="connsiteX122" fmla="*/ 5753393 w 13540923"/>
                  <a:gd name="connsiteY122" fmla="*/ 3358123 h 6460880"/>
                  <a:gd name="connsiteX123" fmla="*/ 5755562 w 13540923"/>
                  <a:gd name="connsiteY123" fmla="*/ 3362204 h 6460880"/>
                  <a:gd name="connsiteX124" fmla="*/ 6125273 w 13540923"/>
                  <a:gd name="connsiteY124" fmla="*/ 3313048 h 6460880"/>
                  <a:gd name="connsiteX125" fmla="*/ 6514419 w 13540923"/>
                  <a:gd name="connsiteY125" fmla="*/ 3270786 h 6460880"/>
                  <a:gd name="connsiteX126" fmla="*/ 6517500 w 13540923"/>
                  <a:gd name="connsiteY126" fmla="*/ 3270527 h 6460880"/>
                  <a:gd name="connsiteX127" fmla="*/ 6517438 w 13540923"/>
                  <a:gd name="connsiteY127" fmla="*/ 3270418 h 6460880"/>
                  <a:gd name="connsiteX128" fmla="*/ 4347860 w 13540923"/>
                  <a:gd name="connsiteY128" fmla="*/ 708225 h 6460880"/>
                  <a:gd name="connsiteX129" fmla="*/ 6728932 w 13540923"/>
                  <a:gd name="connsiteY129" fmla="*/ 3225352 h 6460880"/>
                  <a:gd name="connsiteX130" fmla="*/ 6745793 w 13540923"/>
                  <a:gd name="connsiteY130" fmla="*/ 3251381 h 6460880"/>
                  <a:gd name="connsiteX131" fmla="*/ 6913339 w 13540923"/>
                  <a:gd name="connsiteY131" fmla="*/ 3237329 h 6460880"/>
                  <a:gd name="connsiteX132" fmla="*/ 7314189 w 13540923"/>
                  <a:gd name="connsiteY132" fmla="*/ 3211386 h 6460880"/>
                  <a:gd name="connsiteX133" fmla="*/ 7589475 w 13540923"/>
                  <a:gd name="connsiteY133" fmla="*/ 3200892 h 6460880"/>
                  <a:gd name="connsiteX134" fmla="*/ 7581283 w 13540923"/>
                  <a:gd name="connsiteY134" fmla="*/ 3182754 h 6460880"/>
                  <a:gd name="connsiteX135" fmla="*/ 5233618 w 13540923"/>
                  <a:gd name="connsiteY135" fmla="*/ 431425 h 6460880"/>
                  <a:gd name="connsiteX136" fmla="*/ 7834830 w 13540923"/>
                  <a:gd name="connsiteY136" fmla="*/ 3182084 h 6460880"/>
                  <a:gd name="connsiteX137" fmla="*/ 7841650 w 13540923"/>
                  <a:gd name="connsiteY137" fmla="*/ 3194933 h 6460880"/>
                  <a:gd name="connsiteX138" fmla="*/ 8080833 w 13540923"/>
                  <a:gd name="connsiteY138" fmla="*/ 3192138 h 6460880"/>
                  <a:gd name="connsiteX139" fmla="*/ 8446458 w 13540923"/>
                  <a:gd name="connsiteY139" fmla="*/ 3197470 h 6460880"/>
                  <a:gd name="connsiteX140" fmla="*/ 8546382 w 13540923"/>
                  <a:gd name="connsiteY140" fmla="*/ 3201537 h 6460880"/>
                  <a:gd name="connsiteX141" fmla="*/ 8539641 w 13540923"/>
                  <a:gd name="connsiteY141" fmla="*/ 3178431 h 6460880"/>
                  <a:gd name="connsiteX142" fmla="*/ 6302636 w 13540923"/>
                  <a:gd name="connsiteY142" fmla="*/ 154626 h 6460880"/>
                  <a:gd name="connsiteX143" fmla="*/ 8661575 w 13540923"/>
                  <a:gd name="connsiteY143" fmla="*/ 3177169 h 6460880"/>
                  <a:gd name="connsiteX144" fmla="*/ 8670141 w 13540923"/>
                  <a:gd name="connsiteY144" fmla="*/ 3206574 h 6460880"/>
                  <a:gd name="connsiteX145" fmla="*/ 8800172 w 13540923"/>
                  <a:gd name="connsiteY145" fmla="*/ 3211866 h 6460880"/>
                  <a:gd name="connsiteX146" fmla="*/ 9471528 w 13540923"/>
                  <a:gd name="connsiteY146" fmla="*/ 3265119 h 6460880"/>
                  <a:gd name="connsiteX147" fmla="*/ 9560249 w 13540923"/>
                  <a:gd name="connsiteY147" fmla="*/ 3275597 h 6460880"/>
                  <a:gd name="connsiteX148" fmla="*/ 9552285 w 13540923"/>
                  <a:gd name="connsiteY148" fmla="*/ 3243364 h 6460880"/>
                  <a:gd name="connsiteX149" fmla="*/ 7157851 w 13540923"/>
                  <a:gd name="connsiteY149" fmla="*/ 0 h 646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13540923" h="6460880">
                    <a:moveTo>
                      <a:pt x="7157851" y="0"/>
                    </a:moveTo>
                    <a:cubicBezTo>
                      <a:pt x="9142216" y="1298067"/>
                      <a:pt x="9604483" y="2815183"/>
                      <a:pt x="9700495" y="3257590"/>
                    </a:cubicBezTo>
                    <a:lnTo>
                      <a:pt x="9707809" y="3293025"/>
                    </a:lnTo>
                    <a:lnTo>
                      <a:pt x="9789003" y="3302614"/>
                    </a:lnTo>
                    <a:cubicBezTo>
                      <a:pt x="9996578" y="3329799"/>
                      <a:pt x="10195988" y="3361209"/>
                      <a:pt x="10387119" y="3395936"/>
                    </a:cubicBezTo>
                    <a:lnTo>
                      <a:pt x="10660547" y="3452383"/>
                    </a:lnTo>
                    <a:lnTo>
                      <a:pt x="10652596" y="3432999"/>
                    </a:lnTo>
                    <a:cubicBezTo>
                      <a:pt x="10538173" y="3156662"/>
                      <a:pt x="9869530" y="1624051"/>
                      <a:pt x="8623933" y="369384"/>
                    </a:cubicBezTo>
                    <a:cubicBezTo>
                      <a:pt x="10040382" y="1580787"/>
                      <a:pt x="10638364" y="3098405"/>
                      <a:pt x="10765728" y="3458882"/>
                    </a:cubicBezTo>
                    <a:lnTo>
                      <a:pt x="10771425" y="3475273"/>
                    </a:lnTo>
                    <a:lnTo>
                      <a:pt x="10935563" y="3509159"/>
                    </a:lnTo>
                    <a:cubicBezTo>
                      <a:pt x="11110023" y="3549610"/>
                      <a:pt x="11276093" y="3592471"/>
                      <a:pt x="11433657" y="3636831"/>
                    </a:cubicBezTo>
                    <a:lnTo>
                      <a:pt x="11617731" y="3693103"/>
                    </a:lnTo>
                    <a:lnTo>
                      <a:pt x="11599985" y="3642480"/>
                    </a:lnTo>
                    <a:cubicBezTo>
                      <a:pt x="11449551" y="3227265"/>
                      <a:pt x="10920651" y="1972135"/>
                      <a:pt x="9692952" y="861896"/>
                    </a:cubicBezTo>
                    <a:cubicBezTo>
                      <a:pt x="11096037" y="1972135"/>
                      <a:pt x="11594791" y="3268662"/>
                      <a:pt x="11728729" y="3698755"/>
                    </a:cubicBezTo>
                    <a:lnTo>
                      <a:pt x="11737995" y="3729868"/>
                    </a:lnTo>
                    <a:lnTo>
                      <a:pt x="11880727" y="3773503"/>
                    </a:lnTo>
                    <a:cubicBezTo>
                      <a:pt x="13004279" y="4145116"/>
                      <a:pt x="13576349" y="4554591"/>
                      <a:pt x="13539225" y="4536846"/>
                    </a:cubicBezTo>
                    <a:cubicBezTo>
                      <a:pt x="13130929" y="4340269"/>
                      <a:pt x="12725007" y="4174383"/>
                      <a:pt x="12320051" y="4035572"/>
                    </a:cubicBezTo>
                    <a:lnTo>
                      <a:pt x="12146463" y="3979844"/>
                    </a:lnTo>
                    <a:lnTo>
                      <a:pt x="12175963" y="4000107"/>
                    </a:lnTo>
                    <a:cubicBezTo>
                      <a:pt x="12421623" y="4173655"/>
                      <a:pt x="12817957" y="4510844"/>
                      <a:pt x="12838921" y="4891713"/>
                    </a:cubicBezTo>
                    <a:cubicBezTo>
                      <a:pt x="12739621" y="4416593"/>
                      <a:pt x="11893737" y="3969765"/>
                      <a:pt x="11580023" y="3818908"/>
                    </a:cubicBezTo>
                    <a:lnTo>
                      <a:pt x="11545377" y="3802555"/>
                    </a:lnTo>
                    <a:lnTo>
                      <a:pt x="11511011" y="3792979"/>
                    </a:lnTo>
                    <a:cubicBezTo>
                      <a:pt x="11376247" y="3758206"/>
                      <a:pt x="11241487" y="3726175"/>
                      <a:pt x="11106679" y="3696749"/>
                    </a:cubicBezTo>
                    <a:lnTo>
                      <a:pt x="10901880" y="3655960"/>
                    </a:lnTo>
                    <a:lnTo>
                      <a:pt x="10927674" y="3668403"/>
                    </a:lnTo>
                    <a:cubicBezTo>
                      <a:pt x="11236731" y="3824681"/>
                      <a:pt x="11869165" y="4238142"/>
                      <a:pt x="11983707" y="5045385"/>
                    </a:cubicBezTo>
                    <a:cubicBezTo>
                      <a:pt x="11834847" y="4170872"/>
                      <a:pt x="10906039" y="3731238"/>
                      <a:pt x="10562969" y="3597120"/>
                    </a:cubicBezTo>
                    <a:lnTo>
                      <a:pt x="10546420" y="3590907"/>
                    </a:lnTo>
                    <a:lnTo>
                      <a:pt x="10296820" y="3550406"/>
                    </a:lnTo>
                    <a:cubicBezTo>
                      <a:pt x="10161608" y="3530872"/>
                      <a:pt x="10026242" y="3513677"/>
                      <a:pt x="9890671" y="3498687"/>
                    </a:cubicBezTo>
                    <a:lnTo>
                      <a:pt x="9776741" y="3487922"/>
                    </a:lnTo>
                    <a:lnTo>
                      <a:pt x="9838413" y="3507721"/>
                    </a:lnTo>
                    <a:cubicBezTo>
                      <a:pt x="10307188" y="3671751"/>
                      <a:pt x="11099879" y="4109383"/>
                      <a:pt x="11372839" y="5230553"/>
                    </a:cubicBezTo>
                    <a:cubicBezTo>
                      <a:pt x="10960571" y="3984311"/>
                      <a:pt x="9901521" y="3588708"/>
                      <a:pt x="9397763" y="3468796"/>
                    </a:cubicBezTo>
                    <a:lnTo>
                      <a:pt x="9305552" y="3448868"/>
                    </a:lnTo>
                    <a:lnTo>
                      <a:pt x="9074371" y="3434134"/>
                    </a:lnTo>
                    <a:cubicBezTo>
                      <a:pt x="8937772" y="3427428"/>
                      <a:pt x="8800864" y="3422659"/>
                      <a:pt x="8663594" y="3419694"/>
                    </a:cubicBezTo>
                    <a:lnTo>
                      <a:pt x="8475095" y="3418041"/>
                    </a:lnTo>
                    <a:lnTo>
                      <a:pt x="8539462" y="3443415"/>
                    </a:lnTo>
                    <a:cubicBezTo>
                      <a:pt x="9001908" y="3636569"/>
                      <a:pt x="9975478" y="4184319"/>
                      <a:pt x="10364906" y="5475856"/>
                    </a:cubicBezTo>
                    <a:cubicBezTo>
                      <a:pt x="9992658" y="4251587"/>
                      <a:pt x="8692894" y="3616028"/>
                      <a:pt x="8218570" y="3420735"/>
                    </a:cubicBezTo>
                    <a:lnTo>
                      <a:pt x="8208466" y="3416723"/>
                    </a:lnTo>
                    <a:lnTo>
                      <a:pt x="7835227" y="3422470"/>
                    </a:lnTo>
                    <a:cubicBezTo>
                      <a:pt x="7696304" y="3426183"/>
                      <a:pt x="7556916" y="3431431"/>
                      <a:pt x="7417011" y="3438080"/>
                    </a:cubicBezTo>
                    <a:lnTo>
                      <a:pt x="7205711" y="3450127"/>
                    </a:lnTo>
                    <a:lnTo>
                      <a:pt x="7226827" y="3457710"/>
                    </a:lnTo>
                    <a:cubicBezTo>
                      <a:pt x="7581044" y="3595355"/>
                      <a:pt x="8562847" y="4126414"/>
                      <a:pt x="8959911" y="5875783"/>
                    </a:cubicBezTo>
                    <a:cubicBezTo>
                      <a:pt x="8538030" y="4226378"/>
                      <a:pt x="7410430" y="3653147"/>
                      <a:pt x="7002412" y="3496172"/>
                    </a:cubicBezTo>
                    <a:lnTo>
                      <a:pt x="6922869" y="3467467"/>
                    </a:lnTo>
                    <a:lnTo>
                      <a:pt x="6575253" y="3493084"/>
                    </a:lnTo>
                    <a:cubicBezTo>
                      <a:pt x="6435878" y="3504486"/>
                      <a:pt x="6297197" y="3517027"/>
                      <a:pt x="6158983" y="3530901"/>
                    </a:cubicBezTo>
                    <a:lnTo>
                      <a:pt x="6050312" y="3542942"/>
                    </a:lnTo>
                    <a:lnTo>
                      <a:pt x="6074777" y="3563636"/>
                    </a:lnTo>
                    <a:cubicBezTo>
                      <a:pt x="6366467" y="3820569"/>
                      <a:pt x="7155942" y="4662756"/>
                      <a:pt x="7280025" y="6337752"/>
                    </a:cubicBezTo>
                    <a:cubicBezTo>
                      <a:pt x="7066221" y="4641601"/>
                      <a:pt x="6080720" y="3769968"/>
                      <a:pt x="5837685" y="3578562"/>
                    </a:cubicBezTo>
                    <a:lnTo>
                      <a:pt x="5823889" y="3568031"/>
                    </a:lnTo>
                    <a:lnTo>
                      <a:pt x="5745508" y="3576717"/>
                    </a:lnTo>
                    <a:cubicBezTo>
                      <a:pt x="5607997" y="3593452"/>
                      <a:pt x="5470724" y="3611714"/>
                      <a:pt x="5333460" y="3631699"/>
                    </a:cubicBezTo>
                    <a:lnTo>
                      <a:pt x="5166982" y="3658092"/>
                    </a:lnTo>
                    <a:lnTo>
                      <a:pt x="5193933" y="3728952"/>
                    </a:lnTo>
                    <a:cubicBezTo>
                      <a:pt x="5325964" y="4093697"/>
                      <a:pt x="5626865" y="5185882"/>
                      <a:pt x="5080901" y="6460880"/>
                    </a:cubicBezTo>
                    <a:cubicBezTo>
                      <a:pt x="5552415" y="5085883"/>
                      <a:pt x="5136739" y="4076510"/>
                      <a:pt x="4964283" y="3746334"/>
                    </a:cubicBezTo>
                    <a:lnTo>
                      <a:pt x="4936072" y="3694700"/>
                    </a:lnTo>
                    <a:lnTo>
                      <a:pt x="4921467" y="3697015"/>
                    </a:lnTo>
                    <a:cubicBezTo>
                      <a:pt x="4783993" y="3720639"/>
                      <a:pt x="4646300" y="3746180"/>
                      <a:pt x="4508159" y="3773831"/>
                    </a:cubicBezTo>
                    <a:lnTo>
                      <a:pt x="4196794" y="3840809"/>
                    </a:lnTo>
                    <a:lnTo>
                      <a:pt x="4197433" y="3852343"/>
                    </a:lnTo>
                    <a:cubicBezTo>
                      <a:pt x="4209192" y="4087311"/>
                      <a:pt x="4234276" y="5380979"/>
                      <a:pt x="3431558" y="6245167"/>
                    </a:cubicBezTo>
                    <a:cubicBezTo>
                      <a:pt x="4068197" y="5548242"/>
                      <a:pt x="4052627" y="4143936"/>
                      <a:pt x="4044112" y="3886754"/>
                    </a:cubicBezTo>
                    <a:lnTo>
                      <a:pt x="4043687" y="3875239"/>
                    </a:lnTo>
                    <a:lnTo>
                      <a:pt x="3672116" y="3966633"/>
                    </a:lnTo>
                    <a:cubicBezTo>
                      <a:pt x="3531271" y="4003508"/>
                      <a:pt x="3389522" y="4042882"/>
                      <a:pt x="3246640" y="4084952"/>
                    </a:cubicBezTo>
                    <a:lnTo>
                      <a:pt x="3152181" y="4114339"/>
                    </a:lnTo>
                    <a:lnTo>
                      <a:pt x="3151240" y="4124335"/>
                    </a:lnTo>
                    <a:cubicBezTo>
                      <a:pt x="3123261" y="4407353"/>
                      <a:pt x="2969590" y="5564657"/>
                      <a:pt x="2301453" y="5968367"/>
                    </a:cubicBezTo>
                    <a:cubicBezTo>
                      <a:pt x="2942864" y="5483914"/>
                      <a:pt x="2976271" y="4434267"/>
                      <a:pt x="2974601" y="4179425"/>
                    </a:cubicBezTo>
                    <a:lnTo>
                      <a:pt x="2974441" y="4169637"/>
                    </a:lnTo>
                    <a:lnTo>
                      <a:pt x="2814367" y="4219439"/>
                    </a:lnTo>
                    <a:cubicBezTo>
                      <a:pt x="2668990" y="4267092"/>
                      <a:pt x="2522253" y="4317635"/>
                      <a:pt x="2373926" y="4371261"/>
                    </a:cubicBezTo>
                    <a:lnTo>
                      <a:pt x="2047990" y="4494633"/>
                    </a:lnTo>
                    <a:lnTo>
                      <a:pt x="1537868" y="5722112"/>
                    </a:lnTo>
                    <a:lnTo>
                      <a:pt x="1852166" y="4571176"/>
                    </a:lnTo>
                    <a:lnTo>
                      <a:pt x="1463062" y="4731578"/>
                    </a:lnTo>
                    <a:cubicBezTo>
                      <a:pt x="996265" y="4931795"/>
                      <a:pt x="511049" y="5163265"/>
                      <a:pt x="1249" y="5431240"/>
                    </a:cubicBezTo>
                    <a:cubicBezTo>
                      <a:pt x="-28283" y="5446864"/>
                      <a:pt x="466741" y="5087762"/>
                      <a:pt x="1393619" y="4653071"/>
                    </a:cubicBezTo>
                    <a:lnTo>
                      <a:pt x="1428054" y="4637615"/>
                    </a:lnTo>
                    <a:lnTo>
                      <a:pt x="1382288" y="4619046"/>
                    </a:lnTo>
                    <a:cubicBezTo>
                      <a:pt x="1253433" y="4568622"/>
                      <a:pt x="927001" y="4453368"/>
                      <a:pt x="377220" y="4338115"/>
                    </a:cubicBezTo>
                    <a:cubicBezTo>
                      <a:pt x="927001" y="4407267"/>
                      <a:pt x="1356517" y="4528284"/>
                      <a:pt x="1536914" y="4584470"/>
                    </a:cubicBezTo>
                    <a:lnTo>
                      <a:pt x="1542470" y="4586257"/>
                    </a:lnTo>
                    <a:lnTo>
                      <a:pt x="1817023" y="4463020"/>
                    </a:lnTo>
                    <a:lnTo>
                      <a:pt x="2290727" y="4269337"/>
                    </a:lnTo>
                    <a:lnTo>
                      <a:pt x="2279559" y="4262322"/>
                    </a:lnTo>
                    <a:cubicBezTo>
                      <a:pt x="2176415" y="4199693"/>
                      <a:pt x="1702039" y="3934043"/>
                      <a:pt x="713197" y="3691931"/>
                    </a:cubicBezTo>
                    <a:cubicBezTo>
                      <a:pt x="1560776" y="3830281"/>
                      <a:pt x="2185006" y="4072392"/>
                      <a:pt x="2444147" y="4184801"/>
                    </a:cubicBezTo>
                    <a:lnTo>
                      <a:pt x="2478775" y="4200123"/>
                    </a:lnTo>
                    <a:lnTo>
                      <a:pt x="2815983" y="4076080"/>
                    </a:lnTo>
                    <a:lnTo>
                      <a:pt x="3153887" y="3966013"/>
                    </a:lnTo>
                    <a:lnTo>
                      <a:pt x="3150545" y="3962747"/>
                    </a:lnTo>
                    <a:cubicBezTo>
                      <a:pt x="3089138" y="3903623"/>
                      <a:pt x="2562980" y="3417114"/>
                      <a:pt x="1446238" y="2984661"/>
                    </a:cubicBezTo>
                    <a:cubicBezTo>
                      <a:pt x="2438898" y="3234523"/>
                      <a:pt x="3088780" y="3707698"/>
                      <a:pt x="3297588" y="3876354"/>
                    </a:cubicBezTo>
                    <a:lnTo>
                      <a:pt x="3334811" y="3907080"/>
                    </a:lnTo>
                    <a:lnTo>
                      <a:pt x="3388297" y="3889658"/>
                    </a:lnTo>
                    <a:lnTo>
                      <a:pt x="3891506" y="3747532"/>
                    </a:lnTo>
                    <a:lnTo>
                      <a:pt x="3886667" y="3741364"/>
                    </a:lnTo>
                    <a:cubicBezTo>
                      <a:pt x="3731743" y="3546998"/>
                      <a:pt x="3053585" y="2745974"/>
                      <a:pt x="2118193" y="2369021"/>
                    </a:cubicBezTo>
                    <a:cubicBezTo>
                      <a:pt x="2986771" y="2644043"/>
                      <a:pt x="3794858" y="3406602"/>
                      <a:pt x="4067355" y="3682893"/>
                    </a:cubicBezTo>
                    <a:lnTo>
                      <a:pt x="4081299" y="3697236"/>
                    </a:lnTo>
                    <a:lnTo>
                      <a:pt x="4670484" y="3557071"/>
                    </a:lnTo>
                    <a:lnTo>
                      <a:pt x="4703074" y="3550813"/>
                    </a:lnTo>
                    <a:lnTo>
                      <a:pt x="4680854" y="3516227"/>
                    </a:lnTo>
                    <a:cubicBezTo>
                      <a:pt x="4526347" y="3279421"/>
                      <a:pt x="3851530" y="2303595"/>
                      <a:pt x="2942864" y="1845966"/>
                    </a:cubicBezTo>
                    <a:cubicBezTo>
                      <a:pt x="3851530" y="2195918"/>
                      <a:pt x="4713426" y="3228947"/>
                      <a:pt x="4914702" y="3481737"/>
                    </a:cubicBezTo>
                    <a:lnTo>
                      <a:pt x="4934134" y="3506441"/>
                    </a:lnTo>
                    <a:lnTo>
                      <a:pt x="5377114" y="3421373"/>
                    </a:lnTo>
                    <a:lnTo>
                      <a:pt x="5531430" y="3397154"/>
                    </a:lnTo>
                    <a:lnTo>
                      <a:pt x="5517040" y="3364431"/>
                    </a:lnTo>
                    <a:cubicBezTo>
                      <a:pt x="5413061" y="3133993"/>
                      <a:pt x="4932002" y="2161781"/>
                      <a:pt x="3889709" y="1354408"/>
                    </a:cubicBezTo>
                    <a:cubicBezTo>
                      <a:pt x="4985453" y="2027219"/>
                      <a:pt x="5613502" y="3100353"/>
                      <a:pt x="5753393" y="3358123"/>
                    </a:cubicBezTo>
                    <a:lnTo>
                      <a:pt x="5755562" y="3362204"/>
                    </a:lnTo>
                    <a:lnTo>
                      <a:pt x="6125273" y="3313048"/>
                    </a:lnTo>
                    <a:cubicBezTo>
                      <a:pt x="6253337" y="3297565"/>
                      <a:pt x="6383063" y="3283442"/>
                      <a:pt x="6514419" y="3270786"/>
                    </a:cubicBezTo>
                    <a:lnTo>
                      <a:pt x="6517500" y="3270527"/>
                    </a:lnTo>
                    <a:lnTo>
                      <a:pt x="6517438" y="3270418"/>
                    </a:lnTo>
                    <a:cubicBezTo>
                      <a:pt x="6330436" y="2944186"/>
                      <a:pt x="5288978" y="1182071"/>
                      <a:pt x="4347860" y="708225"/>
                    </a:cubicBezTo>
                    <a:cubicBezTo>
                      <a:pt x="5256526" y="1031171"/>
                      <a:pt x="6445809" y="2790553"/>
                      <a:pt x="6728932" y="3225352"/>
                    </a:cubicBezTo>
                    <a:lnTo>
                      <a:pt x="6745793" y="3251381"/>
                    </a:lnTo>
                    <a:lnTo>
                      <a:pt x="6913339" y="3237329"/>
                    </a:lnTo>
                    <a:cubicBezTo>
                      <a:pt x="7048889" y="3226755"/>
                      <a:pt x="7182511" y="3218145"/>
                      <a:pt x="7314189" y="3211386"/>
                    </a:cubicBezTo>
                    <a:lnTo>
                      <a:pt x="7589475" y="3200892"/>
                    </a:lnTo>
                    <a:lnTo>
                      <a:pt x="7581283" y="3182754"/>
                    </a:lnTo>
                    <a:cubicBezTo>
                      <a:pt x="7418424" y="2826957"/>
                      <a:pt x="6676793" y="1346573"/>
                      <a:pt x="5233618" y="431425"/>
                    </a:cubicBezTo>
                    <a:cubicBezTo>
                      <a:pt x="6728335" y="1211992"/>
                      <a:pt x="7671183" y="2876794"/>
                      <a:pt x="7834830" y="3182084"/>
                    </a:cubicBezTo>
                    <a:lnTo>
                      <a:pt x="7841650" y="3194933"/>
                    </a:lnTo>
                    <a:lnTo>
                      <a:pt x="8080833" y="3192138"/>
                    </a:lnTo>
                    <a:cubicBezTo>
                      <a:pt x="8204684" y="3192329"/>
                      <a:pt x="8326563" y="3194145"/>
                      <a:pt x="8446458" y="3197470"/>
                    </a:cubicBezTo>
                    <a:lnTo>
                      <a:pt x="8546382" y="3201537"/>
                    </a:lnTo>
                    <a:lnTo>
                      <a:pt x="8539641" y="3178431"/>
                    </a:lnTo>
                    <a:cubicBezTo>
                      <a:pt x="8427311" y="2802453"/>
                      <a:pt x="7879438" y="1231252"/>
                      <a:pt x="6302636" y="154626"/>
                    </a:cubicBezTo>
                    <a:cubicBezTo>
                      <a:pt x="7986340" y="1204336"/>
                      <a:pt x="8547575" y="2795724"/>
                      <a:pt x="8661575" y="3177169"/>
                    </a:cubicBezTo>
                    <a:lnTo>
                      <a:pt x="8670141" y="3206574"/>
                    </a:lnTo>
                    <a:lnTo>
                      <a:pt x="8800172" y="3211866"/>
                    </a:lnTo>
                    <a:cubicBezTo>
                      <a:pt x="9031992" y="3224332"/>
                      <a:pt x="9255815" y="3242386"/>
                      <a:pt x="9471528" y="3265119"/>
                    </a:cubicBezTo>
                    <a:lnTo>
                      <a:pt x="9560249" y="3275597"/>
                    </a:lnTo>
                    <a:lnTo>
                      <a:pt x="9552285" y="3243364"/>
                    </a:lnTo>
                    <a:cubicBezTo>
                      <a:pt x="9459581" y="2880747"/>
                      <a:pt x="8975182" y="1346144"/>
                      <a:pt x="7157851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7" name="叶脉"/>
              <p:cNvSpPr>
                <a:spLocks/>
              </p:cNvSpPr>
              <p:nvPr/>
            </p:nvSpPr>
            <p:spPr bwMode="auto">
              <a:xfrm>
                <a:off x="-57635219" y="-20327107"/>
                <a:ext cx="13500176" cy="6460880"/>
              </a:xfrm>
              <a:custGeom>
                <a:avLst/>
                <a:gdLst>
                  <a:gd name="connsiteX0" fmla="*/ 7147152 w 13500176"/>
                  <a:gd name="connsiteY0" fmla="*/ 0 h 6460880"/>
                  <a:gd name="connsiteX1" fmla="*/ 9845171 w 13500176"/>
                  <a:gd name="connsiteY1" fmla="*/ 3302258 h 6460880"/>
                  <a:gd name="connsiteX2" fmla="*/ 9848681 w 13500176"/>
                  <a:gd name="connsiteY2" fmla="*/ 3315566 h 6460880"/>
                  <a:gd name="connsiteX3" fmla="*/ 10354819 w 13500176"/>
                  <a:gd name="connsiteY3" fmla="*/ 3393669 h 6460880"/>
                  <a:gd name="connsiteX4" fmla="*/ 10801382 w 13500176"/>
                  <a:gd name="connsiteY4" fmla="*/ 3484632 h 6460880"/>
                  <a:gd name="connsiteX5" fmla="*/ 10790840 w 13500176"/>
                  <a:gd name="connsiteY5" fmla="*/ 3463004 h 6460880"/>
                  <a:gd name="connsiteX6" fmla="*/ 8613234 w 13500176"/>
                  <a:gd name="connsiteY6" fmla="*/ 369384 h 6460880"/>
                  <a:gd name="connsiteX7" fmla="*/ 10915832 w 13500176"/>
                  <a:gd name="connsiteY7" fmla="*/ 3493010 h 6460880"/>
                  <a:gd name="connsiteX8" fmla="*/ 10923277 w 13500176"/>
                  <a:gd name="connsiteY8" fmla="*/ 3510790 h 6460880"/>
                  <a:gd name="connsiteX9" fmla="*/ 11387358 w 13500176"/>
                  <a:gd name="connsiteY9" fmla="*/ 3628119 h 6460880"/>
                  <a:gd name="connsiteX10" fmla="*/ 11725910 w 13500176"/>
                  <a:gd name="connsiteY10" fmla="*/ 3730252 h 6460880"/>
                  <a:gd name="connsiteX11" fmla="*/ 11715418 w 13500176"/>
                  <a:gd name="connsiteY11" fmla="*/ 3704731 h 6460880"/>
                  <a:gd name="connsiteX12" fmla="*/ 9682253 w 13500176"/>
                  <a:gd name="connsiteY12" fmla="*/ 861896 h 6460880"/>
                  <a:gd name="connsiteX13" fmla="*/ 11886268 w 13500176"/>
                  <a:gd name="connsiteY13" fmla="*/ 3772909 h 6460880"/>
                  <a:gd name="connsiteX14" fmla="*/ 11889844 w 13500176"/>
                  <a:gd name="connsiteY14" fmla="*/ 3782717 h 6460880"/>
                  <a:gd name="connsiteX15" fmla="*/ 12217668 w 13500176"/>
                  <a:gd name="connsiteY15" fmla="*/ 3897543 h 6460880"/>
                  <a:gd name="connsiteX16" fmla="*/ 13500176 w 13500176"/>
                  <a:gd name="connsiteY16" fmla="*/ 4522518 h 6460880"/>
                  <a:gd name="connsiteX17" fmla="*/ 12274668 w 13500176"/>
                  <a:gd name="connsiteY17" fmla="*/ 3995080 h 6460880"/>
                  <a:gd name="connsiteX18" fmla="*/ 12060290 w 13500176"/>
                  <a:gd name="connsiteY18" fmla="*/ 3929960 h 6460880"/>
                  <a:gd name="connsiteX19" fmla="*/ 12102338 w 13500176"/>
                  <a:gd name="connsiteY19" fmla="*/ 3957331 h 6460880"/>
                  <a:gd name="connsiteX20" fmla="*/ 12828220 w 13500176"/>
                  <a:gd name="connsiteY20" fmla="*/ 4891713 h 6460880"/>
                  <a:gd name="connsiteX21" fmla="*/ 11918726 w 13500176"/>
                  <a:gd name="connsiteY21" fmla="*/ 3891020 h 6460880"/>
                  <a:gd name="connsiteX22" fmla="*/ 11905476 w 13500176"/>
                  <a:gd name="connsiteY22" fmla="*/ 3882933 h 6460880"/>
                  <a:gd name="connsiteX23" fmla="*/ 11896648 w 13500176"/>
                  <a:gd name="connsiteY23" fmla="*/ 3880251 h 6460880"/>
                  <a:gd name="connsiteX24" fmla="*/ 11467086 w 13500176"/>
                  <a:gd name="connsiteY24" fmla="*/ 3768667 h 6460880"/>
                  <a:gd name="connsiteX25" fmla="*/ 11099670 w 13500176"/>
                  <a:gd name="connsiteY25" fmla="*/ 3689312 h 6460880"/>
                  <a:gd name="connsiteX26" fmla="*/ 11144630 w 13500176"/>
                  <a:gd name="connsiteY26" fmla="*/ 3717840 h 6460880"/>
                  <a:gd name="connsiteX27" fmla="*/ 11973008 w 13500176"/>
                  <a:gd name="connsiteY27" fmla="*/ 5045385 h 6460880"/>
                  <a:gd name="connsiteX28" fmla="*/ 10820591 w 13500176"/>
                  <a:gd name="connsiteY28" fmla="*/ 3640517 h 6460880"/>
                  <a:gd name="connsiteX29" fmla="*/ 10804142 w 13500176"/>
                  <a:gd name="connsiteY29" fmla="*/ 3633393 h 6460880"/>
                  <a:gd name="connsiteX30" fmla="*/ 10452265 w 13500176"/>
                  <a:gd name="connsiteY30" fmla="*/ 3572721 h 6460880"/>
                  <a:gd name="connsiteX31" fmla="*/ 10017632 w 13500176"/>
                  <a:gd name="connsiteY31" fmla="*/ 3516616 h 6460880"/>
                  <a:gd name="connsiteX32" fmla="*/ 10067326 w 13500176"/>
                  <a:gd name="connsiteY32" fmla="*/ 3538720 h 6460880"/>
                  <a:gd name="connsiteX33" fmla="*/ 11362140 w 13500176"/>
                  <a:gd name="connsiteY33" fmla="*/ 5230555 h 6460880"/>
                  <a:gd name="connsiteX34" fmla="*/ 9726547 w 13500176"/>
                  <a:gd name="connsiteY34" fmla="*/ 3501735 h 6460880"/>
                  <a:gd name="connsiteX35" fmla="*/ 9652643 w 13500176"/>
                  <a:gd name="connsiteY35" fmla="*/ 3478719 h 6460880"/>
                  <a:gd name="connsiteX36" fmla="*/ 9228054 w 13500176"/>
                  <a:gd name="connsiteY36" fmla="*/ 3442216 h 6460880"/>
                  <a:gd name="connsiteX37" fmla="*/ 8659512 w 13500176"/>
                  <a:gd name="connsiteY37" fmla="*/ 3417721 h 6460880"/>
                  <a:gd name="connsiteX38" fmla="*/ 8771686 w 13500176"/>
                  <a:gd name="connsiteY38" fmla="*/ 3475003 h 6460880"/>
                  <a:gd name="connsiteX39" fmla="*/ 10354207 w 13500176"/>
                  <a:gd name="connsiteY39" fmla="*/ 5475856 h 6460880"/>
                  <a:gd name="connsiteX40" fmla="*/ 8460040 w 13500176"/>
                  <a:gd name="connsiteY40" fmla="*/ 3447035 h 6460880"/>
                  <a:gd name="connsiteX41" fmla="*/ 8384994 w 13500176"/>
                  <a:gd name="connsiteY41" fmla="*/ 3410726 h 6460880"/>
                  <a:gd name="connsiteX42" fmla="*/ 8171192 w 13500176"/>
                  <a:gd name="connsiteY42" fmla="*/ 3408321 h 6460880"/>
                  <a:gd name="connsiteX43" fmla="*/ 7400065 w 13500176"/>
                  <a:gd name="connsiteY43" fmla="*/ 3424390 h 6460880"/>
                  <a:gd name="connsiteX44" fmla="*/ 7347999 w 13500176"/>
                  <a:gd name="connsiteY44" fmla="*/ 3427121 h 6460880"/>
                  <a:gd name="connsiteX45" fmla="*/ 7354751 w 13500176"/>
                  <a:gd name="connsiteY45" fmla="*/ 3430001 h 6460880"/>
                  <a:gd name="connsiteX46" fmla="*/ 8949212 w 13500176"/>
                  <a:gd name="connsiteY46" fmla="*/ 5875784 h 6460880"/>
                  <a:gd name="connsiteX47" fmla="*/ 7130337 w 13500176"/>
                  <a:gd name="connsiteY47" fmla="*/ 3468460 h 6460880"/>
                  <a:gd name="connsiteX48" fmla="*/ 7066823 w 13500176"/>
                  <a:gd name="connsiteY48" fmla="*/ 3441868 h 6460880"/>
                  <a:gd name="connsiteX49" fmla="*/ 6994435 w 13500176"/>
                  <a:gd name="connsiteY49" fmla="*/ 3445664 h 6460880"/>
                  <a:gd name="connsiteX50" fmla="*/ 6191075 w 13500176"/>
                  <a:gd name="connsiteY50" fmla="*/ 3518481 h 6460880"/>
                  <a:gd name="connsiteX51" fmla="*/ 6185968 w 13500176"/>
                  <a:gd name="connsiteY51" fmla="*/ 3519154 h 6460880"/>
                  <a:gd name="connsiteX52" fmla="*/ 6202701 w 13500176"/>
                  <a:gd name="connsiteY52" fmla="*/ 3535925 h 6460880"/>
                  <a:gd name="connsiteX53" fmla="*/ 7269326 w 13500176"/>
                  <a:gd name="connsiteY53" fmla="*/ 6337752 h 6460880"/>
                  <a:gd name="connsiteX54" fmla="*/ 5973141 w 13500176"/>
                  <a:gd name="connsiteY54" fmla="*/ 3549333 h 6460880"/>
                  <a:gd name="connsiteX55" fmla="*/ 5971060 w 13500176"/>
                  <a:gd name="connsiteY55" fmla="*/ 3547469 h 6460880"/>
                  <a:gd name="connsiteX56" fmla="*/ 5431115 w 13500176"/>
                  <a:gd name="connsiteY56" fmla="*/ 3618610 h 6460880"/>
                  <a:gd name="connsiteX57" fmla="*/ 5305468 w 13500176"/>
                  <a:gd name="connsiteY57" fmla="*/ 3640216 h 6460880"/>
                  <a:gd name="connsiteX58" fmla="*/ 5321857 w 13500176"/>
                  <a:gd name="connsiteY58" fmla="*/ 3701237 h 6460880"/>
                  <a:gd name="connsiteX59" fmla="*/ 5070201 w 13500176"/>
                  <a:gd name="connsiteY59" fmla="*/ 6460880 h 6460880"/>
                  <a:gd name="connsiteX60" fmla="*/ 5092207 w 13500176"/>
                  <a:gd name="connsiteY60" fmla="*/ 3718619 h 6460880"/>
                  <a:gd name="connsiteX61" fmla="*/ 5075905 w 13500176"/>
                  <a:gd name="connsiteY61" fmla="*/ 3679693 h 6460880"/>
                  <a:gd name="connsiteX62" fmla="*/ 4715717 w 13500176"/>
                  <a:gd name="connsiteY62" fmla="*/ 3741633 h 6460880"/>
                  <a:gd name="connsiteX63" fmla="*/ 4365913 w 13500176"/>
                  <a:gd name="connsiteY63" fmla="*/ 3815547 h 6460880"/>
                  <a:gd name="connsiteX64" fmla="*/ 4365464 w 13500176"/>
                  <a:gd name="connsiteY64" fmla="*/ 3822557 h 6460880"/>
                  <a:gd name="connsiteX65" fmla="*/ 3420859 w 13500176"/>
                  <a:gd name="connsiteY65" fmla="*/ 6245167 h 6460880"/>
                  <a:gd name="connsiteX66" fmla="*/ 4182355 w 13500176"/>
                  <a:gd name="connsiteY66" fmla="*/ 3856965 h 6460880"/>
                  <a:gd name="connsiteX67" fmla="*/ 4182499 w 13500176"/>
                  <a:gd name="connsiteY67" fmla="*/ 3854303 h 6460880"/>
                  <a:gd name="connsiteX68" fmla="*/ 4046044 w 13500176"/>
                  <a:gd name="connsiteY68" fmla="*/ 3883136 h 6460880"/>
                  <a:gd name="connsiteX69" fmla="*/ 3423260 w 13500176"/>
                  <a:gd name="connsiteY69" fmla="*/ 4038700 h 6460880"/>
                  <a:gd name="connsiteX70" fmla="*/ 3290215 w 13500176"/>
                  <a:gd name="connsiteY70" fmla="*/ 4076944 h 6460880"/>
                  <a:gd name="connsiteX71" fmla="*/ 3286696 w 13500176"/>
                  <a:gd name="connsiteY71" fmla="*/ 4095106 h 6460880"/>
                  <a:gd name="connsiteX72" fmla="*/ 2290754 w 13500176"/>
                  <a:gd name="connsiteY72" fmla="*/ 5968368 h 6460880"/>
                  <a:gd name="connsiteX73" fmla="*/ 3102138 w 13500176"/>
                  <a:gd name="connsiteY73" fmla="*/ 4190060 h 6460880"/>
                  <a:gd name="connsiteX74" fmla="*/ 3109115 w 13500176"/>
                  <a:gd name="connsiteY74" fmla="*/ 4129002 h 6460880"/>
                  <a:gd name="connsiteX75" fmla="*/ 2848529 w 13500176"/>
                  <a:gd name="connsiteY75" fmla="*/ 4203909 h 6460880"/>
                  <a:gd name="connsiteX76" fmla="*/ 2323012 w 13500176"/>
                  <a:gd name="connsiteY76" fmla="*/ 4374345 h 6460880"/>
                  <a:gd name="connsiteX77" fmla="*/ 2241150 w 13500176"/>
                  <a:gd name="connsiteY77" fmla="*/ 4403850 h 6460880"/>
                  <a:gd name="connsiteX78" fmla="*/ 1527169 w 13500176"/>
                  <a:gd name="connsiteY78" fmla="*/ 5722112 h 6460880"/>
                  <a:gd name="connsiteX79" fmla="*/ 1992048 w 13500176"/>
                  <a:gd name="connsiteY79" fmla="*/ 4493631 h 6460880"/>
                  <a:gd name="connsiteX80" fmla="*/ 1847875 w 13500176"/>
                  <a:gd name="connsiteY80" fmla="*/ 4545593 h 6460880"/>
                  <a:gd name="connsiteX81" fmla="*/ 0 w 13500176"/>
                  <a:gd name="connsiteY81" fmla="*/ 5414769 h 6460880"/>
                  <a:gd name="connsiteX82" fmla="*/ 1416606 w 13500176"/>
                  <a:gd name="connsiteY82" fmla="*/ 4635574 h 6460880"/>
                  <a:gd name="connsiteX83" fmla="*/ 1464423 w 13500176"/>
                  <a:gd name="connsiteY83" fmla="*/ 4614374 h 6460880"/>
                  <a:gd name="connsiteX84" fmla="*/ 1448902 w 13500176"/>
                  <a:gd name="connsiteY84" fmla="*/ 4609328 h 6460880"/>
                  <a:gd name="connsiteX85" fmla="*/ 366521 w 13500176"/>
                  <a:gd name="connsiteY85" fmla="*/ 4338115 h 6460880"/>
                  <a:gd name="connsiteX86" fmla="*/ 1551986 w 13500176"/>
                  <a:gd name="connsiteY86" fmla="*/ 4558690 h 6460880"/>
                  <a:gd name="connsiteX87" fmla="*/ 1576016 w 13500176"/>
                  <a:gd name="connsiteY87" fmla="*/ 4564899 h 6460880"/>
                  <a:gd name="connsiteX88" fmla="*/ 1836421 w 13500176"/>
                  <a:gd name="connsiteY88" fmla="*/ 4449446 h 6460880"/>
                  <a:gd name="connsiteX89" fmla="*/ 2306704 w 13500176"/>
                  <a:gd name="connsiteY89" fmla="*/ 4259351 h 6460880"/>
                  <a:gd name="connsiteX90" fmla="*/ 2332017 w 13500176"/>
                  <a:gd name="connsiteY90" fmla="*/ 4250134 h 6460880"/>
                  <a:gd name="connsiteX91" fmla="*/ 2278823 w 13500176"/>
                  <a:gd name="connsiteY91" fmla="*/ 4223712 h 6460880"/>
                  <a:gd name="connsiteX92" fmla="*/ 702498 w 13500176"/>
                  <a:gd name="connsiteY92" fmla="*/ 3691931 h 6460880"/>
                  <a:gd name="connsiteX93" fmla="*/ 2510762 w 13500176"/>
                  <a:gd name="connsiteY93" fmla="*/ 4184801 h 6460880"/>
                  <a:gd name="connsiteX94" fmla="*/ 2511085 w 13500176"/>
                  <a:gd name="connsiteY94" fmla="*/ 4184931 h 6460880"/>
                  <a:gd name="connsiteX95" fmla="*/ 2826158 w 13500176"/>
                  <a:gd name="connsiteY95" fmla="*/ 4070203 h 6460880"/>
                  <a:gd name="connsiteX96" fmla="*/ 3210031 w 13500176"/>
                  <a:gd name="connsiteY96" fmla="*/ 3946184 h 6460880"/>
                  <a:gd name="connsiteX97" fmla="*/ 3209023 w 13500176"/>
                  <a:gd name="connsiteY97" fmla="*/ 3945367 h 6460880"/>
                  <a:gd name="connsiteX98" fmla="*/ 1435539 w 13500176"/>
                  <a:gd name="connsiteY98" fmla="*/ 2984661 h 6460880"/>
                  <a:gd name="connsiteX99" fmla="*/ 3414893 w 13500176"/>
                  <a:gd name="connsiteY99" fmla="*/ 3880199 h 6460880"/>
                  <a:gd name="connsiteX100" fmla="*/ 3415582 w 13500176"/>
                  <a:gd name="connsiteY100" fmla="*/ 3880705 h 6460880"/>
                  <a:gd name="connsiteX101" fmla="*/ 3955279 w 13500176"/>
                  <a:gd name="connsiteY101" fmla="*/ 3729040 h 6460880"/>
                  <a:gd name="connsiteX102" fmla="*/ 3945758 w 13500176"/>
                  <a:gd name="connsiteY102" fmla="*/ 3718522 h 6460880"/>
                  <a:gd name="connsiteX103" fmla="*/ 2107494 w 13500176"/>
                  <a:gd name="connsiteY103" fmla="*/ 2369021 h 6460880"/>
                  <a:gd name="connsiteX104" fmla="*/ 4113336 w 13500176"/>
                  <a:gd name="connsiteY104" fmla="*/ 3610748 h 6460880"/>
                  <a:gd name="connsiteX105" fmla="*/ 4183636 w 13500176"/>
                  <a:gd name="connsiteY105" fmla="*/ 3672463 h 6460880"/>
                  <a:gd name="connsiteX106" fmla="*/ 4666568 w 13500176"/>
                  <a:gd name="connsiteY106" fmla="*/ 3557563 h 6460880"/>
                  <a:gd name="connsiteX107" fmla="*/ 4772740 w 13500176"/>
                  <a:gd name="connsiteY107" fmla="*/ 3536993 h 6460880"/>
                  <a:gd name="connsiteX108" fmla="*/ 4757849 w 13500176"/>
                  <a:gd name="connsiteY108" fmla="*/ 3516227 h 6460880"/>
                  <a:gd name="connsiteX109" fmla="*/ 2932165 w 13500176"/>
                  <a:gd name="connsiteY109" fmla="*/ 1845966 h 6460880"/>
                  <a:gd name="connsiteX110" fmla="*/ 4991696 w 13500176"/>
                  <a:gd name="connsiteY110" fmla="*/ 3481737 h 6460880"/>
                  <a:gd name="connsiteX111" fmla="*/ 5001122 w 13500176"/>
                  <a:gd name="connsiteY111" fmla="*/ 3492744 h 6460880"/>
                  <a:gd name="connsiteX112" fmla="*/ 5369730 w 13500176"/>
                  <a:gd name="connsiteY112" fmla="*/ 3421327 h 6460880"/>
                  <a:gd name="connsiteX113" fmla="*/ 5604053 w 13500176"/>
                  <a:gd name="connsiteY113" fmla="*/ 3383814 h 6460880"/>
                  <a:gd name="connsiteX114" fmla="*/ 5594033 w 13500176"/>
                  <a:gd name="connsiteY114" fmla="*/ 3364431 h 6460880"/>
                  <a:gd name="connsiteX115" fmla="*/ 3879010 w 13500176"/>
                  <a:gd name="connsiteY115" fmla="*/ 1354408 h 6460880"/>
                  <a:gd name="connsiteX116" fmla="*/ 5830386 w 13500176"/>
                  <a:gd name="connsiteY116" fmla="*/ 3328688 h 6460880"/>
                  <a:gd name="connsiteX117" fmla="*/ 5842304 w 13500176"/>
                  <a:gd name="connsiteY117" fmla="*/ 3348079 h 6460880"/>
                  <a:gd name="connsiteX118" fmla="*/ 6115575 w 13500176"/>
                  <a:gd name="connsiteY118" fmla="*/ 3310599 h 6460880"/>
                  <a:gd name="connsiteX119" fmla="*/ 6504098 w 13500176"/>
                  <a:gd name="connsiteY119" fmla="*/ 3266336 h 6460880"/>
                  <a:gd name="connsiteX120" fmla="*/ 6598762 w 13500176"/>
                  <a:gd name="connsiteY120" fmla="*/ 3257779 h 6460880"/>
                  <a:gd name="connsiteX121" fmla="*/ 6570327 w 13500176"/>
                  <a:gd name="connsiteY121" fmla="*/ 3212767 h 6460880"/>
                  <a:gd name="connsiteX122" fmla="*/ 4337161 w 13500176"/>
                  <a:gd name="connsiteY122" fmla="*/ 708225 h 6460880"/>
                  <a:gd name="connsiteX123" fmla="*/ 6835156 w 13500176"/>
                  <a:gd name="connsiteY123" fmla="*/ 3226058 h 6460880"/>
                  <a:gd name="connsiteX124" fmla="*/ 6841984 w 13500176"/>
                  <a:gd name="connsiteY124" fmla="*/ 3235791 h 6460880"/>
                  <a:gd name="connsiteX125" fmla="*/ 6902805 w 13500176"/>
                  <a:gd name="connsiteY125" fmla="*/ 3230293 h 6460880"/>
                  <a:gd name="connsiteX126" fmla="*/ 7691639 w 13500176"/>
                  <a:gd name="connsiteY126" fmla="*/ 3194102 h 6460880"/>
                  <a:gd name="connsiteX127" fmla="*/ 7693375 w 13500176"/>
                  <a:gd name="connsiteY127" fmla="*/ 3194089 h 6460880"/>
                  <a:gd name="connsiteX128" fmla="*/ 7687507 w 13500176"/>
                  <a:gd name="connsiteY128" fmla="*/ 3182754 h 6460880"/>
                  <a:gd name="connsiteX129" fmla="*/ 5222919 w 13500176"/>
                  <a:gd name="connsiteY129" fmla="*/ 431425 h 6460880"/>
                  <a:gd name="connsiteX130" fmla="*/ 7950586 w 13500176"/>
                  <a:gd name="connsiteY130" fmla="*/ 3175184 h 6460880"/>
                  <a:gd name="connsiteX131" fmla="*/ 7960834 w 13500176"/>
                  <a:gd name="connsiteY131" fmla="*/ 3192001 h 6460880"/>
                  <a:gd name="connsiteX132" fmla="*/ 8067717 w 13500176"/>
                  <a:gd name="connsiteY132" fmla="*/ 3191167 h 6460880"/>
                  <a:gd name="connsiteX133" fmla="*/ 8431525 w 13500176"/>
                  <a:gd name="connsiteY133" fmla="*/ 3197483 h 6460880"/>
                  <a:gd name="connsiteX134" fmla="*/ 8645469 w 13500176"/>
                  <a:gd name="connsiteY134" fmla="*/ 3206566 h 6460880"/>
                  <a:gd name="connsiteX135" fmla="*/ 8629370 w 13500176"/>
                  <a:gd name="connsiteY135" fmla="*/ 3162185 h 6460880"/>
                  <a:gd name="connsiteX136" fmla="*/ 6291937 w 13500176"/>
                  <a:gd name="connsiteY136" fmla="*/ 154626 h 6460880"/>
                  <a:gd name="connsiteX137" fmla="*/ 8810352 w 13500176"/>
                  <a:gd name="connsiteY137" fmla="*/ 3213117 h 6460880"/>
                  <a:gd name="connsiteX138" fmla="*/ 8810763 w 13500176"/>
                  <a:gd name="connsiteY138" fmla="*/ 3214278 h 6460880"/>
                  <a:gd name="connsiteX139" fmla="*/ 9122197 w 13500176"/>
                  <a:gd name="connsiteY139" fmla="*/ 3235296 h 6460880"/>
                  <a:gd name="connsiteX140" fmla="*/ 9664416 w 13500176"/>
                  <a:gd name="connsiteY140" fmla="*/ 3292046 h 6460880"/>
                  <a:gd name="connsiteX141" fmla="*/ 9658510 w 13500176"/>
                  <a:gd name="connsiteY141" fmla="*/ 3272811 h 6460880"/>
                  <a:gd name="connsiteX142" fmla="*/ 7147152 w 13500176"/>
                  <a:gd name="connsiteY142" fmla="*/ 0 h 646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3500176" h="6460880">
                    <a:moveTo>
                      <a:pt x="7147152" y="0"/>
                    </a:moveTo>
                    <a:cubicBezTo>
                      <a:pt x="9205012" y="1346144"/>
                      <a:pt x="9742862" y="2927862"/>
                      <a:pt x="9845171" y="3302258"/>
                    </a:cubicBezTo>
                    <a:lnTo>
                      <a:pt x="9848681" y="3315566"/>
                    </a:lnTo>
                    <a:lnTo>
                      <a:pt x="10354819" y="3393669"/>
                    </a:lnTo>
                    <a:lnTo>
                      <a:pt x="10801382" y="3484632"/>
                    </a:lnTo>
                    <a:lnTo>
                      <a:pt x="10790840" y="3463004"/>
                    </a:lnTo>
                    <a:cubicBezTo>
                      <a:pt x="10652900" y="3181929"/>
                      <a:pt x="9858831" y="1624051"/>
                      <a:pt x="8613234" y="369384"/>
                    </a:cubicBezTo>
                    <a:cubicBezTo>
                      <a:pt x="10080271" y="1624051"/>
                      <a:pt x="10794759" y="3207197"/>
                      <a:pt x="10915832" y="3493010"/>
                    </a:cubicBezTo>
                    <a:lnTo>
                      <a:pt x="10923277" y="3510790"/>
                    </a:lnTo>
                    <a:lnTo>
                      <a:pt x="11387358" y="3628119"/>
                    </a:lnTo>
                    <a:lnTo>
                      <a:pt x="11725910" y="3730252"/>
                    </a:lnTo>
                    <a:lnTo>
                      <a:pt x="11715418" y="3704731"/>
                    </a:lnTo>
                    <a:cubicBezTo>
                      <a:pt x="11555482" y="3321003"/>
                      <a:pt x="10945030" y="2003856"/>
                      <a:pt x="9682253" y="861896"/>
                    </a:cubicBezTo>
                    <a:cubicBezTo>
                      <a:pt x="11178878" y="2046151"/>
                      <a:pt x="11763498" y="3442360"/>
                      <a:pt x="11886268" y="3772909"/>
                    </a:cubicBezTo>
                    <a:lnTo>
                      <a:pt x="11889844" y="3782717"/>
                    </a:lnTo>
                    <a:lnTo>
                      <a:pt x="12217668" y="3897543"/>
                    </a:lnTo>
                    <a:cubicBezTo>
                      <a:pt x="13067558" y="4216288"/>
                      <a:pt x="13500176" y="4522518"/>
                      <a:pt x="13500176" y="4522518"/>
                    </a:cubicBezTo>
                    <a:cubicBezTo>
                      <a:pt x="13500176" y="4522518"/>
                      <a:pt x="13096788" y="4263400"/>
                      <a:pt x="12274668" y="3995080"/>
                    </a:cubicBezTo>
                    <a:lnTo>
                      <a:pt x="12060290" y="3929960"/>
                    </a:lnTo>
                    <a:lnTo>
                      <a:pt x="12102338" y="3957331"/>
                    </a:lnTo>
                    <a:cubicBezTo>
                      <a:pt x="12335708" y="4113061"/>
                      <a:pt x="12805314" y="4476432"/>
                      <a:pt x="12828220" y="4891713"/>
                    </a:cubicBezTo>
                    <a:cubicBezTo>
                      <a:pt x="12734682" y="4444229"/>
                      <a:pt x="12175640" y="4050840"/>
                      <a:pt x="11918726" y="3891020"/>
                    </a:cubicBezTo>
                    <a:lnTo>
                      <a:pt x="11905476" y="3882933"/>
                    </a:lnTo>
                    <a:lnTo>
                      <a:pt x="11896648" y="3880251"/>
                    </a:lnTo>
                    <a:cubicBezTo>
                      <a:pt x="11762066" y="3842273"/>
                      <a:pt x="11618894" y="3804835"/>
                      <a:pt x="11467086" y="3768667"/>
                    </a:cubicBezTo>
                    <a:lnTo>
                      <a:pt x="11099670" y="3689312"/>
                    </a:lnTo>
                    <a:lnTo>
                      <a:pt x="11144630" y="3717840"/>
                    </a:lnTo>
                    <a:cubicBezTo>
                      <a:pt x="11416544" y="3899203"/>
                      <a:pt x="11868014" y="4305060"/>
                      <a:pt x="11973008" y="5045385"/>
                    </a:cubicBezTo>
                    <a:cubicBezTo>
                      <a:pt x="11824108" y="4170455"/>
                      <a:pt x="11090470" y="3762675"/>
                      <a:pt x="10820591" y="3640517"/>
                    </a:cubicBezTo>
                    <a:lnTo>
                      <a:pt x="10804142" y="3633393"/>
                    </a:lnTo>
                    <a:lnTo>
                      <a:pt x="10452265" y="3572721"/>
                    </a:lnTo>
                    <a:lnTo>
                      <a:pt x="10017632" y="3516616"/>
                    </a:lnTo>
                    <a:lnTo>
                      <a:pt x="10067326" y="3538720"/>
                    </a:lnTo>
                    <a:cubicBezTo>
                      <a:pt x="10495948" y="3745129"/>
                      <a:pt x="11113974" y="4211428"/>
                      <a:pt x="11362140" y="5230555"/>
                    </a:cubicBezTo>
                    <a:cubicBezTo>
                      <a:pt x="10984165" y="4088364"/>
                      <a:pt x="10187531" y="3658720"/>
                      <a:pt x="9726547" y="3501735"/>
                    </a:cubicBezTo>
                    <a:lnTo>
                      <a:pt x="9652643" y="3478719"/>
                    </a:lnTo>
                    <a:lnTo>
                      <a:pt x="9228054" y="3442216"/>
                    </a:lnTo>
                    <a:lnTo>
                      <a:pt x="8659512" y="3417721"/>
                    </a:lnTo>
                    <a:lnTo>
                      <a:pt x="8771686" y="3475003"/>
                    </a:lnTo>
                    <a:cubicBezTo>
                      <a:pt x="9221597" y="3717881"/>
                      <a:pt x="9997232" y="4291536"/>
                      <a:pt x="10354207" y="5475856"/>
                    </a:cubicBezTo>
                    <a:cubicBezTo>
                      <a:pt x="10010594" y="4345369"/>
                      <a:pt x="8962574" y="3699376"/>
                      <a:pt x="8460040" y="3447035"/>
                    </a:cubicBezTo>
                    <a:lnTo>
                      <a:pt x="8384994" y="3410726"/>
                    </a:lnTo>
                    <a:lnTo>
                      <a:pt x="8171192" y="3408321"/>
                    </a:lnTo>
                    <a:cubicBezTo>
                      <a:pt x="7923046" y="3408158"/>
                      <a:pt x="7666018" y="3413271"/>
                      <a:pt x="7400065" y="3424390"/>
                    </a:cubicBezTo>
                    <a:lnTo>
                      <a:pt x="7347999" y="3427121"/>
                    </a:lnTo>
                    <a:lnTo>
                      <a:pt x="7354751" y="3430001"/>
                    </a:lnTo>
                    <a:cubicBezTo>
                      <a:pt x="7671162" y="3575249"/>
                      <a:pt x="8552148" y="4126565"/>
                      <a:pt x="8949212" y="5875784"/>
                    </a:cubicBezTo>
                    <a:cubicBezTo>
                      <a:pt x="8527331" y="4226520"/>
                      <a:pt x="7500548" y="3633035"/>
                      <a:pt x="7130337" y="3468460"/>
                    </a:cubicBezTo>
                    <a:lnTo>
                      <a:pt x="7066823" y="3441868"/>
                    </a:lnTo>
                    <a:lnTo>
                      <a:pt x="6994435" y="3445664"/>
                    </a:lnTo>
                    <a:cubicBezTo>
                      <a:pt x="6719544" y="3464894"/>
                      <a:pt x="6451693" y="3489411"/>
                      <a:pt x="6191075" y="3518481"/>
                    </a:cubicBezTo>
                    <a:lnTo>
                      <a:pt x="6185968" y="3519154"/>
                    </a:lnTo>
                    <a:lnTo>
                      <a:pt x="6202701" y="3535925"/>
                    </a:lnTo>
                    <a:cubicBezTo>
                      <a:pt x="6456586" y="3800454"/>
                      <a:pt x="7145243" y="4662886"/>
                      <a:pt x="7269326" y="6337752"/>
                    </a:cubicBezTo>
                    <a:cubicBezTo>
                      <a:pt x="7055522" y="4641733"/>
                      <a:pt x="6186945" y="3746613"/>
                      <a:pt x="5973141" y="3549333"/>
                    </a:cubicBezTo>
                    <a:lnTo>
                      <a:pt x="5971060" y="3547469"/>
                    </a:lnTo>
                    <a:lnTo>
                      <a:pt x="5431115" y="3618610"/>
                    </a:lnTo>
                    <a:lnTo>
                      <a:pt x="5305468" y="3640216"/>
                    </a:lnTo>
                    <a:lnTo>
                      <a:pt x="5321857" y="3701237"/>
                    </a:lnTo>
                    <a:cubicBezTo>
                      <a:pt x="5416082" y="4073570"/>
                      <a:pt x="5616165" y="5185981"/>
                      <a:pt x="5070201" y="6460880"/>
                    </a:cubicBezTo>
                    <a:cubicBezTo>
                      <a:pt x="5541715" y="5085989"/>
                      <a:pt x="5226856" y="4056384"/>
                      <a:pt x="5092207" y="3718619"/>
                    </a:cubicBezTo>
                    <a:lnTo>
                      <a:pt x="5075905" y="3679693"/>
                    </a:lnTo>
                    <a:lnTo>
                      <a:pt x="4715717" y="3741633"/>
                    </a:lnTo>
                    <a:lnTo>
                      <a:pt x="4365913" y="3815547"/>
                    </a:lnTo>
                    <a:lnTo>
                      <a:pt x="4365464" y="3822557"/>
                    </a:lnTo>
                    <a:cubicBezTo>
                      <a:pt x="4349002" y="4062240"/>
                      <a:pt x="4223577" y="5381056"/>
                      <a:pt x="3420859" y="6245167"/>
                    </a:cubicBezTo>
                    <a:cubicBezTo>
                      <a:pt x="4057498" y="5548303"/>
                      <a:pt x="4167353" y="4118861"/>
                      <a:pt x="4182355" y="3856965"/>
                    </a:cubicBezTo>
                    <a:lnTo>
                      <a:pt x="4182499" y="3854303"/>
                    </a:lnTo>
                    <a:lnTo>
                      <a:pt x="4046044" y="3883136"/>
                    </a:lnTo>
                    <a:cubicBezTo>
                      <a:pt x="3830570" y="3932892"/>
                      <a:pt x="3622911" y="3984992"/>
                      <a:pt x="3423260" y="4038700"/>
                    </a:cubicBezTo>
                    <a:lnTo>
                      <a:pt x="3290215" y="4076944"/>
                    </a:lnTo>
                    <a:lnTo>
                      <a:pt x="3286696" y="4095106"/>
                    </a:lnTo>
                    <a:cubicBezTo>
                      <a:pt x="3229486" y="4383980"/>
                      <a:pt x="2958891" y="5564702"/>
                      <a:pt x="2290754" y="5968368"/>
                    </a:cubicBezTo>
                    <a:cubicBezTo>
                      <a:pt x="2886350" y="5518569"/>
                      <a:pt x="3058515" y="4540880"/>
                      <a:pt x="3102138" y="4190060"/>
                    </a:cubicBezTo>
                    <a:lnTo>
                      <a:pt x="3109115" y="4129002"/>
                    </a:lnTo>
                    <a:lnTo>
                      <a:pt x="2848529" y="4203909"/>
                    </a:lnTo>
                    <a:cubicBezTo>
                      <a:pt x="2665089" y="4260095"/>
                      <a:pt x="2489853" y="4317153"/>
                      <a:pt x="2323012" y="4374345"/>
                    </a:cubicBezTo>
                    <a:lnTo>
                      <a:pt x="2241150" y="4403850"/>
                    </a:lnTo>
                    <a:lnTo>
                      <a:pt x="1527169" y="5722112"/>
                    </a:lnTo>
                    <a:lnTo>
                      <a:pt x="1992048" y="4493631"/>
                    </a:lnTo>
                    <a:lnTo>
                      <a:pt x="1847875" y="4545593"/>
                    </a:lnTo>
                    <a:cubicBezTo>
                      <a:pt x="649047" y="4999411"/>
                      <a:pt x="0" y="5414769"/>
                      <a:pt x="0" y="5414769"/>
                    </a:cubicBezTo>
                    <a:cubicBezTo>
                      <a:pt x="0" y="5414769"/>
                      <a:pt x="496927" y="5061426"/>
                      <a:pt x="1416606" y="4635574"/>
                    </a:cubicBezTo>
                    <a:lnTo>
                      <a:pt x="1464423" y="4614374"/>
                    </a:lnTo>
                    <a:lnTo>
                      <a:pt x="1448902" y="4609328"/>
                    </a:lnTo>
                    <a:cubicBezTo>
                      <a:pt x="1368726" y="4583678"/>
                      <a:pt x="1007932" y="4472670"/>
                      <a:pt x="366521" y="4338115"/>
                    </a:cubicBezTo>
                    <a:cubicBezTo>
                      <a:pt x="916302" y="4407314"/>
                      <a:pt x="1362999" y="4511114"/>
                      <a:pt x="1551986" y="4558690"/>
                    </a:cubicBezTo>
                    <a:lnTo>
                      <a:pt x="1576016" y="4564899"/>
                    </a:lnTo>
                    <a:lnTo>
                      <a:pt x="1836421" y="4449446"/>
                    </a:lnTo>
                    <a:cubicBezTo>
                      <a:pt x="1984843" y="4386469"/>
                      <a:pt x="2141676" y="4322831"/>
                      <a:pt x="2306704" y="4259351"/>
                    </a:cubicBezTo>
                    <a:lnTo>
                      <a:pt x="2332017" y="4250134"/>
                    </a:lnTo>
                    <a:lnTo>
                      <a:pt x="2278823" y="4223712"/>
                    </a:lnTo>
                    <a:cubicBezTo>
                      <a:pt x="2071224" y="4124273"/>
                      <a:pt x="1550077" y="3899455"/>
                      <a:pt x="702498" y="3691931"/>
                    </a:cubicBezTo>
                    <a:cubicBezTo>
                      <a:pt x="1550077" y="3830281"/>
                      <a:pt x="2225850" y="4072392"/>
                      <a:pt x="2510762" y="4184801"/>
                    </a:cubicBezTo>
                    <a:lnTo>
                      <a:pt x="2511085" y="4184931"/>
                    </a:lnTo>
                    <a:lnTo>
                      <a:pt x="2826158" y="4070203"/>
                    </a:lnTo>
                    <a:lnTo>
                      <a:pt x="3210031" y="3946184"/>
                    </a:lnTo>
                    <a:lnTo>
                      <a:pt x="3209023" y="3945367"/>
                    </a:lnTo>
                    <a:cubicBezTo>
                      <a:pt x="3075814" y="3838995"/>
                      <a:pt x="2477832" y="3388284"/>
                      <a:pt x="1435539" y="2984661"/>
                    </a:cubicBezTo>
                    <a:cubicBezTo>
                      <a:pt x="2504558" y="3253743"/>
                      <a:pt x="3246189" y="3758271"/>
                      <a:pt x="3414893" y="3880199"/>
                    </a:cubicBezTo>
                    <a:lnTo>
                      <a:pt x="3415582" y="3880705"/>
                    </a:lnTo>
                    <a:lnTo>
                      <a:pt x="3955279" y="3729040"/>
                    </a:lnTo>
                    <a:lnTo>
                      <a:pt x="3945758" y="3718522"/>
                    </a:lnTo>
                    <a:cubicBezTo>
                      <a:pt x="3703506" y="3454872"/>
                      <a:pt x="2976072" y="2718993"/>
                      <a:pt x="2107494" y="2369021"/>
                    </a:cubicBezTo>
                    <a:cubicBezTo>
                      <a:pt x="2909259" y="2622847"/>
                      <a:pt x="3745384" y="3292024"/>
                      <a:pt x="4113336" y="3610748"/>
                    </a:cubicBezTo>
                    <a:lnTo>
                      <a:pt x="4183636" y="3672463"/>
                    </a:lnTo>
                    <a:lnTo>
                      <a:pt x="4666568" y="3557563"/>
                    </a:lnTo>
                    <a:lnTo>
                      <a:pt x="4772740" y="3536993"/>
                    </a:lnTo>
                    <a:lnTo>
                      <a:pt x="4757849" y="3516227"/>
                    </a:lnTo>
                    <a:cubicBezTo>
                      <a:pt x="4585804" y="3279421"/>
                      <a:pt x="3840831" y="2303595"/>
                      <a:pt x="2932165" y="1845966"/>
                    </a:cubicBezTo>
                    <a:cubicBezTo>
                      <a:pt x="3840831" y="2195918"/>
                      <a:pt x="4772882" y="3228947"/>
                      <a:pt x="4991696" y="3481737"/>
                    </a:cubicBezTo>
                    <a:lnTo>
                      <a:pt x="5001122" y="3492744"/>
                    </a:lnTo>
                    <a:lnTo>
                      <a:pt x="5369730" y="3421327"/>
                    </a:lnTo>
                    <a:lnTo>
                      <a:pt x="5604053" y="3383814"/>
                    </a:lnTo>
                    <a:lnTo>
                      <a:pt x="5594033" y="3364431"/>
                    </a:lnTo>
                    <a:cubicBezTo>
                      <a:pt x="5472516" y="3133993"/>
                      <a:pt x="4921303" y="2161781"/>
                      <a:pt x="3879010" y="1354408"/>
                    </a:cubicBezTo>
                    <a:cubicBezTo>
                      <a:pt x="4974754" y="2027219"/>
                      <a:pt x="5672957" y="3076804"/>
                      <a:pt x="5830386" y="3328688"/>
                    </a:cubicBezTo>
                    <a:lnTo>
                      <a:pt x="5842304" y="3348079"/>
                    </a:lnTo>
                    <a:lnTo>
                      <a:pt x="6115575" y="3310599"/>
                    </a:lnTo>
                    <a:cubicBezTo>
                      <a:pt x="6243367" y="3294543"/>
                      <a:pt x="6372884" y="3279755"/>
                      <a:pt x="6504098" y="3266336"/>
                    </a:cubicBezTo>
                    <a:lnTo>
                      <a:pt x="6598762" y="3257779"/>
                    </a:lnTo>
                    <a:lnTo>
                      <a:pt x="6570327" y="3212767"/>
                    </a:lnTo>
                    <a:cubicBezTo>
                      <a:pt x="6263542" y="2729725"/>
                      <a:pt x="5213375" y="1149516"/>
                      <a:pt x="4337161" y="708225"/>
                    </a:cubicBezTo>
                    <a:cubicBezTo>
                      <a:pt x="5245827" y="1031261"/>
                      <a:pt x="6528649" y="2791136"/>
                      <a:pt x="6835156" y="3226058"/>
                    </a:cubicBezTo>
                    <a:lnTo>
                      <a:pt x="6841984" y="3235791"/>
                    </a:lnTo>
                    <a:lnTo>
                      <a:pt x="6902805" y="3230293"/>
                    </a:lnTo>
                    <a:cubicBezTo>
                      <a:pt x="7173878" y="3211064"/>
                      <a:pt x="7436837" y="3199285"/>
                      <a:pt x="7691639" y="3194102"/>
                    </a:cubicBezTo>
                    <a:lnTo>
                      <a:pt x="7693375" y="3194089"/>
                    </a:lnTo>
                    <a:lnTo>
                      <a:pt x="7687507" y="3182754"/>
                    </a:lnTo>
                    <a:cubicBezTo>
                      <a:pt x="7501264" y="2826957"/>
                      <a:pt x="6666094" y="1346573"/>
                      <a:pt x="5222919" y="431425"/>
                    </a:cubicBezTo>
                    <a:cubicBezTo>
                      <a:pt x="6666094" y="1185076"/>
                      <a:pt x="7711728" y="2786583"/>
                      <a:pt x="7950586" y="3175184"/>
                    </a:cubicBezTo>
                    <a:lnTo>
                      <a:pt x="7960834" y="3192001"/>
                    </a:lnTo>
                    <a:lnTo>
                      <a:pt x="8067717" y="3191167"/>
                    </a:lnTo>
                    <a:cubicBezTo>
                      <a:pt x="8191033" y="3191766"/>
                      <a:pt x="8312305" y="3193907"/>
                      <a:pt x="8431525" y="3197483"/>
                    </a:cubicBezTo>
                    <a:lnTo>
                      <a:pt x="8645469" y="3206566"/>
                    </a:lnTo>
                    <a:lnTo>
                      <a:pt x="8629370" y="3162185"/>
                    </a:lnTo>
                    <a:cubicBezTo>
                      <a:pt x="8463142" y="2712577"/>
                      <a:pt x="7812425" y="1192729"/>
                      <a:pt x="6291937" y="154626"/>
                    </a:cubicBezTo>
                    <a:cubicBezTo>
                      <a:pt x="8035773" y="1241751"/>
                      <a:pt x="8700957" y="2909895"/>
                      <a:pt x="8810352" y="3213117"/>
                    </a:cubicBezTo>
                    <a:lnTo>
                      <a:pt x="8810763" y="3214278"/>
                    </a:lnTo>
                    <a:lnTo>
                      <a:pt x="9122197" y="3235296"/>
                    </a:lnTo>
                    <a:lnTo>
                      <a:pt x="9664416" y="3292046"/>
                    </a:lnTo>
                    <a:lnTo>
                      <a:pt x="9658510" y="3272811"/>
                    </a:lnTo>
                    <a:cubicBezTo>
                      <a:pt x="9542422" y="2904304"/>
                      <a:pt x="8964483" y="1346144"/>
                      <a:pt x="7147152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" name="斑点"/>
              <p:cNvSpPr>
                <a:spLocks noChangeArrowheads="1"/>
              </p:cNvSpPr>
              <p:nvPr/>
            </p:nvSpPr>
            <p:spPr bwMode="auto">
              <a:xfrm>
                <a:off x="-57402864" y="-10984247"/>
                <a:ext cx="28170189" cy="24385923"/>
              </a:xfrm>
              <a:custGeom>
                <a:avLst/>
                <a:gdLst>
                  <a:gd name="connsiteX0" fmla="*/ 10890273 w 28170189"/>
                  <a:gd name="connsiteY0" fmla="*/ 24109697 h 24385923"/>
                  <a:gd name="connsiteX1" fmla="*/ 11090297 w 28170189"/>
                  <a:gd name="connsiteY1" fmla="*/ 24247810 h 24385923"/>
                  <a:gd name="connsiteX2" fmla="*/ 10890273 w 28170189"/>
                  <a:gd name="connsiteY2" fmla="*/ 24385923 h 24385923"/>
                  <a:gd name="connsiteX3" fmla="*/ 10690249 w 28170189"/>
                  <a:gd name="connsiteY3" fmla="*/ 24247810 h 24385923"/>
                  <a:gd name="connsiteX4" fmla="*/ 10890273 w 28170189"/>
                  <a:gd name="connsiteY4" fmla="*/ 24109697 h 24385923"/>
                  <a:gd name="connsiteX5" fmla="*/ 15021736 w 28170189"/>
                  <a:gd name="connsiteY5" fmla="*/ 24047784 h 24385923"/>
                  <a:gd name="connsiteX6" fmla="*/ 15174930 w 28170189"/>
                  <a:gd name="connsiteY6" fmla="*/ 24170816 h 24385923"/>
                  <a:gd name="connsiteX7" fmla="*/ 15021736 w 28170189"/>
                  <a:gd name="connsiteY7" fmla="*/ 24293848 h 24385923"/>
                  <a:gd name="connsiteX8" fmla="*/ 14868547 w 28170189"/>
                  <a:gd name="connsiteY8" fmla="*/ 24170816 h 24385923"/>
                  <a:gd name="connsiteX9" fmla="*/ 15021736 w 28170189"/>
                  <a:gd name="connsiteY9" fmla="*/ 24047784 h 24385923"/>
                  <a:gd name="connsiteX10" fmla="*/ 16665587 w 28170189"/>
                  <a:gd name="connsiteY10" fmla="*/ 24017622 h 24385923"/>
                  <a:gd name="connsiteX11" fmla="*/ 16865613 w 28170189"/>
                  <a:gd name="connsiteY11" fmla="*/ 24124779 h 24385923"/>
                  <a:gd name="connsiteX12" fmla="*/ 16665587 w 28170189"/>
                  <a:gd name="connsiteY12" fmla="*/ 24231936 h 24385923"/>
                  <a:gd name="connsiteX13" fmla="*/ 16465562 w 28170189"/>
                  <a:gd name="connsiteY13" fmla="*/ 24124779 h 24385923"/>
                  <a:gd name="connsiteX14" fmla="*/ 16665587 w 28170189"/>
                  <a:gd name="connsiteY14" fmla="*/ 24017622 h 24385923"/>
                  <a:gd name="connsiteX15" fmla="*/ 19936779 w 28170189"/>
                  <a:gd name="connsiteY15" fmla="*/ 23925547 h 24385923"/>
                  <a:gd name="connsiteX16" fmla="*/ 20090767 w 28170189"/>
                  <a:gd name="connsiteY16" fmla="*/ 23986930 h 24385923"/>
                  <a:gd name="connsiteX17" fmla="*/ 19998375 w 28170189"/>
                  <a:gd name="connsiteY17" fmla="*/ 24109697 h 24385923"/>
                  <a:gd name="connsiteX18" fmla="*/ 19844386 w 28170189"/>
                  <a:gd name="connsiteY18" fmla="*/ 24048314 h 24385923"/>
                  <a:gd name="connsiteX19" fmla="*/ 19936779 w 28170189"/>
                  <a:gd name="connsiteY19" fmla="*/ 23925547 h 24385923"/>
                  <a:gd name="connsiteX20" fmla="*/ 9143312 w 28170189"/>
                  <a:gd name="connsiteY20" fmla="*/ 23882847 h 24385923"/>
                  <a:gd name="connsiteX21" fmla="*/ 9307039 w 28170189"/>
                  <a:gd name="connsiteY21" fmla="*/ 23986593 h 24385923"/>
                  <a:gd name="connsiteX22" fmla="*/ 9276400 w 28170189"/>
                  <a:gd name="connsiteY22" fmla="*/ 24171032 h 24385923"/>
                  <a:gd name="connsiteX23" fmla="*/ 9061931 w 28170189"/>
                  <a:gd name="connsiteY23" fmla="*/ 24109553 h 24385923"/>
                  <a:gd name="connsiteX24" fmla="*/ 9092567 w 28170189"/>
                  <a:gd name="connsiteY24" fmla="*/ 23894374 h 24385923"/>
                  <a:gd name="connsiteX25" fmla="*/ 9143312 w 28170189"/>
                  <a:gd name="connsiteY25" fmla="*/ 23882847 h 24385923"/>
                  <a:gd name="connsiteX26" fmla="*/ 12195196 w 28170189"/>
                  <a:gd name="connsiteY26" fmla="*/ 23801722 h 24385923"/>
                  <a:gd name="connsiteX27" fmla="*/ 12379339 w 28170189"/>
                  <a:gd name="connsiteY27" fmla="*/ 23986666 h 24385923"/>
                  <a:gd name="connsiteX28" fmla="*/ 12195196 w 28170189"/>
                  <a:gd name="connsiteY28" fmla="*/ 24171610 h 24385923"/>
                  <a:gd name="connsiteX29" fmla="*/ 12011051 w 28170189"/>
                  <a:gd name="connsiteY29" fmla="*/ 23986666 h 24385923"/>
                  <a:gd name="connsiteX30" fmla="*/ 12195196 w 28170189"/>
                  <a:gd name="connsiteY30" fmla="*/ 23801722 h 24385923"/>
                  <a:gd name="connsiteX31" fmla="*/ 18739204 w 28170189"/>
                  <a:gd name="connsiteY31" fmla="*/ 23741397 h 24385923"/>
                  <a:gd name="connsiteX32" fmla="*/ 18862677 w 28170189"/>
                  <a:gd name="connsiteY32" fmla="*/ 23894855 h 24385923"/>
                  <a:gd name="connsiteX33" fmla="*/ 18708336 w 28170189"/>
                  <a:gd name="connsiteY33" fmla="*/ 24017622 h 24385923"/>
                  <a:gd name="connsiteX34" fmla="*/ 18615732 w 28170189"/>
                  <a:gd name="connsiteY34" fmla="*/ 23864164 h 24385923"/>
                  <a:gd name="connsiteX35" fmla="*/ 18739204 w 28170189"/>
                  <a:gd name="connsiteY35" fmla="*/ 23741397 h 24385923"/>
                  <a:gd name="connsiteX36" fmla="*/ 8283258 w 28170189"/>
                  <a:gd name="connsiteY36" fmla="*/ 23636304 h 24385923"/>
                  <a:gd name="connsiteX37" fmla="*/ 8447523 w 28170189"/>
                  <a:gd name="connsiteY37" fmla="*/ 23709791 h 24385923"/>
                  <a:gd name="connsiteX38" fmla="*/ 8416783 w 28170189"/>
                  <a:gd name="connsiteY38" fmla="*/ 23924970 h 24385923"/>
                  <a:gd name="connsiteX39" fmla="*/ 8201606 w 28170189"/>
                  <a:gd name="connsiteY39" fmla="*/ 23863491 h 24385923"/>
                  <a:gd name="connsiteX40" fmla="*/ 8232345 w 28170189"/>
                  <a:gd name="connsiteY40" fmla="*/ 23648312 h 24385923"/>
                  <a:gd name="connsiteX41" fmla="*/ 8283258 w 28170189"/>
                  <a:gd name="connsiteY41" fmla="*/ 23636304 h 24385923"/>
                  <a:gd name="connsiteX42" fmla="*/ 9707791 w 28170189"/>
                  <a:gd name="connsiteY42" fmla="*/ 23403259 h 24385923"/>
                  <a:gd name="connsiteX43" fmla="*/ 9922906 w 28170189"/>
                  <a:gd name="connsiteY43" fmla="*/ 23556958 h 24385923"/>
                  <a:gd name="connsiteX44" fmla="*/ 9769251 w 28170189"/>
                  <a:gd name="connsiteY44" fmla="*/ 23741397 h 24385923"/>
                  <a:gd name="connsiteX45" fmla="*/ 9554144 w 28170189"/>
                  <a:gd name="connsiteY45" fmla="*/ 23587698 h 24385923"/>
                  <a:gd name="connsiteX46" fmla="*/ 9707791 w 28170189"/>
                  <a:gd name="connsiteY46" fmla="*/ 23403259 h 24385923"/>
                  <a:gd name="connsiteX47" fmla="*/ 16542557 w 28170189"/>
                  <a:gd name="connsiteY47" fmla="*/ 23279434 h 24385923"/>
                  <a:gd name="connsiteX48" fmla="*/ 16711625 w 28170189"/>
                  <a:gd name="connsiteY48" fmla="*/ 23448503 h 24385923"/>
                  <a:gd name="connsiteX49" fmla="*/ 16542557 w 28170189"/>
                  <a:gd name="connsiteY49" fmla="*/ 23617572 h 24385923"/>
                  <a:gd name="connsiteX50" fmla="*/ 16373487 w 28170189"/>
                  <a:gd name="connsiteY50" fmla="*/ 23448503 h 24385923"/>
                  <a:gd name="connsiteX51" fmla="*/ 16542557 w 28170189"/>
                  <a:gd name="connsiteY51" fmla="*/ 23279434 h 24385923"/>
                  <a:gd name="connsiteX52" fmla="*/ 13654897 w 28170189"/>
                  <a:gd name="connsiteY52" fmla="*/ 23095284 h 24385923"/>
                  <a:gd name="connsiteX53" fmla="*/ 13854128 w 28170189"/>
                  <a:gd name="connsiteY53" fmla="*/ 23295309 h 24385923"/>
                  <a:gd name="connsiteX54" fmla="*/ 13654897 w 28170189"/>
                  <a:gd name="connsiteY54" fmla="*/ 23495334 h 24385923"/>
                  <a:gd name="connsiteX55" fmla="*/ 13455659 w 28170189"/>
                  <a:gd name="connsiteY55" fmla="*/ 23295309 h 24385923"/>
                  <a:gd name="connsiteX56" fmla="*/ 13654897 w 28170189"/>
                  <a:gd name="connsiteY56" fmla="*/ 23095284 h 24385923"/>
                  <a:gd name="connsiteX57" fmla="*/ 21941633 w 28170189"/>
                  <a:gd name="connsiteY57" fmla="*/ 23076612 h 24385923"/>
                  <a:gd name="connsiteX58" fmla="*/ 22026034 w 28170189"/>
                  <a:gd name="connsiteY58" fmla="*/ 23095761 h 24385923"/>
                  <a:gd name="connsiteX59" fmla="*/ 21933960 w 28170189"/>
                  <a:gd name="connsiteY59" fmla="*/ 23310232 h 24385923"/>
                  <a:gd name="connsiteX60" fmla="*/ 21749809 w 28170189"/>
                  <a:gd name="connsiteY60" fmla="*/ 23310232 h 24385923"/>
                  <a:gd name="connsiteX61" fmla="*/ 21811193 w 28170189"/>
                  <a:gd name="connsiteY61" fmla="*/ 23126400 h 24385923"/>
                  <a:gd name="connsiteX62" fmla="*/ 21941633 w 28170189"/>
                  <a:gd name="connsiteY62" fmla="*/ 23076612 h 24385923"/>
                  <a:gd name="connsiteX63" fmla="*/ 7730190 w 28170189"/>
                  <a:gd name="connsiteY63" fmla="*/ 23070343 h 24385923"/>
                  <a:gd name="connsiteX64" fmla="*/ 7894907 w 28170189"/>
                  <a:gd name="connsiteY64" fmla="*/ 23187019 h 24385923"/>
                  <a:gd name="connsiteX65" fmla="*/ 7864080 w 28170189"/>
                  <a:gd name="connsiteY65" fmla="*/ 23402126 h 24385923"/>
                  <a:gd name="connsiteX66" fmla="*/ 7648314 w 28170189"/>
                  <a:gd name="connsiteY66" fmla="*/ 23309937 h 24385923"/>
                  <a:gd name="connsiteX67" fmla="*/ 7679138 w 28170189"/>
                  <a:gd name="connsiteY67" fmla="*/ 23094831 h 24385923"/>
                  <a:gd name="connsiteX68" fmla="*/ 7730190 w 28170189"/>
                  <a:gd name="connsiteY68" fmla="*/ 23070343 h 24385923"/>
                  <a:gd name="connsiteX69" fmla="*/ 17771271 w 28170189"/>
                  <a:gd name="connsiteY69" fmla="*/ 22973047 h 24385923"/>
                  <a:gd name="connsiteX70" fmla="*/ 17970503 w 28170189"/>
                  <a:gd name="connsiteY70" fmla="*/ 23203235 h 24385923"/>
                  <a:gd name="connsiteX71" fmla="*/ 17771271 w 28170189"/>
                  <a:gd name="connsiteY71" fmla="*/ 23433423 h 24385923"/>
                  <a:gd name="connsiteX72" fmla="*/ 17572039 w 28170189"/>
                  <a:gd name="connsiteY72" fmla="*/ 23203235 h 24385923"/>
                  <a:gd name="connsiteX73" fmla="*/ 17771271 w 28170189"/>
                  <a:gd name="connsiteY73" fmla="*/ 22973047 h 24385923"/>
                  <a:gd name="connsiteX74" fmla="*/ 19860421 w 28170189"/>
                  <a:gd name="connsiteY74" fmla="*/ 22695234 h 24385923"/>
                  <a:gd name="connsiteX75" fmla="*/ 19999328 w 28170189"/>
                  <a:gd name="connsiteY75" fmla="*/ 22834141 h 24385923"/>
                  <a:gd name="connsiteX76" fmla="*/ 19860421 w 28170189"/>
                  <a:gd name="connsiteY76" fmla="*/ 22973048 h 24385923"/>
                  <a:gd name="connsiteX77" fmla="*/ 19721514 w 28170189"/>
                  <a:gd name="connsiteY77" fmla="*/ 22834141 h 24385923"/>
                  <a:gd name="connsiteX78" fmla="*/ 19860421 w 28170189"/>
                  <a:gd name="connsiteY78" fmla="*/ 22695234 h 24385923"/>
                  <a:gd name="connsiteX79" fmla="*/ 6550341 w 28170189"/>
                  <a:gd name="connsiteY79" fmla="*/ 22622392 h 24385923"/>
                  <a:gd name="connsiteX80" fmla="*/ 6727299 w 28170189"/>
                  <a:gd name="connsiteY80" fmla="*/ 22726251 h 24385923"/>
                  <a:gd name="connsiteX81" fmla="*/ 6665915 w 28170189"/>
                  <a:gd name="connsiteY81" fmla="*/ 22972436 h 24385923"/>
                  <a:gd name="connsiteX82" fmla="*/ 6451072 w 28170189"/>
                  <a:gd name="connsiteY82" fmla="*/ 22880117 h 24385923"/>
                  <a:gd name="connsiteX83" fmla="*/ 6481764 w 28170189"/>
                  <a:gd name="connsiteY83" fmla="*/ 22633932 h 24385923"/>
                  <a:gd name="connsiteX84" fmla="*/ 6550341 w 28170189"/>
                  <a:gd name="connsiteY84" fmla="*/ 22622392 h 24385923"/>
                  <a:gd name="connsiteX85" fmla="*/ 11780872 w 28170189"/>
                  <a:gd name="connsiteY85" fmla="*/ 22603159 h 24385923"/>
                  <a:gd name="connsiteX86" fmla="*/ 11980875 w 28170189"/>
                  <a:gd name="connsiteY86" fmla="*/ 22788103 h 24385923"/>
                  <a:gd name="connsiteX87" fmla="*/ 11780872 w 28170189"/>
                  <a:gd name="connsiteY87" fmla="*/ 22973047 h 24385923"/>
                  <a:gd name="connsiteX88" fmla="*/ 11580826 w 28170189"/>
                  <a:gd name="connsiteY88" fmla="*/ 22788103 h 24385923"/>
                  <a:gd name="connsiteX89" fmla="*/ 11780872 w 28170189"/>
                  <a:gd name="connsiteY89" fmla="*/ 22603159 h 24385923"/>
                  <a:gd name="connsiteX90" fmla="*/ 9615490 w 28170189"/>
                  <a:gd name="connsiteY90" fmla="*/ 22419009 h 24385923"/>
                  <a:gd name="connsiteX91" fmla="*/ 9799639 w 28170189"/>
                  <a:gd name="connsiteY91" fmla="*/ 22649197 h 24385923"/>
                  <a:gd name="connsiteX92" fmla="*/ 9615490 w 28170189"/>
                  <a:gd name="connsiteY92" fmla="*/ 22879385 h 24385923"/>
                  <a:gd name="connsiteX93" fmla="*/ 9431340 w 28170189"/>
                  <a:gd name="connsiteY93" fmla="*/ 22649197 h 24385923"/>
                  <a:gd name="connsiteX94" fmla="*/ 9615490 w 28170189"/>
                  <a:gd name="connsiteY94" fmla="*/ 22419009 h 24385923"/>
                  <a:gd name="connsiteX95" fmla="*/ 20781965 w 28170189"/>
                  <a:gd name="connsiteY95" fmla="*/ 22111034 h 24385923"/>
                  <a:gd name="connsiteX96" fmla="*/ 20950239 w 28170189"/>
                  <a:gd name="connsiteY96" fmla="*/ 22295978 h 24385923"/>
                  <a:gd name="connsiteX97" fmla="*/ 20781965 w 28170189"/>
                  <a:gd name="connsiteY97" fmla="*/ 22480922 h 24385923"/>
                  <a:gd name="connsiteX98" fmla="*/ 20613689 w 28170189"/>
                  <a:gd name="connsiteY98" fmla="*/ 22295978 h 24385923"/>
                  <a:gd name="connsiteX99" fmla="*/ 20781965 w 28170189"/>
                  <a:gd name="connsiteY99" fmla="*/ 22111034 h 24385923"/>
                  <a:gd name="connsiteX100" fmla="*/ 15989318 w 28170189"/>
                  <a:gd name="connsiteY100" fmla="*/ 22111034 h 24385923"/>
                  <a:gd name="connsiteX101" fmla="*/ 16189341 w 28170189"/>
                  <a:gd name="connsiteY101" fmla="*/ 22326141 h 24385923"/>
                  <a:gd name="connsiteX102" fmla="*/ 15989318 w 28170189"/>
                  <a:gd name="connsiteY102" fmla="*/ 22541248 h 24385923"/>
                  <a:gd name="connsiteX103" fmla="*/ 15789294 w 28170189"/>
                  <a:gd name="connsiteY103" fmla="*/ 22326141 h 24385923"/>
                  <a:gd name="connsiteX104" fmla="*/ 15989318 w 28170189"/>
                  <a:gd name="connsiteY104" fmla="*/ 22111034 h 24385923"/>
                  <a:gd name="connsiteX105" fmla="*/ 7423185 w 28170189"/>
                  <a:gd name="connsiteY105" fmla="*/ 22008030 h 24385923"/>
                  <a:gd name="connsiteX106" fmla="*/ 7587194 w 28170189"/>
                  <a:gd name="connsiteY106" fmla="*/ 22111889 h 24385923"/>
                  <a:gd name="connsiteX107" fmla="*/ 7556501 w 28170189"/>
                  <a:gd name="connsiteY107" fmla="*/ 22327301 h 24385923"/>
                  <a:gd name="connsiteX108" fmla="*/ 7341660 w 28170189"/>
                  <a:gd name="connsiteY108" fmla="*/ 22234982 h 24385923"/>
                  <a:gd name="connsiteX109" fmla="*/ 7372354 w 28170189"/>
                  <a:gd name="connsiteY109" fmla="*/ 22019570 h 24385923"/>
                  <a:gd name="connsiteX110" fmla="*/ 7423185 w 28170189"/>
                  <a:gd name="connsiteY110" fmla="*/ 22008030 h 24385923"/>
                  <a:gd name="connsiteX111" fmla="*/ 13962082 w 28170189"/>
                  <a:gd name="connsiteY111" fmla="*/ 21988797 h 24385923"/>
                  <a:gd name="connsiteX112" fmla="*/ 14162132 w 28170189"/>
                  <a:gd name="connsiteY112" fmla="*/ 22203904 h 24385923"/>
                  <a:gd name="connsiteX113" fmla="*/ 13962082 w 28170189"/>
                  <a:gd name="connsiteY113" fmla="*/ 22419011 h 24385923"/>
                  <a:gd name="connsiteX114" fmla="*/ 13762058 w 28170189"/>
                  <a:gd name="connsiteY114" fmla="*/ 22203904 h 24385923"/>
                  <a:gd name="connsiteX115" fmla="*/ 13962082 w 28170189"/>
                  <a:gd name="connsiteY115" fmla="*/ 21988797 h 24385923"/>
                  <a:gd name="connsiteX116" fmla="*/ 19200020 w 28170189"/>
                  <a:gd name="connsiteY116" fmla="*/ 21896722 h 24385923"/>
                  <a:gd name="connsiteX117" fmla="*/ 19384964 w 28170189"/>
                  <a:gd name="connsiteY117" fmla="*/ 22111829 h 24385923"/>
                  <a:gd name="connsiteX118" fmla="*/ 19200020 w 28170189"/>
                  <a:gd name="connsiteY118" fmla="*/ 22326936 h 24385923"/>
                  <a:gd name="connsiteX119" fmla="*/ 19015076 w 28170189"/>
                  <a:gd name="connsiteY119" fmla="*/ 22111829 h 24385923"/>
                  <a:gd name="connsiteX120" fmla="*/ 19200020 w 28170189"/>
                  <a:gd name="connsiteY120" fmla="*/ 21896722 h 24385923"/>
                  <a:gd name="connsiteX121" fmla="*/ 17034680 w 28170189"/>
                  <a:gd name="connsiteY121" fmla="*/ 21896722 h 24385923"/>
                  <a:gd name="connsiteX122" fmla="*/ 17203748 w 28170189"/>
                  <a:gd name="connsiteY122" fmla="*/ 22080872 h 24385923"/>
                  <a:gd name="connsiteX123" fmla="*/ 17034680 w 28170189"/>
                  <a:gd name="connsiteY123" fmla="*/ 22265022 h 24385923"/>
                  <a:gd name="connsiteX124" fmla="*/ 16865613 w 28170189"/>
                  <a:gd name="connsiteY124" fmla="*/ 22080872 h 24385923"/>
                  <a:gd name="connsiteX125" fmla="*/ 17034680 w 28170189"/>
                  <a:gd name="connsiteY125" fmla="*/ 21896722 h 24385923"/>
                  <a:gd name="connsiteX126" fmla="*/ 23178192 w 28170189"/>
                  <a:gd name="connsiteY126" fmla="*/ 21710421 h 24385923"/>
                  <a:gd name="connsiteX127" fmla="*/ 23255606 w 28170189"/>
                  <a:gd name="connsiteY127" fmla="*/ 21742302 h 24385923"/>
                  <a:gd name="connsiteX128" fmla="*/ 23286404 w 28170189"/>
                  <a:gd name="connsiteY128" fmla="*/ 21926741 h 24385923"/>
                  <a:gd name="connsiteX129" fmla="*/ 23070821 w 28170189"/>
                  <a:gd name="connsiteY129" fmla="*/ 21988220 h 24385923"/>
                  <a:gd name="connsiteX130" fmla="*/ 23070821 w 28170189"/>
                  <a:gd name="connsiteY130" fmla="*/ 21803781 h 24385923"/>
                  <a:gd name="connsiteX131" fmla="*/ 23178192 w 28170189"/>
                  <a:gd name="connsiteY131" fmla="*/ 21710421 h 24385923"/>
                  <a:gd name="connsiteX132" fmla="*/ 8539653 w 28170189"/>
                  <a:gd name="connsiteY132" fmla="*/ 21528422 h 24385923"/>
                  <a:gd name="connsiteX133" fmla="*/ 8755066 w 28170189"/>
                  <a:gd name="connsiteY133" fmla="*/ 21712799 h 24385923"/>
                  <a:gd name="connsiteX134" fmla="*/ 8601200 w 28170189"/>
                  <a:gd name="connsiteY134" fmla="*/ 21927905 h 24385923"/>
                  <a:gd name="connsiteX135" fmla="*/ 8385788 w 28170189"/>
                  <a:gd name="connsiteY135" fmla="*/ 21774258 h 24385923"/>
                  <a:gd name="connsiteX136" fmla="*/ 8539653 w 28170189"/>
                  <a:gd name="connsiteY136" fmla="*/ 21528422 h 24385923"/>
                  <a:gd name="connsiteX137" fmla="*/ 12886554 w 28170189"/>
                  <a:gd name="connsiteY137" fmla="*/ 21434759 h 24385923"/>
                  <a:gd name="connsiteX138" fmla="*/ 13085792 w 28170189"/>
                  <a:gd name="connsiteY138" fmla="*/ 21619703 h 24385923"/>
                  <a:gd name="connsiteX139" fmla="*/ 12886554 w 28170189"/>
                  <a:gd name="connsiteY139" fmla="*/ 21804647 h 24385923"/>
                  <a:gd name="connsiteX140" fmla="*/ 12687316 w 28170189"/>
                  <a:gd name="connsiteY140" fmla="*/ 21619703 h 24385923"/>
                  <a:gd name="connsiteX141" fmla="*/ 12886554 w 28170189"/>
                  <a:gd name="connsiteY141" fmla="*/ 21434759 h 24385923"/>
                  <a:gd name="connsiteX142" fmla="*/ 6252007 w 28170189"/>
                  <a:gd name="connsiteY142" fmla="*/ 21349965 h 24385923"/>
                  <a:gd name="connsiteX143" fmla="*/ 6450544 w 28170189"/>
                  <a:gd name="connsiteY143" fmla="*/ 21496859 h 24385923"/>
                  <a:gd name="connsiteX144" fmla="*/ 6389160 w 28170189"/>
                  <a:gd name="connsiteY144" fmla="*/ 21804087 h 24385923"/>
                  <a:gd name="connsiteX145" fmla="*/ 6112935 w 28170189"/>
                  <a:gd name="connsiteY145" fmla="*/ 21650473 h 24385923"/>
                  <a:gd name="connsiteX146" fmla="*/ 6174319 w 28170189"/>
                  <a:gd name="connsiteY146" fmla="*/ 21373968 h 24385923"/>
                  <a:gd name="connsiteX147" fmla="*/ 6252007 w 28170189"/>
                  <a:gd name="connsiteY147" fmla="*/ 21349965 h 24385923"/>
                  <a:gd name="connsiteX148" fmla="*/ 18093604 w 28170189"/>
                  <a:gd name="connsiteY148" fmla="*/ 21342684 h 24385923"/>
                  <a:gd name="connsiteX149" fmla="*/ 18185825 w 28170189"/>
                  <a:gd name="connsiteY149" fmla="*/ 21558452 h 24385923"/>
                  <a:gd name="connsiteX150" fmla="*/ 18001386 w 28170189"/>
                  <a:gd name="connsiteY150" fmla="*/ 21681748 h 24385923"/>
                  <a:gd name="connsiteX151" fmla="*/ 17909166 w 28170189"/>
                  <a:gd name="connsiteY151" fmla="*/ 21496804 h 24385923"/>
                  <a:gd name="connsiteX152" fmla="*/ 18093604 w 28170189"/>
                  <a:gd name="connsiteY152" fmla="*/ 21342684 h 24385923"/>
                  <a:gd name="connsiteX153" fmla="*/ 10475131 w 28170189"/>
                  <a:gd name="connsiteY153" fmla="*/ 21282359 h 24385923"/>
                  <a:gd name="connsiteX154" fmla="*/ 10660074 w 28170189"/>
                  <a:gd name="connsiteY154" fmla="*/ 21497466 h 24385923"/>
                  <a:gd name="connsiteX155" fmla="*/ 10475131 w 28170189"/>
                  <a:gd name="connsiteY155" fmla="*/ 21712573 h 24385923"/>
                  <a:gd name="connsiteX156" fmla="*/ 10290201 w 28170189"/>
                  <a:gd name="connsiteY156" fmla="*/ 21497466 h 24385923"/>
                  <a:gd name="connsiteX157" fmla="*/ 10475131 w 28170189"/>
                  <a:gd name="connsiteY157" fmla="*/ 21282359 h 24385923"/>
                  <a:gd name="connsiteX158" fmla="*/ 5154023 w 28170189"/>
                  <a:gd name="connsiteY158" fmla="*/ 21151839 h 24385923"/>
                  <a:gd name="connsiteX159" fmla="*/ 5313894 w 28170189"/>
                  <a:gd name="connsiteY159" fmla="*/ 21312749 h 24385923"/>
                  <a:gd name="connsiteX160" fmla="*/ 5252510 w 28170189"/>
                  <a:gd name="connsiteY160" fmla="*/ 21527855 h 24385923"/>
                  <a:gd name="connsiteX161" fmla="*/ 5037668 w 28170189"/>
                  <a:gd name="connsiteY161" fmla="*/ 21404937 h 24385923"/>
                  <a:gd name="connsiteX162" fmla="*/ 5129744 w 28170189"/>
                  <a:gd name="connsiteY162" fmla="*/ 21159101 h 24385923"/>
                  <a:gd name="connsiteX163" fmla="*/ 5154023 w 28170189"/>
                  <a:gd name="connsiteY163" fmla="*/ 21151839 h 24385923"/>
                  <a:gd name="connsiteX164" fmla="*/ 20458980 w 28170189"/>
                  <a:gd name="connsiteY164" fmla="*/ 21004547 h 24385923"/>
                  <a:gd name="connsiteX165" fmla="*/ 20551199 w 28170189"/>
                  <a:gd name="connsiteY165" fmla="*/ 21219959 h 24385923"/>
                  <a:gd name="connsiteX166" fmla="*/ 20397500 w 28170189"/>
                  <a:gd name="connsiteY166" fmla="*/ 21404597 h 24385923"/>
                  <a:gd name="connsiteX167" fmla="*/ 20274542 w 28170189"/>
                  <a:gd name="connsiteY167" fmla="*/ 21189185 h 24385923"/>
                  <a:gd name="connsiteX168" fmla="*/ 20458980 w 28170189"/>
                  <a:gd name="connsiteY168" fmla="*/ 21004547 h 24385923"/>
                  <a:gd name="connsiteX169" fmla="*/ 15190806 w 28170189"/>
                  <a:gd name="connsiteY169" fmla="*/ 21004547 h 24385923"/>
                  <a:gd name="connsiteX170" fmla="*/ 15390831 w 28170189"/>
                  <a:gd name="connsiteY170" fmla="*/ 21219654 h 24385923"/>
                  <a:gd name="connsiteX171" fmla="*/ 15190806 w 28170189"/>
                  <a:gd name="connsiteY171" fmla="*/ 21434761 h 24385923"/>
                  <a:gd name="connsiteX172" fmla="*/ 14990781 w 28170189"/>
                  <a:gd name="connsiteY172" fmla="*/ 21219654 h 24385923"/>
                  <a:gd name="connsiteX173" fmla="*/ 15190806 w 28170189"/>
                  <a:gd name="connsiteY173" fmla="*/ 21004547 h 24385923"/>
                  <a:gd name="connsiteX174" fmla="*/ 22118412 w 28170189"/>
                  <a:gd name="connsiteY174" fmla="*/ 20912472 h 24385923"/>
                  <a:gd name="connsiteX175" fmla="*/ 22272060 w 28170189"/>
                  <a:gd name="connsiteY175" fmla="*/ 21158852 h 24385923"/>
                  <a:gd name="connsiteX176" fmla="*/ 22056953 w 28170189"/>
                  <a:gd name="connsiteY176" fmla="*/ 21374435 h 24385923"/>
                  <a:gd name="connsiteX177" fmla="*/ 21872576 w 28170189"/>
                  <a:gd name="connsiteY177" fmla="*/ 21128055 h 24385923"/>
                  <a:gd name="connsiteX178" fmla="*/ 22118412 w 28170189"/>
                  <a:gd name="connsiteY178" fmla="*/ 20912472 h 24385923"/>
                  <a:gd name="connsiteX179" fmla="*/ 24100368 w 28170189"/>
                  <a:gd name="connsiteY179" fmla="*/ 20747535 h 24385923"/>
                  <a:gd name="connsiteX180" fmla="*/ 24146406 w 28170189"/>
                  <a:gd name="connsiteY180" fmla="*/ 20759062 h 24385923"/>
                  <a:gd name="connsiteX181" fmla="*/ 24177098 w 28170189"/>
                  <a:gd name="connsiteY181" fmla="*/ 20943501 h 24385923"/>
                  <a:gd name="connsiteX182" fmla="*/ 23992948 w 28170189"/>
                  <a:gd name="connsiteY182" fmla="*/ 21035720 h 24385923"/>
                  <a:gd name="connsiteX183" fmla="*/ 23962256 w 28170189"/>
                  <a:gd name="connsiteY183" fmla="*/ 20851281 h 24385923"/>
                  <a:gd name="connsiteX184" fmla="*/ 24100368 w 28170189"/>
                  <a:gd name="connsiteY184" fmla="*/ 20747535 h 24385923"/>
                  <a:gd name="connsiteX185" fmla="*/ 19261261 w 28170189"/>
                  <a:gd name="connsiteY185" fmla="*/ 20606084 h 24385923"/>
                  <a:gd name="connsiteX186" fmla="*/ 19415126 w 28170189"/>
                  <a:gd name="connsiteY186" fmla="*/ 20851617 h 24385923"/>
                  <a:gd name="connsiteX187" fmla="*/ 19168941 w 28170189"/>
                  <a:gd name="connsiteY187" fmla="*/ 21035767 h 24385923"/>
                  <a:gd name="connsiteX188" fmla="*/ 19015076 w 28170189"/>
                  <a:gd name="connsiteY188" fmla="*/ 20790234 h 24385923"/>
                  <a:gd name="connsiteX189" fmla="*/ 19261261 w 28170189"/>
                  <a:gd name="connsiteY189" fmla="*/ 20606084 h 24385923"/>
                  <a:gd name="connsiteX190" fmla="*/ 7326315 w 28170189"/>
                  <a:gd name="connsiteY190" fmla="*/ 20452097 h 24385923"/>
                  <a:gd name="connsiteX191" fmla="*/ 7526339 w 28170189"/>
                  <a:gd name="connsiteY191" fmla="*/ 20652122 h 24385923"/>
                  <a:gd name="connsiteX192" fmla="*/ 7326315 w 28170189"/>
                  <a:gd name="connsiteY192" fmla="*/ 20852147 h 24385923"/>
                  <a:gd name="connsiteX193" fmla="*/ 7126289 w 28170189"/>
                  <a:gd name="connsiteY193" fmla="*/ 20652122 h 24385923"/>
                  <a:gd name="connsiteX194" fmla="*/ 7326315 w 28170189"/>
                  <a:gd name="connsiteY194" fmla="*/ 20452097 h 24385923"/>
                  <a:gd name="connsiteX195" fmla="*/ 16235377 w 28170189"/>
                  <a:gd name="connsiteY195" fmla="*/ 20175872 h 24385923"/>
                  <a:gd name="connsiteX196" fmla="*/ 16435401 w 28170189"/>
                  <a:gd name="connsiteY196" fmla="*/ 20390979 h 24385923"/>
                  <a:gd name="connsiteX197" fmla="*/ 16235377 w 28170189"/>
                  <a:gd name="connsiteY197" fmla="*/ 20606086 h 24385923"/>
                  <a:gd name="connsiteX198" fmla="*/ 16035355 w 28170189"/>
                  <a:gd name="connsiteY198" fmla="*/ 20390979 h 24385923"/>
                  <a:gd name="connsiteX199" fmla="*/ 16235377 w 28170189"/>
                  <a:gd name="connsiteY199" fmla="*/ 20175872 h 24385923"/>
                  <a:gd name="connsiteX200" fmla="*/ 4079343 w 28170189"/>
                  <a:gd name="connsiteY200" fmla="*/ 20168850 h 24385923"/>
                  <a:gd name="connsiteX201" fmla="*/ 4269847 w 28170189"/>
                  <a:gd name="connsiteY201" fmla="*/ 20328499 h 24385923"/>
                  <a:gd name="connsiteX202" fmla="*/ 4177772 w 28170189"/>
                  <a:gd name="connsiteY202" fmla="*/ 20574335 h 24385923"/>
                  <a:gd name="connsiteX203" fmla="*/ 3962932 w 28170189"/>
                  <a:gd name="connsiteY203" fmla="*/ 20420687 h 24385923"/>
                  <a:gd name="connsiteX204" fmla="*/ 4055007 w 28170189"/>
                  <a:gd name="connsiteY204" fmla="*/ 20174851 h 24385923"/>
                  <a:gd name="connsiteX205" fmla="*/ 4079343 w 28170189"/>
                  <a:gd name="connsiteY205" fmla="*/ 20168850 h 24385923"/>
                  <a:gd name="connsiteX206" fmla="*/ 23193536 w 28170189"/>
                  <a:gd name="connsiteY206" fmla="*/ 19867897 h 24385923"/>
                  <a:gd name="connsiteX207" fmla="*/ 23254813 w 28170189"/>
                  <a:gd name="connsiteY207" fmla="*/ 20082739 h 24385923"/>
                  <a:gd name="connsiteX208" fmla="*/ 23070981 w 28170189"/>
                  <a:gd name="connsiteY208" fmla="*/ 20236197 h 24385923"/>
                  <a:gd name="connsiteX209" fmla="*/ 23040342 w 28170189"/>
                  <a:gd name="connsiteY209" fmla="*/ 20021355 h 24385923"/>
                  <a:gd name="connsiteX210" fmla="*/ 23193536 w 28170189"/>
                  <a:gd name="connsiteY210" fmla="*/ 19867897 h 24385923"/>
                  <a:gd name="connsiteX211" fmla="*/ 8908258 w 28170189"/>
                  <a:gd name="connsiteY211" fmla="*/ 19745659 h 24385923"/>
                  <a:gd name="connsiteX212" fmla="*/ 9123365 w 28170189"/>
                  <a:gd name="connsiteY212" fmla="*/ 19960766 h 24385923"/>
                  <a:gd name="connsiteX213" fmla="*/ 8908258 w 28170189"/>
                  <a:gd name="connsiteY213" fmla="*/ 20175873 h 24385923"/>
                  <a:gd name="connsiteX214" fmla="*/ 8693151 w 28170189"/>
                  <a:gd name="connsiteY214" fmla="*/ 19960766 h 24385923"/>
                  <a:gd name="connsiteX215" fmla="*/ 8908258 w 28170189"/>
                  <a:gd name="connsiteY215" fmla="*/ 19745659 h 24385923"/>
                  <a:gd name="connsiteX216" fmla="*/ 2994722 w 28170189"/>
                  <a:gd name="connsiteY216" fmla="*/ 19733158 h 24385923"/>
                  <a:gd name="connsiteX217" fmla="*/ 3133132 w 28170189"/>
                  <a:gd name="connsiteY217" fmla="*/ 19837099 h 24385923"/>
                  <a:gd name="connsiteX218" fmla="*/ 3133132 w 28170189"/>
                  <a:gd name="connsiteY218" fmla="*/ 20021884 h 24385923"/>
                  <a:gd name="connsiteX219" fmla="*/ 2979343 w 28170189"/>
                  <a:gd name="connsiteY219" fmla="*/ 19929491 h 24385923"/>
                  <a:gd name="connsiteX220" fmla="*/ 2948584 w 28170189"/>
                  <a:gd name="connsiteY220" fmla="*/ 19744707 h 24385923"/>
                  <a:gd name="connsiteX221" fmla="*/ 2994722 w 28170189"/>
                  <a:gd name="connsiteY221" fmla="*/ 19733158 h 24385923"/>
                  <a:gd name="connsiteX222" fmla="*/ 12610310 w 28170189"/>
                  <a:gd name="connsiteY222" fmla="*/ 19651997 h 24385923"/>
                  <a:gd name="connsiteX223" fmla="*/ 12809544 w 28170189"/>
                  <a:gd name="connsiteY223" fmla="*/ 19852022 h 24385923"/>
                  <a:gd name="connsiteX224" fmla="*/ 12610310 w 28170189"/>
                  <a:gd name="connsiteY224" fmla="*/ 20052047 h 24385923"/>
                  <a:gd name="connsiteX225" fmla="*/ 12411078 w 28170189"/>
                  <a:gd name="connsiteY225" fmla="*/ 19852022 h 24385923"/>
                  <a:gd name="connsiteX226" fmla="*/ 12610310 w 28170189"/>
                  <a:gd name="connsiteY226" fmla="*/ 19651997 h 24385923"/>
                  <a:gd name="connsiteX227" fmla="*/ 19323052 w 28170189"/>
                  <a:gd name="connsiteY227" fmla="*/ 19621834 h 24385923"/>
                  <a:gd name="connsiteX228" fmla="*/ 19477040 w 28170189"/>
                  <a:gd name="connsiteY228" fmla="*/ 19790903 h 24385923"/>
                  <a:gd name="connsiteX229" fmla="*/ 19323052 w 28170189"/>
                  <a:gd name="connsiteY229" fmla="*/ 19959972 h 24385923"/>
                  <a:gd name="connsiteX230" fmla="*/ 19169064 w 28170189"/>
                  <a:gd name="connsiteY230" fmla="*/ 19790903 h 24385923"/>
                  <a:gd name="connsiteX231" fmla="*/ 19323052 w 28170189"/>
                  <a:gd name="connsiteY231" fmla="*/ 19621834 h 24385923"/>
                  <a:gd name="connsiteX232" fmla="*/ 20551777 w 28170189"/>
                  <a:gd name="connsiteY232" fmla="*/ 19559922 h 24385923"/>
                  <a:gd name="connsiteX233" fmla="*/ 20735925 w 28170189"/>
                  <a:gd name="connsiteY233" fmla="*/ 19775029 h 24385923"/>
                  <a:gd name="connsiteX234" fmla="*/ 20551777 w 28170189"/>
                  <a:gd name="connsiteY234" fmla="*/ 19990136 h 24385923"/>
                  <a:gd name="connsiteX235" fmla="*/ 20367627 w 28170189"/>
                  <a:gd name="connsiteY235" fmla="*/ 19775029 h 24385923"/>
                  <a:gd name="connsiteX236" fmla="*/ 20551777 w 28170189"/>
                  <a:gd name="connsiteY236" fmla="*/ 19559922 h 24385923"/>
                  <a:gd name="connsiteX237" fmla="*/ 14990764 w 28170189"/>
                  <a:gd name="connsiteY237" fmla="*/ 19559922 h 24385923"/>
                  <a:gd name="connsiteX238" fmla="*/ 15174914 w 28170189"/>
                  <a:gd name="connsiteY238" fmla="*/ 19775029 h 24385923"/>
                  <a:gd name="connsiteX239" fmla="*/ 14990764 w 28170189"/>
                  <a:gd name="connsiteY239" fmla="*/ 19990136 h 24385923"/>
                  <a:gd name="connsiteX240" fmla="*/ 14806614 w 28170189"/>
                  <a:gd name="connsiteY240" fmla="*/ 19775029 h 24385923"/>
                  <a:gd name="connsiteX241" fmla="*/ 14990764 w 28170189"/>
                  <a:gd name="connsiteY241" fmla="*/ 19559922 h 24385923"/>
                  <a:gd name="connsiteX242" fmla="*/ 24643297 w 28170189"/>
                  <a:gd name="connsiteY242" fmla="*/ 19430929 h 24385923"/>
                  <a:gd name="connsiteX243" fmla="*/ 24667635 w 28170189"/>
                  <a:gd name="connsiteY243" fmla="*/ 19438251 h 24385923"/>
                  <a:gd name="connsiteX244" fmla="*/ 24729018 w 28170189"/>
                  <a:gd name="connsiteY244" fmla="*/ 19684087 h 24385923"/>
                  <a:gd name="connsiteX245" fmla="*/ 24514176 w 28170189"/>
                  <a:gd name="connsiteY245" fmla="*/ 19807005 h 24385923"/>
                  <a:gd name="connsiteX246" fmla="*/ 24452793 w 28170189"/>
                  <a:gd name="connsiteY246" fmla="*/ 19561169 h 24385923"/>
                  <a:gd name="connsiteX247" fmla="*/ 24643297 w 28170189"/>
                  <a:gd name="connsiteY247" fmla="*/ 19430929 h 24385923"/>
                  <a:gd name="connsiteX248" fmla="*/ 6618378 w 28170189"/>
                  <a:gd name="connsiteY248" fmla="*/ 19308480 h 24385923"/>
                  <a:gd name="connsiteX249" fmla="*/ 6819372 w 28170189"/>
                  <a:gd name="connsiteY249" fmla="*/ 19468482 h 24385923"/>
                  <a:gd name="connsiteX250" fmla="*/ 6665915 w 28170189"/>
                  <a:gd name="connsiteY250" fmla="*/ 19714862 h 24385923"/>
                  <a:gd name="connsiteX251" fmla="*/ 6420382 w 28170189"/>
                  <a:gd name="connsiteY251" fmla="*/ 19560875 h 24385923"/>
                  <a:gd name="connsiteX252" fmla="*/ 6573840 w 28170189"/>
                  <a:gd name="connsiteY252" fmla="*/ 19314495 h 24385923"/>
                  <a:gd name="connsiteX253" fmla="*/ 6618378 w 28170189"/>
                  <a:gd name="connsiteY253" fmla="*/ 19308480 h 24385923"/>
                  <a:gd name="connsiteX254" fmla="*/ 17572039 w 28170189"/>
                  <a:gd name="connsiteY254" fmla="*/ 19221784 h 24385923"/>
                  <a:gd name="connsiteX255" fmla="*/ 17756189 w 28170189"/>
                  <a:gd name="connsiteY255" fmla="*/ 19421809 h 24385923"/>
                  <a:gd name="connsiteX256" fmla="*/ 17572039 w 28170189"/>
                  <a:gd name="connsiteY256" fmla="*/ 19621834 h 24385923"/>
                  <a:gd name="connsiteX257" fmla="*/ 17387890 w 28170189"/>
                  <a:gd name="connsiteY257" fmla="*/ 19421809 h 24385923"/>
                  <a:gd name="connsiteX258" fmla="*/ 17572039 w 28170189"/>
                  <a:gd name="connsiteY258" fmla="*/ 19221784 h 24385923"/>
                  <a:gd name="connsiteX259" fmla="*/ 4458823 w 28170189"/>
                  <a:gd name="connsiteY259" fmla="*/ 19061042 h 24385923"/>
                  <a:gd name="connsiteX260" fmla="*/ 4668351 w 28170189"/>
                  <a:gd name="connsiteY260" fmla="*/ 19191282 h 24385923"/>
                  <a:gd name="connsiteX261" fmla="*/ 4545747 w 28170189"/>
                  <a:gd name="connsiteY261" fmla="*/ 19437117 h 24385923"/>
                  <a:gd name="connsiteX262" fmla="*/ 4331190 w 28170189"/>
                  <a:gd name="connsiteY262" fmla="*/ 19314200 h 24385923"/>
                  <a:gd name="connsiteX263" fmla="*/ 4423143 w 28170189"/>
                  <a:gd name="connsiteY263" fmla="*/ 19068364 h 24385923"/>
                  <a:gd name="connsiteX264" fmla="*/ 4458823 w 28170189"/>
                  <a:gd name="connsiteY264" fmla="*/ 19061042 h 24385923"/>
                  <a:gd name="connsiteX265" fmla="*/ 16219502 w 28170189"/>
                  <a:gd name="connsiteY265" fmla="*/ 18977309 h 24385923"/>
                  <a:gd name="connsiteX266" fmla="*/ 16403651 w 28170189"/>
                  <a:gd name="connsiteY266" fmla="*/ 19176541 h 24385923"/>
                  <a:gd name="connsiteX267" fmla="*/ 16219502 w 28170189"/>
                  <a:gd name="connsiteY267" fmla="*/ 19375773 h 24385923"/>
                  <a:gd name="connsiteX268" fmla="*/ 16035355 w 28170189"/>
                  <a:gd name="connsiteY268" fmla="*/ 19176541 h 24385923"/>
                  <a:gd name="connsiteX269" fmla="*/ 16219502 w 28170189"/>
                  <a:gd name="connsiteY269" fmla="*/ 18977309 h 24385923"/>
                  <a:gd name="connsiteX270" fmla="*/ 12441249 w 28170189"/>
                  <a:gd name="connsiteY270" fmla="*/ 18515347 h 24385923"/>
                  <a:gd name="connsiteX271" fmla="*/ 12595238 w 28170189"/>
                  <a:gd name="connsiteY271" fmla="*/ 18653460 h 24385923"/>
                  <a:gd name="connsiteX272" fmla="*/ 12441249 w 28170189"/>
                  <a:gd name="connsiteY272" fmla="*/ 18791573 h 24385923"/>
                  <a:gd name="connsiteX273" fmla="*/ 12287262 w 28170189"/>
                  <a:gd name="connsiteY273" fmla="*/ 18653460 h 24385923"/>
                  <a:gd name="connsiteX274" fmla="*/ 12441249 w 28170189"/>
                  <a:gd name="connsiteY274" fmla="*/ 18515347 h 24385923"/>
                  <a:gd name="connsiteX275" fmla="*/ 5779303 w 28170189"/>
                  <a:gd name="connsiteY275" fmla="*/ 18508622 h 24385923"/>
                  <a:gd name="connsiteX276" fmla="*/ 5989109 w 28170189"/>
                  <a:gd name="connsiteY276" fmla="*/ 18669334 h 24385923"/>
                  <a:gd name="connsiteX277" fmla="*/ 5835652 w 28170189"/>
                  <a:gd name="connsiteY277" fmla="*/ 18914868 h 24385923"/>
                  <a:gd name="connsiteX278" fmla="*/ 5590118 w 28170189"/>
                  <a:gd name="connsiteY278" fmla="*/ 18761409 h 24385923"/>
                  <a:gd name="connsiteX279" fmla="*/ 5743577 w 28170189"/>
                  <a:gd name="connsiteY279" fmla="*/ 18515876 h 24385923"/>
                  <a:gd name="connsiteX280" fmla="*/ 5779303 w 28170189"/>
                  <a:gd name="connsiteY280" fmla="*/ 18508622 h 24385923"/>
                  <a:gd name="connsiteX281" fmla="*/ 22179830 w 28170189"/>
                  <a:gd name="connsiteY281" fmla="*/ 18485184 h 24385923"/>
                  <a:gd name="connsiteX282" fmla="*/ 22272050 w 28170189"/>
                  <a:gd name="connsiteY282" fmla="*/ 18730718 h 24385923"/>
                  <a:gd name="connsiteX283" fmla="*/ 22087610 w 28170189"/>
                  <a:gd name="connsiteY283" fmla="*/ 18914868 h 24385923"/>
                  <a:gd name="connsiteX284" fmla="*/ 21964651 w 28170189"/>
                  <a:gd name="connsiteY284" fmla="*/ 18669334 h 24385923"/>
                  <a:gd name="connsiteX285" fmla="*/ 22179830 w 28170189"/>
                  <a:gd name="connsiteY285" fmla="*/ 18485184 h 24385923"/>
                  <a:gd name="connsiteX286" fmla="*/ 3351705 w 28170189"/>
                  <a:gd name="connsiteY286" fmla="*/ 18476953 h 24385923"/>
                  <a:gd name="connsiteX287" fmla="*/ 3563330 w 28170189"/>
                  <a:gd name="connsiteY287" fmla="*/ 18638219 h 24385923"/>
                  <a:gd name="connsiteX288" fmla="*/ 3471010 w 28170189"/>
                  <a:gd name="connsiteY288" fmla="*/ 18884600 h 24385923"/>
                  <a:gd name="connsiteX289" fmla="*/ 3224824 w 28170189"/>
                  <a:gd name="connsiteY289" fmla="*/ 18730612 h 24385923"/>
                  <a:gd name="connsiteX290" fmla="*/ 3317143 w 28170189"/>
                  <a:gd name="connsiteY290" fmla="*/ 18484232 h 24385923"/>
                  <a:gd name="connsiteX291" fmla="*/ 3351705 w 28170189"/>
                  <a:gd name="connsiteY291" fmla="*/ 18476953 h 24385923"/>
                  <a:gd name="connsiteX292" fmla="*/ 14822489 w 28170189"/>
                  <a:gd name="connsiteY292" fmla="*/ 18393109 h 24385923"/>
                  <a:gd name="connsiteX293" fmla="*/ 15052677 w 28170189"/>
                  <a:gd name="connsiteY293" fmla="*/ 18638378 h 24385923"/>
                  <a:gd name="connsiteX294" fmla="*/ 14822489 w 28170189"/>
                  <a:gd name="connsiteY294" fmla="*/ 18883647 h 24385923"/>
                  <a:gd name="connsiteX295" fmla="*/ 14592301 w 28170189"/>
                  <a:gd name="connsiteY295" fmla="*/ 18638378 h 24385923"/>
                  <a:gd name="connsiteX296" fmla="*/ 14822489 w 28170189"/>
                  <a:gd name="connsiteY296" fmla="*/ 18393109 h 24385923"/>
                  <a:gd name="connsiteX297" fmla="*/ 9845680 w 28170189"/>
                  <a:gd name="connsiteY297" fmla="*/ 18331197 h 24385923"/>
                  <a:gd name="connsiteX298" fmla="*/ 10075868 w 28170189"/>
                  <a:gd name="connsiteY298" fmla="*/ 18577260 h 24385923"/>
                  <a:gd name="connsiteX299" fmla="*/ 9845680 w 28170189"/>
                  <a:gd name="connsiteY299" fmla="*/ 18823323 h 24385923"/>
                  <a:gd name="connsiteX300" fmla="*/ 9615489 w 28170189"/>
                  <a:gd name="connsiteY300" fmla="*/ 18577260 h 24385923"/>
                  <a:gd name="connsiteX301" fmla="*/ 9845680 w 28170189"/>
                  <a:gd name="connsiteY301" fmla="*/ 18331197 h 24385923"/>
                  <a:gd name="connsiteX302" fmla="*/ 20828247 w 28170189"/>
                  <a:gd name="connsiteY302" fmla="*/ 18239122 h 24385923"/>
                  <a:gd name="connsiteX303" fmla="*/ 20981502 w 28170189"/>
                  <a:gd name="connsiteY303" fmla="*/ 18515628 h 24385923"/>
                  <a:gd name="connsiteX304" fmla="*/ 20797595 w 28170189"/>
                  <a:gd name="connsiteY304" fmla="*/ 18730687 h 24385923"/>
                  <a:gd name="connsiteX305" fmla="*/ 20613689 w 28170189"/>
                  <a:gd name="connsiteY305" fmla="*/ 18484905 h 24385923"/>
                  <a:gd name="connsiteX306" fmla="*/ 20828247 w 28170189"/>
                  <a:gd name="connsiteY306" fmla="*/ 18239122 h 24385923"/>
                  <a:gd name="connsiteX307" fmla="*/ 18032414 w 28170189"/>
                  <a:gd name="connsiteY307" fmla="*/ 18085134 h 24385923"/>
                  <a:gd name="connsiteX308" fmla="*/ 18186402 w 28170189"/>
                  <a:gd name="connsiteY308" fmla="*/ 18254203 h 24385923"/>
                  <a:gd name="connsiteX309" fmla="*/ 18032414 w 28170189"/>
                  <a:gd name="connsiteY309" fmla="*/ 18423272 h 24385923"/>
                  <a:gd name="connsiteX310" fmla="*/ 17878426 w 28170189"/>
                  <a:gd name="connsiteY310" fmla="*/ 18254203 h 24385923"/>
                  <a:gd name="connsiteX311" fmla="*/ 18032414 w 28170189"/>
                  <a:gd name="connsiteY311" fmla="*/ 18085134 h 24385923"/>
                  <a:gd name="connsiteX312" fmla="*/ 13546938 w 28170189"/>
                  <a:gd name="connsiteY312" fmla="*/ 18023222 h 24385923"/>
                  <a:gd name="connsiteX313" fmla="*/ 13762052 w 28170189"/>
                  <a:gd name="connsiteY313" fmla="*/ 18223247 h 24385923"/>
                  <a:gd name="connsiteX314" fmla="*/ 13546938 w 28170189"/>
                  <a:gd name="connsiteY314" fmla="*/ 18423272 h 24385923"/>
                  <a:gd name="connsiteX315" fmla="*/ 13331827 w 28170189"/>
                  <a:gd name="connsiteY315" fmla="*/ 18223247 h 24385923"/>
                  <a:gd name="connsiteX316" fmla="*/ 13546938 w 28170189"/>
                  <a:gd name="connsiteY316" fmla="*/ 18023222 h 24385923"/>
                  <a:gd name="connsiteX317" fmla="*/ 23506647 w 28170189"/>
                  <a:gd name="connsiteY317" fmla="*/ 17833692 h 24385923"/>
                  <a:gd name="connsiteX318" fmla="*/ 23530985 w 28170189"/>
                  <a:gd name="connsiteY318" fmla="*/ 17839632 h 24385923"/>
                  <a:gd name="connsiteX319" fmla="*/ 23623060 w 28170189"/>
                  <a:gd name="connsiteY319" fmla="*/ 18116137 h 24385923"/>
                  <a:gd name="connsiteX320" fmla="*/ 23408218 w 28170189"/>
                  <a:gd name="connsiteY320" fmla="*/ 18300474 h 24385923"/>
                  <a:gd name="connsiteX321" fmla="*/ 23316143 w 28170189"/>
                  <a:gd name="connsiteY321" fmla="*/ 18023969 h 24385923"/>
                  <a:gd name="connsiteX322" fmla="*/ 23506647 w 28170189"/>
                  <a:gd name="connsiteY322" fmla="*/ 17833692 h 24385923"/>
                  <a:gd name="connsiteX323" fmla="*/ 11089484 w 28170189"/>
                  <a:gd name="connsiteY323" fmla="*/ 17532684 h 24385923"/>
                  <a:gd name="connsiteX324" fmla="*/ 11304597 w 28170189"/>
                  <a:gd name="connsiteY324" fmla="*/ 17731916 h 24385923"/>
                  <a:gd name="connsiteX325" fmla="*/ 11089484 w 28170189"/>
                  <a:gd name="connsiteY325" fmla="*/ 17931148 h 24385923"/>
                  <a:gd name="connsiteX326" fmla="*/ 10874387 w 28170189"/>
                  <a:gd name="connsiteY326" fmla="*/ 17731916 h 24385923"/>
                  <a:gd name="connsiteX327" fmla="*/ 11089484 w 28170189"/>
                  <a:gd name="connsiteY327" fmla="*/ 17532684 h 24385923"/>
                  <a:gd name="connsiteX328" fmla="*/ 7925598 w 28170189"/>
                  <a:gd name="connsiteY328" fmla="*/ 17500934 h 24385923"/>
                  <a:gd name="connsiteX329" fmla="*/ 8140703 w 28170189"/>
                  <a:gd name="connsiteY329" fmla="*/ 17746997 h 24385923"/>
                  <a:gd name="connsiteX330" fmla="*/ 7925598 w 28170189"/>
                  <a:gd name="connsiteY330" fmla="*/ 17993060 h 24385923"/>
                  <a:gd name="connsiteX331" fmla="*/ 7710489 w 28170189"/>
                  <a:gd name="connsiteY331" fmla="*/ 17746997 h 24385923"/>
                  <a:gd name="connsiteX332" fmla="*/ 7925598 w 28170189"/>
                  <a:gd name="connsiteY332" fmla="*/ 17500934 h 24385923"/>
                  <a:gd name="connsiteX333" fmla="*/ 25841860 w 28170189"/>
                  <a:gd name="connsiteY333" fmla="*/ 17462429 h 24385923"/>
                  <a:gd name="connsiteX334" fmla="*/ 25866198 w 28170189"/>
                  <a:gd name="connsiteY334" fmla="*/ 17469752 h 24385923"/>
                  <a:gd name="connsiteX335" fmla="*/ 25958272 w 28170189"/>
                  <a:gd name="connsiteY335" fmla="*/ 17684858 h 24385923"/>
                  <a:gd name="connsiteX336" fmla="*/ 25743430 w 28170189"/>
                  <a:gd name="connsiteY336" fmla="*/ 17838506 h 24385923"/>
                  <a:gd name="connsiteX337" fmla="*/ 25651356 w 28170189"/>
                  <a:gd name="connsiteY337" fmla="*/ 17592670 h 24385923"/>
                  <a:gd name="connsiteX338" fmla="*/ 25841860 w 28170189"/>
                  <a:gd name="connsiteY338" fmla="*/ 17462429 h 24385923"/>
                  <a:gd name="connsiteX339" fmla="*/ 16619539 w 28170189"/>
                  <a:gd name="connsiteY339" fmla="*/ 17316784 h 24385923"/>
                  <a:gd name="connsiteX340" fmla="*/ 16773527 w 28170189"/>
                  <a:gd name="connsiteY340" fmla="*/ 17485853 h 24385923"/>
                  <a:gd name="connsiteX341" fmla="*/ 16619539 w 28170189"/>
                  <a:gd name="connsiteY341" fmla="*/ 17654922 h 24385923"/>
                  <a:gd name="connsiteX342" fmla="*/ 16465551 w 28170189"/>
                  <a:gd name="connsiteY342" fmla="*/ 17485853 h 24385923"/>
                  <a:gd name="connsiteX343" fmla="*/ 16619539 w 28170189"/>
                  <a:gd name="connsiteY343" fmla="*/ 17316784 h 24385923"/>
                  <a:gd name="connsiteX344" fmla="*/ 2046711 w 28170189"/>
                  <a:gd name="connsiteY344" fmla="*/ 17120598 h 24385923"/>
                  <a:gd name="connsiteX345" fmla="*/ 2180275 w 28170189"/>
                  <a:gd name="connsiteY345" fmla="*/ 17254750 h 24385923"/>
                  <a:gd name="connsiteX346" fmla="*/ 2149637 w 28170189"/>
                  <a:gd name="connsiteY346" fmla="*/ 17470161 h 24385923"/>
                  <a:gd name="connsiteX347" fmla="*/ 1965804 w 28170189"/>
                  <a:gd name="connsiteY347" fmla="*/ 17347069 h 24385923"/>
                  <a:gd name="connsiteX348" fmla="*/ 1996442 w 28170189"/>
                  <a:gd name="connsiteY348" fmla="*/ 17131657 h 24385923"/>
                  <a:gd name="connsiteX349" fmla="*/ 2046711 w 28170189"/>
                  <a:gd name="connsiteY349" fmla="*/ 17120598 h 24385923"/>
                  <a:gd name="connsiteX350" fmla="*/ 14868527 w 28170189"/>
                  <a:gd name="connsiteY350" fmla="*/ 16948484 h 24385923"/>
                  <a:gd name="connsiteX351" fmla="*/ 15022515 w 28170189"/>
                  <a:gd name="connsiteY351" fmla="*/ 17132634 h 24385923"/>
                  <a:gd name="connsiteX352" fmla="*/ 14868527 w 28170189"/>
                  <a:gd name="connsiteY352" fmla="*/ 17316784 h 24385923"/>
                  <a:gd name="connsiteX353" fmla="*/ 14714539 w 28170189"/>
                  <a:gd name="connsiteY353" fmla="*/ 17132634 h 24385923"/>
                  <a:gd name="connsiteX354" fmla="*/ 14868527 w 28170189"/>
                  <a:gd name="connsiteY354" fmla="*/ 16948484 h 24385923"/>
                  <a:gd name="connsiteX355" fmla="*/ 20121686 w 28170189"/>
                  <a:gd name="connsiteY355" fmla="*/ 16610348 h 24385923"/>
                  <a:gd name="connsiteX356" fmla="*/ 20275551 w 28170189"/>
                  <a:gd name="connsiteY356" fmla="*/ 16917821 h 24385923"/>
                  <a:gd name="connsiteX357" fmla="*/ 20060139 w 28170189"/>
                  <a:gd name="connsiteY357" fmla="*/ 17194547 h 24385923"/>
                  <a:gd name="connsiteX358" fmla="*/ 19906274 w 28170189"/>
                  <a:gd name="connsiteY358" fmla="*/ 16887075 h 24385923"/>
                  <a:gd name="connsiteX359" fmla="*/ 20121686 w 28170189"/>
                  <a:gd name="connsiteY359" fmla="*/ 16610348 h 24385923"/>
                  <a:gd name="connsiteX360" fmla="*/ 22258536 w 28170189"/>
                  <a:gd name="connsiteY360" fmla="*/ 16452358 h 24385923"/>
                  <a:gd name="connsiteX361" fmla="*/ 22303130 w 28170189"/>
                  <a:gd name="connsiteY361" fmla="*/ 16456917 h 24385923"/>
                  <a:gd name="connsiteX362" fmla="*/ 22426048 w 28170189"/>
                  <a:gd name="connsiteY362" fmla="*/ 16764099 h 24385923"/>
                  <a:gd name="connsiteX363" fmla="*/ 22180212 w 28170189"/>
                  <a:gd name="connsiteY363" fmla="*/ 17009845 h 24385923"/>
                  <a:gd name="connsiteX364" fmla="*/ 22057293 w 28170189"/>
                  <a:gd name="connsiteY364" fmla="*/ 16702663 h 24385923"/>
                  <a:gd name="connsiteX365" fmla="*/ 22258536 w 28170189"/>
                  <a:gd name="connsiteY365" fmla="*/ 16452358 h 24385923"/>
                  <a:gd name="connsiteX366" fmla="*/ 5166000 w 28170189"/>
                  <a:gd name="connsiteY366" fmla="*/ 16325861 h 24385923"/>
                  <a:gd name="connsiteX367" fmla="*/ 5375809 w 28170189"/>
                  <a:gd name="connsiteY367" fmla="*/ 16486919 h 24385923"/>
                  <a:gd name="connsiteX368" fmla="*/ 5253041 w 28170189"/>
                  <a:gd name="connsiteY368" fmla="*/ 16763739 h 24385923"/>
                  <a:gd name="connsiteX369" fmla="*/ 5007507 w 28170189"/>
                  <a:gd name="connsiteY369" fmla="*/ 16609950 h 24385923"/>
                  <a:gd name="connsiteX370" fmla="*/ 5130273 w 28170189"/>
                  <a:gd name="connsiteY370" fmla="*/ 16333130 h 24385923"/>
                  <a:gd name="connsiteX371" fmla="*/ 5166000 w 28170189"/>
                  <a:gd name="connsiteY371" fmla="*/ 16325861 h 24385923"/>
                  <a:gd name="connsiteX372" fmla="*/ 27162847 w 28170189"/>
                  <a:gd name="connsiteY372" fmla="*/ 16295588 h 24385923"/>
                  <a:gd name="connsiteX373" fmla="*/ 27187209 w 28170189"/>
                  <a:gd name="connsiteY373" fmla="*/ 16302901 h 24385923"/>
                  <a:gd name="connsiteX374" fmla="*/ 27248803 w 28170189"/>
                  <a:gd name="connsiteY374" fmla="*/ 16517743 h 24385923"/>
                  <a:gd name="connsiteX375" fmla="*/ 27064019 w 28170189"/>
                  <a:gd name="connsiteY375" fmla="*/ 16640509 h 24385923"/>
                  <a:gd name="connsiteX376" fmla="*/ 27002423 w 28170189"/>
                  <a:gd name="connsiteY376" fmla="*/ 16425668 h 24385923"/>
                  <a:gd name="connsiteX377" fmla="*/ 27162847 w 28170189"/>
                  <a:gd name="connsiteY377" fmla="*/ 16295588 h 24385923"/>
                  <a:gd name="connsiteX378" fmla="*/ 21166262 w 28170189"/>
                  <a:gd name="connsiteY378" fmla="*/ 16056311 h 24385923"/>
                  <a:gd name="connsiteX379" fmla="*/ 21320126 w 28170189"/>
                  <a:gd name="connsiteY379" fmla="*/ 16363786 h 24385923"/>
                  <a:gd name="connsiteX380" fmla="*/ 21073942 w 28170189"/>
                  <a:gd name="connsiteY380" fmla="*/ 16640510 h 24385923"/>
                  <a:gd name="connsiteX381" fmla="*/ 20920076 w 28170189"/>
                  <a:gd name="connsiteY381" fmla="*/ 16333038 h 24385923"/>
                  <a:gd name="connsiteX382" fmla="*/ 21166262 w 28170189"/>
                  <a:gd name="connsiteY382" fmla="*/ 16056311 h 24385923"/>
                  <a:gd name="connsiteX383" fmla="*/ 3527018 w 28170189"/>
                  <a:gd name="connsiteY383" fmla="*/ 15987753 h 24385923"/>
                  <a:gd name="connsiteX384" fmla="*/ 3747478 w 28170189"/>
                  <a:gd name="connsiteY384" fmla="*/ 16149019 h 24385923"/>
                  <a:gd name="connsiteX385" fmla="*/ 3655159 w 28170189"/>
                  <a:gd name="connsiteY385" fmla="*/ 16395400 h 24385923"/>
                  <a:gd name="connsiteX386" fmla="*/ 3439748 w 28170189"/>
                  <a:gd name="connsiteY386" fmla="*/ 16272210 h 24385923"/>
                  <a:gd name="connsiteX387" fmla="*/ 3501294 w 28170189"/>
                  <a:gd name="connsiteY387" fmla="*/ 15995032 h 24385923"/>
                  <a:gd name="connsiteX388" fmla="*/ 3527018 w 28170189"/>
                  <a:gd name="connsiteY388" fmla="*/ 15987753 h 24385923"/>
                  <a:gd name="connsiteX389" fmla="*/ 24914094 w 28170189"/>
                  <a:gd name="connsiteY389" fmla="*/ 15749924 h 24385923"/>
                  <a:gd name="connsiteX390" fmla="*/ 25037390 w 28170189"/>
                  <a:gd name="connsiteY390" fmla="*/ 15995760 h 24385923"/>
                  <a:gd name="connsiteX391" fmla="*/ 24852446 w 28170189"/>
                  <a:gd name="connsiteY391" fmla="*/ 16180137 h 24385923"/>
                  <a:gd name="connsiteX392" fmla="*/ 24729150 w 28170189"/>
                  <a:gd name="connsiteY392" fmla="*/ 15934301 h 24385923"/>
                  <a:gd name="connsiteX393" fmla="*/ 24914094 w 28170189"/>
                  <a:gd name="connsiteY393" fmla="*/ 15749924 h 24385923"/>
                  <a:gd name="connsiteX394" fmla="*/ 13240559 w 28170189"/>
                  <a:gd name="connsiteY394" fmla="*/ 15749922 h 24385923"/>
                  <a:gd name="connsiteX395" fmla="*/ 13455654 w 28170189"/>
                  <a:gd name="connsiteY395" fmla="*/ 15980110 h 24385923"/>
                  <a:gd name="connsiteX396" fmla="*/ 13240559 w 28170189"/>
                  <a:gd name="connsiteY396" fmla="*/ 16210298 h 24385923"/>
                  <a:gd name="connsiteX397" fmla="*/ 13025448 w 28170189"/>
                  <a:gd name="connsiteY397" fmla="*/ 15980110 h 24385923"/>
                  <a:gd name="connsiteX398" fmla="*/ 13240559 w 28170189"/>
                  <a:gd name="connsiteY398" fmla="*/ 15749922 h 24385923"/>
                  <a:gd name="connsiteX399" fmla="*/ 11074414 w 28170189"/>
                  <a:gd name="connsiteY399" fmla="*/ 15688009 h 24385923"/>
                  <a:gd name="connsiteX400" fmla="*/ 11274439 w 28170189"/>
                  <a:gd name="connsiteY400" fmla="*/ 15918197 h 24385923"/>
                  <a:gd name="connsiteX401" fmla="*/ 11074414 w 28170189"/>
                  <a:gd name="connsiteY401" fmla="*/ 16148385 h 24385923"/>
                  <a:gd name="connsiteX402" fmla="*/ 10874389 w 28170189"/>
                  <a:gd name="connsiteY402" fmla="*/ 15918197 h 24385923"/>
                  <a:gd name="connsiteX403" fmla="*/ 11074414 w 28170189"/>
                  <a:gd name="connsiteY403" fmla="*/ 15688009 h 24385923"/>
                  <a:gd name="connsiteX404" fmla="*/ 7955957 w 28170189"/>
                  <a:gd name="connsiteY404" fmla="*/ 15595934 h 24385923"/>
                  <a:gd name="connsiteX405" fmla="*/ 8202018 w 28170189"/>
                  <a:gd name="connsiteY405" fmla="*/ 15841468 h 24385923"/>
                  <a:gd name="connsiteX406" fmla="*/ 8017471 w 28170189"/>
                  <a:gd name="connsiteY406" fmla="*/ 16117693 h 24385923"/>
                  <a:gd name="connsiteX407" fmla="*/ 7740653 w 28170189"/>
                  <a:gd name="connsiteY407" fmla="*/ 15902851 h 24385923"/>
                  <a:gd name="connsiteX408" fmla="*/ 7955957 w 28170189"/>
                  <a:gd name="connsiteY408" fmla="*/ 15595934 h 24385923"/>
                  <a:gd name="connsiteX409" fmla="*/ 1252327 w 28170189"/>
                  <a:gd name="connsiteY409" fmla="*/ 15465388 h 24385923"/>
                  <a:gd name="connsiteX410" fmla="*/ 1411925 w 28170189"/>
                  <a:gd name="connsiteY410" fmla="*/ 15595813 h 24385923"/>
                  <a:gd name="connsiteX411" fmla="*/ 1381285 w 28170189"/>
                  <a:gd name="connsiteY411" fmla="*/ 15811224 h 24385923"/>
                  <a:gd name="connsiteX412" fmla="*/ 1197453 w 28170189"/>
                  <a:gd name="connsiteY412" fmla="*/ 15688132 h 24385923"/>
                  <a:gd name="connsiteX413" fmla="*/ 1228091 w 28170189"/>
                  <a:gd name="connsiteY413" fmla="*/ 15472720 h 24385923"/>
                  <a:gd name="connsiteX414" fmla="*/ 1252327 w 28170189"/>
                  <a:gd name="connsiteY414" fmla="*/ 15465388 h 24385923"/>
                  <a:gd name="connsiteX415" fmla="*/ 18155445 w 28170189"/>
                  <a:gd name="connsiteY415" fmla="*/ 15349872 h 24385923"/>
                  <a:gd name="connsiteX416" fmla="*/ 18400714 w 28170189"/>
                  <a:gd name="connsiteY416" fmla="*/ 15611016 h 24385923"/>
                  <a:gd name="connsiteX417" fmla="*/ 18155445 w 28170189"/>
                  <a:gd name="connsiteY417" fmla="*/ 15872160 h 24385923"/>
                  <a:gd name="connsiteX418" fmla="*/ 17910176 w 28170189"/>
                  <a:gd name="connsiteY418" fmla="*/ 15611016 h 24385923"/>
                  <a:gd name="connsiteX419" fmla="*/ 18155445 w 28170189"/>
                  <a:gd name="connsiteY419" fmla="*/ 15349872 h 24385923"/>
                  <a:gd name="connsiteX420" fmla="*/ 16557634 w 28170189"/>
                  <a:gd name="connsiteY420" fmla="*/ 15195884 h 24385923"/>
                  <a:gd name="connsiteX421" fmla="*/ 16833858 w 28170189"/>
                  <a:gd name="connsiteY421" fmla="*/ 15503066 h 24385923"/>
                  <a:gd name="connsiteX422" fmla="*/ 16557634 w 28170189"/>
                  <a:gd name="connsiteY422" fmla="*/ 15810248 h 24385923"/>
                  <a:gd name="connsiteX423" fmla="*/ 16281409 w 28170189"/>
                  <a:gd name="connsiteY423" fmla="*/ 15503066 h 24385923"/>
                  <a:gd name="connsiteX424" fmla="*/ 16557634 w 28170189"/>
                  <a:gd name="connsiteY424" fmla="*/ 15195884 h 24385923"/>
                  <a:gd name="connsiteX425" fmla="*/ 2184910 w 28170189"/>
                  <a:gd name="connsiteY425" fmla="*/ 14790423 h 24385923"/>
                  <a:gd name="connsiteX426" fmla="*/ 2394974 w 28170189"/>
                  <a:gd name="connsiteY426" fmla="*/ 14950219 h 24385923"/>
                  <a:gd name="connsiteX427" fmla="*/ 2272057 w 28170189"/>
                  <a:gd name="connsiteY427" fmla="*/ 15227039 h 24385923"/>
                  <a:gd name="connsiteX428" fmla="*/ 2026220 w 28170189"/>
                  <a:gd name="connsiteY428" fmla="*/ 15073250 h 24385923"/>
                  <a:gd name="connsiteX429" fmla="*/ 2149140 w 28170189"/>
                  <a:gd name="connsiteY429" fmla="*/ 14796430 h 24385923"/>
                  <a:gd name="connsiteX430" fmla="*/ 2184910 w 28170189"/>
                  <a:gd name="connsiteY430" fmla="*/ 14790423 h 24385923"/>
                  <a:gd name="connsiteX431" fmla="*/ 25903303 w 28170189"/>
                  <a:gd name="connsiteY431" fmla="*/ 14452291 h 24385923"/>
                  <a:gd name="connsiteX432" fmla="*/ 25927580 w 28170189"/>
                  <a:gd name="connsiteY432" fmla="*/ 14458226 h 24385923"/>
                  <a:gd name="connsiteX433" fmla="*/ 26050348 w 28170189"/>
                  <a:gd name="connsiteY433" fmla="*/ 14703759 h 24385923"/>
                  <a:gd name="connsiteX434" fmla="*/ 25866198 w 28170189"/>
                  <a:gd name="connsiteY434" fmla="*/ 14887909 h 24385923"/>
                  <a:gd name="connsiteX435" fmla="*/ 25743430 w 28170189"/>
                  <a:gd name="connsiteY435" fmla="*/ 14642376 h 24385923"/>
                  <a:gd name="connsiteX436" fmla="*/ 25903303 w 28170189"/>
                  <a:gd name="connsiteY436" fmla="*/ 14452291 h 24385923"/>
                  <a:gd name="connsiteX437" fmla="*/ 22240876 w 28170189"/>
                  <a:gd name="connsiteY437" fmla="*/ 14305300 h 24385923"/>
                  <a:gd name="connsiteX438" fmla="*/ 22425026 w 28170189"/>
                  <a:gd name="connsiteY438" fmla="*/ 14581275 h 24385923"/>
                  <a:gd name="connsiteX439" fmla="*/ 22240876 w 28170189"/>
                  <a:gd name="connsiteY439" fmla="*/ 14887913 h 24385923"/>
                  <a:gd name="connsiteX440" fmla="*/ 22056726 w 28170189"/>
                  <a:gd name="connsiteY440" fmla="*/ 14581275 h 24385923"/>
                  <a:gd name="connsiteX441" fmla="*/ 22240876 w 28170189"/>
                  <a:gd name="connsiteY441" fmla="*/ 14305300 h 24385923"/>
                  <a:gd name="connsiteX442" fmla="*/ 14468489 w 28170189"/>
                  <a:gd name="connsiteY442" fmla="*/ 13873497 h 24385923"/>
                  <a:gd name="connsiteX443" fmla="*/ 14744714 w 28170189"/>
                  <a:gd name="connsiteY443" fmla="*/ 14181472 h 24385923"/>
                  <a:gd name="connsiteX444" fmla="*/ 14468489 w 28170189"/>
                  <a:gd name="connsiteY444" fmla="*/ 14489447 h 24385923"/>
                  <a:gd name="connsiteX445" fmla="*/ 14192280 w 28170189"/>
                  <a:gd name="connsiteY445" fmla="*/ 14181472 h 24385923"/>
                  <a:gd name="connsiteX446" fmla="*/ 14468489 w 28170189"/>
                  <a:gd name="connsiteY446" fmla="*/ 13873497 h 24385923"/>
                  <a:gd name="connsiteX447" fmla="*/ 2401104 w 28170189"/>
                  <a:gd name="connsiteY447" fmla="*/ 13866823 h 24385923"/>
                  <a:gd name="connsiteX448" fmla="*/ 2610910 w 28170189"/>
                  <a:gd name="connsiteY448" fmla="*/ 14027881 h 24385923"/>
                  <a:gd name="connsiteX449" fmla="*/ 2488145 w 28170189"/>
                  <a:gd name="connsiteY449" fmla="*/ 14304701 h 24385923"/>
                  <a:gd name="connsiteX450" fmla="*/ 2211919 w 28170189"/>
                  <a:gd name="connsiteY450" fmla="*/ 14120154 h 24385923"/>
                  <a:gd name="connsiteX451" fmla="*/ 2365377 w 28170189"/>
                  <a:gd name="connsiteY451" fmla="*/ 13874092 h 24385923"/>
                  <a:gd name="connsiteX452" fmla="*/ 2401104 w 28170189"/>
                  <a:gd name="connsiteY452" fmla="*/ 13866823 h 24385923"/>
                  <a:gd name="connsiteX453" fmla="*/ 3793607 w 28170189"/>
                  <a:gd name="connsiteY453" fmla="*/ 13591919 h 24385923"/>
                  <a:gd name="connsiteX454" fmla="*/ 3993586 w 28170189"/>
                  <a:gd name="connsiteY454" fmla="*/ 13782414 h 24385923"/>
                  <a:gd name="connsiteX455" fmla="*/ 3839939 w 28170189"/>
                  <a:gd name="connsiteY455" fmla="*/ 14028476 h 24385923"/>
                  <a:gd name="connsiteX456" fmla="*/ 3594102 w 28170189"/>
                  <a:gd name="connsiteY456" fmla="*/ 13843929 h 24385923"/>
                  <a:gd name="connsiteX457" fmla="*/ 3747751 w 28170189"/>
                  <a:gd name="connsiteY457" fmla="*/ 13597867 h 24385923"/>
                  <a:gd name="connsiteX458" fmla="*/ 3793607 w 28170189"/>
                  <a:gd name="connsiteY458" fmla="*/ 13591919 h 24385923"/>
                  <a:gd name="connsiteX459" fmla="*/ 23777088 w 28170189"/>
                  <a:gd name="connsiteY459" fmla="*/ 13567117 h 24385923"/>
                  <a:gd name="connsiteX460" fmla="*/ 23961726 w 28170189"/>
                  <a:gd name="connsiteY460" fmla="*/ 13843616 h 24385923"/>
                  <a:gd name="connsiteX461" fmla="*/ 23746315 w 28170189"/>
                  <a:gd name="connsiteY461" fmla="*/ 14058675 h 24385923"/>
                  <a:gd name="connsiteX462" fmla="*/ 23592449 w 28170189"/>
                  <a:gd name="connsiteY462" fmla="*/ 13812892 h 24385923"/>
                  <a:gd name="connsiteX463" fmla="*/ 23777088 w 28170189"/>
                  <a:gd name="connsiteY463" fmla="*/ 13567117 h 24385923"/>
                  <a:gd name="connsiteX464" fmla="*/ 11949922 w 28170189"/>
                  <a:gd name="connsiteY464" fmla="*/ 13567109 h 24385923"/>
                  <a:gd name="connsiteX465" fmla="*/ 12195194 w 28170189"/>
                  <a:gd name="connsiteY465" fmla="*/ 13859209 h 24385923"/>
                  <a:gd name="connsiteX466" fmla="*/ 11949922 w 28170189"/>
                  <a:gd name="connsiteY466" fmla="*/ 14151309 h 24385923"/>
                  <a:gd name="connsiteX467" fmla="*/ 11704645 w 28170189"/>
                  <a:gd name="connsiteY467" fmla="*/ 13859209 h 24385923"/>
                  <a:gd name="connsiteX468" fmla="*/ 11949922 w 28170189"/>
                  <a:gd name="connsiteY468" fmla="*/ 13567109 h 24385923"/>
                  <a:gd name="connsiteX469" fmla="*/ 17572039 w 28170189"/>
                  <a:gd name="connsiteY469" fmla="*/ 13413138 h 24385923"/>
                  <a:gd name="connsiteX470" fmla="*/ 17818102 w 28170189"/>
                  <a:gd name="connsiteY470" fmla="*/ 13674282 h 24385923"/>
                  <a:gd name="connsiteX471" fmla="*/ 17572039 w 28170189"/>
                  <a:gd name="connsiteY471" fmla="*/ 13935420 h 24385923"/>
                  <a:gd name="connsiteX472" fmla="*/ 17325976 w 28170189"/>
                  <a:gd name="connsiteY472" fmla="*/ 13674282 h 24385923"/>
                  <a:gd name="connsiteX473" fmla="*/ 17572039 w 28170189"/>
                  <a:gd name="connsiteY473" fmla="*/ 13413138 h 24385923"/>
                  <a:gd name="connsiteX474" fmla="*/ 9906797 w 28170189"/>
                  <a:gd name="connsiteY474" fmla="*/ 13074984 h 24385923"/>
                  <a:gd name="connsiteX475" fmla="*/ 10106030 w 28170189"/>
                  <a:gd name="connsiteY475" fmla="*/ 13321047 h 24385923"/>
                  <a:gd name="connsiteX476" fmla="*/ 9906797 w 28170189"/>
                  <a:gd name="connsiteY476" fmla="*/ 13567110 h 24385923"/>
                  <a:gd name="connsiteX477" fmla="*/ 9707565 w 28170189"/>
                  <a:gd name="connsiteY477" fmla="*/ 13321047 h 24385923"/>
                  <a:gd name="connsiteX478" fmla="*/ 9906797 w 28170189"/>
                  <a:gd name="connsiteY478" fmla="*/ 13074984 h 24385923"/>
                  <a:gd name="connsiteX479" fmla="*/ 26445658 w 28170189"/>
                  <a:gd name="connsiteY479" fmla="*/ 12886837 h 24385923"/>
                  <a:gd name="connsiteX480" fmla="*/ 26481430 w 28170189"/>
                  <a:gd name="connsiteY480" fmla="*/ 12891396 h 24385923"/>
                  <a:gd name="connsiteX481" fmla="*/ 26604348 w 28170189"/>
                  <a:gd name="connsiteY481" fmla="*/ 13229296 h 24385923"/>
                  <a:gd name="connsiteX482" fmla="*/ 26327782 w 28170189"/>
                  <a:gd name="connsiteY482" fmla="*/ 13444323 h 24385923"/>
                  <a:gd name="connsiteX483" fmla="*/ 26235594 w 28170189"/>
                  <a:gd name="connsiteY483" fmla="*/ 13137142 h 24385923"/>
                  <a:gd name="connsiteX484" fmla="*/ 26445658 w 28170189"/>
                  <a:gd name="connsiteY484" fmla="*/ 12886837 h 24385923"/>
                  <a:gd name="connsiteX485" fmla="*/ 28014088 w 28170189"/>
                  <a:gd name="connsiteY485" fmla="*/ 12699812 h 24385923"/>
                  <a:gd name="connsiteX486" fmla="*/ 28047230 w 28170189"/>
                  <a:gd name="connsiteY486" fmla="*/ 12705698 h 24385923"/>
                  <a:gd name="connsiteX487" fmla="*/ 28170189 w 28170189"/>
                  <a:gd name="connsiteY487" fmla="*/ 12951760 h 24385923"/>
                  <a:gd name="connsiteX488" fmla="*/ 27955010 w 28170189"/>
                  <a:gd name="connsiteY488" fmla="*/ 13167064 h 24385923"/>
                  <a:gd name="connsiteX489" fmla="*/ 27862791 w 28170189"/>
                  <a:gd name="connsiteY489" fmla="*/ 12921002 h 24385923"/>
                  <a:gd name="connsiteX490" fmla="*/ 28014088 w 28170189"/>
                  <a:gd name="connsiteY490" fmla="*/ 12699812 h 24385923"/>
                  <a:gd name="connsiteX491" fmla="*/ 92076 w 28170189"/>
                  <a:gd name="connsiteY491" fmla="*/ 12614609 h 24385923"/>
                  <a:gd name="connsiteX492" fmla="*/ 245536 w 28170189"/>
                  <a:gd name="connsiteY492" fmla="*/ 12798515 h 24385923"/>
                  <a:gd name="connsiteX493" fmla="*/ 153460 w 28170189"/>
                  <a:gd name="connsiteY493" fmla="*/ 13013072 h 24385923"/>
                  <a:gd name="connsiteX494" fmla="*/ 0 w 28170189"/>
                  <a:gd name="connsiteY494" fmla="*/ 12829166 h 24385923"/>
                  <a:gd name="connsiteX495" fmla="*/ 92076 w 28170189"/>
                  <a:gd name="connsiteY495" fmla="*/ 12614609 h 24385923"/>
                  <a:gd name="connsiteX496" fmla="*/ 20474783 w 28170189"/>
                  <a:gd name="connsiteY496" fmla="*/ 12552709 h 24385923"/>
                  <a:gd name="connsiteX497" fmla="*/ 20705765 w 28170189"/>
                  <a:gd name="connsiteY497" fmla="*/ 12859889 h 24385923"/>
                  <a:gd name="connsiteX498" fmla="*/ 20474783 w 28170189"/>
                  <a:gd name="connsiteY498" fmla="*/ 13167072 h 24385923"/>
                  <a:gd name="connsiteX499" fmla="*/ 20243801 w 28170189"/>
                  <a:gd name="connsiteY499" fmla="*/ 12859889 h 24385923"/>
                  <a:gd name="connsiteX500" fmla="*/ 20474783 w 28170189"/>
                  <a:gd name="connsiteY500" fmla="*/ 12552709 h 24385923"/>
                  <a:gd name="connsiteX501" fmla="*/ 24654639 w 28170189"/>
                  <a:gd name="connsiteY501" fmla="*/ 12118574 h 24385923"/>
                  <a:gd name="connsiteX502" fmla="*/ 24699059 w 28170189"/>
                  <a:gd name="connsiteY502" fmla="*/ 12123074 h 24385923"/>
                  <a:gd name="connsiteX503" fmla="*/ 24852314 w 28170189"/>
                  <a:gd name="connsiteY503" fmla="*/ 12399513 h 24385923"/>
                  <a:gd name="connsiteX504" fmla="*/ 24637757 w 28170189"/>
                  <a:gd name="connsiteY504" fmla="*/ 12675976 h 24385923"/>
                  <a:gd name="connsiteX505" fmla="*/ 24484502 w 28170189"/>
                  <a:gd name="connsiteY505" fmla="*/ 12399513 h 24385923"/>
                  <a:gd name="connsiteX506" fmla="*/ 24654639 w 28170189"/>
                  <a:gd name="connsiteY506" fmla="*/ 12118574 h 24385923"/>
                  <a:gd name="connsiteX507" fmla="*/ 5436396 w 28170189"/>
                  <a:gd name="connsiteY507" fmla="*/ 12030420 h 24385923"/>
                  <a:gd name="connsiteX508" fmla="*/ 5651503 w 28170189"/>
                  <a:gd name="connsiteY508" fmla="*/ 12276472 h 24385923"/>
                  <a:gd name="connsiteX509" fmla="*/ 5436396 w 28170189"/>
                  <a:gd name="connsiteY509" fmla="*/ 12522535 h 24385923"/>
                  <a:gd name="connsiteX510" fmla="*/ 5221290 w 28170189"/>
                  <a:gd name="connsiteY510" fmla="*/ 12276472 h 24385923"/>
                  <a:gd name="connsiteX511" fmla="*/ 5436396 w 28170189"/>
                  <a:gd name="connsiteY511" fmla="*/ 12030420 h 24385923"/>
                  <a:gd name="connsiteX512" fmla="*/ 18646776 w 28170189"/>
                  <a:gd name="connsiteY512" fmla="*/ 11446245 h 24385923"/>
                  <a:gd name="connsiteX513" fmla="*/ 18923001 w 28170189"/>
                  <a:gd name="connsiteY513" fmla="*/ 11769302 h 24385923"/>
                  <a:gd name="connsiteX514" fmla="*/ 18646776 w 28170189"/>
                  <a:gd name="connsiteY514" fmla="*/ 12092358 h 24385923"/>
                  <a:gd name="connsiteX515" fmla="*/ 18370551 w 28170189"/>
                  <a:gd name="connsiteY515" fmla="*/ 11769302 h 24385923"/>
                  <a:gd name="connsiteX516" fmla="*/ 18646776 w 28170189"/>
                  <a:gd name="connsiteY516" fmla="*/ 11446245 h 24385923"/>
                  <a:gd name="connsiteX517" fmla="*/ 8124828 w 28170189"/>
                  <a:gd name="connsiteY517" fmla="*/ 11384310 h 24385923"/>
                  <a:gd name="connsiteX518" fmla="*/ 8262940 w 28170189"/>
                  <a:gd name="connsiteY518" fmla="*/ 11538298 h 24385923"/>
                  <a:gd name="connsiteX519" fmla="*/ 8124828 w 28170189"/>
                  <a:gd name="connsiteY519" fmla="*/ 11692286 h 24385923"/>
                  <a:gd name="connsiteX520" fmla="*/ 7986715 w 28170189"/>
                  <a:gd name="connsiteY520" fmla="*/ 11538298 h 24385923"/>
                  <a:gd name="connsiteX521" fmla="*/ 8124828 w 28170189"/>
                  <a:gd name="connsiteY521" fmla="*/ 11384310 h 24385923"/>
                  <a:gd name="connsiteX522" fmla="*/ 14039088 w 28170189"/>
                  <a:gd name="connsiteY522" fmla="*/ 11292250 h 24385923"/>
                  <a:gd name="connsiteX523" fmla="*/ 14254178 w 28170189"/>
                  <a:gd name="connsiteY523" fmla="*/ 11538313 h 24385923"/>
                  <a:gd name="connsiteX524" fmla="*/ 14039088 w 28170189"/>
                  <a:gd name="connsiteY524" fmla="*/ 11784376 h 24385923"/>
                  <a:gd name="connsiteX525" fmla="*/ 13823974 w 28170189"/>
                  <a:gd name="connsiteY525" fmla="*/ 11538313 h 24385923"/>
                  <a:gd name="connsiteX526" fmla="*/ 14039088 w 28170189"/>
                  <a:gd name="connsiteY526" fmla="*/ 11292250 h 24385923"/>
                  <a:gd name="connsiteX527" fmla="*/ 22149596 w 28170189"/>
                  <a:gd name="connsiteY527" fmla="*/ 11200183 h 24385923"/>
                  <a:gd name="connsiteX528" fmla="*/ 22364703 w 28170189"/>
                  <a:gd name="connsiteY528" fmla="*/ 11507365 h 24385923"/>
                  <a:gd name="connsiteX529" fmla="*/ 22149596 w 28170189"/>
                  <a:gd name="connsiteY529" fmla="*/ 11814547 h 24385923"/>
                  <a:gd name="connsiteX530" fmla="*/ 21934490 w 28170189"/>
                  <a:gd name="connsiteY530" fmla="*/ 11507365 h 24385923"/>
                  <a:gd name="connsiteX531" fmla="*/ 22149596 w 28170189"/>
                  <a:gd name="connsiteY531" fmla="*/ 11200183 h 24385923"/>
                  <a:gd name="connsiteX532" fmla="*/ 1150939 w 28170189"/>
                  <a:gd name="connsiteY532" fmla="*/ 10923937 h 24385923"/>
                  <a:gd name="connsiteX533" fmla="*/ 1350963 w 28170189"/>
                  <a:gd name="connsiteY533" fmla="*/ 11154125 h 24385923"/>
                  <a:gd name="connsiteX534" fmla="*/ 1150939 w 28170189"/>
                  <a:gd name="connsiteY534" fmla="*/ 11384313 h 24385923"/>
                  <a:gd name="connsiteX535" fmla="*/ 950915 w 28170189"/>
                  <a:gd name="connsiteY535" fmla="*/ 11154125 h 24385923"/>
                  <a:gd name="connsiteX536" fmla="*/ 1150939 w 28170189"/>
                  <a:gd name="connsiteY536" fmla="*/ 10923937 h 24385923"/>
                  <a:gd name="connsiteX537" fmla="*/ 25512714 w 28170189"/>
                  <a:gd name="connsiteY537" fmla="*/ 10769968 h 24385923"/>
                  <a:gd name="connsiteX538" fmla="*/ 25712739 w 28170189"/>
                  <a:gd name="connsiteY538" fmla="*/ 11062067 h 24385923"/>
                  <a:gd name="connsiteX539" fmla="*/ 25512714 w 28170189"/>
                  <a:gd name="connsiteY539" fmla="*/ 11354167 h 24385923"/>
                  <a:gd name="connsiteX540" fmla="*/ 25312689 w 28170189"/>
                  <a:gd name="connsiteY540" fmla="*/ 11062067 h 24385923"/>
                  <a:gd name="connsiteX541" fmla="*/ 25512714 w 28170189"/>
                  <a:gd name="connsiteY541" fmla="*/ 10769968 h 24385923"/>
                  <a:gd name="connsiteX542" fmla="*/ 12610316 w 28170189"/>
                  <a:gd name="connsiteY542" fmla="*/ 10769960 h 24385923"/>
                  <a:gd name="connsiteX543" fmla="*/ 12841304 w 28170189"/>
                  <a:gd name="connsiteY543" fmla="*/ 11046185 h 24385923"/>
                  <a:gd name="connsiteX544" fmla="*/ 12610316 w 28170189"/>
                  <a:gd name="connsiteY544" fmla="*/ 11322410 h 24385923"/>
                  <a:gd name="connsiteX545" fmla="*/ 12379339 w 28170189"/>
                  <a:gd name="connsiteY545" fmla="*/ 11046185 h 24385923"/>
                  <a:gd name="connsiteX546" fmla="*/ 12610316 w 28170189"/>
                  <a:gd name="connsiteY546" fmla="*/ 10769960 h 24385923"/>
                  <a:gd name="connsiteX547" fmla="*/ 3025777 w 28170189"/>
                  <a:gd name="connsiteY547" fmla="*/ 10554051 h 24385923"/>
                  <a:gd name="connsiteX548" fmla="*/ 3255966 w 28170189"/>
                  <a:gd name="connsiteY548" fmla="*/ 10815989 h 24385923"/>
                  <a:gd name="connsiteX549" fmla="*/ 3025777 w 28170189"/>
                  <a:gd name="connsiteY549" fmla="*/ 11077927 h 24385923"/>
                  <a:gd name="connsiteX550" fmla="*/ 2795589 w 28170189"/>
                  <a:gd name="connsiteY550" fmla="*/ 10815989 h 24385923"/>
                  <a:gd name="connsiteX551" fmla="*/ 3025777 w 28170189"/>
                  <a:gd name="connsiteY551" fmla="*/ 10554051 h 24385923"/>
                  <a:gd name="connsiteX552" fmla="*/ 6788152 w 28170189"/>
                  <a:gd name="connsiteY552" fmla="*/ 10215910 h 24385923"/>
                  <a:gd name="connsiteX553" fmla="*/ 6972302 w 28170189"/>
                  <a:gd name="connsiteY553" fmla="*/ 10384979 h 24385923"/>
                  <a:gd name="connsiteX554" fmla="*/ 6788152 w 28170189"/>
                  <a:gd name="connsiteY554" fmla="*/ 10554048 h 24385923"/>
                  <a:gd name="connsiteX555" fmla="*/ 6604001 w 28170189"/>
                  <a:gd name="connsiteY555" fmla="*/ 10384979 h 24385923"/>
                  <a:gd name="connsiteX556" fmla="*/ 6788152 w 28170189"/>
                  <a:gd name="connsiteY556" fmla="*/ 10215910 h 24385923"/>
                  <a:gd name="connsiteX557" fmla="*/ 429684 w 28170189"/>
                  <a:gd name="connsiteY557" fmla="*/ 10155586 h 24385923"/>
                  <a:gd name="connsiteX558" fmla="*/ 552451 w 28170189"/>
                  <a:gd name="connsiteY558" fmla="*/ 10339736 h 24385923"/>
                  <a:gd name="connsiteX559" fmla="*/ 398992 w 28170189"/>
                  <a:gd name="connsiteY559" fmla="*/ 10523887 h 24385923"/>
                  <a:gd name="connsiteX560" fmla="*/ 276228 w 28170189"/>
                  <a:gd name="connsiteY560" fmla="*/ 10309045 h 24385923"/>
                  <a:gd name="connsiteX561" fmla="*/ 429684 w 28170189"/>
                  <a:gd name="connsiteY561" fmla="*/ 10155586 h 24385923"/>
                  <a:gd name="connsiteX562" fmla="*/ 21135183 w 28170189"/>
                  <a:gd name="connsiteY562" fmla="*/ 9939708 h 24385923"/>
                  <a:gd name="connsiteX563" fmla="*/ 21350290 w 28170189"/>
                  <a:gd name="connsiteY563" fmla="*/ 10200852 h 24385923"/>
                  <a:gd name="connsiteX564" fmla="*/ 21135183 w 28170189"/>
                  <a:gd name="connsiteY564" fmla="*/ 10461996 h 24385923"/>
                  <a:gd name="connsiteX565" fmla="*/ 20920076 w 28170189"/>
                  <a:gd name="connsiteY565" fmla="*/ 10200852 h 24385923"/>
                  <a:gd name="connsiteX566" fmla="*/ 21135183 w 28170189"/>
                  <a:gd name="connsiteY566" fmla="*/ 9939708 h 24385923"/>
                  <a:gd name="connsiteX567" fmla="*/ 27479627 w 28170189"/>
                  <a:gd name="connsiteY567" fmla="*/ 9817465 h 24385923"/>
                  <a:gd name="connsiteX568" fmla="*/ 27617740 w 28170189"/>
                  <a:gd name="connsiteY568" fmla="*/ 10032572 h 24385923"/>
                  <a:gd name="connsiteX569" fmla="*/ 27479627 w 28170189"/>
                  <a:gd name="connsiteY569" fmla="*/ 10247679 h 24385923"/>
                  <a:gd name="connsiteX570" fmla="*/ 27341514 w 28170189"/>
                  <a:gd name="connsiteY570" fmla="*/ 10032572 h 24385923"/>
                  <a:gd name="connsiteX571" fmla="*/ 27479627 w 28170189"/>
                  <a:gd name="connsiteY571" fmla="*/ 9817465 h 24385923"/>
                  <a:gd name="connsiteX572" fmla="*/ 17156914 w 28170189"/>
                  <a:gd name="connsiteY572" fmla="*/ 9541236 h 24385923"/>
                  <a:gd name="connsiteX573" fmla="*/ 17387890 w 28170189"/>
                  <a:gd name="connsiteY573" fmla="*/ 9786505 h 24385923"/>
                  <a:gd name="connsiteX574" fmla="*/ 17156914 w 28170189"/>
                  <a:gd name="connsiteY574" fmla="*/ 10031774 h 24385923"/>
                  <a:gd name="connsiteX575" fmla="*/ 16925932 w 28170189"/>
                  <a:gd name="connsiteY575" fmla="*/ 9786505 h 24385923"/>
                  <a:gd name="connsiteX576" fmla="*/ 17156914 w 28170189"/>
                  <a:gd name="connsiteY576" fmla="*/ 9541236 h 24385923"/>
                  <a:gd name="connsiteX577" fmla="*/ 24867395 w 28170189"/>
                  <a:gd name="connsiteY577" fmla="*/ 9203105 h 24385923"/>
                  <a:gd name="connsiteX578" fmla="*/ 25036464 w 28170189"/>
                  <a:gd name="connsiteY578" fmla="*/ 9387255 h 24385923"/>
                  <a:gd name="connsiteX579" fmla="*/ 24867395 w 28170189"/>
                  <a:gd name="connsiteY579" fmla="*/ 9571405 h 24385923"/>
                  <a:gd name="connsiteX580" fmla="*/ 24698326 w 28170189"/>
                  <a:gd name="connsiteY580" fmla="*/ 9387255 h 24385923"/>
                  <a:gd name="connsiteX581" fmla="*/ 24867395 w 28170189"/>
                  <a:gd name="connsiteY581" fmla="*/ 9203105 h 24385923"/>
                  <a:gd name="connsiteX582" fmla="*/ 25605583 w 28170189"/>
                  <a:gd name="connsiteY582" fmla="*/ 8372838 h 24385923"/>
                  <a:gd name="connsiteX583" fmla="*/ 25774652 w 28170189"/>
                  <a:gd name="connsiteY583" fmla="*/ 8603026 h 24385923"/>
                  <a:gd name="connsiteX584" fmla="*/ 25605583 w 28170189"/>
                  <a:gd name="connsiteY584" fmla="*/ 8833214 h 24385923"/>
                  <a:gd name="connsiteX585" fmla="*/ 25436514 w 28170189"/>
                  <a:gd name="connsiteY585" fmla="*/ 8603026 h 24385923"/>
                  <a:gd name="connsiteX586" fmla="*/ 25605583 w 28170189"/>
                  <a:gd name="connsiteY586" fmla="*/ 8372838 h 24385923"/>
                  <a:gd name="connsiteX587" fmla="*/ 22563933 w 28170189"/>
                  <a:gd name="connsiteY587" fmla="*/ 8188689 h 24385923"/>
                  <a:gd name="connsiteX588" fmla="*/ 22733002 w 28170189"/>
                  <a:gd name="connsiteY588" fmla="*/ 8387920 h 24385923"/>
                  <a:gd name="connsiteX589" fmla="*/ 22563933 w 28170189"/>
                  <a:gd name="connsiteY589" fmla="*/ 8587152 h 24385923"/>
                  <a:gd name="connsiteX590" fmla="*/ 22394864 w 28170189"/>
                  <a:gd name="connsiteY590" fmla="*/ 8387920 h 24385923"/>
                  <a:gd name="connsiteX591" fmla="*/ 22563933 w 28170189"/>
                  <a:gd name="connsiteY591" fmla="*/ 8188689 h 24385923"/>
                  <a:gd name="connsiteX592" fmla="*/ 14514527 w 28170189"/>
                  <a:gd name="connsiteY592" fmla="*/ 8064862 h 24385923"/>
                  <a:gd name="connsiteX593" fmla="*/ 14744715 w 28170189"/>
                  <a:gd name="connsiteY593" fmla="*/ 8326006 h 24385923"/>
                  <a:gd name="connsiteX594" fmla="*/ 14514527 w 28170189"/>
                  <a:gd name="connsiteY594" fmla="*/ 8587150 h 24385923"/>
                  <a:gd name="connsiteX595" fmla="*/ 14284339 w 28170189"/>
                  <a:gd name="connsiteY595" fmla="*/ 8326006 h 24385923"/>
                  <a:gd name="connsiteX596" fmla="*/ 14514527 w 28170189"/>
                  <a:gd name="connsiteY596" fmla="*/ 8064862 h 24385923"/>
                  <a:gd name="connsiteX597" fmla="*/ 551729 w 28170189"/>
                  <a:gd name="connsiteY597" fmla="*/ 7850536 h 24385923"/>
                  <a:gd name="connsiteX598" fmla="*/ 643949 w 28170189"/>
                  <a:gd name="connsiteY598" fmla="*/ 8126761 h 24385923"/>
                  <a:gd name="connsiteX599" fmla="*/ 459512 w 28170189"/>
                  <a:gd name="connsiteY599" fmla="*/ 8310911 h 24385923"/>
                  <a:gd name="connsiteX600" fmla="*/ 367292 w 28170189"/>
                  <a:gd name="connsiteY600" fmla="*/ 8065378 h 24385923"/>
                  <a:gd name="connsiteX601" fmla="*/ 551729 w 28170189"/>
                  <a:gd name="connsiteY601" fmla="*/ 7850536 h 24385923"/>
                  <a:gd name="connsiteX602" fmla="*/ 10505287 w 28170189"/>
                  <a:gd name="connsiteY602" fmla="*/ 7818794 h 24385923"/>
                  <a:gd name="connsiteX603" fmla="*/ 10720405 w 28170189"/>
                  <a:gd name="connsiteY603" fmla="*/ 8095813 h 24385923"/>
                  <a:gd name="connsiteX604" fmla="*/ 10505287 w 28170189"/>
                  <a:gd name="connsiteY604" fmla="*/ 8372832 h 24385923"/>
                  <a:gd name="connsiteX605" fmla="*/ 10290181 w 28170189"/>
                  <a:gd name="connsiteY605" fmla="*/ 8095813 h 24385923"/>
                  <a:gd name="connsiteX606" fmla="*/ 10505287 w 28170189"/>
                  <a:gd name="connsiteY606" fmla="*/ 7818794 h 24385923"/>
                  <a:gd name="connsiteX607" fmla="*/ 4285883 w 28170189"/>
                  <a:gd name="connsiteY607" fmla="*/ 7537128 h 24385923"/>
                  <a:gd name="connsiteX608" fmla="*/ 4330475 w 28170189"/>
                  <a:gd name="connsiteY608" fmla="*/ 7543056 h 24385923"/>
                  <a:gd name="connsiteX609" fmla="*/ 4484123 w 28170189"/>
                  <a:gd name="connsiteY609" fmla="*/ 7788325 h 24385923"/>
                  <a:gd name="connsiteX610" fmla="*/ 4269018 w 28170189"/>
                  <a:gd name="connsiteY610" fmla="*/ 7972277 h 24385923"/>
                  <a:gd name="connsiteX611" fmla="*/ 4084639 w 28170189"/>
                  <a:gd name="connsiteY611" fmla="*/ 7727008 h 24385923"/>
                  <a:gd name="connsiteX612" fmla="*/ 4285883 w 28170189"/>
                  <a:gd name="connsiteY612" fmla="*/ 7537128 h 24385923"/>
                  <a:gd name="connsiteX613" fmla="*/ 26318840 w 28170189"/>
                  <a:gd name="connsiteY613" fmla="*/ 6889742 h 24385923"/>
                  <a:gd name="connsiteX614" fmla="*/ 26449339 w 28170189"/>
                  <a:gd name="connsiteY614" fmla="*/ 7050454 h 24385923"/>
                  <a:gd name="connsiteX615" fmla="*/ 26357264 w 28170189"/>
                  <a:gd name="connsiteY615" fmla="*/ 7234604 h 24385923"/>
                  <a:gd name="connsiteX616" fmla="*/ 26203806 w 28170189"/>
                  <a:gd name="connsiteY616" fmla="*/ 7081146 h 24385923"/>
                  <a:gd name="connsiteX617" fmla="*/ 26295880 w 28170189"/>
                  <a:gd name="connsiteY617" fmla="*/ 6896995 h 24385923"/>
                  <a:gd name="connsiteX618" fmla="*/ 26318840 w 28170189"/>
                  <a:gd name="connsiteY618" fmla="*/ 6889742 h 24385923"/>
                  <a:gd name="connsiteX619" fmla="*/ 3866114 w 28170189"/>
                  <a:gd name="connsiteY619" fmla="*/ 6705593 h 24385923"/>
                  <a:gd name="connsiteX620" fmla="*/ 3900611 w 28170189"/>
                  <a:gd name="connsiteY620" fmla="*/ 6712851 h 24385923"/>
                  <a:gd name="connsiteX621" fmla="*/ 4023704 w 28170189"/>
                  <a:gd name="connsiteY621" fmla="*/ 6927971 h 24385923"/>
                  <a:gd name="connsiteX622" fmla="*/ 3808293 w 28170189"/>
                  <a:gd name="connsiteY622" fmla="*/ 7081619 h 24385923"/>
                  <a:gd name="connsiteX623" fmla="*/ 3685199 w 28170189"/>
                  <a:gd name="connsiteY623" fmla="*/ 6866512 h 24385923"/>
                  <a:gd name="connsiteX624" fmla="*/ 3866114 w 28170189"/>
                  <a:gd name="connsiteY624" fmla="*/ 6705593 h 24385923"/>
                  <a:gd name="connsiteX625" fmla="*/ 18124489 w 28170189"/>
                  <a:gd name="connsiteY625" fmla="*/ 6682126 h 24385923"/>
                  <a:gd name="connsiteX626" fmla="*/ 18308638 w 28170189"/>
                  <a:gd name="connsiteY626" fmla="*/ 6897256 h 24385923"/>
                  <a:gd name="connsiteX627" fmla="*/ 18124489 w 28170189"/>
                  <a:gd name="connsiteY627" fmla="*/ 7112363 h 24385923"/>
                  <a:gd name="connsiteX628" fmla="*/ 17940339 w 28170189"/>
                  <a:gd name="connsiteY628" fmla="*/ 6897256 h 24385923"/>
                  <a:gd name="connsiteX629" fmla="*/ 18124489 w 28170189"/>
                  <a:gd name="connsiteY629" fmla="*/ 6682126 h 24385923"/>
                  <a:gd name="connsiteX630" fmla="*/ 1919289 w 28170189"/>
                  <a:gd name="connsiteY630" fmla="*/ 6590047 h 24385923"/>
                  <a:gd name="connsiteX631" fmla="*/ 2119315 w 28170189"/>
                  <a:gd name="connsiteY631" fmla="*/ 6820253 h 24385923"/>
                  <a:gd name="connsiteX632" fmla="*/ 1919289 w 28170189"/>
                  <a:gd name="connsiteY632" fmla="*/ 7050441 h 24385923"/>
                  <a:gd name="connsiteX633" fmla="*/ 1719264 w 28170189"/>
                  <a:gd name="connsiteY633" fmla="*/ 6820253 h 24385923"/>
                  <a:gd name="connsiteX634" fmla="*/ 1919289 w 28170189"/>
                  <a:gd name="connsiteY634" fmla="*/ 6590047 h 24385923"/>
                  <a:gd name="connsiteX635" fmla="*/ 8662197 w 28170189"/>
                  <a:gd name="connsiteY635" fmla="*/ 6251910 h 24385923"/>
                  <a:gd name="connsiteX636" fmla="*/ 8877303 w 28170189"/>
                  <a:gd name="connsiteY636" fmla="*/ 6497973 h 24385923"/>
                  <a:gd name="connsiteX637" fmla="*/ 8662197 w 28170189"/>
                  <a:gd name="connsiteY637" fmla="*/ 6744037 h 24385923"/>
                  <a:gd name="connsiteX638" fmla="*/ 8447091 w 28170189"/>
                  <a:gd name="connsiteY638" fmla="*/ 6497973 h 24385923"/>
                  <a:gd name="connsiteX639" fmla="*/ 8662197 w 28170189"/>
                  <a:gd name="connsiteY639" fmla="*/ 6251910 h 24385923"/>
                  <a:gd name="connsiteX640" fmla="*/ 27303947 w 28170189"/>
                  <a:gd name="connsiteY640" fmla="*/ 5600398 h 24385923"/>
                  <a:gd name="connsiteX641" fmla="*/ 27463319 w 28170189"/>
                  <a:gd name="connsiteY641" fmla="*/ 5790477 h 24385923"/>
                  <a:gd name="connsiteX642" fmla="*/ 27371532 w 28170189"/>
                  <a:gd name="connsiteY642" fmla="*/ 6036016 h 24385923"/>
                  <a:gd name="connsiteX643" fmla="*/ 27187959 w 28170189"/>
                  <a:gd name="connsiteY643" fmla="*/ 5851867 h 24385923"/>
                  <a:gd name="connsiteX644" fmla="*/ 27279746 w 28170189"/>
                  <a:gd name="connsiteY644" fmla="*/ 5606331 h 24385923"/>
                  <a:gd name="connsiteX645" fmla="*/ 27303947 w 28170189"/>
                  <a:gd name="connsiteY645" fmla="*/ 5600398 h 24385923"/>
                  <a:gd name="connsiteX646" fmla="*/ 5989640 w 28170189"/>
                  <a:gd name="connsiteY646" fmla="*/ 5575635 h 24385923"/>
                  <a:gd name="connsiteX647" fmla="*/ 6173789 w 28170189"/>
                  <a:gd name="connsiteY647" fmla="*/ 5775660 h 24385923"/>
                  <a:gd name="connsiteX648" fmla="*/ 5989640 w 28170189"/>
                  <a:gd name="connsiteY648" fmla="*/ 5975685 h 24385923"/>
                  <a:gd name="connsiteX649" fmla="*/ 5805492 w 28170189"/>
                  <a:gd name="connsiteY649" fmla="*/ 5775660 h 24385923"/>
                  <a:gd name="connsiteX650" fmla="*/ 5989640 w 28170189"/>
                  <a:gd name="connsiteY650" fmla="*/ 5575635 h 24385923"/>
                  <a:gd name="connsiteX651" fmla="*/ 12809551 w 28170189"/>
                  <a:gd name="connsiteY651" fmla="*/ 5543885 h 24385923"/>
                  <a:gd name="connsiteX652" fmla="*/ 13055608 w 28170189"/>
                  <a:gd name="connsiteY652" fmla="*/ 5805825 h 24385923"/>
                  <a:gd name="connsiteX653" fmla="*/ 12809551 w 28170189"/>
                  <a:gd name="connsiteY653" fmla="*/ 6067761 h 24385923"/>
                  <a:gd name="connsiteX654" fmla="*/ 12563486 w 28170189"/>
                  <a:gd name="connsiteY654" fmla="*/ 5805825 h 24385923"/>
                  <a:gd name="connsiteX655" fmla="*/ 12809551 w 28170189"/>
                  <a:gd name="connsiteY655" fmla="*/ 5543885 h 24385923"/>
                  <a:gd name="connsiteX656" fmla="*/ 3317085 w 28170189"/>
                  <a:gd name="connsiteY656" fmla="*/ 4929524 h 24385923"/>
                  <a:gd name="connsiteX657" fmla="*/ 3532190 w 28170189"/>
                  <a:gd name="connsiteY657" fmla="*/ 5160504 h 24385923"/>
                  <a:gd name="connsiteX658" fmla="*/ 3317085 w 28170189"/>
                  <a:gd name="connsiteY658" fmla="*/ 5391486 h 24385923"/>
                  <a:gd name="connsiteX659" fmla="*/ 3101978 w 28170189"/>
                  <a:gd name="connsiteY659" fmla="*/ 5160504 h 24385923"/>
                  <a:gd name="connsiteX660" fmla="*/ 3317085 w 28170189"/>
                  <a:gd name="connsiteY660" fmla="*/ 4929524 h 24385923"/>
                  <a:gd name="connsiteX661" fmla="*/ 25952387 w 28170189"/>
                  <a:gd name="connsiteY661" fmla="*/ 4155774 h 24385923"/>
                  <a:gd name="connsiteX662" fmla="*/ 26112260 w 28170189"/>
                  <a:gd name="connsiteY662" fmla="*/ 4345855 h 24385923"/>
                  <a:gd name="connsiteX663" fmla="*/ 25989492 w 28170189"/>
                  <a:gd name="connsiteY663" fmla="*/ 4560698 h 24385923"/>
                  <a:gd name="connsiteX664" fmla="*/ 25805342 w 28170189"/>
                  <a:gd name="connsiteY664" fmla="*/ 4407238 h 24385923"/>
                  <a:gd name="connsiteX665" fmla="*/ 25928110 w 28170189"/>
                  <a:gd name="connsiteY665" fmla="*/ 4161706 h 24385923"/>
                  <a:gd name="connsiteX666" fmla="*/ 25952387 w 28170189"/>
                  <a:gd name="connsiteY666" fmla="*/ 4155774 h 24385923"/>
                  <a:gd name="connsiteX667" fmla="*/ 7633413 w 28170189"/>
                  <a:gd name="connsiteY667" fmla="*/ 3878192 h 24385923"/>
                  <a:gd name="connsiteX668" fmla="*/ 7679271 w 28170189"/>
                  <a:gd name="connsiteY668" fmla="*/ 3885516 h 24385923"/>
                  <a:gd name="connsiteX669" fmla="*/ 7802037 w 28170189"/>
                  <a:gd name="connsiteY669" fmla="*/ 4162081 h 24385923"/>
                  <a:gd name="connsiteX670" fmla="*/ 7525810 w 28170189"/>
                  <a:gd name="connsiteY670" fmla="*/ 4254268 h 24385923"/>
                  <a:gd name="connsiteX671" fmla="*/ 7403045 w 28170189"/>
                  <a:gd name="connsiteY671" fmla="*/ 4008432 h 24385923"/>
                  <a:gd name="connsiteX672" fmla="*/ 7633413 w 28170189"/>
                  <a:gd name="connsiteY672" fmla="*/ 3878192 h 24385923"/>
                  <a:gd name="connsiteX673" fmla="*/ 5897567 w 28170189"/>
                  <a:gd name="connsiteY673" fmla="*/ 3823035 h 24385923"/>
                  <a:gd name="connsiteX674" fmla="*/ 6051554 w 28170189"/>
                  <a:gd name="connsiteY674" fmla="*/ 3992104 h 24385923"/>
                  <a:gd name="connsiteX675" fmla="*/ 5897567 w 28170189"/>
                  <a:gd name="connsiteY675" fmla="*/ 4161176 h 24385923"/>
                  <a:gd name="connsiteX676" fmla="*/ 5743578 w 28170189"/>
                  <a:gd name="connsiteY676" fmla="*/ 3992104 h 24385923"/>
                  <a:gd name="connsiteX677" fmla="*/ 5897567 w 28170189"/>
                  <a:gd name="connsiteY677" fmla="*/ 3823035 h 24385923"/>
                  <a:gd name="connsiteX678" fmla="*/ 10644194 w 28170189"/>
                  <a:gd name="connsiteY678" fmla="*/ 3792874 h 24385923"/>
                  <a:gd name="connsiteX679" fmla="*/ 10874393 w 28170189"/>
                  <a:gd name="connsiteY679" fmla="*/ 4069099 h 24385923"/>
                  <a:gd name="connsiteX680" fmla="*/ 10644194 w 28170189"/>
                  <a:gd name="connsiteY680" fmla="*/ 4345324 h 24385923"/>
                  <a:gd name="connsiteX681" fmla="*/ 10414009 w 28170189"/>
                  <a:gd name="connsiteY681" fmla="*/ 4069099 h 24385923"/>
                  <a:gd name="connsiteX682" fmla="*/ 10644194 w 28170189"/>
                  <a:gd name="connsiteY682" fmla="*/ 3792874 h 24385923"/>
                  <a:gd name="connsiteX683" fmla="*/ 15359867 w 28170189"/>
                  <a:gd name="connsiteY683" fmla="*/ 3484902 h 24385923"/>
                  <a:gd name="connsiteX684" fmla="*/ 15544811 w 28170189"/>
                  <a:gd name="connsiteY684" fmla="*/ 3700008 h 24385923"/>
                  <a:gd name="connsiteX685" fmla="*/ 15359867 w 28170189"/>
                  <a:gd name="connsiteY685" fmla="*/ 3915116 h 24385923"/>
                  <a:gd name="connsiteX686" fmla="*/ 15174923 w 28170189"/>
                  <a:gd name="connsiteY686" fmla="*/ 3700008 h 24385923"/>
                  <a:gd name="connsiteX687" fmla="*/ 15359867 w 28170189"/>
                  <a:gd name="connsiteY687" fmla="*/ 3484902 h 24385923"/>
                  <a:gd name="connsiteX688" fmla="*/ 27025988 w 28170189"/>
                  <a:gd name="connsiteY688" fmla="*/ 3016130 h 24385923"/>
                  <a:gd name="connsiteX689" fmla="*/ 27156769 w 28170189"/>
                  <a:gd name="connsiteY689" fmla="*/ 3115738 h 24385923"/>
                  <a:gd name="connsiteX690" fmla="*/ 27126011 w 28170189"/>
                  <a:gd name="connsiteY690" fmla="*/ 3300175 h 24385923"/>
                  <a:gd name="connsiteX691" fmla="*/ 26972222 w 28170189"/>
                  <a:gd name="connsiteY691" fmla="*/ 3177214 h 24385923"/>
                  <a:gd name="connsiteX692" fmla="*/ 27002980 w 28170189"/>
                  <a:gd name="connsiteY692" fmla="*/ 3023520 h 24385923"/>
                  <a:gd name="connsiteX693" fmla="*/ 27025988 w 28170189"/>
                  <a:gd name="connsiteY693" fmla="*/ 3016130 h 24385923"/>
                  <a:gd name="connsiteX694" fmla="*/ 4668840 w 28170189"/>
                  <a:gd name="connsiteY694" fmla="*/ 2932448 h 24385923"/>
                  <a:gd name="connsiteX695" fmla="*/ 4883154 w 28170189"/>
                  <a:gd name="connsiteY695" fmla="*/ 3178512 h 24385923"/>
                  <a:gd name="connsiteX696" fmla="*/ 4668840 w 28170189"/>
                  <a:gd name="connsiteY696" fmla="*/ 3424576 h 24385923"/>
                  <a:gd name="connsiteX697" fmla="*/ 4454526 w 28170189"/>
                  <a:gd name="connsiteY697" fmla="*/ 3178512 h 24385923"/>
                  <a:gd name="connsiteX698" fmla="*/ 4668840 w 28170189"/>
                  <a:gd name="connsiteY698" fmla="*/ 2932448 h 24385923"/>
                  <a:gd name="connsiteX699" fmla="*/ 9159812 w 28170189"/>
                  <a:gd name="connsiteY699" fmla="*/ 2507538 h 24385923"/>
                  <a:gd name="connsiteX700" fmla="*/ 9246133 w 28170189"/>
                  <a:gd name="connsiteY700" fmla="*/ 2532079 h 24385923"/>
                  <a:gd name="connsiteX701" fmla="*/ 9368898 w 28170189"/>
                  <a:gd name="connsiteY701" fmla="*/ 2778462 h 24385923"/>
                  <a:gd name="connsiteX702" fmla="*/ 9092674 w 28170189"/>
                  <a:gd name="connsiteY702" fmla="*/ 2870854 h 24385923"/>
                  <a:gd name="connsiteX703" fmla="*/ 8969907 w 28170189"/>
                  <a:gd name="connsiteY703" fmla="*/ 2624474 h 24385923"/>
                  <a:gd name="connsiteX704" fmla="*/ 9159812 w 28170189"/>
                  <a:gd name="connsiteY704" fmla="*/ 2507538 h 24385923"/>
                  <a:gd name="connsiteX705" fmla="*/ 13055608 w 28170189"/>
                  <a:gd name="connsiteY705" fmla="*/ 2502234 h 24385923"/>
                  <a:gd name="connsiteX706" fmla="*/ 13301671 w 28170189"/>
                  <a:gd name="connsiteY706" fmla="*/ 2778462 h 24385923"/>
                  <a:gd name="connsiteX707" fmla="*/ 13055608 w 28170189"/>
                  <a:gd name="connsiteY707" fmla="*/ 3054687 h 24385923"/>
                  <a:gd name="connsiteX708" fmla="*/ 12809551 w 28170189"/>
                  <a:gd name="connsiteY708" fmla="*/ 2778462 h 24385923"/>
                  <a:gd name="connsiteX709" fmla="*/ 13055608 w 28170189"/>
                  <a:gd name="connsiteY709" fmla="*/ 2502234 h 24385923"/>
                  <a:gd name="connsiteX710" fmla="*/ 15605451 w 28170189"/>
                  <a:gd name="connsiteY710" fmla="*/ 2224422 h 24385923"/>
                  <a:gd name="connsiteX711" fmla="*/ 15789284 w 28170189"/>
                  <a:gd name="connsiteY711" fmla="*/ 2347894 h 24385923"/>
                  <a:gd name="connsiteX712" fmla="*/ 15636090 w 28170189"/>
                  <a:gd name="connsiteY712" fmla="*/ 2502235 h 24385923"/>
                  <a:gd name="connsiteX713" fmla="*/ 15482896 w 28170189"/>
                  <a:gd name="connsiteY713" fmla="*/ 2378763 h 24385923"/>
                  <a:gd name="connsiteX714" fmla="*/ 15605451 w 28170189"/>
                  <a:gd name="connsiteY714" fmla="*/ 2224422 h 24385923"/>
                  <a:gd name="connsiteX715" fmla="*/ 19825907 w 28170189"/>
                  <a:gd name="connsiteY715" fmla="*/ 1753042 h 24385923"/>
                  <a:gd name="connsiteX716" fmla="*/ 19998760 w 28170189"/>
                  <a:gd name="connsiteY716" fmla="*/ 1856488 h 24385923"/>
                  <a:gd name="connsiteX717" fmla="*/ 19875842 w 28170189"/>
                  <a:gd name="connsiteY717" fmla="*/ 2101696 h 24385923"/>
                  <a:gd name="connsiteX718" fmla="*/ 19630006 w 28170189"/>
                  <a:gd name="connsiteY718" fmla="*/ 1979092 h 24385923"/>
                  <a:gd name="connsiteX719" fmla="*/ 19752924 w 28170189"/>
                  <a:gd name="connsiteY719" fmla="*/ 1764536 h 24385923"/>
                  <a:gd name="connsiteX720" fmla="*/ 19825907 w 28170189"/>
                  <a:gd name="connsiteY720" fmla="*/ 1753042 h 24385923"/>
                  <a:gd name="connsiteX721" fmla="*/ 10628094 w 28170189"/>
                  <a:gd name="connsiteY721" fmla="*/ 1733884 h 24385923"/>
                  <a:gd name="connsiteX722" fmla="*/ 10812477 w 28170189"/>
                  <a:gd name="connsiteY722" fmla="*/ 1948441 h 24385923"/>
                  <a:gd name="connsiteX723" fmla="*/ 10597362 w 28170189"/>
                  <a:gd name="connsiteY723" fmla="*/ 2132347 h 24385923"/>
                  <a:gd name="connsiteX724" fmla="*/ 10412984 w 28170189"/>
                  <a:gd name="connsiteY724" fmla="*/ 1917790 h 24385923"/>
                  <a:gd name="connsiteX725" fmla="*/ 10628094 w 28170189"/>
                  <a:gd name="connsiteY725" fmla="*/ 1733884 h 24385923"/>
                  <a:gd name="connsiteX726" fmla="*/ 23228054 w 28170189"/>
                  <a:gd name="connsiteY726" fmla="*/ 1725576 h 24385923"/>
                  <a:gd name="connsiteX727" fmla="*/ 23408710 w 28170189"/>
                  <a:gd name="connsiteY727" fmla="*/ 1855999 h 24385923"/>
                  <a:gd name="connsiteX728" fmla="*/ 23285792 w 28170189"/>
                  <a:gd name="connsiteY728" fmla="*/ 2071411 h 24385923"/>
                  <a:gd name="connsiteX729" fmla="*/ 23039956 w 28170189"/>
                  <a:gd name="connsiteY729" fmla="*/ 1948319 h 24385923"/>
                  <a:gd name="connsiteX730" fmla="*/ 23193603 w 28170189"/>
                  <a:gd name="connsiteY730" fmla="*/ 1732907 h 24385923"/>
                  <a:gd name="connsiteX731" fmla="*/ 23228054 w 28170189"/>
                  <a:gd name="connsiteY731" fmla="*/ 1725576 h 24385923"/>
                  <a:gd name="connsiteX732" fmla="*/ 25267445 w 28170189"/>
                  <a:gd name="connsiteY732" fmla="*/ 1486897 h 24385923"/>
                  <a:gd name="connsiteX733" fmla="*/ 25375035 w 28170189"/>
                  <a:gd name="connsiteY733" fmla="*/ 1548544 h 24385923"/>
                  <a:gd name="connsiteX734" fmla="*/ 25375035 w 28170189"/>
                  <a:gd name="connsiteY734" fmla="*/ 1795136 h 24385923"/>
                  <a:gd name="connsiteX735" fmla="*/ 25159856 w 28170189"/>
                  <a:gd name="connsiteY735" fmla="*/ 1733488 h 24385923"/>
                  <a:gd name="connsiteX736" fmla="*/ 25159856 w 28170189"/>
                  <a:gd name="connsiteY736" fmla="*/ 1517720 h 24385923"/>
                  <a:gd name="connsiteX737" fmla="*/ 25267445 w 28170189"/>
                  <a:gd name="connsiteY737" fmla="*/ 1486897 h 24385923"/>
                  <a:gd name="connsiteX738" fmla="*/ 18771224 w 28170189"/>
                  <a:gd name="connsiteY738" fmla="*/ 1260430 h 24385923"/>
                  <a:gd name="connsiteX739" fmla="*/ 18892262 w 28170189"/>
                  <a:gd name="connsiteY739" fmla="*/ 1333675 h 24385923"/>
                  <a:gd name="connsiteX740" fmla="*/ 18800043 w 28170189"/>
                  <a:gd name="connsiteY740" fmla="*/ 1517508 h 24385923"/>
                  <a:gd name="connsiteX741" fmla="*/ 18615604 w 28170189"/>
                  <a:gd name="connsiteY741" fmla="*/ 1425592 h 24385923"/>
                  <a:gd name="connsiteX742" fmla="*/ 18707823 w 28170189"/>
                  <a:gd name="connsiteY742" fmla="*/ 1272398 h 24385923"/>
                  <a:gd name="connsiteX743" fmla="*/ 18771224 w 28170189"/>
                  <a:gd name="connsiteY743" fmla="*/ 1260430 h 24385923"/>
                  <a:gd name="connsiteX744" fmla="*/ 16742527 w 28170189"/>
                  <a:gd name="connsiteY744" fmla="*/ 1057609 h 24385923"/>
                  <a:gd name="connsiteX745" fmla="*/ 17019033 w 28170189"/>
                  <a:gd name="connsiteY745" fmla="*/ 1241759 h 24385923"/>
                  <a:gd name="connsiteX746" fmla="*/ 16803973 w 28170189"/>
                  <a:gd name="connsiteY746" fmla="*/ 1487292 h 24385923"/>
                  <a:gd name="connsiteX747" fmla="*/ 16558191 w 28170189"/>
                  <a:gd name="connsiteY747" fmla="*/ 1303142 h 24385923"/>
                  <a:gd name="connsiteX748" fmla="*/ 16742527 w 28170189"/>
                  <a:gd name="connsiteY748" fmla="*/ 1057609 h 24385923"/>
                  <a:gd name="connsiteX749" fmla="*/ 21405733 w 28170189"/>
                  <a:gd name="connsiteY749" fmla="*/ 984717 h 24385923"/>
                  <a:gd name="connsiteX750" fmla="*/ 21565622 w 28170189"/>
                  <a:gd name="connsiteY750" fmla="*/ 1088301 h 24385923"/>
                  <a:gd name="connsiteX751" fmla="*/ 21442705 w 28170189"/>
                  <a:gd name="connsiteY751" fmla="*/ 1303142 h 24385923"/>
                  <a:gd name="connsiteX752" fmla="*/ 21196868 w 28170189"/>
                  <a:gd name="connsiteY752" fmla="*/ 1211067 h 24385923"/>
                  <a:gd name="connsiteX753" fmla="*/ 21319787 w 28170189"/>
                  <a:gd name="connsiteY753" fmla="*/ 996226 h 24385923"/>
                  <a:gd name="connsiteX754" fmla="*/ 21405733 w 28170189"/>
                  <a:gd name="connsiteY754" fmla="*/ 984717 h 24385923"/>
                  <a:gd name="connsiteX755" fmla="*/ 4293346 w 28170189"/>
                  <a:gd name="connsiteY755" fmla="*/ 830754 h 24385923"/>
                  <a:gd name="connsiteX756" fmla="*/ 4331233 w 28170189"/>
                  <a:gd name="connsiteY756" fmla="*/ 842277 h 24385923"/>
                  <a:gd name="connsiteX757" fmla="*/ 4300540 w 28170189"/>
                  <a:gd name="connsiteY757" fmla="*/ 1088113 h 24385923"/>
                  <a:gd name="connsiteX758" fmla="*/ 4055007 w 28170189"/>
                  <a:gd name="connsiteY758" fmla="*/ 1180301 h 24385923"/>
                  <a:gd name="connsiteX759" fmla="*/ 4116389 w 28170189"/>
                  <a:gd name="connsiteY759" fmla="*/ 934465 h 24385923"/>
                  <a:gd name="connsiteX760" fmla="*/ 4293346 w 28170189"/>
                  <a:gd name="connsiteY760" fmla="*/ 830754 h 24385923"/>
                  <a:gd name="connsiteX761" fmla="*/ 14898697 w 28170189"/>
                  <a:gd name="connsiteY761" fmla="*/ 779797 h 24385923"/>
                  <a:gd name="connsiteX762" fmla="*/ 15144757 w 28170189"/>
                  <a:gd name="connsiteY762" fmla="*/ 1041735 h 24385923"/>
                  <a:gd name="connsiteX763" fmla="*/ 14898697 w 28170189"/>
                  <a:gd name="connsiteY763" fmla="*/ 1303673 h 24385923"/>
                  <a:gd name="connsiteX764" fmla="*/ 14652634 w 28170189"/>
                  <a:gd name="connsiteY764" fmla="*/ 1041735 h 24385923"/>
                  <a:gd name="connsiteX765" fmla="*/ 14898697 w 28170189"/>
                  <a:gd name="connsiteY765" fmla="*/ 779797 h 24385923"/>
                  <a:gd name="connsiteX766" fmla="*/ 6415119 w 28170189"/>
                  <a:gd name="connsiteY766" fmla="*/ 650837 h 24385923"/>
                  <a:gd name="connsiteX767" fmla="*/ 6450970 w 28170189"/>
                  <a:gd name="connsiteY767" fmla="*/ 658089 h 24385923"/>
                  <a:gd name="connsiteX768" fmla="*/ 6604955 w 28170189"/>
                  <a:gd name="connsiteY768" fmla="*/ 903622 h 24385923"/>
                  <a:gd name="connsiteX769" fmla="*/ 6358576 w 28170189"/>
                  <a:gd name="connsiteY769" fmla="*/ 1057080 h 24385923"/>
                  <a:gd name="connsiteX770" fmla="*/ 6204587 w 28170189"/>
                  <a:gd name="connsiteY770" fmla="*/ 811547 h 24385923"/>
                  <a:gd name="connsiteX771" fmla="*/ 6415119 w 28170189"/>
                  <a:gd name="connsiteY771" fmla="*/ 650837 h 24385923"/>
                  <a:gd name="connsiteX772" fmla="*/ 8261014 w 28170189"/>
                  <a:gd name="connsiteY772" fmla="*/ 215887 h 24385923"/>
                  <a:gd name="connsiteX773" fmla="*/ 8324535 w 28170189"/>
                  <a:gd name="connsiteY773" fmla="*/ 227876 h 24385923"/>
                  <a:gd name="connsiteX774" fmla="*/ 8386129 w 28170189"/>
                  <a:gd name="connsiteY774" fmla="*/ 381334 h 24385923"/>
                  <a:gd name="connsiteX775" fmla="*/ 8232141 w 28170189"/>
                  <a:gd name="connsiteY775" fmla="*/ 442717 h 24385923"/>
                  <a:gd name="connsiteX776" fmla="*/ 8139751 w 28170189"/>
                  <a:gd name="connsiteY776" fmla="*/ 289259 h 24385923"/>
                  <a:gd name="connsiteX777" fmla="*/ 8261014 w 28170189"/>
                  <a:gd name="connsiteY777" fmla="*/ 215887 h 24385923"/>
                  <a:gd name="connsiteX778" fmla="*/ 19820122 w 28170189"/>
                  <a:gd name="connsiteY778" fmla="*/ 51 h 24385923"/>
                  <a:gd name="connsiteX779" fmla="*/ 19936837 w 28170189"/>
                  <a:gd name="connsiteY779" fmla="*/ 73677 h 24385923"/>
                  <a:gd name="connsiteX780" fmla="*/ 19844618 w 28170189"/>
                  <a:gd name="connsiteY780" fmla="*/ 258461 h 24385923"/>
                  <a:gd name="connsiteX781" fmla="*/ 19660179 w 28170189"/>
                  <a:gd name="connsiteY781" fmla="*/ 166070 h 24385923"/>
                  <a:gd name="connsiteX782" fmla="*/ 19752398 w 28170189"/>
                  <a:gd name="connsiteY782" fmla="*/ 12081 h 24385923"/>
                  <a:gd name="connsiteX783" fmla="*/ 19820122 w 28170189"/>
                  <a:gd name="connsiteY783" fmla="*/ 51 h 2438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</a:cxnLst>
                <a:rect l="l" t="t" r="r" b="b"/>
                <a:pathLst>
                  <a:path w="28170189" h="24385923">
                    <a:moveTo>
                      <a:pt x="10890273" y="24109697"/>
                    </a:moveTo>
                    <a:cubicBezTo>
                      <a:pt x="11000753" y="24109697"/>
                      <a:pt x="11090297" y="24171532"/>
                      <a:pt x="11090297" y="24247810"/>
                    </a:cubicBezTo>
                    <a:cubicBezTo>
                      <a:pt x="11090297" y="24324088"/>
                      <a:pt x="11000753" y="24385923"/>
                      <a:pt x="10890273" y="24385923"/>
                    </a:cubicBezTo>
                    <a:cubicBezTo>
                      <a:pt x="10779796" y="24385923"/>
                      <a:pt x="10690249" y="24324088"/>
                      <a:pt x="10690249" y="24247810"/>
                    </a:cubicBezTo>
                    <a:cubicBezTo>
                      <a:pt x="10690249" y="24171532"/>
                      <a:pt x="10779796" y="24109697"/>
                      <a:pt x="10890273" y="24109697"/>
                    </a:cubicBezTo>
                    <a:close/>
                    <a:moveTo>
                      <a:pt x="15021736" y="24047784"/>
                    </a:moveTo>
                    <a:cubicBezTo>
                      <a:pt x="15106343" y="24047784"/>
                      <a:pt x="15174930" y="24102867"/>
                      <a:pt x="15174930" y="24170816"/>
                    </a:cubicBezTo>
                    <a:cubicBezTo>
                      <a:pt x="15174930" y="24238765"/>
                      <a:pt x="15106343" y="24293848"/>
                      <a:pt x="15021736" y="24293848"/>
                    </a:cubicBezTo>
                    <a:cubicBezTo>
                      <a:pt x="14937132" y="24293848"/>
                      <a:pt x="14868547" y="24238765"/>
                      <a:pt x="14868547" y="24170816"/>
                    </a:cubicBezTo>
                    <a:cubicBezTo>
                      <a:pt x="14868547" y="24102867"/>
                      <a:pt x="14937132" y="24047784"/>
                      <a:pt x="15021736" y="24047784"/>
                    </a:cubicBezTo>
                    <a:close/>
                    <a:moveTo>
                      <a:pt x="16665587" y="24017622"/>
                    </a:moveTo>
                    <a:cubicBezTo>
                      <a:pt x="16776058" y="24017622"/>
                      <a:pt x="16865613" y="24065598"/>
                      <a:pt x="16865613" y="24124779"/>
                    </a:cubicBezTo>
                    <a:cubicBezTo>
                      <a:pt x="16865613" y="24183960"/>
                      <a:pt x="16776058" y="24231936"/>
                      <a:pt x="16665587" y="24231936"/>
                    </a:cubicBezTo>
                    <a:cubicBezTo>
                      <a:pt x="16555117" y="24231936"/>
                      <a:pt x="16465562" y="24183960"/>
                      <a:pt x="16465562" y="24124779"/>
                    </a:cubicBezTo>
                    <a:cubicBezTo>
                      <a:pt x="16465562" y="24065598"/>
                      <a:pt x="16555117" y="24017622"/>
                      <a:pt x="16665587" y="24017622"/>
                    </a:cubicBezTo>
                    <a:close/>
                    <a:moveTo>
                      <a:pt x="19936779" y="23925547"/>
                    </a:moveTo>
                    <a:cubicBezTo>
                      <a:pt x="20029171" y="23925547"/>
                      <a:pt x="20090767" y="23925547"/>
                      <a:pt x="20090767" y="23986930"/>
                    </a:cubicBezTo>
                    <a:cubicBezTo>
                      <a:pt x="20121564" y="24048314"/>
                      <a:pt x="20059969" y="24079005"/>
                      <a:pt x="19998375" y="24109697"/>
                    </a:cubicBezTo>
                    <a:cubicBezTo>
                      <a:pt x="19905982" y="24109697"/>
                      <a:pt x="19844386" y="24109697"/>
                      <a:pt x="19844386" y="24048314"/>
                    </a:cubicBezTo>
                    <a:cubicBezTo>
                      <a:pt x="19813589" y="23986930"/>
                      <a:pt x="19875184" y="23956239"/>
                      <a:pt x="19936779" y="23925547"/>
                    </a:cubicBezTo>
                    <a:close/>
                    <a:moveTo>
                      <a:pt x="9143312" y="23882847"/>
                    </a:moveTo>
                    <a:cubicBezTo>
                      <a:pt x="9197889" y="23882846"/>
                      <a:pt x="9261082" y="23917429"/>
                      <a:pt x="9307039" y="23986593"/>
                    </a:cubicBezTo>
                    <a:cubicBezTo>
                      <a:pt x="9337678" y="24048073"/>
                      <a:pt x="9337678" y="24140292"/>
                      <a:pt x="9276400" y="24171032"/>
                    </a:cubicBezTo>
                    <a:cubicBezTo>
                      <a:pt x="9215123" y="24201772"/>
                      <a:pt x="9123205" y="24171032"/>
                      <a:pt x="9061931" y="24109553"/>
                    </a:cubicBezTo>
                    <a:cubicBezTo>
                      <a:pt x="9031290" y="24017333"/>
                      <a:pt x="9031290" y="23925114"/>
                      <a:pt x="9092567" y="23894374"/>
                    </a:cubicBezTo>
                    <a:cubicBezTo>
                      <a:pt x="9107889" y="23886689"/>
                      <a:pt x="9125123" y="23882847"/>
                      <a:pt x="9143312" y="23882847"/>
                    </a:cubicBezTo>
                    <a:close/>
                    <a:moveTo>
                      <a:pt x="12195196" y="23801722"/>
                    </a:moveTo>
                    <a:cubicBezTo>
                      <a:pt x="12296897" y="23801722"/>
                      <a:pt x="12379339" y="23884524"/>
                      <a:pt x="12379339" y="23986666"/>
                    </a:cubicBezTo>
                    <a:cubicBezTo>
                      <a:pt x="12379339" y="24088808"/>
                      <a:pt x="12296897" y="24171610"/>
                      <a:pt x="12195196" y="24171610"/>
                    </a:cubicBezTo>
                    <a:cubicBezTo>
                      <a:pt x="12093492" y="24171610"/>
                      <a:pt x="12011051" y="24088808"/>
                      <a:pt x="12011051" y="23986666"/>
                    </a:cubicBezTo>
                    <a:cubicBezTo>
                      <a:pt x="12011051" y="23884524"/>
                      <a:pt x="12093492" y="23801722"/>
                      <a:pt x="12195196" y="23801722"/>
                    </a:cubicBezTo>
                    <a:close/>
                    <a:moveTo>
                      <a:pt x="18739204" y="23741397"/>
                    </a:moveTo>
                    <a:cubicBezTo>
                      <a:pt x="18831809" y="23772089"/>
                      <a:pt x="18862677" y="23833472"/>
                      <a:pt x="18862677" y="23894855"/>
                    </a:cubicBezTo>
                    <a:cubicBezTo>
                      <a:pt x="18831809" y="23956239"/>
                      <a:pt x="18770073" y="24017622"/>
                      <a:pt x="18708336" y="24017622"/>
                    </a:cubicBezTo>
                    <a:cubicBezTo>
                      <a:pt x="18615732" y="23986930"/>
                      <a:pt x="18584865" y="23925547"/>
                      <a:pt x="18615732" y="23864164"/>
                    </a:cubicBezTo>
                    <a:cubicBezTo>
                      <a:pt x="18615732" y="23772089"/>
                      <a:pt x="18677469" y="23741397"/>
                      <a:pt x="18739204" y="23741397"/>
                    </a:cubicBezTo>
                    <a:close/>
                    <a:moveTo>
                      <a:pt x="8283258" y="23636304"/>
                    </a:moveTo>
                    <a:cubicBezTo>
                      <a:pt x="8338013" y="23634863"/>
                      <a:pt x="8401416" y="23663682"/>
                      <a:pt x="8447523" y="23709791"/>
                    </a:cubicBezTo>
                    <a:cubicBezTo>
                      <a:pt x="8509004" y="23802011"/>
                      <a:pt x="8478263" y="23894230"/>
                      <a:pt x="8416783" y="23924970"/>
                    </a:cubicBezTo>
                    <a:cubicBezTo>
                      <a:pt x="8355304" y="23955710"/>
                      <a:pt x="8263083" y="23924970"/>
                      <a:pt x="8201606" y="23863491"/>
                    </a:cubicBezTo>
                    <a:cubicBezTo>
                      <a:pt x="8170867" y="23771271"/>
                      <a:pt x="8170867" y="23679052"/>
                      <a:pt x="8232345" y="23648312"/>
                    </a:cubicBezTo>
                    <a:cubicBezTo>
                      <a:pt x="8247715" y="23640627"/>
                      <a:pt x="8265007" y="23636785"/>
                      <a:pt x="8283258" y="23636304"/>
                    </a:cubicBezTo>
                    <a:close/>
                    <a:moveTo>
                      <a:pt x="9707791" y="23403259"/>
                    </a:moveTo>
                    <a:cubicBezTo>
                      <a:pt x="9830731" y="23403259"/>
                      <a:pt x="9922906" y="23464739"/>
                      <a:pt x="9922906" y="23556958"/>
                    </a:cubicBezTo>
                    <a:cubicBezTo>
                      <a:pt x="9953641" y="23649178"/>
                      <a:pt x="9861466" y="23710657"/>
                      <a:pt x="9769251" y="23741397"/>
                    </a:cubicBezTo>
                    <a:cubicBezTo>
                      <a:pt x="9646332" y="23741397"/>
                      <a:pt x="9554144" y="23679917"/>
                      <a:pt x="9554144" y="23587698"/>
                    </a:cubicBezTo>
                    <a:cubicBezTo>
                      <a:pt x="9523417" y="23495478"/>
                      <a:pt x="9615604" y="23433999"/>
                      <a:pt x="9707791" y="23403259"/>
                    </a:cubicBezTo>
                    <a:close/>
                    <a:moveTo>
                      <a:pt x="16542557" y="23279434"/>
                    </a:moveTo>
                    <a:cubicBezTo>
                      <a:pt x="16635930" y="23279434"/>
                      <a:pt x="16711625" y="23355129"/>
                      <a:pt x="16711625" y="23448503"/>
                    </a:cubicBezTo>
                    <a:cubicBezTo>
                      <a:pt x="16711625" y="23541877"/>
                      <a:pt x="16635930" y="23617572"/>
                      <a:pt x="16542557" y="23617572"/>
                    </a:cubicBezTo>
                    <a:cubicBezTo>
                      <a:pt x="16449182" y="23617572"/>
                      <a:pt x="16373487" y="23541877"/>
                      <a:pt x="16373487" y="23448503"/>
                    </a:cubicBezTo>
                    <a:cubicBezTo>
                      <a:pt x="16373487" y="23355129"/>
                      <a:pt x="16449182" y="23279434"/>
                      <a:pt x="16542557" y="23279434"/>
                    </a:cubicBezTo>
                    <a:close/>
                    <a:moveTo>
                      <a:pt x="13654897" y="23095284"/>
                    </a:moveTo>
                    <a:cubicBezTo>
                      <a:pt x="13764934" y="23095284"/>
                      <a:pt x="13854128" y="23184838"/>
                      <a:pt x="13854128" y="23295309"/>
                    </a:cubicBezTo>
                    <a:cubicBezTo>
                      <a:pt x="13854128" y="23405780"/>
                      <a:pt x="13764934" y="23495334"/>
                      <a:pt x="13654897" y="23495334"/>
                    </a:cubicBezTo>
                    <a:cubicBezTo>
                      <a:pt x="13544863" y="23495334"/>
                      <a:pt x="13455659" y="23405780"/>
                      <a:pt x="13455659" y="23295309"/>
                    </a:cubicBezTo>
                    <a:cubicBezTo>
                      <a:pt x="13455659" y="23184838"/>
                      <a:pt x="13544863" y="23095284"/>
                      <a:pt x="13654897" y="23095284"/>
                    </a:cubicBezTo>
                    <a:close/>
                    <a:moveTo>
                      <a:pt x="21941633" y="23076612"/>
                    </a:moveTo>
                    <a:cubicBezTo>
                      <a:pt x="21979997" y="23072782"/>
                      <a:pt x="22010689" y="23080442"/>
                      <a:pt x="22026034" y="23095761"/>
                    </a:cubicBezTo>
                    <a:cubicBezTo>
                      <a:pt x="22056726" y="23157038"/>
                      <a:pt x="22026034" y="23248955"/>
                      <a:pt x="21933960" y="23310232"/>
                    </a:cubicBezTo>
                    <a:cubicBezTo>
                      <a:pt x="21872576" y="23340871"/>
                      <a:pt x="21780501" y="23371510"/>
                      <a:pt x="21749809" y="23310232"/>
                    </a:cubicBezTo>
                    <a:cubicBezTo>
                      <a:pt x="21688426" y="23248955"/>
                      <a:pt x="21749809" y="23187677"/>
                      <a:pt x="21811193" y="23126400"/>
                    </a:cubicBezTo>
                    <a:cubicBezTo>
                      <a:pt x="21857231" y="23095761"/>
                      <a:pt x="21903268" y="23080442"/>
                      <a:pt x="21941633" y="23076612"/>
                    </a:cubicBezTo>
                    <a:close/>
                    <a:moveTo>
                      <a:pt x="7730190" y="23070343"/>
                    </a:moveTo>
                    <a:cubicBezTo>
                      <a:pt x="7785094" y="23066022"/>
                      <a:pt x="7848670" y="23117878"/>
                      <a:pt x="7894907" y="23187019"/>
                    </a:cubicBezTo>
                    <a:cubicBezTo>
                      <a:pt x="7956552" y="23279208"/>
                      <a:pt x="7925728" y="23371397"/>
                      <a:pt x="7864080" y="23402126"/>
                    </a:cubicBezTo>
                    <a:cubicBezTo>
                      <a:pt x="7802432" y="23463585"/>
                      <a:pt x="7709962" y="23402126"/>
                      <a:pt x="7648314" y="23309937"/>
                    </a:cubicBezTo>
                    <a:cubicBezTo>
                      <a:pt x="7586664" y="23217749"/>
                      <a:pt x="7617488" y="23125561"/>
                      <a:pt x="7679138" y="23094831"/>
                    </a:cubicBezTo>
                    <a:cubicBezTo>
                      <a:pt x="7694549" y="23079466"/>
                      <a:pt x="7711888" y="23071784"/>
                      <a:pt x="7730190" y="23070343"/>
                    </a:cubicBezTo>
                    <a:close/>
                    <a:moveTo>
                      <a:pt x="17771271" y="22973047"/>
                    </a:moveTo>
                    <a:cubicBezTo>
                      <a:pt x="17881304" y="22973047"/>
                      <a:pt x="17970503" y="23076106"/>
                      <a:pt x="17970503" y="23203235"/>
                    </a:cubicBezTo>
                    <a:cubicBezTo>
                      <a:pt x="17970503" y="23330364"/>
                      <a:pt x="17881304" y="23433423"/>
                      <a:pt x="17771271" y="23433423"/>
                    </a:cubicBezTo>
                    <a:cubicBezTo>
                      <a:pt x="17661238" y="23433423"/>
                      <a:pt x="17572039" y="23330364"/>
                      <a:pt x="17572039" y="23203235"/>
                    </a:cubicBezTo>
                    <a:cubicBezTo>
                      <a:pt x="17572039" y="23076106"/>
                      <a:pt x="17661238" y="22973047"/>
                      <a:pt x="17771271" y="22973047"/>
                    </a:cubicBezTo>
                    <a:close/>
                    <a:moveTo>
                      <a:pt x="19860421" y="22695234"/>
                    </a:moveTo>
                    <a:cubicBezTo>
                      <a:pt x="19937137" y="22695234"/>
                      <a:pt x="19999328" y="22757425"/>
                      <a:pt x="19999328" y="22834141"/>
                    </a:cubicBezTo>
                    <a:cubicBezTo>
                      <a:pt x="19999328" y="22910857"/>
                      <a:pt x="19937137" y="22973048"/>
                      <a:pt x="19860421" y="22973048"/>
                    </a:cubicBezTo>
                    <a:cubicBezTo>
                      <a:pt x="19783704" y="22973048"/>
                      <a:pt x="19721514" y="22910857"/>
                      <a:pt x="19721514" y="22834141"/>
                    </a:cubicBezTo>
                    <a:cubicBezTo>
                      <a:pt x="19721514" y="22757425"/>
                      <a:pt x="19783704" y="22695234"/>
                      <a:pt x="19860421" y="22695234"/>
                    </a:cubicBezTo>
                    <a:close/>
                    <a:moveTo>
                      <a:pt x="6550341" y="22622392"/>
                    </a:moveTo>
                    <a:cubicBezTo>
                      <a:pt x="6617960" y="22622392"/>
                      <a:pt x="6681263" y="22657012"/>
                      <a:pt x="6727299" y="22726251"/>
                    </a:cubicBezTo>
                    <a:cubicBezTo>
                      <a:pt x="6757991" y="22818571"/>
                      <a:pt x="6757991" y="22910890"/>
                      <a:pt x="6665915" y="22972436"/>
                    </a:cubicBezTo>
                    <a:cubicBezTo>
                      <a:pt x="6604531" y="23003209"/>
                      <a:pt x="6512456" y="22972436"/>
                      <a:pt x="6451072" y="22880117"/>
                    </a:cubicBezTo>
                    <a:cubicBezTo>
                      <a:pt x="6389691" y="22787797"/>
                      <a:pt x="6420384" y="22664705"/>
                      <a:pt x="6481764" y="22633932"/>
                    </a:cubicBezTo>
                    <a:cubicBezTo>
                      <a:pt x="6504784" y="22626239"/>
                      <a:pt x="6527804" y="22622392"/>
                      <a:pt x="6550341" y="22622392"/>
                    </a:cubicBezTo>
                    <a:close/>
                    <a:moveTo>
                      <a:pt x="11780872" y="22603159"/>
                    </a:moveTo>
                    <a:cubicBezTo>
                      <a:pt x="11891322" y="22603159"/>
                      <a:pt x="11980875" y="22685961"/>
                      <a:pt x="11980875" y="22788103"/>
                    </a:cubicBezTo>
                    <a:cubicBezTo>
                      <a:pt x="11980875" y="22890245"/>
                      <a:pt x="11891322" y="22973047"/>
                      <a:pt x="11780872" y="22973047"/>
                    </a:cubicBezTo>
                    <a:cubicBezTo>
                      <a:pt x="11670392" y="22973047"/>
                      <a:pt x="11580826" y="22890245"/>
                      <a:pt x="11580826" y="22788103"/>
                    </a:cubicBezTo>
                    <a:cubicBezTo>
                      <a:pt x="11580826" y="22685961"/>
                      <a:pt x="11670392" y="22603159"/>
                      <a:pt x="11780872" y="22603159"/>
                    </a:cubicBezTo>
                    <a:close/>
                    <a:moveTo>
                      <a:pt x="9615490" y="22419009"/>
                    </a:moveTo>
                    <a:cubicBezTo>
                      <a:pt x="9717194" y="22419009"/>
                      <a:pt x="9799639" y="22522068"/>
                      <a:pt x="9799639" y="22649197"/>
                    </a:cubicBezTo>
                    <a:cubicBezTo>
                      <a:pt x="9799639" y="22776326"/>
                      <a:pt x="9717194" y="22879385"/>
                      <a:pt x="9615490" y="22879385"/>
                    </a:cubicBezTo>
                    <a:cubicBezTo>
                      <a:pt x="9513787" y="22879385"/>
                      <a:pt x="9431340" y="22776326"/>
                      <a:pt x="9431340" y="22649197"/>
                    </a:cubicBezTo>
                    <a:cubicBezTo>
                      <a:pt x="9431340" y="22522068"/>
                      <a:pt x="9513787" y="22419009"/>
                      <a:pt x="9615490" y="22419009"/>
                    </a:cubicBezTo>
                    <a:close/>
                    <a:moveTo>
                      <a:pt x="20781965" y="22111034"/>
                    </a:moveTo>
                    <a:cubicBezTo>
                      <a:pt x="20874900" y="22111034"/>
                      <a:pt x="20950239" y="22193836"/>
                      <a:pt x="20950239" y="22295978"/>
                    </a:cubicBezTo>
                    <a:cubicBezTo>
                      <a:pt x="20950239" y="22398120"/>
                      <a:pt x="20874900" y="22480922"/>
                      <a:pt x="20781965" y="22480922"/>
                    </a:cubicBezTo>
                    <a:cubicBezTo>
                      <a:pt x="20689028" y="22480922"/>
                      <a:pt x="20613689" y="22398120"/>
                      <a:pt x="20613689" y="22295978"/>
                    </a:cubicBezTo>
                    <a:cubicBezTo>
                      <a:pt x="20613689" y="22193836"/>
                      <a:pt x="20689028" y="22111034"/>
                      <a:pt x="20781965" y="22111034"/>
                    </a:cubicBezTo>
                    <a:close/>
                    <a:moveTo>
                      <a:pt x="15989318" y="22111034"/>
                    </a:moveTo>
                    <a:cubicBezTo>
                      <a:pt x="16099787" y="22111034"/>
                      <a:pt x="16189341" y="22207341"/>
                      <a:pt x="16189341" y="22326141"/>
                    </a:cubicBezTo>
                    <a:cubicBezTo>
                      <a:pt x="16189341" y="22444941"/>
                      <a:pt x="16099787" y="22541248"/>
                      <a:pt x="15989318" y="22541248"/>
                    </a:cubicBezTo>
                    <a:cubicBezTo>
                      <a:pt x="15878847" y="22541248"/>
                      <a:pt x="15789294" y="22444941"/>
                      <a:pt x="15789294" y="22326141"/>
                    </a:cubicBezTo>
                    <a:cubicBezTo>
                      <a:pt x="15789294" y="22207341"/>
                      <a:pt x="15878847" y="22111034"/>
                      <a:pt x="15989318" y="22111034"/>
                    </a:cubicBezTo>
                    <a:close/>
                    <a:moveTo>
                      <a:pt x="7423185" y="22008030"/>
                    </a:moveTo>
                    <a:cubicBezTo>
                      <a:pt x="7477856" y="22008030"/>
                      <a:pt x="7541156" y="22042650"/>
                      <a:pt x="7587194" y="22111889"/>
                    </a:cubicBezTo>
                    <a:cubicBezTo>
                      <a:pt x="7648576" y="22204209"/>
                      <a:pt x="7617885" y="22296528"/>
                      <a:pt x="7556501" y="22327301"/>
                    </a:cubicBezTo>
                    <a:cubicBezTo>
                      <a:pt x="7495119" y="22388847"/>
                      <a:pt x="7403045" y="22327301"/>
                      <a:pt x="7341660" y="22234982"/>
                    </a:cubicBezTo>
                    <a:cubicBezTo>
                      <a:pt x="7280277" y="22142662"/>
                      <a:pt x="7310968" y="22050343"/>
                      <a:pt x="7372354" y="22019570"/>
                    </a:cubicBezTo>
                    <a:cubicBezTo>
                      <a:pt x="7387699" y="22011877"/>
                      <a:pt x="7404962" y="22008030"/>
                      <a:pt x="7423185" y="22008030"/>
                    </a:cubicBezTo>
                    <a:close/>
                    <a:moveTo>
                      <a:pt x="13962082" y="21988797"/>
                    </a:moveTo>
                    <a:cubicBezTo>
                      <a:pt x="14072579" y="21988797"/>
                      <a:pt x="14162132" y="22085104"/>
                      <a:pt x="14162132" y="22203904"/>
                    </a:cubicBezTo>
                    <a:cubicBezTo>
                      <a:pt x="14162132" y="22322704"/>
                      <a:pt x="14072579" y="22419011"/>
                      <a:pt x="13962082" y="22419011"/>
                    </a:cubicBezTo>
                    <a:cubicBezTo>
                      <a:pt x="13851607" y="22419011"/>
                      <a:pt x="13762058" y="22322704"/>
                      <a:pt x="13762058" y="22203904"/>
                    </a:cubicBezTo>
                    <a:cubicBezTo>
                      <a:pt x="13762058" y="22085104"/>
                      <a:pt x="13851607" y="21988797"/>
                      <a:pt x="13962082" y="21988797"/>
                    </a:cubicBezTo>
                    <a:close/>
                    <a:moveTo>
                      <a:pt x="19200020" y="21896722"/>
                    </a:moveTo>
                    <a:cubicBezTo>
                      <a:pt x="19302163" y="21896722"/>
                      <a:pt x="19384964" y="21993029"/>
                      <a:pt x="19384964" y="22111829"/>
                    </a:cubicBezTo>
                    <a:cubicBezTo>
                      <a:pt x="19384964" y="22230629"/>
                      <a:pt x="19302163" y="22326936"/>
                      <a:pt x="19200020" y="22326936"/>
                    </a:cubicBezTo>
                    <a:cubicBezTo>
                      <a:pt x="19097878" y="22326936"/>
                      <a:pt x="19015076" y="22230629"/>
                      <a:pt x="19015076" y="22111829"/>
                    </a:cubicBezTo>
                    <a:cubicBezTo>
                      <a:pt x="19015076" y="21993029"/>
                      <a:pt x="19097878" y="21896722"/>
                      <a:pt x="19200020" y="21896722"/>
                    </a:cubicBezTo>
                    <a:close/>
                    <a:moveTo>
                      <a:pt x="17034680" y="21896722"/>
                    </a:moveTo>
                    <a:cubicBezTo>
                      <a:pt x="17128052" y="21896722"/>
                      <a:pt x="17203748" y="21979169"/>
                      <a:pt x="17203748" y="22080872"/>
                    </a:cubicBezTo>
                    <a:cubicBezTo>
                      <a:pt x="17203748" y="22182575"/>
                      <a:pt x="17128052" y="22265022"/>
                      <a:pt x="17034680" y="22265022"/>
                    </a:cubicBezTo>
                    <a:cubicBezTo>
                      <a:pt x="16941308" y="22265022"/>
                      <a:pt x="16865613" y="22182575"/>
                      <a:pt x="16865613" y="22080872"/>
                    </a:cubicBezTo>
                    <a:cubicBezTo>
                      <a:pt x="16865613" y="21979169"/>
                      <a:pt x="16941308" y="21896722"/>
                      <a:pt x="17034680" y="21896722"/>
                    </a:cubicBezTo>
                    <a:close/>
                    <a:moveTo>
                      <a:pt x="23178192" y="21710421"/>
                    </a:moveTo>
                    <a:cubicBezTo>
                      <a:pt x="23205079" y="21709160"/>
                      <a:pt x="23232508" y="21719247"/>
                      <a:pt x="23255606" y="21742302"/>
                    </a:cubicBezTo>
                    <a:cubicBezTo>
                      <a:pt x="23317201" y="21773041"/>
                      <a:pt x="23317201" y="21865261"/>
                      <a:pt x="23286404" y="21926741"/>
                    </a:cubicBezTo>
                    <a:cubicBezTo>
                      <a:pt x="23224809" y="21988220"/>
                      <a:pt x="23132416" y="22018960"/>
                      <a:pt x="23070821" y="21988220"/>
                    </a:cubicBezTo>
                    <a:cubicBezTo>
                      <a:pt x="23040024" y="21957480"/>
                      <a:pt x="23009226" y="21865261"/>
                      <a:pt x="23070821" y="21803781"/>
                    </a:cubicBezTo>
                    <a:cubicBezTo>
                      <a:pt x="23090070" y="21746144"/>
                      <a:pt x="23133379" y="21712523"/>
                      <a:pt x="23178192" y="21710421"/>
                    </a:cubicBezTo>
                    <a:close/>
                    <a:moveTo>
                      <a:pt x="8539653" y="21528422"/>
                    </a:moveTo>
                    <a:cubicBezTo>
                      <a:pt x="8631973" y="21528422"/>
                      <a:pt x="8724291" y="21589881"/>
                      <a:pt x="8755066" y="21712799"/>
                    </a:cubicBezTo>
                    <a:cubicBezTo>
                      <a:pt x="8755066" y="21835717"/>
                      <a:pt x="8693520" y="21927905"/>
                      <a:pt x="8601200" y="21927905"/>
                    </a:cubicBezTo>
                    <a:cubicBezTo>
                      <a:pt x="8508879" y="21958635"/>
                      <a:pt x="8416561" y="21866447"/>
                      <a:pt x="8385788" y="21774258"/>
                    </a:cubicBezTo>
                    <a:cubicBezTo>
                      <a:pt x="8355015" y="21651340"/>
                      <a:pt x="8447333" y="21559151"/>
                      <a:pt x="8539653" y="21528422"/>
                    </a:cubicBezTo>
                    <a:close/>
                    <a:moveTo>
                      <a:pt x="12886554" y="21434759"/>
                    </a:moveTo>
                    <a:cubicBezTo>
                      <a:pt x="12996590" y="21434759"/>
                      <a:pt x="13085792" y="21517561"/>
                      <a:pt x="13085792" y="21619703"/>
                    </a:cubicBezTo>
                    <a:cubicBezTo>
                      <a:pt x="13085792" y="21721845"/>
                      <a:pt x="12996590" y="21804647"/>
                      <a:pt x="12886554" y="21804647"/>
                    </a:cubicBezTo>
                    <a:cubicBezTo>
                      <a:pt x="12776520" y="21804647"/>
                      <a:pt x="12687316" y="21721845"/>
                      <a:pt x="12687316" y="21619703"/>
                    </a:cubicBezTo>
                    <a:cubicBezTo>
                      <a:pt x="12687316" y="21517561"/>
                      <a:pt x="12776520" y="21434759"/>
                      <a:pt x="12886554" y="21434759"/>
                    </a:cubicBezTo>
                    <a:close/>
                    <a:moveTo>
                      <a:pt x="6252007" y="21349965"/>
                    </a:moveTo>
                    <a:cubicBezTo>
                      <a:pt x="6335451" y="21347085"/>
                      <a:pt x="6427524" y="21404691"/>
                      <a:pt x="6450544" y="21496859"/>
                    </a:cubicBezTo>
                    <a:cubicBezTo>
                      <a:pt x="6511926" y="21619750"/>
                      <a:pt x="6481235" y="21773364"/>
                      <a:pt x="6389160" y="21804087"/>
                    </a:cubicBezTo>
                    <a:cubicBezTo>
                      <a:pt x="6297085" y="21834810"/>
                      <a:pt x="6174319" y="21773364"/>
                      <a:pt x="6112935" y="21650473"/>
                    </a:cubicBezTo>
                    <a:cubicBezTo>
                      <a:pt x="6051551" y="21527582"/>
                      <a:pt x="6082243" y="21404690"/>
                      <a:pt x="6174319" y="21373968"/>
                    </a:cubicBezTo>
                    <a:cubicBezTo>
                      <a:pt x="6197338" y="21358607"/>
                      <a:pt x="6224193" y="21350926"/>
                      <a:pt x="6252007" y="21349965"/>
                    </a:cubicBezTo>
                    <a:close/>
                    <a:moveTo>
                      <a:pt x="18093604" y="21342684"/>
                    </a:moveTo>
                    <a:cubicBezTo>
                      <a:pt x="18155084" y="21373508"/>
                      <a:pt x="18216565" y="21465980"/>
                      <a:pt x="18185825" y="21558452"/>
                    </a:cubicBezTo>
                    <a:cubicBezTo>
                      <a:pt x="18155084" y="21650924"/>
                      <a:pt x="18093604" y="21712572"/>
                      <a:pt x="18001386" y="21681748"/>
                    </a:cubicBezTo>
                    <a:cubicBezTo>
                      <a:pt x="17909166" y="21650924"/>
                      <a:pt x="17878426" y="21589276"/>
                      <a:pt x="17909166" y="21496804"/>
                    </a:cubicBezTo>
                    <a:cubicBezTo>
                      <a:pt x="17909166" y="21404332"/>
                      <a:pt x="18001386" y="21342684"/>
                      <a:pt x="18093604" y="21342684"/>
                    </a:cubicBezTo>
                    <a:close/>
                    <a:moveTo>
                      <a:pt x="10475131" y="21282359"/>
                    </a:moveTo>
                    <a:cubicBezTo>
                      <a:pt x="10577277" y="21282359"/>
                      <a:pt x="10660074" y="21378666"/>
                      <a:pt x="10660074" y="21497466"/>
                    </a:cubicBezTo>
                    <a:cubicBezTo>
                      <a:pt x="10660074" y="21616266"/>
                      <a:pt x="10577277" y="21712573"/>
                      <a:pt x="10475131" y="21712573"/>
                    </a:cubicBezTo>
                    <a:cubicBezTo>
                      <a:pt x="10372987" y="21712573"/>
                      <a:pt x="10290201" y="21616266"/>
                      <a:pt x="10290201" y="21497466"/>
                    </a:cubicBezTo>
                    <a:cubicBezTo>
                      <a:pt x="10290201" y="21378666"/>
                      <a:pt x="10372987" y="21282359"/>
                      <a:pt x="10475131" y="21282359"/>
                    </a:cubicBezTo>
                    <a:close/>
                    <a:moveTo>
                      <a:pt x="5154023" y="21151839"/>
                    </a:moveTo>
                    <a:cubicBezTo>
                      <a:pt x="5213186" y="21144697"/>
                      <a:pt x="5287038" y="21205196"/>
                      <a:pt x="5313894" y="21312749"/>
                    </a:cubicBezTo>
                    <a:cubicBezTo>
                      <a:pt x="5375276" y="21404937"/>
                      <a:pt x="5344584" y="21527855"/>
                      <a:pt x="5252510" y="21527855"/>
                    </a:cubicBezTo>
                    <a:cubicBezTo>
                      <a:pt x="5191126" y="21558585"/>
                      <a:pt x="5099052" y="21497126"/>
                      <a:pt x="5037668" y="21404937"/>
                    </a:cubicBezTo>
                    <a:cubicBezTo>
                      <a:pt x="5006976" y="21282019"/>
                      <a:pt x="5037668" y="21189831"/>
                      <a:pt x="5129744" y="21159101"/>
                    </a:cubicBezTo>
                    <a:cubicBezTo>
                      <a:pt x="5137417" y="21155260"/>
                      <a:pt x="5145569" y="21152859"/>
                      <a:pt x="5154023" y="21151839"/>
                    </a:cubicBezTo>
                    <a:close/>
                    <a:moveTo>
                      <a:pt x="20458980" y="21004547"/>
                    </a:moveTo>
                    <a:cubicBezTo>
                      <a:pt x="20520459" y="21004547"/>
                      <a:pt x="20581940" y="21096866"/>
                      <a:pt x="20551199" y="21219959"/>
                    </a:cubicBezTo>
                    <a:cubicBezTo>
                      <a:pt x="20551199" y="21343051"/>
                      <a:pt x="20458980" y="21404597"/>
                      <a:pt x="20397500" y="21404597"/>
                    </a:cubicBezTo>
                    <a:cubicBezTo>
                      <a:pt x="20305281" y="21373824"/>
                      <a:pt x="20243800" y="21281505"/>
                      <a:pt x="20274542" y="21189185"/>
                    </a:cubicBezTo>
                    <a:cubicBezTo>
                      <a:pt x="20305281" y="21066093"/>
                      <a:pt x="20366761" y="21004547"/>
                      <a:pt x="20458980" y="21004547"/>
                    </a:cubicBezTo>
                    <a:close/>
                    <a:moveTo>
                      <a:pt x="15190806" y="21004547"/>
                    </a:moveTo>
                    <a:cubicBezTo>
                      <a:pt x="15301276" y="21004547"/>
                      <a:pt x="15390831" y="21100854"/>
                      <a:pt x="15390831" y="21219654"/>
                    </a:cubicBezTo>
                    <a:cubicBezTo>
                      <a:pt x="15390831" y="21338454"/>
                      <a:pt x="15301276" y="21434761"/>
                      <a:pt x="15190806" y="21434761"/>
                    </a:cubicBezTo>
                    <a:cubicBezTo>
                      <a:pt x="15080335" y="21434761"/>
                      <a:pt x="14990781" y="21338454"/>
                      <a:pt x="14990781" y="21219654"/>
                    </a:cubicBezTo>
                    <a:cubicBezTo>
                      <a:pt x="14990781" y="21100854"/>
                      <a:pt x="15080335" y="21004547"/>
                      <a:pt x="15190806" y="21004547"/>
                    </a:cubicBezTo>
                    <a:close/>
                    <a:moveTo>
                      <a:pt x="22118412" y="20912472"/>
                    </a:moveTo>
                    <a:cubicBezTo>
                      <a:pt x="22210601" y="20943270"/>
                      <a:pt x="22302789" y="21035662"/>
                      <a:pt x="22272060" y="21158852"/>
                    </a:cubicBezTo>
                    <a:cubicBezTo>
                      <a:pt x="22241331" y="21282042"/>
                      <a:pt x="22149141" y="21374435"/>
                      <a:pt x="22056953" y="21374435"/>
                    </a:cubicBezTo>
                    <a:cubicBezTo>
                      <a:pt x="21934035" y="21343637"/>
                      <a:pt x="21872576" y="21251245"/>
                      <a:pt x="21872576" y="21128055"/>
                    </a:cubicBezTo>
                    <a:cubicBezTo>
                      <a:pt x="21903306" y="21004865"/>
                      <a:pt x="21995494" y="20912472"/>
                      <a:pt x="22118412" y="20912472"/>
                    </a:cubicBezTo>
                    <a:close/>
                    <a:moveTo>
                      <a:pt x="24100368" y="20747535"/>
                    </a:moveTo>
                    <a:cubicBezTo>
                      <a:pt x="24115714" y="20747535"/>
                      <a:pt x="24131060" y="20751377"/>
                      <a:pt x="24146406" y="20759062"/>
                    </a:cubicBezTo>
                    <a:cubicBezTo>
                      <a:pt x="24207789" y="20789802"/>
                      <a:pt x="24207789" y="20882021"/>
                      <a:pt x="24177098" y="20943501"/>
                    </a:cubicBezTo>
                    <a:cubicBezTo>
                      <a:pt x="24115714" y="21035720"/>
                      <a:pt x="24054331" y="21066460"/>
                      <a:pt x="23992948" y="21035720"/>
                    </a:cubicBezTo>
                    <a:cubicBezTo>
                      <a:pt x="23931564" y="21004980"/>
                      <a:pt x="23931564" y="20912761"/>
                      <a:pt x="23962256" y="20851281"/>
                    </a:cubicBezTo>
                    <a:cubicBezTo>
                      <a:pt x="24008293" y="20782117"/>
                      <a:pt x="24054331" y="20747535"/>
                      <a:pt x="24100368" y="20747535"/>
                    </a:cubicBezTo>
                    <a:close/>
                    <a:moveTo>
                      <a:pt x="19261261" y="20606084"/>
                    </a:moveTo>
                    <a:cubicBezTo>
                      <a:pt x="19353580" y="20636776"/>
                      <a:pt x="19415126" y="20728851"/>
                      <a:pt x="19415126" y="20851617"/>
                    </a:cubicBezTo>
                    <a:cubicBezTo>
                      <a:pt x="19384353" y="20974384"/>
                      <a:pt x="19292034" y="21066459"/>
                      <a:pt x="19168941" y="21035767"/>
                    </a:cubicBezTo>
                    <a:cubicBezTo>
                      <a:pt x="19076623" y="21035767"/>
                      <a:pt x="19015076" y="20913001"/>
                      <a:pt x="19015076" y="20790234"/>
                    </a:cubicBezTo>
                    <a:cubicBezTo>
                      <a:pt x="19045849" y="20667467"/>
                      <a:pt x="19138168" y="20606084"/>
                      <a:pt x="19261261" y="20606084"/>
                    </a:cubicBezTo>
                    <a:close/>
                    <a:moveTo>
                      <a:pt x="7326315" y="20452097"/>
                    </a:moveTo>
                    <a:cubicBezTo>
                      <a:pt x="7436786" y="20452097"/>
                      <a:pt x="7526339" y="20541651"/>
                      <a:pt x="7526339" y="20652122"/>
                    </a:cubicBezTo>
                    <a:cubicBezTo>
                      <a:pt x="7526339" y="20762593"/>
                      <a:pt x="7436786" y="20852147"/>
                      <a:pt x="7326315" y="20852147"/>
                    </a:cubicBezTo>
                    <a:cubicBezTo>
                      <a:pt x="7215843" y="20852147"/>
                      <a:pt x="7126289" y="20762593"/>
                      <a:pt x="7126289" y="20652122"/>
                    </a:cubicBezTo>
                    <a:cubicBezTo>
                      <a:pt x="7126289" y="20541651"/>
                      <a:pt x="7215843" y="20452097"/>
                      <a:pt x="7326315" y="20452097"/>
                    </a:cubicBezTo>
                    <a:close/>
                    <a:moveTo>
                      <a:pt x="16235377" y="20175872"/>
                    </a:moveTo>
                    <a:cubicBezTo>
                      <a:pt x="16345846" y="20175872"/>
                      <a:pt x="16435401" y="20272179"/>
                      <a:pt x="16435401" y="20390979"/>
                    </a:cubicBezTo>
                    <a:cubicBezTo>
                      <a:pt x="16435401" y="20509779"/>
                      <a:pt x="16345846" y="20606086"/>
                      <a:pt x="16235377" y="20606086"/>
                    </a:cubicBezTo>
                    <a:cubicBezTo>
                      <a:pt x="16124907" y="20606086"/>
                      <a:pt x="16035355" y="20509779"/>
                      <a:pt x="16035355" y="20390979"/>
                    </a:cubicBezTo>
                    <a:cubicBezTo>
                      <a:pt x="16035355" y="20272179"/>
                      <a:pt x="16124907" y="20175872"/>
                      <a:pt x="16235377" y="20175872"/>
                    </a:cubicBezTo>
                    <a:close/>
                    <a:moveTo>
                      <a:pt x="4079343" y="20168850"/>
                    </a:moveTo>
                    <a:cubicBezTo>
                      <a:pt x="4138930" y="20167169"/>
                      <a:pt x="4216138" y="20247835"/>
                      <a:pt x="4269847" y="20328499"/>
                    </a:cubicBezTo>
                    <a:cubicBezTo>
                      <a:pt x="4300540" y="20420687"/>
                      <a:pt x="4269847" y="20543605"/>
                      <a:pt x="4177772" y="20574335"/>
                    </a:cubicBezTo>
                    <a:cubicBezTo>
                      <a:pt x="4116389" y="20574335"/>
                      <a:pt x="4024314" y="20512876"/>
                      <a:pt x="3962932" y="20420687"/>
                    </a:cubicBezTo>
                    <a:cubicBezTo>
                      <a:pt x="3932241" y="20328499"/>
                      <a:pt x="3962932" y="20205581"/>
                      <a:pt x="4055007" y="20174851"/>
                    </a:cubicBezTo>
                    <a:cubicBezTo>
                      <a:pt x="4062680" y="20171010"/>
                      <a:pt x="4070833" y="20169089"/>
                      <a:pt x="4079343" y="20168850"/>
                    </a:cubicBezTo>
                    <a:close/>
                    <a:moveTo>
                      <a:pt x="23193536" y="19867897"/>
                    </a:moveTo>
                    <a:cubicBezTo>
                      <a:pt x="23254813" y="19898589"/>
                      <a:pt x="23285452" y="19990664"/>
                      <a:pt x="23254813" y="20082739"/>
                    </a:cubicBezTo>
                    <a:cubicBezTo>
                      <a:pt x="23193536" y="20174814"/>
                      <a:pt x="23132258" y="20236197"/>
                      <a:pt x="23070981" y="20236197"/>
                    </a:cubicBezTo>
                    <a:cubicBezTo>
                      <a:pt x="23009703" y="20205505"/>
                      <a:pt x="22979064" y="20113430"/>
                      <a:pt x="23040342" y="20021355"/>
                    </a:cubicBezTo>
                    <a:cubicBezTo>
                      <a:pt x="23070981" y="19929280"/>
                      <a:pt x="23132258" y="19867897"/>
                      <a:pt x="23193536" y="19867897"/>
                    </a:cubicBezTo>
                    <a:close/>
                    <a:moveTo>
                      <a:pt x="8908258" y="19745659"/>
                    </a:moveTo>
                    <a:cubicBezTo>
                      <a:pt x="9027058" y="19745659"/>
                      <a:pt x="9123365" y="19841966"/>
                      <a:pt x="9123365" y="19960766"/>
                    </a:cubicBezTo>
                    <a:cubicBezTo>
                      <a:pt x="9123365" y="20079566"/>
                      <a:pt x="9027058" y="20175873"/>
                      <a:pt x="8908258" y="20175873"/>
                    </a:cubicBezTo>
                    <a:cubicBezTo>
                      <a:pt x="8789459" y="20175873"/>
                      <a:pt x="8693151" y="20079566"/>
                      <a:pt x="8693151" y="19960766"/>
                    </a:cubicBezTo>
                    <a:cubicBezTo>
                      <a:pt x="8693151" y="19841966"/>
                      <a:pt x="8789459" y="19745659"/>
                      <a:pt x="8908258" y="19745659"/>
                    </a:cubicBezTo>
                    <a:close/>
                    <a:moveTo>
                      <a:pt x="2994722" y="19733158"/>
                    </a:moveTo>
                    <a:cubicBezTo>
                      <a:pt x="3040858" y="19733158"/>
                      <a:pt x="3086996" y="19767805"/>
                      <a:pt x="3133132" y="19837099"/>
                    </a:cubicBezTo>
                    <a:cubicBezTo>
                      <a:pt x="3163890" y="19898694"/>
                      <a:pt x="3163890" y="19991087"/>
                      <a:pt x="3133132" y="20021884"/>
                    </a:cubicBezTo>
                    <a:cubicBezTo>
                      <a:pt x="3102373" y="20021884"/>
                      <a:pt x="3010100" y="19991087"/>
                      <a:pt x="2979343" y="19929491"/>
                    </a:cubicBezTo>
                    <a:cubicBezTo>
                      <a:pt x="2917826" y="19867897"/>
                      <a:pt x="2917826" y="19775504"/>
                      <a:pt x="2948584" y="19744707"/>
                    </a:cubicBezTo>
                    <a:cubicBezTo>
                      <a:pt x="2963963" y="19737008"/>
                      <a:pt x="2979343" y="19733158"/>
                      <a:pt x="2994722" y="19733158"/>
                    </a:cubicBezTo>
                    <a:close/>
                    <a:moveTo>
                      <a:pt x="12610310" y="19651997"/>
                    </a:moveTo>
                    <a:cubicBezTo>
                      <a:pt x="12720342" y="19651997"/>
                      <a:pt x="12809544" y="19741551"/>
                      <a:pt x="12809544" y="19852022"/>
                    </a:cubicBezTo>
                    <a:cubicBezTo>
                      <a:pt x="12809544" y="19962493"/>
                      <a:pt x="12720342" y="20052047"/>
                      <a:pt x="12610310" y="20052047"/>
                    </a:cubicBezTo>
                    <a:cubicBezTo>
                      <a:pt x="12500276" y="20052047"/>
                      <a:pt x="12411078" y="19962493"/>
                      <a:pt x="12411078" y="19852022"/>
                    </a:cubicBezTo>
                    <a:cubicBezTo>
                      <a:pt x="12411078" y="19741551"/>
                      <a:pt x="12500276" y="19651997"/>
                      <a:pt x="12610310" y="19651997"/>
                    </a:cubicBezTo>
                    <a:close/>
                    <a:moveTo>
                      <a:pt x="19323052" y="19621834"/>
                    </a:moveTo>
                    <a:cubicBezTo>
                      <a:pt x="19408097" y="19621834"/>
                      <a:pt x="19477040" y="19697529"/>
                      <a:pt x="19477040" y="19790903"/>
                    </a:cubicBezTo>
                    <a:cubicBezTo>
                      <a:pt x="19477040" y="19884277"/>
                      <a:pt x="19408097" y="19959972"/>
                      <a:pt x="19323052" y="19959972"/>
                    </a:cubicBezTo>
                    <a:cubicBezTo>
                      <a:pt x="19238007" y="19959972"/>
                      <a:pt x="19169064" y="19884277"/>
                      <a:pt x="19169064" y="19790903"/>
                    </a:cubicBezTo>
                    <a:cubicBezTo>
                      <a:pt x="19169064" y="19697529"/>
                      <a:pt x="19238007" y="19621834"/>
                      <a:pt x="19323052" y="19621834"/>
                    </a:cubicBezTo>
                    <a:close/>
                    <a:moveTo>
                      <a:pt x="20551777" y="19559922"/>
                    </a:moveTo>
                    <a:cubicBezTo>
                      <a:pt x="20653479" y="19559922"/>
                      <a:pt x="20735925" y="19656229"/>
                      <a:pt x="20735925" y="19775029"/>
                    </a:cubicBezTo>
                    <a:cubicBezTo>
                      <a:pt x="20735925" y="19893829"/>
                      <a:pt x="20653479" y="19990136"/>
                      <a:pt x="20551777" y="19990136"/>
                    </a:cubicBezTo>
                    <a:cubicBezTo>
                      <a:pt x="20450073" y="19990136"/>
                      <a:pt x="20367627" y="19893829"/>
                      <a:pt x="20367627" y="19775029"/>
                    </a:cubicBezTo>
                    <a:cubicBezTo>
                      <a:pt x="20367627" y="19656229"/>
                      <a:pt x="20450073" y="19559922"/>
                      <a:pt x="20551777" y="19559922"/>
                    </a:cubicBezTo>
                    <a:close/>
                    <a:moveTo>
                      <a:pt x="14990764" y="19559922"/>
                    </a:moveTo>
                    <a:cubicBezTo>
                      <a:pt x="15092467" y="19559922"/>
                      <a:pt x="15174914" y="19656229"/>
                      <a:pt x="15174914" y="19775029"/>
                    </a:cubicBezTo>
                    <a:cubicBezTo>
                      <a:pt x="15174914" y="19893829"/>
                      <a:pt x="15092467" y="19990136"/>
                      <a:pt x="14990764" y="19990136"/>
                    </a:cubicBezTo>
                    <a:cubicBezTo>
                      <a:pt x="14889061" y="19990136"/>
                      <a:pt x="14806614" y="19893829"/>
                      <a:pt x="14806614" y="19775029"/>
                    </a:cubicBezTo>
                    <a:cubicBezTo>
                      <a:pt x="14806614" y="19656229"/>
                      <a:pt x="14889061" y="19559922"/>
                      <a:pt x="14990764" y="19559922"/>
                    </a:cubicBezTo>
                    <a:close/>
                    <a:moveTo>
                      <a:pt x="24643297" y="19430929"/>
                    </a:moveTo>
                    <a:cubicBezTo>
                      <a:pt x="24651809" y="19432009"/>
                      <a:pt x="24659962" y="19434410"/>
                      <a:pt x="24667635" y="19438251"/>
                    </a:cubicBezTo>
                    <a:cubicBezTo>
                      <a:pt x="24759710" y="19468981"/>
                      <a:pt x="24790401" y="19591899"/>
                      <a:pt x="24729018" y="19684087"/>
                    </a:cubicBezTo>
                    <a:cubicBezTo>
                      <a:pt x="24698326" y="19776276"/>
                      <a:pt x="24606251" y="19837735"/>
                      <a:pt x="24514176" y="19807005"/>
                    </a:cubicBezTo>
                    <a:cubicBezTo>
                      <a:pt x="24452793" y="19776276"/>
                      <a:pt x="24422101" y="19684087"/>
                      <a:pt x="24452793" y="19561169"/>
                    </a:cubicBezTo>
                    <a:cubicBezTo>
                      <a:pt x="24506503" y="19480504"/>
                      <a:pt x="24583712" y="19423367"/>
                      <a:pt x="24643297" y="19430929"/>
                    </a:cubicBezTo>
                    <a:close/>
                    <a:moveTo>
                      <a:pt x="6618378" y="19308480"/>
                    </a:moveTo>
                    <a:cubicBezTo>
                      <a:pt x="6718667" y="19306796"/>
                      <a:pt x="6792518" y="19387639"/>
                      <a:pt x="6819372" y="19468482"/>
                    </a:cubicBezTo>
                    <a:cubicBezTo>
                      <a:pt x="6850065" y="19591672"/>
                      <a:pt x="6757990" y="19684065"/>
                      <a:pt x="6665915" y="19714862"/>
                    </a:cubicBezTo>
                    <a:cubicBezTo>
                      <a:pt x="6543147" y="19745660"/>
                      <a:pt x="6451072" y="19653267"/>
                      <a:pt x="6420382" y="19560875"/>
                    </a:cubicBezTo>
                    <a:cubicBezTo>
                      <a:pt x="6389689" y="19437685"/>
                      <a:pt x="6481764" y="19345292"/>
                      <a:pt x="6573840" y="19314495"/>
                    </a:cubicBezTo>
                    <a:cubicBezTo>
                      <a:pt x="6589186" y="19310645"/>
                      <a:pt x="6604052" y="19308720"/>
                      <a:pt x="6618378" y="19308480"/>
                    </a:cubicBezTo>
                    <a:close/>
                    <a:moveTo>
                      <a:pt x="17572039" y="19221784"/>
                    </a:moveTo>
                    <a:cubicBezTo>
                      <a:pt x="17673742" y="19221784"/>
                      <a:pt x="17756189" y="19311338"/>
                      <a:pt x="17756189" y="19421809"/>
                    </a:cubicBezTo>
                    <a:cubicBezTo>
                      <a:pt x="17756189" y="19532280"/>
                      <a:pt x="17673742" y="19621834"/>
                      <a:pt x="17572039" y="19621834"/>
                    </a:cubicBezTo>
                    <a:cubicBezTo>
                      <a:pt x="17470336" y="19621834"/>
                      <a:pt x="17387890" y="19532280"/>
                      <a:pt x="17387890" y="19421809"/>
                    </a:cubicBezTo>
                    <a:cubicBezTo>
                      <a:pt x="17387890" y="19311338"/>
                      <a:pt x="17470336" y="19221784"/>
                      <a:pt x="17572039" y="19221784"/>
                    </a:cubicBezTo>
                    <a:close/>
                    <a:moveTo>
                      <a:pt x="4458823" y="19061042"/>
                    </a:moveTo>
                    <a:cubicBezTo>
                      <a:pt x="4544311" y="19053479"/>
                      <a:pt x="4641532" y="19110617"/>
                      <a:pt x="4668351" y="19191282"/>
                    </a:cubicBezTo>
                    <a:cubicBezTo>
                      <a:pt x="4699002" y="19314200"/>
                      <a:pt x="4637701" y="19406388"/>
                      <a:pt x="4545747" y="19437117"/>
                    </a:cubicBezTo>
                    <a:cubicBezTo>
                      <a:pt x="4484445" y="19467847"/>
                      <a:pt x="4361841" y="19406388"/>
                      <a:pt x="4331190" y="19314200"/>
                    </a:cubicBezTo>
                    <a:cubicBezTo>
                      <a:pt x="4300540" y="19191282"/>
                      <a:pt x="4361841" y="19099093"/>
                      <a:pt x="4423143" y="19068364"/>
                    </a:cubicBezTo>
                    <a:cubicBezTo>
                      <a:pt x="4434638" y="19064522"/>
                      <a:pt x="4446611" y="19062122"/>
                      <a:pt x="4458823" y="19061042"/>
                    </a:cubicBezTo>
                    <a:close/>
                    <a:moveTo>
                      <a:pt x="16219502" y="18977309"/>
                    </a:moveTo>
                    <a:cubicBezTo>
                      <a:pt x="16321204" y="18977309"/>
                      <a:pt x="16403651" y="19066508"/>
                      <a:pt x="16403651" y="19176541"/>
                    </a:cubicBezTo>
                    <a:cubicBezTo>
                      <a:pt x="16403651" y="19286574"/>
                      <a:pt x="16321204" y="19375773"/>
                      <a:pt x="16219502" y="19375773"/>
                    </a:cubicBezTo>
                    <a:cubicBezTo>
                      <a:pt x="16117800" y="19375773"/>
                      <a:pt x="16035355" y="19286574"/>
                      <a:pt x="16035355" y="19176541"/>
                    </a:cubicBezTo>
                    <a:cubicBezTo>
                      <a:pt x="16035355" y="19066508"/>
                      <a:pt x="16117800" y="18977309"/>
                      <a:pt x="16219502" y="18977309"/>
                    </a:cubicBezTo>
                    <a:close/>
                    <a:moveTo>
                      <a:pt x="12441249" y="18515347"/>
                    </a:moveTo>
                    <a:cubicBezTo>
                      <a:pt x="12526292" y="18515347"/>
                      <a:pt x="12595238" y="18577182"/>
                      <a:pt x="12595238" y="18653460"/>
                    </a:cubicBezTo>
                    <a:cubicBezTo>
                      <a:pt x="12595238" y="18729738"/>
                      <a:pt x="12526292" y="18791573"/>
                      <a:pt x="12441249" y="18791573"/>
                    </a:cubicBezTo>
                    <a:cubicBezTo>
                      <a:pt x="12356196" y="18791573"/>
                      <a:pt x="12287262" y="18729738"/>
                      <a:pt x="12287262" y="18653460"/>
                    </a:cubicBezTo>
                    <a:cubicBezTo>
                      <a:pt x="12287262" y="18577182"/>
                      <a:pt x="12356196" y="18515347"/>
                      <a:pt x="12441249" y="18515347"/>
                    </a:cubicBezTo>
                    <a:close/>
                    <a:moveTo>
                      <a:pt x="5779303" y="18508622"/>
                    </a:moveTo>
                    <a:cubicBezTo>
                      <a:pt x="5864904" y="18501489"/>
                      <a:pt x="5962255" y="18561914"/>
                      <a:pt x="5989109" y="18669334"/>
                    </a:cubicBezTo>
                    <a:cubicBezTo>
                      <a:pt x="6019801" y="18761409"/>
                      <a:pt x="5958418" y="18884176"/>
                      <a:pt x="5835652" y="18914868"/>
                    </a:cubicBezTo>
                    <a:cubicBezTo>
                      <a:pt x="5743577" y="18945559"/>
                      <a:pt x="5620809" y="18884176"/>
                      <a:pt x="5590118" y="18761409"/>
                    </a:cubicBezTo>
                    <a:cubicBezTo>
                      <a:pt x="5559427" y="18669334"/>
                      <a:pt x="5620809" y="18546568"/>
                      <a:pt x="5743577" y="18515876"/>
                    </a:cubicBezTo>
                    <a:cubicBezTo>
                      <a:pt x="5755087" y="18512039"/>
                      <a:pt x="5767076" y="18509642"/>
                      <a:pt x="5779303" y="18508622"/>
                    </a:cubicBezTo>
                    <a:close/>
                    <a:moveTo>
                      <a:pt x="22179830" y="18485184"/>
                    </a:moveTo>
                    <a:cubicBezTo>
                      <a:pt x="22241310" y="18515876"/>
                      <a:pt x="22302789" y="18607951"/>
                      <a:pt x="22272050" y="18730718"/>
                    </a:cubicBezTo>
                    <a:cubicBezTo>
                      <a:pt x="22241310" y="18853484"/>
                      <a:pt x="22149091" y="18945559"/>
                      <a:pt x="22087610" y="18914868"/>
                    </a:cubicBezTo>
                    <a:cubicBezTo>
                      <a:pt x="21995391" y="18914868"/>
                      <a:pt x="21964651" y="18792101"/>
                      <a:pt x="21964651" y="18669334"/>
                    </a:cubicBezTo>
                    <a:cubicBezTo>
                      <a:pt x="21995391" y="18546568"/>
                      <a:pt x="22087610" y="18485184"/>
                      <a:pt x="22179830" y="18485184"/>
                    </a:cubicBezTo>
                    <a:close/>
                    <a:moveTo>
                      <a:pt x="3351705" y="18476953"/>
                    </a:moveTo>
                    <a:cubicBezTo>
                      <a:pt x="3432063" y="18469796"/>
                      <a:pt x="3509477" y="18530428"/>
                      <a:pt x="3563330" y="18638219"/>
                    </a:cubicBezTo>
                    <a:cubicBezTo>
                      <a:pt x="3594102" y="18730612"/>
                      <a:pt x="3563330" y="18853802"/>
                      <a:pt x="3471010" y="18884600"/>
                    </a:cubicBezTo>
                    <a:cubicBezTo>
                      <a:pt x="3378689" y="18915397"/>
                      <a:pt x="3255599" y="18853802"/>
                      <a:pt x="3224824" y="18730612"/>
                    </a:cubicBezTo>
                    <a:cubicBezTo>
                      <a:pt x="3194052" y="18638219"/>
                      <a:pt x="3224824" y="18515029"/>
                      <a:pt x="3317143" y="18484232"/>
                    </a:cubicBezTo>
                    <a:cubicBezTo>
                      <a:pt x="3328684" y="18480382"/>
                      <a:pt x="3340223" y="18477976"/>
                      <a:pt x="3351705" y="18476953"/>
                    </a:cubicBezTo>
                    <a:close/>
                    <a:moveTo>
                      <a:pt x="14822489" y="18393109"/>
                    </a:moveTo>
                    <a:cubicBezTo>
                      <a:pt x="14949617" y="18393109"/>
                      <a:pt x="15052677" y="18502920"/>
                      <a:pt x="15052677" y="18638378"/>
                    </a:cubicBezTo>
                    <a:cubicBezTo>
                      <a:pt x="15052677" y="18773836"/>
                      <a:pt x="14949617" y="18883647"/>
                      <a:pt x="14822489" y="18883647"/>
                    </a:cubicBezTo>
                    <a:cubicBezTo>
                      <a:pt x="14695360" y="18883647"/>
                      <a:pt x="14592301" y="18773836"/>
                      <a:pt x="14592301" y="18638378"/>
                    </a:cubicBezTo>
                    <a:cubicBezTo>
                      <a:pt x="14592301" y="18502920"/>
                      <a:pt x="14695360" y="18393109"/>
                      <a:pt x="14822489" y="18393109"/>
                    </a:cubicBezTo>
                    <a:close/>
                    <a:moveTo>
                      <a:pt x="9845680" y="18331197"/>
                    </a:moveTo>
                    <a:cubicBezTo>
                      <a:pt x="9972808" y="18331197"/>
                      <a:pt x="10075868" y="18441363"/>
                      <a:pt x="10075868" y="18577260"/>
                    </a:cubicBezTo>
                    <a:cubicBezTo>
                      <a:pt x="10075868" y="18713157"/>
                      <a:pt x="9972808" y="18823323"/>
                      <a:pt x="9845680" y="18823323"/>
                    </a:cubicBezTo>
                    <a:cubicBezTo>
                      <a:pt x="9718549" y="18823323"/>
                      <a:pt x="9615489" y="18713157"/>
                      <a:pt x="9615489" y="18577260"/>
                    </a:cubicBezTo>
                    <a:cubicBezTo>
                      <a:pt x="9615489" y="18441363"/>
                      <a:pt x="9718549" y="18331197"/>
                      <a:pt x="9845680" y="18331197"/>
                    </a:cubicBezTo>
                    <a:close/>
                    <a:moveTo>
                      <a:pt x="20828247" y="18239122"/>
                    </a:moveTo>
                    <a:cubicBezTo>
                      <a:pt x="20920199" y="18239122"/>
                      <a:pt x="21012152" y="18362014"/>
                      <a:pt x="20981502" y="18515628"/>
                    </a:cubicBezTo>
                    <a:cubicBezTo>
                      <a:pt x="20981502" y="18638519"/>
                      <a:pt x="20889548" y="18761410"/>
                      <a:pt x="20797595" y="18730687"/>
                    </a:cubicBezTo>
                    <a:cubicBezTo>
                      <a:pt x="20674991" y="18730687"/>
                      <a:pt x="20613689" y="18607796"/>
                      <a:pt x="20613689" y="18484905"/>
                    </a:cubicBezTo>
                    <a:cubicBezTo>
                      <a:pt x="20644341" y="18331291"/>
                      <a:pt x="20736293" y="18239122"/>
                      <a:pt x="20828247" y="18239122"/>
                    </a:cubicBezTo>
                    <a:close/>
                    <a:moveTo>
                      <a:pt x="18032414" y="18085134"/>
                    </a:moveTo>
                    <a:cubicBezTo>
                      <a:pt x="18117459" y="18085134"/>
                      <a:pt x="18186402" y="18160829"/>
                      <a:pt x="18186402" y="18254203"/>
                    </a:cubicBezTo>
                    <a:cubicBezTo>
                      <a:pt x="18186402" y="18347577"/>
                      <a:pt x="18117459" y="18423272"/>
                      <a:pt x="18032414" y="18423272"/>
                    </a:cubicBezTo>
                    <a:cubicBezTo>
                      <a:pt x="17947369" y="18423272"/>
                      <a:pt x="17878426" y="18347577"/>
                      <a:pt x="17878426" y="18254203"/>
                    </a:cubicBezTo>
                    <a:cubicBezTo>
                      <a:pt x="17878426" y="18160829"/>
                      <a:pt x="17947369" y="18085134"/>
                      <a:pt x="18032414" y="18085134"/>
                    </a:cubicBezTo>
                    <a:close/>
                    <a:moveTo>
                      <a:pt x="13546938" y="18023222"/>
                    </a:moveTo>
                    <a:cubicBezTo>
                      <a:pt x="13665745" y="18023222"/>
                      <a:pt x="13762052" y="18112776"/>
                      <a:pt x="13762052" y="18223247"/>
                    </a:cubicBezTo>
                    <a:cubicBezTo>
                      <a:pt x="13762052" y="18333718"/>
                      <a:pt x="13665745" y="18423272"/>
                      <a:pt x="13546938" y="18423272"/>
                    </a:cubicBezTo>
                    <a:cubicBezTo>
                      <a:pt x="13428134" y="18423272"/>
                      <a:pt x="13331827" y="18333718"/>
                      <a:pt x="13331827" y="18223247"/>
                    </a:cubicBezTo>
                    <a:cubicBezTo>
                      <a:pt x="13331827" y="18112776"/>
                      <a:pt x="13428134" y="18023222"/>
                      <a:pt x="13546938" y="18023222"/>
                    </a:cubicBezTo>
                    <a:close/>
                    <a:moveTo>
                      <a:pt x="23506647" y="17833692"/>
                    </a:moveTo>
                    <a:cubicBezTo>
                      <a:pt x="23515159" y="17833872"/>
                      <a:pt x="23523312" y="17835792"/>
                      <a:pt x="23530985" y="17839632"/>
                    </a:cubicBezTo>
                    <a:cubicBezTo>
                      <a:pt x="23623060" y="17870355"/>
                      <a:pt x="23653751" y="17993246"/>
                      <a:pt x="23623060" y="18116137"/>
                    </a:cubicBezTo>
                    <a:cubicBezTo>
                      <a:pt x="23592368" y="18239029"/>
                      <a:pt x="23500293" y="18331197"/>
                      <a:pt x="23408218" y="18300474"/>
                    </a:cubicBezTo>
                    <a:cubicBezTo>
                      <a:pt x="23346835" y="18269752"/>
                      <a:pt x="23285451" y="18146860"/>
                      <a:pt x="23316143" y="18023969"/>
                    </a:cubicBezTo>
                    <a:cubicBezTo>
                      <a:pt x="23369853" y="17916439"/>
                      <a:pt x="23447062" y="17832431"/>
                      <a:pt x="23506647" y="17833692"/>
                    </a:cubicBezTo>
                    <a:close/>
                    <a:moveTo>
                      <a:pt x="11089484" y="17532684"/>
                    </a:moveTo>
                    <a:cubicBezTo>
                      <a:pt x="11208292" y="17532684"/>
                      <a:pt x="11304597" y="17621883"/>
                      <a:pt x="11304597" y="17731916"/>
                    </a:cubicBezTo>
                    <a:cubicBezTo>
                      <a:pt x="11304597" y="17841949"/>
                      <a:pt x="11208292" y="17931148"/>
                      <a:pt x="11089484" y="17931148"/>
                    </a:cubicBezTo>
                    <a:cubicBezTo>
                      <a:pt x="10970694" y="17931148"/>
                      <a:pt x="10874387" y="17841949"/>
                      <a:pt x="10874387" y="17731916"/>
                    </a:cubicBezTo>
                    <a:cubicBezTo>
                      <a:pt x="10874387" y="17621883"/>
                      <a:pt x="10970694" y="17532684"/>
                      <a:pt x="11089484" y="17532684"/>
                    </a:cubicBezTo>
                    <a:close/>
                    <a:moveTo>
                      <a:pt x="7925598" y="17500934"/>
                    </a:moveTo>
                    <a:cubicBezTo>
                      <a:pt x="8044397" y="17500934"/>
                      <a:pt x="8140703" y="17611100"/>
                      <a:pt x="8140703" y="17746997"/>
                    </a:cubicBezTo>
                    <a:cubicBezTo>
                      <a:pt x="8140703" y="17882894"/>
                      <a:pt x="8044397" y="17993060"/>
                      <a:pt x="7925598" y="17993060"/>
                    </a:cubicBezTo>
                    <a:cubicBezTo>
                      <a:pt x="7806796" y="17993060"/>
                      <a:pt x="7710489" y="17882894"/>
                      <a:pt x="7710489" y="17746997"/>
                    </a:cubicBezTo>
                    <a:cubicBezTo>
                      <a:pt x="7710489" y="17611100"/>
                      <a:pt x="7806796" y="17500934"/>
                      <a:pt x="7925598" y="17500934"/>
                    </a:cubicBezTo>
                    <a:close/>
                    <a:moveTo>
                      <a:pt x="25841860" y="17462429"/>
                    </a:moveTo>
                    <a:cubicBezTo>
                      <a:pt x="25850372" y="17463510"/>
                      <a:pt x="25858524" y="17465910"/>
                      <a:pt x="25866198" y="17469752"/>
                    </a:cubicBezTo>
                    <a:cubicBezTo>
                      <a:pt x="25958272" y="17469752"/>
                      <a:pt x="25988964" y="17592670"/>
                      <a:pt x="25958272" y="17684858"/>
                    </a:cubicBezTo>
                    <a:cubicBezTo>
                      <a:pt x="25896889" y="17807776"/>
                      <a:pt x="25804814" y="17869235"/>
                      <a:pt x="25743430" y="17838506"/>
                    </a:cubicBezTo>
                    <a:cubicBezTo>
                      <a:pt x="25651356" y="17807776"/>
                      <a:pt x="25620664" y="17684858"/>
                      <a:pt x="25651356" y="17592670"/>
                    </a:cubicBezTo>
                    <a:cubicBezTo>
                      <a:pt x="25705066" y="17512005"/>
                      <a:pt x="25782274" y="17454867"/>
                      <a:pt x="25841860" y="17462429"/>
                    </a:cubicBezTo>
                    <a:close/>
                    <a:moveTo>
                      <a:pt x="16619539" y="17316784"/>
                    </a:moveTo>
                    <a:cubicBezTo>
                      <a:pt x="16704584" y="17316784"/>
                      <a:pt x="16773527" y="17392479"/>
                      <a:pt x="16773527" y="17485853"/>
                    </a:cubicBezTo>
                    <a:cubicBezTo>
                      <a:pt x="16773527" y="17579227"/>
                      <a:pt x="16704584" y="17654922"/>
                      <a:pt x="16619539" y="17654922"/>
                    </a:cubicBezTo>
                    <a:cubicBezTo>
                      <a:pt x="16534494" y="17654922"/>
                      <a:pt x="16465551" y="17579227"/>
                      <a:pt x="16465551" y="17485853"/>
                    </a:cubicBezTo>
                    <a:cubicBezTo>
                      <a:pt x="16465551" y="17392479"/>
                      <a:pt x="16534494" y="17316784"/>
                      <a:pt x="16619539" y="17316784"/>
                    </a:cubicBezTo>
                    <a:close/>
                    <a:moveTo>
                      <a:pt x="2046711" y="17120598"/>
                    </a:moveTo>
                    <a:cubicBezTo>
                      <a:pt x="2099849" y="17122041"/>
                      <a:pt x="2157296" y="17162430"/>
                      <a:pt x="2180275" y="17254750"/>
                    </a:cubicBezTo>
                    <a:cubicBezTo>
                      <a:pt x="2241553" y="17347069"/>
                      <a:pt x="2241553" y="17439388"/>
                      <a:pt x="2149637" y="17470161"/>
                    </a:cubicBezTo>
                    <a:cubicBezTo>
                      <a:pt x="2088358" y="17500934"/>
                      <a:pt x="2027080" y="17439388"/>
                      <a:pt x="1965804" y="17347069"/>
                    </a:cubicBezTo>
                    <a:cubicBezTo>
                      <a:pt x="1935165" y="17254750"/>
                      <a:pt x="1935165" y="17162430"/>
                      <a:pt x="1996442" y="17131657"/>
                    </a:cubicBezTo>
                    <a:cubicBezTo>
                      <a:pt x="2011762" y="17123964"/>
                      <a:pt x="2028998" y="17120117"/>
                      <a:pt x="2046711" y="17120598"/>
                    </a:cubicBezTo>
                    <a:close/>
                    <a:moveTo>
                      <a:pt x="14868527" y="16948484"/>
                    </a:moveTo>
                    <a:cubicBezTo>
                      <a:pt x="14953572" y="16948484"/>
                      <a:pt x="15022515" y="17030931"/>
                      <a:pt x="15022515" y="17132634"/>
                    </a:cubicBezTo>
                    <a:cubicBezTo>
                      <a:pt x="15022515" y="17234337"/>
                      <a:pt x="14953572" y="17316784"/>
                      <a:pt x="14868527" y="17316784"/>
                    </a:cubicBezTo>
                    <a:cubicBezTo>
                      <a:pt x="14783482" y="17316784"/>
                      <a:pt x="14714539" y="17234337"/>
                      <a:pt x="14714539" y="17132634"/>
                    </a:cubicBezTo>
                    <a:cubicBezTo>
                      <a:pt x="14714539" y="17030931"/>
                      <a:pt x="14783482" y="16948484"/>
                      <a:pt x="14868527" y="16948484"/>
                    </a:cubicBezTo>
                    <a:close/>
                    <a:moveTo>
                      <a:pt x="20121686" y="16610348"/>
                    </a:moveTo>
                    <a:cubicBezTo>
                      <a:pt x="20214005" y="16610348"/>
                      <a:pt x="20275551" y="16764085"/>
                      <a:pt x="20275551" y="16917821"/>
                    </a:cubicBezTo>
                    <a:cubicBezTo>
                      <a:pt x="20275551" y="17071559"/>
                      <a:pt x="20183232" y="17194547"/>
                      <a:pt x="20060139" y="17194547"/>
                    </a:cubicBezTo>
                    <a:cubicBezTo>
                      <a:pt x="19967821" y="17194547"/>
                      <a:pt x="19875501" y="17040811"/>
                      <a:pt x="19906274" y="16887075"/>
                    </a:cubicBezTo>
                    <a:cubicBezTo>
                      <a:pt x="19906274" y="16733338"/>
                      <a:pt x="19998593" y="16610348"/>
                      <a:pt x="20121686" y="16610348"/>
                    </a:cubicBezTo>
                    <a:close/>
                    <a:moveTo>
                      <a:pt x="22258536" y="16452358"/>
                    </a:moveTo>
                    <a:cubicBezTo>
                      <a:pt x="22272880" y="16451637"/>
                      <a:pt x="22287765" y="16453079"/>
                      <a:pt x="22303130" y="16456917"/>
                    </a:cubicBezTo>
                    <a:cubicBezTo>
                      <a:pt x="22395318" y="16456917"/>
                      <a:pt x="22456777" y="16610508"/>
                      <a:pt x="22426048" y="16764099"/>
                    </a:cubicBezTo>
                    <a:cubicBezTo>
                      <a:pt x="22395318" y="16917690"/>
                      <a:pt x="22303130" y="17040563"/>
                      <a:pt x="22180212" y="17009845"/>
                    </a:cubicBezTo>
                    <a:cubicBezTo>
                      <a:pt x="22088023" y="17009845"/>
                      <a:pt x="22026564" y="16856253"/>
                      <a:pt x="22057293" y="16702663"/>
                    </a:cubicBezTo>
                    <a:cubicBezTo>
                      <a:pt x="22084182" y="16568270"/>
                      <a:pt x="22158125" y="16457398"/>
                      <a:pt x="22258536" y="16452358"/>
                    </a:cubicBezTo>
                    <a:close/>
                    <a:moveTo>
                      <a:pt x="5166000" y="16325861"/>
                    </a:moveTo>
                    <a:cubicBezTo>
                      <a:pt x="5251602" y="16318712"/>
                      <a:pt x="5348953" y="16379267"/>
                      <a:pt x="5375809" y="16486919"/>
                    </a:cubicBezTo>
                    <a:cubicBezTo>
                      <a:pt x="5437190" y="16609950"/>
                      <a:pt x="5375809" y="16732982"/>
                      <a:pt x="5253041" y="16763739"/>
                    </a:cubicBezTo>
                    <a:cubicBezTo>
                      <a:pt x="5160964" y="16794497"/>
                      <a:pt x="5038198" y="16702224"/>
                      <a:pt x="5007507" y="16609950"/>
                    </a:cubicBezTo>
                    <a:cubicBezTo>
                      <a:pt x="4976816" y="16486919"/>
                      <a:pt x="5007507" y="16363888"/>
                      <a:pt x="5130273" y="16333130"/>
                    </a:cubicBezTo>
                    <a:cubicBezTo>
                      <a:pt x="5141783" y="16329285"/>
                      <a:pt x="5153772" y="16326882"/>
                      <a:pt x="5166000" y="16325861"/>
                    </a:cubicBezTo>
                    <a:close/>
                    <a:moveTo>
                      <a:pt x="27162847" y="16295588"/>
                    </a:moveTo>
                    <a:cubicBezTo>
                      <a:pt x="27171329" y="16296666"/>
                      <a:pt x="27179510" y="16299064"/>
                      <a:pt x="27187209" y="16302901"/>
                    </a:cubicBezTo>
                    <a:cubicBezTo>
                      <a:pt x="27248803" y="16333593"/>
                      <a:pt x="27279601" y="16425668"/>
                      <a:pt x="27248803" y="16517743"/>
                    </a:cubicBezTo>
                    <a:cubicBezTo>
                      <a:pt x="27218006" y="16609818"/>
                      <a:pt x="27156411" y="16640509"/>
                      <a:pt x="27064019" y="16640509"/>
                    </a:cubicBezTo>
                    <a:cubicBezTo>
                      <a:pt x="27002423" y="16609818"/>
                      <a:pt x="26971626" y="16517743"/>
                      <a:pt x="27002423" y="16425668"/>
                    </a:cubicBezTo>
                    <a:cubicBezTo>
                      <a:pt x="27029371" y="16345102"/>
                      <a:pt x="27103477" y="16288035"/>
                      <a:pt x="27162847" y="16295588"/>
                    </a:cubicBezTo>
                    <a:close/>
                    <a:moveTo>
                      <a:pt x="21166262" y="16056311"/>
                    </a:moveTo>
                    <a:cubicBezTo>
                      <a:pt x="21258580" y="16056311"/>
                      <a:pt x="21320126" y="16210048"/>
                      <a:pt x="21320126" y="16363786"/>
                    </a:cubicBezTo>
                    <a:cubicBezTo>
                      <a:pt x="21289353" y="16517522"/>
                      <a:pt x="21197034" y="16640510"/>
                      <a:pt x="21073942" y="16640510"/>
                    </a:cubicBezTo>
                    <a:cubicBezTo>
                      <a:pt x="20981623" y="16609763"/>
                      <a:pt x="20920076" y="16486774"/>
                      <a:pt x="20920076" y="16333038"/>
                    </a:cubicBezTo>
                    <a:cubicBezTo>
                      <a:pt x="20950849" y="16179301"/>
                      <a:pt x="21043169" y="16056311"/>
                      <a:pt x="21166262" y="16056311"/>
                    </a:cubicBezTo>
                    <a:close/>
                    <a:moveTo>
                      <a:pt x="3527018" y="15987753"/>
                    </a:moveTo>
                    <a:cubicBezTo>
                      <a:pt x="3592652" y="15980596"/>
                      <a:pt x="3693627" y="16041228"/>
                      <a:pt x="3747478" y="16149019"/>
                    </a:cubicBezTo>
                    <a:cubicBezTo>
                      <a:pt x="3778252" y="16241412"/>
                      <a:pt x="3747478" y="16364602"/>
                      <a:pt x="3655159" y="16395400"/>
                    </a:cubicBezTo>
                    <a:cubicBezTo>
                      <a:pt x="3593613" y="16426197"/>
                      <a:pt x="3470520" y="16364602"/>
                      <a:pt x="3439748" y="16272210"/>
                    </a:cubicBezTo>
                    <a:cubicBezTo>
                      <a:pt x="3378202" y="16149019"/>
                      <a:pt x="3408974" y="16025829"/>
                      <a:pt x="3501294" y="15995032"/>
                    </a:cubicBezTo>
                    <a:cubicBezTo>
                      <a:pt x="3508988" y="15991182"/>
                      <a:pt x="3517642" y="15988776"/>
                      <a:pt x="3527018" y="15987753"/>
                    </a:cubicBezTo>
                    <a:close/>
                    <a:moveTo>
                      <a:pt x="24914094" y="15749924"/>
                    </a:moveTo>
                    <a:cubicBezTo>
                      <a:pt x="25006566" y="15749924"/>
                      <a:pt x="25068214" y="15872842"/>
                      <a:pt x="25037390" y="15995760"/>
                    </a:cubicBezTo>
                    <a:cubicBezTo>
                      <a:pt x="25037390" y="16087948"/>
                      <a:pt x="24944918" y="16180137"/>
                      <a:pt x="24852446" y="16180137"/>
                    </a:cubicBezTo>
                    <a:cubicBezTo>
                      <a:pt x="24759974" y="16180137"/>
                      <a:pt x="24698326" y="16057220"/>
                      <a:pt x="24729150" y="15934301"/>
                    </a:cubicBezTo>
                    <a:cubicBezTo>
                      <a:pt x="24729150" y="15811384"/>
                      <a:pt x="24821622" y="15749924"/>
                      <a:pt x="24914094" y="15749924"/>
                    </a:cubicBezTo>
                    <a:close/>
                    <a:moveTo>
                      <a:pt x="13240559" y="15749922"/>
                    </a:moveTo>
                    <a:cubicBezTo>
                      <a:pt x="13359347" y="15749922"/>
                      <a:pt x="13455654" y="15852981"/>
                      <a:pt x="13455654" y="15980110"/>
                    </a:cubicBezTo>
                    <a:cubicBezTo>
                      <a:pt x="13455654" y="16107239"/>
                      <a:pt x="13359347" y="16210298"/>
                      <a:pt x="13240559" y="16210298"/>
                    </a:cubicBezTo>
                    <a:cubicBezTo>
                      <a:pt x="13121755" y="16210298"/>
                      <a:pt x="13025448" y="16107239"/>
                      <a:pt x="13025448" y="15980110"/>
                    </a:cubicBezTo>
                    <a:cubicBezTo>
                      <a:pt x="13025448" y="15852981"/>
                      <a:pt x="13121755" y="15749922"/>
                      <a:pt x="13240559" y="15749922"/>
                    </a:cubicBezTo>
                    <a:close/>
                    <a:moveTo>
                      <a:pt x="11074414" y="15688009"/>
                    </a:moveTo>
                    <a:cubicBezTo>
                      <a:pt x="11184873" y="15688009"/>
                      <a:pt x="11274439" y="15791068"/>
                      <a:pt x="11274439" y="15918197"/>
                    </a:cubicBezTo>
                    <a:cubicBezTo>
                      <a:pt x="11274439" y="16045326"/>
                      <a:pt x="11184873" y="16148385"/>
                      <a:pt x="11074414" y="16148385"/>
                    </a:cubicBezTo>
                    <a:cubicBezTo>
                      <a:pt x="10963940" y="16148385"/>
                      <a:pt x="10874389" y="16045326"/>
                      <a:pt x="10874389" y="15918197"/>
                    </a:cubicBezTo>
                    <a:cubicBezTo>
                      <a:pt x="10874389" y="15791068"/>
                      <a:pt x="10963940" y="15688009"/>
                      <a:pt x="11074414" y="15688009"/>
                    </a:cubicBezTo>
                    <a:close/>
                    <a:moveTo>
                      <a:pt x="7955957" y="15595934"/>
                    </a:moveTo>
                    <a:cubicBezTo>
                      <a:pt x="8078987" y="15595934"/>
                      <a:pt x="8171260" y="15688009"/>
                      <a:pt x="8202018" y="15841468"/>
                    </a:cubicBezTo>
                    <a:cubicBezTo>
                      <a:pt x="8232777" y="15994926"/>
                      <a:pt x="8140503" y="16117693"/>
                      <a:pt x="8017471" y="16117693"/>
                    </a:cubicBezTo>
                    <a:cubicBezTo>
                      <a:pt x="7863683" y="16148384"/>
                      <a:pt x="7771409" y="16025618"/>
                      <a:pt x="7740653" y="15902851"/>
                    </a:cubicBezTo>
                    <a:cubicBezTo>
                      <a:pt x="7740653" y="15749393"/>
                      <a:pt x="7802168" y="15626626"/>
                      <a:pt x="7955957" y="15595934"/>
                    </a:cubicBezTo>
                    <a:close/>
                    <a:moveTo>
                      <a:pt x="1252327" y="15465388"/>
                    </a:moveTo>
                    <a:cubicBezTo>
                      <a:pt x="1311391" y="15457814"/>
                      <a:pt x="1385115" y="15515033"/>
                      <a:pt x="1411925" y="15595813"/>
                    </a:cubicBezTo>
                    <a:cubicBezTo>
                      <a:pt x="1473202" y="15688132"/>
                      <a:pt x="1442563" y="15780451"/>
                      <a:pt x="1381285" y="15811224"/>
                    </a:cubicBezTo>
                    <a:cubicBezTo>
                      <a:pt x="1320007" y="15841997"/>
                      <a:pt x="1258731" y="15780451"/>
                      <a:pt x="1197453" y="15688132"/>
                    </a:cubicBezTo>
                    <a:cubicBezTo>
                      <a:pt x="1166815" y="15595813"/>
                      <a:pt x="1166815" y="15503493"/>
                      <a:pt x="1228091" y="15472720"/>
                    </a:cubicBezTo>
                    <a:cubicBezTo>
                      <a:pt x="1235751" y="15468874"/>
                      <a:pt x="1243889" y="15466469"/>
                      <a:pt x="1252327" y="15465388"/>
                    </a:cubicBezTo>
                    <a:close/>
                    <a:moveTo>
                      <a:pt x="18155445" y="15349872"/>
                    </a:moveTo>
                    <a:cubicBezTo>
                      <a:pt x="18290903" y="15349872"/>
                      <a:pt x="18400714" y="15466790"/>
                      <a:pt x="18400714" y="15611016"/>
                    </a:cubicBezTo>
                    <a:cubicBezTo>
                      <a:pt x="18400714" y="15755242"/>
                      <a:pt x="18290903" y="15872160"/>
                      <a:pt x="18155445" y="15872160"/>
                    </a:cubicBezTo>
                    <a:cubicBezTo>
                      <a:pt x="18019986" y="15872160"/>
                      <a:pt x="17910176" y="15755242"/>
                      <a:pt x="17910176" y="15611016"/>
                    </a:cubicBezTo>
                    <a:cubicBezTo>
                      <a:pt x="17910176" y="15466790"/>
                      <a:pt x="18019986" y="15349872"/>
                      <a:pt x="18155445" y="15349872"/>
                    </a:cubicBezTo>
                    <a:close/>
                    <a:moveTo>
                      <a:pt x="16557634" y="15195884"/>
                    </a:moveTo>
                    <a:cubicBezTo>
                      <a:pt x="16710188" y="15195884"/>
                      <a:pt x="16833858" y="15333414"/>
                      <a:pt x="16833858" y="15503066"/>
                    </a:cubicBezTo>
                    <a:cubicBezTo>
                      <a:pt x="16833858" y="15672718"/>
                      <a:pt x="16710188" y="15810248"/>
                      <a:pt x="16557634" y="15810248"/>
                    </a:cubicBezTo>
                    <a:cubicBezTo>
                      <a:pt x="16405078" y="15810248"/>
                      <a:pt x="16281409" y="15672718"/>
                      <a:pt x="16281409" y="15503066"/>
                    </a:cubicBezTo>
                    <a:cubicBezTo>
                      <a:pt x="16281409" y="15333414"/>
                      <a:pt x="16405078" y="15195884"/>
                      <a:pt x="16557634" y="15195884"/>
                    </a:cubicBezTo>
                    <a:close/>
                    <a:moveTo>
                      <a:pt x="2184910" y="14790423"/>
                    </a:moveTo>
                    <a:cubicBezTo>
                      <a:pt x="2270615" y="14788741"/>
                      <a:pt x="2368085" y="14869480"/>
                      <a:pt x="2394974" y="14950219"/>
                    </a:cubicBezTo>
                    <a:cubicBezTo>
                      <a:pt x="2425704" y="15073250"/>
                      <a:pt x="2364244" y="15196282"/>
                      <a:pt x="2272057" y="15227039"/>
                    </a:cubicBezTo>
                    <a:cubicBezTo>
                      <a:pt x="2179867" y="15257797"/>
                      <a:pt x="2056948" y="15196282"/>
                      <a:pt x="2026220" y="15073250"/>
                    </a:cubicBezTo>
                    <a:cubicBezTo>
                      <a:pt x="1995490" y="14950219"/>
                      <a:pt x="2056948" y="14827187"/>
                      <a:pt x="2149140" y="14796430"/>
                    </a:cubicBezTo>
                    <a:cubicBezTo>
                      <a:pt x="2160663" y="14792585"/>
                      <a:pt x="2172666" y="14790663"/>
                      <a:pt x="2184910" y="14790423"/>
                    </a:cubicBezTo>
                    <a:close/>
                    <a:moveTo>
                      <a:pt x="25903303" y="14452291"/>
                    </a:moveTo>
                    <a:cubicBezTo>
                      <a:pt x="25911755" y="14452471"/>
                      <a:pt x="25919908" y="14454389"/>
                      <a:pt x="25927580" y="14458226"/>
                    </a:cubicBezTo>
                    <a:cubicBezTo>
                      <a:pt x="26019656" y="14458226"/>
                      <a:pt x="26081039" y="14580992"/>
                      <a:pt x="26050348" y="14703759"/>
                    </a:cubicBezTo>
                    <a:cubicBezTo>
                      <a:pt x="26019656" y="14826526"/>
                      <a:pt x="25927580" y="14887909"/>
                      <a:pt x="25866198" y="14887909"/>
                    </a:cubicBezTo>
                    <a:cubicBezTo>
                      <a:pt x="25774122" y="14857217"/>
                      <a:pt x="25712739" y="14765142"/>
                      <a:pt x="25743430" y="14642376"/>
                    </a:cubicBezTo>
                    <a:cubicBezTo>
                      <a:pt x="25770286" y="14534955"/>
                      <a:pt x="25844138" y="14451032"/>
                      <a:pt x="25903303" y="14452291"/>
                    </a:cubicBezTo>
                    <a:close/>
                    <a:moveTo>
                      <a:pt x="22240876" y="14305300"/>
                    </a:moveTo>
                    <a:cubicBezTo>
                      <a:pt x="22363643" y="14305300"/>
                      <a:pt x="22425026" y="14427955"/>
                      <a:pt x="22425026" y="14581275"/>
                    </a:cubicBezTo>
                    <a:cubicBezTo>
                      <a:pt x="22425026" y="14765257"/>
                      <a:pt x="22332951" y="14887913"/>
                      <a:pt x="22240876" y="14887913"/>
                    </a:cubicBezTo>
                    <a:cubicBezTo>
                      <a:pt x="22118110" y="14887913"/>
                      <a:pt x="22056726" y="14734594"/>
                      <a:pt x="22056726" y="14581275"/>
                    </a:cubicBezTo>
                    <a:cubicBezTo>
                      <a:pt x="22056726" y="14427955"/>
                      <a:pt x="22148801" y="14305300"/>
                      <a:pt x="22240876" y="14305300"/>
                    </a:cubicBezTo>
                    <a:close/>
                    <a:moveTo>
                      <a:pt x="14468489" y="13873497"/>
                    </a:moveTo>
                    <a:cubicBezTo>
                      <a:pt x="14621044" y="13873497"/>
                      <a:pt x="14744714" y="14011382"/>
                      <a:pt x="14744714" y="14181472"/>
                    </a:cubicBezTo>
                    <a:cubicBezTo>
                      <a:pt x="14744714" y="14351562"/>
                      <a:pt x="14621044" y="14489447"/>
                      <a:pt x="14468489" y="14489447"/>
                    </a:cubicBezTo>
                    <a:cubicBezTo>
                      <a:pt x="14315935" y="14489447"/>
                      <a:pt x="14192280" y="14351562"/>
                      <a:pt x="14192280" y="14181472"/>
                    </a:cubicBezTo>
                    <a:cubicBezTo>
                      <a:pt x="14192280" y="14011382"/>
                      <a:pt x="14315935" y="13873497"/>
                      <a:pt x="14468489" y="13873497"/>
                    </a:cubicBezTo>
                    <a:close/>
                    <a:moveTo>
                      <a:pt x="2401104" y="13866823"/>
                    </a:moveTo>
                    <a:cubicBezTo>
                      <a:pt x="2486706" y="13859674"/>
                      <a:pt x="2584057" y="13920229"/>
                      <a:pt x="2610910" y="14027881"/>
                    </a:cubicBezTo>
                    <a:cubicBezTo>
                      <a:pt x="2641604" y="14150912"/>
                      <a:pt x="2580218" y="14273944"/>
                      <a:pt x="2488145" y="14304701"/>
                    </a:cubicBezTo>
                    <a:cubicBezTo>
                      <a:pt x="2365377" y="14335459"/>
                      <a:pt x="2242611" y="14243186"/>
                      <a:pt x="2211919" y="14120154"/>
                    </a:cubicBezTo>
                    <a:cubicBezTo>
                      <a:pt x="2181227" y="13997123"/>
                      <a:pt x="2242611" y="13874092"/>
                      <a:pt x="2365377" y="13874092"/>
                    </a:cubicBezTo>
                    <a:cubicBezTo>
                      <a:pt x="2376890" y="13870247"/>
                      <a:pt x="2388876" y="13867844"/>
                      <a:pt x="2401104" y="13866823"/>
                    </a:cubicBezTo>
                    <a:close/>
                    <a:moveTo>
                      <a:pt x="3793607" y="13591919"/>
                    </a:moveTo>
                    <a:cubicBezTo>
                      <a:pt x="3899477" y="13590658"/>
                      <a:pt x="3993586" y="13674761"/>
                      <a:pt x="3993586" y="13782414"/>
                    </a:cubicBezTo>
                    <a:cubicBezTo>
                      <a:pt x="4024314" y="13905445"/>
                      <a:pt x="3962856" y="14028476"/>
                      <a:pt x="3839939" y="14028476"/>
                    </a:cubicBezTo>
                    <a:cubicBezTo>
                      <a:pt x="3747751" y="14059234"/>
                      <a:pt x="3624832" y="13966961"/>
                      <a:pt x="3594102" y="13843929"/>
                    </a:cubicBezTo>
                    <a:cubicBezTo>
                      <a:pt x="3594102" y="13720898"/>
                      <a:pt x="3655560" y="13597867"/>
                      <a:pt x="3747751" y="13597867"/>
                    </a:cubicBezTo>
                    <a:cubicBezTo>
                      <a:pt x="3763115" y="13594022"/>
                      <a:pt x="3778481" y="13592100"/>
                      <a:pt x="3793607" y="13591919"/>
                    </a:cubicBezTo>
                    <a:close/>
                    <a:moveTo>
                      <a:pt x="23777088" y="13567117"/>
                    </a:moveTo>
                    <a:cubicBezTo>
                      <a:pt x="23900180" y="13567117"/>
                      <a:pt x="23961726" y="13690009"/>
                      <a:pt x="23961726" y="13843616"/>
                    </a:cubicBezTo>
                    <a:cubicBezTo>
                      <a:pt x="23930953" y="13966507"/>
                      <a:pt x="23838634" y="14089398"/>
                      <a:pt x="23746315" y="14058675"/>
                    </a:cubicBezTo>
                    <a:cubicBezTo>
                      <a:pt x="23653995" y="14058675"/>
                      <a:pt x="23561676" y="13935785"/>
                      <a:pt x="23592449" y="13812892"/>
                    </a:cubicBezTo>
                    <a:cubicBezTo>
                      <a:pt x="23592449" y="13659287"/>
                      <a:pt x="23684769" y="13567117"/>
                      <a:pt x="23777088" y="13567117"/>
                    </a:cubicBezTo>
                    <a:close/>
                    <a:moveTo>
                      <a:pt x="11949922" y="13567109"/>
                    </a:moveTo>
                    <a:cubicBezTo>
                      <a:pt x="12085368" y="13567109"/>
                      <a:pt x="12195194" y="13697887"/>
                      <a:pt x="12195194" y="13859209"/>
                    </a:cubicBezTo>
                    <a:cubicBezTo>
                      <a:pt x="12195194" y="14020531"/>
                      <a:pt x="12085368" y="14151309"/>
                      <a:pt x="11949922" y="14151309"/>
                    </a:cubicBezTo>
                    <a:cubicBezTo>
                      <a:pt x="11814452" y="14151309"/>
                      <a:pt x="11704645" y="14020531"/>
                      <a:pt x="11704645" y="13859209"/>
                    </a:cubicBezTo>
                    <a:cubicBezTo>
                      <a:pt x="11704645" y="13697887"/>
                      <a:pt x="11814452" y="13567109"/>
                      <a:pt x="11949922" y="13567109"/>
                    </a:cubicBezTo>
                    <a:close/>
                    <a:moveTo>
                      <a:pt x="17572039" y="13413138"/>
                    </a:moveTo>
                    <a:cubicBezTo>
                      <a:pt x="17707936" y="13413138"/>
                      <a:pt x="17818102" y="13530057"/>
                      <a:pt x="17818102" y="13674282"/>
                    </a:cubicBezTo>
                    <a:cubicBezTo>
                      <a:pt x="17818102" y="13818502"/>
                      <a:pt x="17707936" y="13935420"/>
                      <a:pt x="17572039" y="13935420"/>
                    </a:cubicBezTo>
                    <a:cubicBezTo>
                      <a:pt x="17436143" y="13935420"/>
                      <a:pt x="17325976" y="13818502"/>
                      <a:pt x="17325976" y="13674282"/>
                    </a:cubicBezTo>
                    <a:cubicBezTo>
                      <a:pt x="17325976" y="13530057"/>
                      <a:pt x="17436143" y="13413138"/>
                      <a:pt x="17572039" y="13413138"/>
                    </a:cubicBezTo>
                    <a:close/>
                    <a:moveTo>
                      <a:pt x="9906797" y="13074984"/>
                    </a:moveTo>
                    <a:cubicBezTo>
                      <a:pt x="10016831" y="13074984"/>
                      <a:pt x="10106030" y="13185150"/>
                      <a:pt x="10106030" y="13321047"/>
                    </a:cubicBezTo>
                    <a:cubicBezTo>
                      <a:pt x="10106030" y="13456944"/>
                      <a:pt x="10016831" y="13567110"/>
                      <a:pt x="9906797" y="13567110"/>
                    </a:cubicBezTo>
                    <a:cubicBezTo>
                      <a:pt x="9796764" y="13567110"/>
                      <a:pt x="9707565" y="13456944"/>
                      <a:pt x="9707565" y="13321047"/>
                    </a:cubicBezTo>
                    <a:cubicBezTo>
                      <a:pt x="9707565" y="13185150"/>
                      <a:pt x="9796764" y="13074984"/>
                      <a:pt x="9906797" y="13074984"/>
                    </a:cubicBezTo>
                    <a:close/>
                    <a:moveTo>
                      <a:pt x="26445658" y="12886837"/>
                    </a:moveTo>
                    <a:cubicBezTo>
                      <a:pt x="26457902" y="12886117"/>
                      <a:pt x="26469906" y="12887557"/>
                      <a:pt x="26481430" y="12891396"/>
                    </a:cubicBezTo>
                    <a:cubicBezTo>
                      <a:pt x="26573618" y="12922114"/>
                      <a:pt x="26635077" y="13075705"/>
                      <a:pt x="26604348" y="13229296"/>
                    </a:cubicBezTo>
                    <a:cubicBezTo>
                      <a:pt x="26542888" y="13382887"/>
                      <a:pt x="26450700" y="13475041"/>
                      <a:pt x="26327782" y="13444323"/>
                    </a:cubicBezTo>
                    <a:cubicBezTo>
                      <a:pt x="26235594" y="13444323"/>
                      <a:pt x="26204864" y="13290732"/>
                      <a:pt x="26235594" y="13137142"/>
                    </a:cubicBezTo>
                    <a:cubicBezTo>
                      <a:pt x="26262482" y="13002750"/>
                      <a:pt x="26359952" y="12891877"/>
                      <a:pt x="26445658" y="12886837"/>
                    </a:cubicBezTo>
                    <a:close/>
                    <a:moveTo>
                      <a:pt x="28014088" y="12699812"/>
                    </a:moveTo>
                    <a:cubicBezTo>
                      <a:pt x="28024655" y="12699931"/>
                      <a:pt x="28035702" y="12701854"/>
                      <a:pt x="28047230" y="12705698"/>
                    </a:cubicBezTo>
                    <a:cubicBezTo>
                      <a:pt x="28139449" y="12705698"/>
                      <a:pt x="28170189" y="12828728"/>
                      <a:pt x="28170189" y="12951760"/>
                    </a:cubicBezTo>
                    <a:cubicBezTo>
                      <a:pt x="28139449" y="13105549"/>
                      <a:pt x="28047230" y="13167064"/>
                      <a:pt x="27955010" y="13167064"/>
                    </a:cubicBezTo>
                    <a:cubicBezTo>
                      <a:pt x="27893531" y="13167064"/>
                      <a:pt x="27832051" y="13044033"/>
                      <a:pt x="27862791" y="12921002"/>
                    </a:cubicBezTo>
                    <a:cubicBezTo>
                      <a:pt x="27889688" y="12786436"/>
                      <a:pt x="27940120" y="12698971"/>
                      <a:pt x="28014088" y="12699812"/>
                    </a:cubicBezTo>
                    <a:close/>
                    <a:moveTo>
                      <a:pt x="92076" y="12614609"/>
                    </a:moveTo>
                    <a:cubicBezTo>
                      <a:pt x="153460" y="12614609"/>
                      <a:pt x="245536" y="12706562"/>
                      <a:pt x="245536" y="12798515"/>
                    </a:cubicBezTo>
                    <a:cubicBezTo>
                      <a:pt x="276228" y="12890468"/>
                      <a:pt x="214844" y="12982421"/>
                      <a:pt x="153460" y="13013072"/>
                    </a:cubicBezTo>
                    <a:cubicBezTo>
                      <a:pt x="92076" y="13013072"/>
                      <a:pt x="30692" y="12921119"/>
                      <a:pt x="0" y="12829166"/>
                    </a:cubicBezTo>
                    <a:cubicBezTo>
                      <a:pt x="0" y="12737213"/>
                      <a:pt x="30692" y="12645260"/>
                      <a:pt x="92076" y="12614609"/>
                    </a:cubicBezTo>
                    <a:close/>
                    <a:moveTo>
                      <a:pt x="20474783" y="12552709"/>
                    </a:moveTo>
                    <a:cubicBezTo>
                      <a:pt x="20602351" y="12552709"/>
                      <a:pt x="20705765" y="12690239"/>
                      <a:pt x="20705765" y="12859889"/>
                    </a:cubicBezTo>
                    <a:cubicBezTo>
                      <a:pt x="20705765" y="13029541"/>
                      <a:pt x="20602351" y="13167072"/>
                      <a:pt x="20474783" y="13167072"/>
                    </a:cubicBezTo>
                    <a:cubicBezTo>
                      <a:pt x="20347215" y="13167072"/>
                      <a:pt x="20243801" y="13029541"/>
                      <a:pt x="20243801" y="12859889"/>
                    </a:cubicBezTo>
                    <a:cubicBezTo>
                      <a:pt x="20243801" y="12690239"/>
                      <a:pt x="20347215" y="12552709"/>
                      <a:pt x="20474783" y="12552709"/>
                    </a:cubicBezTo>
                    <a:close/>
                    <a:moveTo>
                      <a:pt x="24654639" y="12118574"/>
                    </a:moveTo>
                    <a:cubicBezTo>
                      <a:pt x="24668887" y="12117794"/>
                      <a:pt x="24683734" y="12119234"/>
                      <a:pt x="24699059" y="12123074"/>
                    </a:cubicBezTo>
                    <a:cubicBezTo>
                      <a:pt x="24791012" y="12123074"/>
                      <a:pt x="24852314" y="12245923"/>
                      <a:pt x="24852314" y="12399513"/>
                    </a:cubicBezTo>
                    <a:cubicBezTo>
                      <a:pt x="24852314" y="12583822"/>
                      <a:pt x="24760361" y="12706694"/>
                      <a:pt x="24637757" y="12675976"/>
                    </a:cubicBezTo>
                    <a:cubicBezTo>
                      <a:pt x="24545804" y="12675976"/>
                      <a:pt x="24453851" y="12553103"/>
                      <a:pt x="24484502" y="12399513"/>
                    </a:cubicBezTo>
                    <a:cubicBezTo>
                      <a:pt x="24484502" y="12238243"/>
                      <a:pt x="24554904" y="12124034"/>
                      <a:pt x="24654639" y="12118574"/>
                    </a:cubicBezTo>
                    <a:close/>
                    <a:moveTo>
                      <a:pt x="5436396" y="12030420"/>
                    </a:moveTo>
                    <a:cubicBezTo>
                      <a:pt x="5555197" y="12030420"/>
                      <a:pt x="5651503" y="12140587"/>
                      <a:pt x="5651503" y="12276472"/>
                    </a:cubicBezTo>
                    <a:cubicBezTo>
                      <a:pt x="5651503" y="12412369"/>
                      <a:pt x="5555197" y="12522535"/>
                      <a:pt x="5436396" y="12522535"/>
                    </a:cubicBezTo>
                    <a:cubicBezTo>
                      <a:pt x="5317598" y="12522535"/>
                      <a:pt x="5221290" y="12412369"/>
                      <a:pt x="5221290" y="12276472"/>
                    </a:cubicBezTo>
                    <a:cubicBezTo>
                      <a:pt x="5221290" y="12140587"/>
                      <a:pt x="5317598" y="12030420"/>
                      <a:pt x="5436396" y="12030420"/>
                    </a:cubicBezTo>
                    <a:close/>
                    <a:moveTo>
                      <a:pt x="18646776" y="11446245"/>
                    </a:moveTo>
                    <a:cubicBezTo>
                      <a:pt x="18799332" y="11446245"/>
                      <a:pt x="18923001" y="11590883"/>
                      <a:pt x="18923001" y="11769302"/>
                    </a:cubicBezTo>
                    <a:cubicBezTo>
                      <a:pt x="18923001" y="11947721"/>
                      <a:pt x="18799332" y="12092358"/>
                      <a:pt x="18646776" y="12092358"/>
                    </a:cubicBezTo>
                    <a:cubicBezTo>
                      <a:pt x="18494221" y="12092358"/>
                      <a:pt x="18370551" y="11947721"/>
                      <a:pt x="18370551" y="11769302"/>
                    </a:cubicBezTo>
                    <a:cubicBezTo>
                      <a:pt x="18370551" y="11590883"/>
                      <a:pt x="18494221" y="11446245"/>
                      <a:pt x="18646776" y="11446245"/>
                    </a:cubicBezTo>
                    <a:close/>
                    <a:moveTo>
                      <a:pt x="8124828" y="11384310"/>
                    </a:moveTo>
                    <a:cubicBezTo>
                      <a:pt x="8201105" y="11384310"/>
                      <a:pt x="8262940" y="11453253"/>
                      <a:pt x="8262940" y="11538298"/>
                    </a:cubicBezTo>
                    <a:cubicBezTo>
                      <a:pt x="8262940" y="11623343"/>
                      <a:pt x="8201105" y="11692286"/>
                      <a:pt x="8124828" y="11692286"/>
                    </a:cubicBezTo>
                    <a:cubicBezTo>
                      <a:pt x="8048549" y="11692286"/>
                      <a:pt x="7986715" y="11623343"/>
                      <a:pt x="7986715" y="11538298"/>
                    </a:cubicBezTo>
                    <a:cubicBezTo>
                      <a:pt x="7986715" y="11453253"/>
                      <a:pt x="8048549" y="11384310"/>
                      <a:pt x="8124828" y="11384310"/>
                    </a:cubicBezTo>
                    <a:close/>
                    <a:moveTo>
                      <a:pt x="14039088" y="11292250"/>
                    </a:moveTo>
                    <a:cubicBezTo>
                      <a:pt x="14157887" y="11292250"/>
                      <a:pt x="14254178" y="11402416"/>
                      <a:pt x="14254178" y="11538313"/>
                    </a:cubicBezTo>
                    <a:cubicBezTo>
                      <a:pt x="14254178" y="11674210"/>
                      <a:pt x="14157887" y="11784376"/>
                      <a:pt x="14039088" y="11784376"/>
                    </a:cubicBezTo>
                    <a:cubicBezTo>
                      <a:pt x="13920279" y="11784376"/>
                      <a:pt x="13823974" y="11674210"/>
                      <a:pt x="13823974" y="11538313"/>
                    </a:cubicBezTo>
                    <a:cubicBezTo>
                      <a:pt x="13823974" y="11402416"/>
                      <a:pt x="13920279" y="11292250"/>
                      <a:pt x="14039088" y="11292250"/>
                    </a:cubicBezTo>
                    <a:close/>
                    <a:moveTo>
                      <a:pt x="22149596" y="11200183"/>
                    </a:moveTo>
                    <a:cubicBezTo>
                      <a:pt x="22268395" y="11200183"/>
                      <a:pt x="22364703" y="11337713"/>
                      <a:pt x="22364703" y="11507365"/>
                    </a:cubicBezTo>
                    <a:cubicBezTo>
                      <a:pt x="22364703" y="11677017"/>
                      <a:pt x="22268395" y="11814547"/>
                      <a:pt x="22149596" y="11814547"/>
                    </a:cubicBezTo>
                    <a:cubicBezTo>
                      <a:pt x="22030797" y="11814547"/>
                      <a:pt x="21934490" y="11677017"/>
                      <a:pt x="21934490" y="11507365"/>
                    </a:cubicBezTo>
                    <a:cubicBezTo>
                      <a:pt x="21934490" y="11337713"/>
                      <a:pt x="22030797" y="11200183"/>
                      <a:pt x="22149596" y="11200183"/>
                    </a:cubicBezTo>
                    <a:close/>
                    <a:moveTo>
                      <a:pt x="1150939" y="10923937"/>
                    </a:moveTo>
                    <a:cubicBezTo>
                      <a:pt x="1261411" y="10923937"/>
                      <a:pt x="1350963" y="11026996"/>
                      <a:pt x="1350963" y="11154125"/>
                    </a:cubicBezTo>
                    <a:cubicBezTo>
                      <a:pt x="1350963" y="11281254"/>
                      <a:pt x="1261411" y="11384313"/>
                      <a:pt x="1150939" y="11384313"/>
                    </a:cubicBezTo>
                    <a:cubicBezTo>
                      <a:pt x="1040467" y="11384313"/>
                      <a:pt x="950915" y="11281254"/>
                      <a:pt x="950915" y="11154125"/>
                    </a:cubicBezTo>
                    <a:cubicBezTo>
                      <a:pt x="950915" y="11026996"/>
                      <a:pt x="1040467" y="10923937"/>
                      <a:pt x="1150939" y="10923937"/>
                    </a:cubicBezTo>
                    <a:close/>
                    <a:moveTo>
                      <a:pt x="25512714" y="10769968"/>
                    </a:moveTo>
                    <a:cubicBezTo>
                      <a:pt x="25623185" y="10769968"/>
                      <a:pt x="25712739" y="10900745"/>
                      <a:pt x="25712739" y="11062067"/>
                    </a:cubicBezTo>
                    <a:cubicBezTo>
                      <a:pt x="25712739" y="11223389"/>
                      <a:pt x="25623185" y="11354167"/>
                      <a:pt x="25512714" y="11354167"/>
                    </a:cubicBezTo>
                    <a:cubicBezTo>
                      <a:pt x="25402243" y="11354167"/>
                      <a:pt x="25312689" y="11223389"/>
                      <a:pt x="25312689" y="11062067"/>
                    </a:cubicBezTo>
                    <a:cubicBezTo>
                      <a:pt x="25312689" y="10900745"/>
                      <a:pt x="25402243" y="10769968"/>
                      <a:pt x="25512714" y="10769968"/>
                    </a:cubicBezTo>
                    <a:close/>
                    <a:moveTo>
                      <a:pt x="12610316" y="10769960"/>
                    </a:moveTo>
                    <a:cubicBezTo>
                      <a:pt x="12737893" y="10769960"/>
                      <a:pt x="12841304" y="10893630"/>
                      <a:pt x="12841304" y="11046185"/>
                    </a:cubicBezTo>
                    <a:cubicBezTo>
                      <a:pt x="12841304" y="11198740"/>
                      <a:pt x="12737893" y="11322410"/>
                      <a:pt x="12610316" y="11322410"/>
                    </a:cubicBezTo>
                    <a:cubicBezTo>
                      <a:pt x="12482751" y="11322410"/>
                      <a:pt x="12379339" y="11198740"/>
                      <a:pt x="12379339" y="11046185"/>
                    </a:cubicBezTo>
                    <a:cubicBezTo>
                      <a:pt x="12379339" y="10893630"/>
                      <a:pt x="12482751" y="10769960"/>
                      <a:pt x="12610316" y="10769960"/>
                    </a:cubicBezTo>
                    <a:close/>
                    <a:moveTo>
                      <a:pt x="3025777" y="10554051"/>
                    </a:moveTo>
                    <a:cubicBezTo>
                      <a:pt x="3152908" y="10554051"/>
                      <a:pt x="3255966" y="10671325"/>
                      <a:pt x="3255966" y="10815989"/>
                    </a:cubicBezTo>
                    <a:cubicBezTo>
                      <a:pt x="3255966" y="10960653"/>
                      <a:pt x="3152908" y="11077927"/>
                      <a:pt x="3025777" y="11077927"/>
                    </a:cubicBezTo>
                    <a:cubicBezTo>
                      <a:pt x="2898648" y="11077927"/>
                      <a:pt x="2795589" y="10960653"/>
                      <a:pt x="2795589" y="10815989"/>
                    </a:cubicBezTo>
                    <a:cubicBezTo>
                      <a:pt x="2795589" y="10671325"/>
                      <a:pt x="2898648" y="10554051"/>
                      <a:pt x="3025777" y="10554051"/>
                    </a:cubicBezTo>
                    <a:close/>
                    <a:moveTo>
                      <a:pt x="6788152" y="10215910"/>
                    </a:moveTo>
                    <a:cubicBezTo>
                      <a:pt x="6889854" y="10215910"/>
                      <a:pt x="6972302" y="10291604"/>
                      <a:pt x="6972302" y="10384979"/>
                    </a:cubicBezTo>
                    <a:cubicBezTo>
                      <a:pt x="6972302" y="10478353"/>
                      <a:pt x="6889854" y="10554048"/>
                      <a:pt x="6788152" y="10554048"/>
                    </a:cubicBezTo>
                    <a:cubicBezTo>
                      <a:pt x="6686449" y="10554048"/>
                      <a:pt x="6604001" y="10478353"/>
                      <a:pt x="6604001" y="10384979"/>
                    </a:cubicBezTo>
                    <a:cubicBezTo>
                      <a:pt x="6604001" y="10291604"/>
                      <a:pt x="6686449" y="10215910"/>
                      <a:pt x="6788152" y="10215910"/>
                    </a:cubicBezTo>
                    <a:close/>
                    <a:moveTo>
                      <a:pt x="429684" y="10155586"/>
                    </a:moveTo>
                    <a:cubicBezTo>
                      <a:pt x="491068" y="10155586"/>
                      <a:pt x="552451" y="10247661"/>
                      <a:pt x="552451" y="10339736"/>
                    </a:cubicBezTo>
                    <a:cubicBezTo>
                      <a:pt x="552451" y="10431811"/>
                      <a:pt x="491068" y="10523887"/>
                      <a:pt x="398992" y="10523887"/>
                    </a:cubicBezTo>
                    <a:cubicBezTo>
                      <a:pt x="337608" y="10523887"/>
                      <a:pt x="276228" y="10431811"/>
                      <a:pt x="276228" y="10309045"/>
                    </a:cubicBezTo>
                    <a:cubicBezTo>
                      <a:pt x="306916" y="10216970"/>
                      <a:pt x="368300" y="10155586"/>
                      <a:pt x="429684" y="10155586"/>
                    </a:cubicBezTo>
                    <a:close/>
                    <a:moveTo>
                      <a:pt x="21135183" y="9939708"/>
                    </a:moveTo>
                    <a:cubicBezTo>
                      <a:pt x="21253983" y="9939708"/>
                      <a:pt x="21350290" y="10056626"/>
                      <a:pt x="21350290" y="10200852"/>
                    </a:cubicBezTo>
                    <a:cubicBezTo>
                      <a:pt x="21350290" y="10345078"/>
                      <a:pt x="21253983" y="10461996"/>
                      <a:pt x="21135183" y="10461996"/>
                    </a:cubicBezTo>
                    <a:cubicBezTo>
                      <a:pt x="21016383" y="10461996"/>
                      <a:pt x="20920076" y="10345078"/>
                      <a:pt x="20920076" y="10200852"/>
                    </a:cubicBezTo>
                    <a:cubicBezTo>
                      <a:pt x="20920076" y="10056626"/>
                      <a:pt x="21016383" y="9939708"/>
                      <a:pt x="21135183" y="9939708"/>
                    </a:cubicBezTo>
                    <a:close/>
                    <a:moveTo>
                      <a:pt x="27479627" y="9817465"/>
                    </a:moveTo>
                    <a:cubicBezTo>
                      <a:pt x="27555905" y="9817465"/>
                      <a:pt x="27617740" y="9913773"/>
                      <a:pt x="27617740" y="10032572"/>
                    </a:cubicBezTo>
                    <a:cubicBezTo>
                      <a:pt x="27617740" y="10151372"/>
                      <a:pt x="27555905" y="10247679"/>
                      <a:pt x="27479627" y="10247679"/>
                    </a:cubicBezTo>
                    <a:cubicBezTo>
                      <a:pt x="27403349" y="10247679"/>
                      <a:pt x="27341514" y="10151372"/>
                      <a:pt x="27341514" y="10032572"/>
                    </a:cubicBezTo>
                    <a:cubicBezTo>
                      <a:pt x="27341514" y="9913773"/>
                      <a:pt x="27403349" y="9817465"/>
                      <a:pt x="27479627" y="9817465"/>
                    </a:cubicBezTo>
                    <a:close/>
                    <a:moveTo>
                      <a:pt x="17156914" y="9541236"/>
                    </a:moveTo>
                    <a:cubicBezTo>
                      <a:pt x="17284481" y="9541236"/>
                      <a:pt x="17387890" y="9651047"/>
                      <a:pt x="17387890" y="9786505"/>
                    </a:cubicBezTo>
                    <a:cubicBezTo>
                      <a:pt x="17387890" y="9921963"/>
                      <a:pt x="17284481" y="10031774"/>
                      <a:pt x="17156914" y="10031774"/>
                    </a:cubicBezTo>
                    <a:cubicBezTo>
                      <a:pt x="17029346" y="10031774"/>
                      <a:pt x="16925932" y="9921963"/>
                      <a:pt x="16925932" y="9786505"/>
                    </a:cubicBezTo>
                    <a:cubicBezTo>
                      <a:pt x="16925932" y="9651047"/>
                      <a:pt x="17029346" y="9541236"/>
                      <a:pt x="17156914" y="9541236"/>
                    </a:cubicBezTo>
                    <a:close/>
                    <a:moveTo>
                      <a:pt x="24867395" y="9203105"/>
                    </a:moveTo>
                    <a:cubicBezTo>
                      <a:pt x="24960769" y="9203105"/>
                      <a:pt x="25036464" y="9285552"/>
                      <a:pt x="25036464" y="9387255"/>
                    </a:cubicBezTo>
                    <a:cubicBezTo>
                      <a:pt x="25036464" y="9488958"/>
                      <a:pt x="24960769" y="9571405"/>
                      <a:pt x="24867395" y="9571405"/>
                    </a:cubicBezTo>
                    <a:cubicBezTo>
                      <a:pt x="24774021" y="9571405"/>
                      <a:pt x="24698326" y="9488958"/>
                      <a:pt x="24698326" y="9387255"/>
                    </a:cubicBezTo>
                    <a:cubicBezTo>
                      <a:pt x="24698326" y="9285552"/>
                      <a:pt x="24774021" y="9203105"/>
                      <a:pt x="24867395" y="9203105"/>
                    </a:cubicBezTo>
                    <a:close/>
                    <a:moveTo>
                      <a:pt x="25605583" y="8372838"/>
                    </a:moveTo>
                    <a:cubicBezTo>
                      <a:pt x="25698957" y="8372838"/>
                      <a:pt x="25774652" y="8475897"/>
                      <a:pt x="25774652" y="8603026"/>
                    </a:cubicBezTo>
                    <a:cubicBezTo>
                      <a:pt x="25774652" y="8730155"/>
                      <a:pt x="25698957" y="8833214"/>
                      <a:pt x="25605583" y="8833214"/>
                    </a:cubicBezTo>
                    <a:cubicBezTo>
                      <a:pt x="25512209" y="8833214"/>
                      <a:pt x="25436514" y="8730155"/>
                      <a:pt x="25436514" y="8603026"/>
                    </a:cubicBezTo>
                    <a:cubicBezTo>
                      <a:pt x="25436514" y="8475897"/>
                      <a:pt x="25512209" y="8372838"/>
                      <a:pt x="25605583" y="8372838"/>
                    </a:cubicBezTo>
                    <a:close/>
                    <a:moveTo>
                      <a:pt x="22563933" y="8188689"/>
                    </a:moveTo>
                    <a:cubicBezTo>
                      <a:pt x="22657307" y="8188689"/>
                      <a:pt x="22733002" y="8277888"/>
                      <a:pt x="22733002" y="8387920"/>
                    </a:cubicBezTo>
                    <a:cubicBezTo>
                      <a:pt x="22733002" y="8497953"/>
                      <a:pt x="22657307" y="8587152"/>
                      <a:pt x="22563933" y="8587152"/>
                    </a:cubicBezTo>
                    <a:cubicBezTo>
                      <a:pt x="22470559" y="8587152"/>
                      <a:pt x="22394864" y="8497953"/>
                      <a:pt x="22394864" y="8387920"/>
                    </a:cubicBezTo>
                    <a:cubicBezTo>
                      <a:pt x="22394864" y="8277888"/>
                      <a:pt x="22470559" y="8188689"/>
                      <a:pt x="22563933" y="8188689"/>
                    </a:cubicBezTo>
                    <a:close/>
                    <a:moveTo>
                      <a:pt x="14514527" y="8064862"/>
                    </a:moveTo>
                    <a:cubicBezTo>
                      <a:pt x="14641656" y="8064862"/>
                      <a:pt x="14744715" y="8181780"/>
                      <a:pt x="14744715" y="8326006"/>
                    </a:cubicBezTo>
                    <a:cubicBezTo>
                      <a:pt x="14744715" y="8470231"/>
                      <a:pt x="14641656" y="8587150"/>
                      <a:pt x="14514527" y="8587150"/>
                    </a:cubicBezTo>
                    <a:cubicBezTo>
                      <a:pt x="14387398" y="8587150"/>
                      <a:pt x="14284339" y="8470231"/>
                      <a:pt x="14284339" y="8326006"/>
                    </a:cubicBezTo>
                    <a:cubicBezTo>
                      <a:pt x="14284339" y="8181780"/>
                      <a:pt x="14387398" y="8064862"/>
                      <a:pt x="14514527" y="8064862"/>
                    </a:cubicBezTo>
                    <a:close/>
                    <a:moveTo>
                      <a:pt x="551729" y="7850536"/>
                    </a:moveTo>
                    <a:cubicBezTo>
                      <a:pt x="643949" y="7881228"/>
                      <a:pt x="674689" y="8003994"/>
                      <a:pt x="643949" y="8126761"/>
                    </a:cubicBezTo>
                    <a:cubicBezTo>
                      <a:pt x="613209" y="8249528"/>
                      <a:pt x="520988" y="8310911"/>
                      <a:pt x="459512" y="8310911"/>
                    </a:cubicBezTo>
                    <a:cubicBezTo>
                      <a:pt x="367292" y="8280219"/>
                      <a:pt x="336552" y="8188144"/>
                      <a:pt x="367292" y="8065378"/>
                    </a:cubicBezTo>
                    <a:cubicBezTo>
                      <a:pt x="398032" y="7942611"/>
                      <a:pt x="490252" y="7850536"/>
                      <a:pt x="551729" y="7850536"/>
                    </a:cubicBezTo>
                    <a:close/>
                    <a:moveTo>
                      <a:pt x="10505287" y="7818794"/>
                    </a:moveTo>
                    <a:cubicBezTo>
                      <a:pt x="10624098" y="7818794"/>
                      <a:pt x="10720405" y="7942820"/>
                      <a:pt x="10720405" y="8095813"/>
                    </a:cubicBezTo>
                    <a:cubicBezTo>
                      <a:pt x="10720405" y="8248806"/>
                      <a:pt x="10624098" y="8372832"/>
                      <a:pt x="10505287" y="8372832"/>
                    </a:cubicBezTo>
                    <a:cubicBezTo>
                      <a:pt x="10386488" y="8372832"/>
                      <a:pt x="10290181" y="8248806"/>
                      <a:pt x="10290181" y="8095813"/>
                    </a:cubicBezTo>
                    <a:cubicBezTo>
                      <a:pt x="10290181" y="7942820"/>
                      <a:pt x="10386488" y="7818794"/>
                      <a:pt x="10505287" y="7818794"/>
                    </a:cubicBezTo>
                    <a:close/>
                    <a:moveTo>
                      <a:pt x="4285883" y="7537128"/>
                    </a:moveTo>
                    <a:cubicBezTo>
                      <a:pt x="4300227" y="7537307"/>
                      <a:pt x="4315112" y="7539224"/>
                      <a:pt x="4330475" y="7543056"/>
                    </a:cubicBezTo>
                    <a:cubicBezTo>
                      <a:pt x="4422663" y="7543056"/>
                      <a:pt x="4514852" y="7665691"/>
                      <a:pt x="4484123" y="7788325"/>
                    </a:cubicBezTo>
                    <a:cubicBezTo>
                      <a:pt x="4484123" y="7910960"/>
                      <a:pt x="4361205" y="8002936"/>
                      <a:pt x="4269018" y="7972277"/>
                    </a:cubicBezTo>
                    <a:cubicBezTo>
                      <a:pt x="4146100" y="7972277"/>
                      <a:pt x="4084639" y="7849643"/>
                      <a:pt x="4084639" y="7727008"/>
                    </a:cubicBezTo>
                    <a:cubicBezTo>
                      <a:pt x="4111528" y="7619703"/>
                      <a:pt x="4185472" y="7535871"/>
                      <a:pt x="4285883" y="7537128"/>
                    </a:cubicBezTo>
                    <a:close/>
                    <a:moveTo>
                      <a:pt x="26318840" y="6889742"/>
                    </a:moveTo>
                    <a:cubicBezTo>
                      <a:pt x="26372130" y="6882609"/>
                      <a:pt x="26422484" y="6943033"/>
                      <a:pt x="26449339" y="7050454"/>
                    </a:cubicBezTo>
                    <a:cubicBezTo>
                      <a:pt x="26449339" y="7142529"/>
                      <a:pt x="26418648" y="7203912"/>
                      <a:pt x="26357264" y="7234604"/>
                    </a:cubicBezTo>
                    <a:cubicBezTo>
                      <a:pt x="26295880" y="7234604"/>
                      <a:pt x="26203806" y="7173221"/>
                      <a:pt x="26203806" y="7081146"/>
                    </a:cubicBezTo>
                    <a:cubicBezTo>
                      <a:pt x="26173114" y="6989071"/>
                      <a:pt x="26203806" y="6896995"/>
                      <a:pt x="26295880" y="6896995"/>
                    </a:cubicBezTo>
                    <a:cubicBezTo>
                      <a:pt x="26303554" y="6893159"/>
                      <a:pt x="26311226" y="6890761"/>
                      <a:pt x="26318840" y="6889742"/>
                    </a:cubicBezTo>
                    <a:close/>
                    <a:moveTo>
                      <a:pt x="3866114" y="6705593"/>
                    </a:moveTo>
                    <a:cubicBezTo>
                      <a:pt x="3877531" y="6706610"/>
                      <a:pt x="3889072" y="6709013"/>
                      <a:pt x="3900611" y="6712851"/>
                    </a:cubicBezTo>
                    <a:cubicBezTo>
                      <a:pt x="3992932" y="6712851"/>
                      <a:pt x="4054476" y="6835783"/>
                      <a:pt x="4023704" y="6927971"/>
                    </a:cubicBezTo>
                    <a:cubicBezTo>
                      <a:pt x="3992932" y="7050889"/>
                      <a:pt x="3900611" y="7112348"/>
                      <a:pt x="3808293" y="7081619"/>
                    </a:cubicBezTo>
                    <a:cubicBezTo>
                      <a:pt x="3715972" y="7050889"/>
                      <a:pt x="3654427" y="6958701"/>
                      <a:pt x="3685199" y="6866512"/>
                    </a:cubicBezTo>
                    <a:cubicBezTo>
                      <a:pt x="3712127" y="6758947"/>
                      <a:pt x="3786173" y="6698447"/>
                      <a:pt x="3866114" y="6705593"/>
                    </a:cubicBezTo>
                    <a:close/>
                    <a:moveTo>
                      <a:pt x="18124489" y="6682126"/>
                    </a:moveTo>
                    <a:cubicBezTo>
                      <a:pt x="18226192" y="6682126"/>
                      <a:pt x="18308638" y="6778431"/>
                      <a:pt x="18308638" y="6897256"/>
                    </a:cubicBezTo>
                    <a:cubicBezTo>
                      <a:pt x="18308638" y="7016055"/>
                      <a:pt x="18226192" y="7112363"/>
                      <a:pt x="18124489" y="7112363"/>
                    </a:cubicBezTo>
                    <a:cubicBezTo>
                      <a:pt x="18022786" y="7112363"/>
                      <a:pt x="17940339" y="7016055"/>
                      <a:pt x="17940339" y="6897256"/>
                    </a:cubicBezTo>
                    <a:cubicBezTo>
                      <a:pt x="17940339" y="6778431"/>
                      <a:pt x="18022786" y="6682126"/>
                      <a:pt x="18124489" y="6682126"/>
                    </a:cubicBezTo>
                    <a:close/>
                    <a:moveTo>
                      <a:pt x="1919289" y="6590047"/>
                    </a:moveTo>
                    <a:cubicBezTo>
                      <a:pt x="2029762" y="6590047"/>
                      <a:pt x="2119315" y="6693109"/>
                      <a:pt x="2119315" y="6820253"/>
                    </a:cubicBezTo>
                    <a:cubicBezTo>
                      <a:pt x="2119315" y="6947382"/>
                      <a:pt x="2029762" y="7050441"/>
                      <a:pt x="1919289" y="7050441"/>
                    </a:cubicBezTo>
                    <a:cubicBezTo>
                      <a:pt x="1808818" y="7050441"/>
                      <a:pt x="1719264" y="6947382"/>
                      <a:pt x="1719264" y="6820253"/>
                    </a:cubicBezTo>
                    <a:cubicBezTo>
                      <a:pt x="1719264" y="6693109"/>
                      <a:pt x="1808818" y="6590047"/>
                      <a:pt x="1919289" y="6590047"/>
                    </a:cubicBezTo>
                    <a:close/>
                    <a:moveTo>
                      <a:pt x="8662197" y="6251910"/>
                    </a:moveTo>
                    <a:cubicBezTo>
                      <a:pt x="8780996" y="6251910"/>
                      <a:pt x="8877303" y="6362076"/>
                      <a:pt x="8877303" y="6497973"/>
                    </a:cubicBezTo>
                    <a:cubicBezTo>
                      <a:pt x="8877303" y="6633869"/>
                      <a:pt x="8780996" y="6744037"/>
                      <a:pt x="8662197" y="6744037"/>
                    </a:cubicBezTo>
                    <a:cubicBezTo>
                      <a:pt x="8543397" y="6744037"/>
                      <a:pt x="8447091" y="6633869"/>
                      <a:pt x="8447091" y="6497973"/>
                    </a:cubicBezTo>
                    <a:cubicBezTo>
                      <a:pt x="8447091" y="6362076"/>
                      <a:pt x="8543397" y="6251910"/>
                      <a:pt x="8662197" y="6251910"/>
                    </a:cubicBezTo>
                    <a:close/>
                    <a:moveTo>
                      <a:pt x="27303947" y="5600398"/>
                    </a:moveTo>
                    <a:cubicBezTo>
                      <a:pt x="27362927" y="5599135"/>
                      <a:pt x="27436547" y="5683059"/>
                      <a:pt x="27463319" y="5790477"/>
                    </a:cubicBezTo>
                    <a:cubicBezTo>
                      <a:pt x="27493914" y="5913246"/>
                      <a:pt x="27432723" y="6005322"/>
                      <a:pt x="27371532" y="6036016"/>
                    </a:cubicBezTo>
                    <a:cubicBezTo>
                      <a:pt x="27279746" y="6036016"/>
                      <a:pt x="27187959" y="5943939"/>
                      <a:pt x="27187959" y="5851867"/>
                    </a:cubicBezTo>
                    <a:cubicBezTo>
                      <a:pt x="27157364" y="5729097"/>
                      <a:pt x="27187959" y="5606331"/>
                      <a:pt x="27279746" y="5606331"/>
                    </a:cubicBezTo>
                    <a:cubicBezTo>
                      <a:pt x="27287395" y="5602493"/>
                      <a:pt x="27295522" y="5600574"/>
                      <a:pt x="27303947" y="5600398"/>
                    </a:cubicBezTo>
                    <a:close/>
                    <a:moveTo>
                      <a:pt x="5989640" y="5575635"/>
                    </a:moveTo>
                    <a:cubicBezTo>
                      <a:pt x="6091343" y="5575635"/>
                      <a:pt x="6173789" y="5665188"/>
                      <a:pt x="6173789" y="5775660"/>
                    </a:cubicBezTo>
                    <a:cubicBezTo>
                      <a:pt x="6173789" y="5886130"/>
                      <a:pt x="6091343" y="5975685"/>
                      <a:pt x="5989640" y="5975685"/>
                    </a:cubicBezTo>
                    <a:cubicBezTo>
                      <a:pt x="5887937" y="5975685"/>
                      <a:pt x="5805492" y="5886130"/>
                      <a:pt x="5805492" y="5775660"/>
                    </a:cubicBezTo>
                    <a:cubicBezTo>
                      <a:pt x="5805492" y="5665188"/>
                      <a:pt x="5887937" y="5575635"/>
                      <a:pt x="5989640" y="5575635"/>
                    </a:cubicBezTo>
                    <a:close/>
                    <a:moveTo>
                      <a:pt x="12809551" y="5543885"/>
                    </a:moveTo>
                    <a:cubicBezTo>
                      <a:pt x="12945444" y="5543885"/>
                      <a:pt x="13055608" y="5661160"/>
                      <a:pt x="13055608" y="5805825"/>
                    </a:cubicBezTo>
                    <a:cubicBezTo>
                      <a:pt x="13055608" y="5950490"/>
                      <a:pt x="12945444" y="6067761"/>
                      <a:pt x="12809551" y="6067761"/>
                    </a:cubicBezTo>
                    <a:cubicBezTo>
                      <a:pt x="12673656" y="6067761"/>
                      <a:pt x="12563486" y="5950490"/>
                      <a:pt x="12563486" y="5805825"/>
                    </a:cubicBezTo>
                    <a:cubicBezTo>
                      <a:pt x="12563486" y="5661160"/>
                      <a:pt x="12673656" y="5543885"/>
                      <a:pt x="12809551" y="5543885"/>
                    </a:cubicBezTo>
                    <a:close/>
                    <a:moveTo>
                      <a:pt x="3317085" y="4929524"/>
                    </a:moveTo>
                    <a:cubicBezTo>
                      <a:pt x="3435885" y="4929524"/>
                      <a:pt x="3532190" y="5032936"/>
                      <a:pt x="3532190" y="5160504"/>
                    </a:cubicBezTo>
                    <a:cubicBezTo>
                      <a:pt x="3532190" y="5288073"/>
                      <a:pt x="3435885" y="5391486"/>
                      <a:pt x="3317085" y="5391486"/>
                    </a:cubicBezTo>
                    <a:cubicBezTo>
                      <a:pt x="3198285" y="5391486"/>
                      <a:pt x="3101978" y="5288073"/>
                      <a:pt x="3101978" y="5160504"/>
                    </a:cubicBezTo>
                    <a:cubicBezTo>
                      <a:pt x="3101978" y="5032936"/>
                      <a:pt x="3198285" y="4929524"/>
                      <a:pt x="3317085" y="4929524"/>
                    </a:cubicBezTo>
                    <a:close/>
                    <a:moveTo>
                      <a:pt x="25952387" y="4155774"/>
                    </a:moveTo>
                    <a:cubicBezTo>
                      <a:pt x="26011552" y="4154512"/>
                      <a:pt x="26085404" y="4238434"/>
                      <a:pt x="26112260" y="4345855"/>
                    </a:cubicBezTo>
                    <a:cubicBezTo>
                      <a:pt x="26142951" y="4468622"/>
                      <a:pt x="26081568" y="4560698"/>
                      <a:pt x="25989492" y="4560698"/>
                    </a:cubicBezTo>
                    <a:cubicBezTo>
                      <a:pt x="25928110" y="4591388"/>
                      <a:pt x="25836034" y="4499314"/>
                      <a:pt x="25805342" y="4407238"/>
                    </a:cubicBezTo>
                    <a:cubicBezTo>
                      <a:pt x="25774651" y="4284472"/>
                      <a:pt x="25836034" y="4161706"/>
                      <a:pt x="25928110" y="4161706"/>
                    </a:cubicBezTo>
                    <a:cubicBezTo>
                      <a:pt x="25935782" y="4157868"/>
                      <a:pt x="25943935" y="4155950"/>
                      <a:pt x="25952387" y="4155774"/>
                    </a:cubicBezTo>
                    <a:close/>
                    <a:moveTo>
                      <a:pt x="7633413" y="3878192"/>
                    </a:moveTo>
                    <a:cubicBezTo>
                      <a:pt x="7648578" y="3879274"/>
                      <a:pt x="7663923" y="3881674"/>
                      <a:pt x="7679271" y="3885516"/>
                    </a:cubicBezTo>
                    <a:cubicBezTo>
                      <a:pt x="7771346" y="3946974"/>
                      <a:pt x="7832726" y="4039164"/>
                      <a:pt x="7802037" y="4162081"/>
                    </a:cubicBezTo>
                    <a:cubicBezTo>
                      <a:pt x="7771346" y="4254268"/>
                      <a:pt x="7648576" y="4284998"/>
                      <a:pt x="7525810" y="4254268"/>
                    </a:cubicBezTo>
                    <a:cubicBezTo>
                      <a:pt x="7433735" y="4223538"/>
                      <a:pt x="7372354" y="4100621"/>
                      <a:pt x="7403045" y="4008432"/>
                    </a:cubicBezTo>
                    <a:cubicBezTo>
                      <a:pt x="7429900" y="3927768"/>
                      <a:pt x="7527249" y="3870630"/>
                      <a:pt x="7633413" y="3878192"/>
                    </a:cubicBezTo>
                    <a:close/>
                    <a:moveTo>
                      <a:pt x="5897567" y="3823035"/>
                    </a:moveTo>
                    <a:cubicBezTo>
                      <a:pt x="5982611" y="3823035"/>
                      <a:pt x="6051554" y="3898732"/>
                      <a:pt x="6051554" y="3992104"/>
                    </a:cubicBezTo>
                    <a:cubicBezTo>
                      <a:pt x="6051554" y="4085479"/>
                      <a:pt x="5982611" y="4161176"/>
                      <a:pt x="5897567" y="4161176"/>
                    </a:cubicBezTo>
                    <a:cubicBezTo>
                      <a:pt x="5812519" y="4161176"/>
                      <a:pt x="5743578" y="4085479"/>
                      <a:pt x="5743578" y="3992104"/>
                    </a:cubicBezTo>
                    <a:cubicBezTo>
                      <a:pt x="5743578" y="3898732"/>
                      <a:pt x="5812519" y="3823035"/>
                      <a:pt x="5897567" y="3823035"/>
                    </a:cubicBezTo>
                    <a:close/>
                    <a:moveTo>
                      <a:pt x="10644194" y="3792874"/>
                    </a:moveTo>
                    <a:cubicBezTo>
                      <a:pt x="10771325" y="3792874"/>
                      <a:pt x="10874393" y="3916542"/>
                      <a:pt x="10874393" y="4069099"/>
                    </a:cubicBezTo>
                    <a:cubicBezTo>
                      <a:pt x="10874393" y="4221656"/>
                      <a:pt x="10771325" y="4345324"/>
                      <a:pt x="10644194" y="4345324"/>
                    </a:cubicBezTo>
                    <a:cubicBezTo>
                      <a:pt x="10517070" y="4345324"/>
                      <a:pt x="10414009" y="4221656"/>
                      <a:pt x="10414009" y="4069099"/>
                    </a:cubicBezTo>
                    <a:cubicBezTo>
                      <a:pt x="10414009" y="3916542"/>
                      <a:pt x="10517070" y="3792874"/>
                      <a:pt x="10644194" y="3792874"/>
                    </a:cubicBezTo>
                    <a:close/>
                    <a:moveTo>
                      <a:pt x="15359867" y="3484902"/>
                    </a:moveTo>
                    <a:cubicBezTo>
                      <a:pt x="15462010" y="3484902"/>
                      <a:pt x="15544811" y="3581208"/>
                      <a:pt x="15544811" y="3700008"/>
                    </a:cubicBezTo>
                    <a:cubicBezTo>
                      <a:pt x="15544811" y="3818810"/>
                      <a:pt x="15462010" y="3915116"/>
                      <a:pt x="15359867" y="3915116"/>
                    </a:cubicBezTo>
                    <a:cubicBezTo>
                      <a:pt x="15257725" y="3915116"/>
                      <a:pt x="15174923" y="3818810"/>
                      <a:pt x="15174923" y="3700008"/>
                    </a:cubicBezTo>
                    <a:cubicBezTo>
                      <a:pt x="15174923" y="3581208"/>
                      <a:pt x="15257725" y="3484902"/>
                      <a:pt x="15359867" y="3484902"/>
                    </a:cubicBezTo>
                    <a:close/>
                    <a:moveTo>
                      <a:pt x="27025988" y="3016130"/>
                    </a:moveTo>
                    <a:cubicBezTo>
                      <a:pt x="27079393" y="3008144"/>
                      <a:pt x="27129856" y="3061940"/>
                      <a:pt x="27156769" y="3115738"/>
                    </a:cubicBezTo>
                    <a:cubicBezTo>
                      <a:pt x="27187527" y="3207955"/>
                      <a:pt x="27156769" y="3269432"/>
                      <a:pt x="27126011" y="3300175"/>
                    </a:cubicBezTo>
                    <a:cubicBezTo>
                      <a:pt x="27064495" y="3330912"/>
                      <a:pt x="27002980" y="3269432"/>
                      <a:pt x="26972222" y="3177214"/>
                    </a:cubicBezTo>
                    <a:cubicBezTo>
                      <a:pt x="26941464" y="3115738"/>
                      <a:pt x="26941464" y="3023520"/>
                      <a:pt x="27002980" y="3023520"/>
                    </a:cubicBezTo>
                    <a:cubicBezTo>
                      <a:pt x="27010669" y="3019674"/>
                      <a:pt x="27018359" y="3017271"/>
                      <a:pt x="27025988" y="3016130"/>
                    </a:cubicBezTo>
                    <a:close/>
                    <a:moveTo>
                      <a:pt x="4668840" y="2932448"/>
                    </a:moveTo>
                    <a:cubicBezTo>
                      <a:pt x="4787202" y="2932448"/>
                      <a:pt x="4883154" y="3042613"/>
                      <a:pt x="4883154" y="3178512"/>
                    </a:cubicBezTo>
                    <a:cubicBezTo>
                      <a:pt x="4883154" y="3314408"/>
                      <a:pt x="4787202" y="3424576"/>
                      <a:pt x="4668840" y="3424576"/>
                    </a:cubicBezTo>
                    <a:cubicBezTo>
                      <a:pt x="4550479" y="3424576"/>
                      <a:pt x="4454526" y="3314408"/>
                      <a:pt x="4454526" y="3178512"/>
                    </a:cubicBezTo>
                    <a:cubicBezTo>
                      <a:pt x="4454526" y="3042613"/>
                      <a:pt x="4550479" y="2932448"/>
                      <a:pt x="4668840" y="2932448"/>
                    </a:cubicBezTo>
                    <a:close/>
                    <a:moveTo>
                      <a:pt x="9159812" y="2507538"/>
                    </a:moveTo>
                    <a:cubicBezTo>
                      <a:pt x="9186667" y="2508981"/>
                      <a:pt x="9215442" y="2516681"/>
                      <a:pt x="9246133" y="2532079"/>
                    </a:cubicBezTo>
                    <a:cubicBezTo>
                      <a:pt x="9368898" y="2562877"/>
                      <a:pt x="9399589" y="2686068"/>
                      <a:pt x="9368898" y="2778462"/>
                    </a:cubicBezTo>
                    <a:cubicBezTo>
                      <a:pt x="9338206" y="2870854"/>
                      <a:pt x="9215440" y="2932448"/>
                      <a:pt x="9092674" y="2870854"/>
                    </a:cubicBezTo>
                    <a:cubicBezTo>
                      <a:pt x="9000598" y="2840054"/>
                      <a:pt x="8939214" y="2716867"/>
                      <a:pt x="8969907" y="2624474"/>
                    </a:cubicBezTo>
                    <a:cubicBezTo>
                      <a:pt x="9015945" y="2555178"/>
                      <a:pt x="9079246" y="2503208"/>
                      <a:pt x="9159812" y="2507538"/>
                    </a:cubicBezTo>
                    <a:close/>
                    <a:moveTo>
                      <a:pt x="13055608" y="2502234"/>
                    </a:moveTo>
                    <a:cubicBezTo>
                      <a:pt x="13191507" y="2502234"/>
                      <a:pt x="13301671" y="2625908"/>
                      <a:pt x="13301671" y="2778462"/>
                    </a:cubicBezTo>
                    <a:cubicBezTo>
                      <a:pt x="13301671" y="2931018"/>
                      <a:pt x="13191507" y="3054687"/>
                      <a:pt x="13055608" y="3054687"/>
                    </a:cubicBezTo>
                    <a:cubicBezTo>
                      <a:pt x="12919715" y="3054687"/>
                      <a:pt x="12809551" y="2931018"/>
                      <a:pt x="12809551" y="2778462"/>
                    </a:cubicBezTo>
                    <a:cubicBezTo>
                      <a:pt x="12809551" y="2625908"/>
                      <a:pt x="12919715" y="2502234"/>
                      <a:pt x="13055608" y="2502234"/>
                    </a:cubicBezTo>
                    <a:close/>
                    <a:moveTo>
                      <a:pt x="15605451" y="2224422"/>
                    </a:moveTo>
                    <a:cubicBezTo>
                      <a:pt x="15697367" y="2224422"/>
                      <a:pt x="15758645" y="2255290"/>
                      <a:pt x="15789284" y="2347894"/>
                    </a:cubicBezTo>
                    <a:cubicBezTo>
                      <a:pt x="15789284" y="2409631"/>
                      <a:pt x="15728006" y="2471368"/>
                      <a:pt x="15636090" y="2502235"/>
                    </a:cubicBezTo>
                    <a:cubicBezTo>
                      <a:pt x="15574812" y="2502235"/>
                      <a:pt x="15482896" y="2440499"/>
                      <a:pt x="15482896" y="2378763"/>
                    </a:cubicBezTo>
                    <a:cubicBezTo>
                      <a:pt x="15482896" y="2317027"/>
                      <a:pt x="15544173" y="2224422"/>
                      <a:pt x="15605451" y="2224422"/>
                    </a:cubicBezTo>
                    <a:close/>
                    <a:moveTo>
                      <a:pt x="19825907" y="1753042"/>
                    </a:moveTo>
                    <a:cubicBezTo>
                      <a:pt x="19900810" y="1753042"/>
                      <a:pt x="19975713" y="1787524"/>
                      <a:pt x="19998760" y="1856488"/>
                    </a:cubicBezTo>
                    <a:cubicBezTo>
                      <a:pt x="20029489" y="1979092"/>
                      <a:pt x="19968030" y="2071045"/>
                      <a:pt x="19875842" y="2101696"/>
                    </a:cubicBezTo>
                    <a:cubicBezTo>
                      <a:pt x="19752924" y="2132347"/>
                      <a:pt x="19660735" y="2071045"/>
                      <a:pt x="19630006" y="1979092"/>
                    </a:cubicBezTo>
                    <a:cubicBezTo>
                      <a:pt x="19599276" y="1887139"/>
                      <a:pt x="19630006" y="1795187"/>
                      <a:pt x="19752924" y="1764536"/>
                    </a:cubicBezTo>
                    <a:cubicBezTo>
                      <a:pt x="19775971" y="1756873"/>
                      <a:pt x="19800939" y="1753042"/>
                      <a:pt x="19825907" y="1753042"/>
                    </a:cubicBezTo>
                    <a:close/>
                    <a:moveTo>
                      <a:pt x="10628094" y="1733884"/>
                    </a:moveTo>
                    <a:cubicBezTo>
                      <a:pt x="10751012" y="1733884"/>
                      <a:pt x="10812477" y="1825838"/>
                      <a:pt x="10812477" y="1948441"/>
                    </a:cubicBezTo>
                    <a:cubicBezTo>
                      <a:pt x="10812477" y="2071045"/>
                      <a:pt x="10689566" y="2132347"/>
                      <a:pt x="10597362" y="2132347"/>
                    </a:cubicBezTo>
                    <a:cubicBezTo>
                      <a:pt x="10474449" y="2132347"/>
                      <a:pt x="10382273" y="2040394"/>
                      <a:pt x="10412984" y="1917790"/>
                    </a:cubicBezTo>
                    <a:cubicBezTo>
                      <a:pt x="10412984" y="1795187"/>
                      <a:pt x="10505183" y="1733884"/>
                      <a:pt x="10628094" y="1733884"/>
                    </a:cubicBezTo>
                    <a:close/>
                    <a:moveTo>
                      <a:pt x="23228054" y="1725576"/>
                    </a:moveTo>
                    <a:cubicBezTo>
                      <a:pt x="23307879" y="1718002"/>
                      <a:pt x="23381822" y="1775220"/>
                      <a:pt x="23408710" y="1855999"/>
                    </a:cubicBezTo>
                    <a:cubicBezTo>
                      <a:pt x="23439439" y="1948319"/>
                      <a:pt x="23377980" y="2040638"/>
                      <a:pt x="23285792" y="2071411"/>
                    </a:cubicBezTo>
                    <a:cubicBezTo>
                      <a:pt x="23193603" y="2102184"/>
                      <a:pt x="23070685" y="2040638"/>
                      <a:pt x="23039956" y="1948319"/>
                    </a:cubicBezTo>
                    <a:cubicBezTo>
                      <a:pt x="23009226" y="1886772"/>
                      <a:pt x="23070685" y="1763681"/>
                      <a:pt x="23193603" y="1732907"/>
                    </a:cubicBezTo>
                    <a:cubicBezTo>
                      <a:pt x="23205127" y="1729061"/>
                      <a:pt x="23216650" y="1726657"/>
                      <a:pt x="23228054" y="1725576"/>
                    </a:cubicBezTo>
                    <a:close/>
                    <a:moveTo>
                      <a:pt x="25267445" y="1486897"/>
                    </a:moveTo>
                    <a:cubicBezTo>
                      <a:pt x="25305870" y="1494602"/>
                      <a:pt x="25344295" y="1517720"/>
                      <a:pt x="25375035" y="1548544"/>
                    </a:cubicBezTo>
                    <a:cubicBezTo>
                      <a:pt x="25436514" y="1641016"/>
                      <a:pt x="25436514" y="1733488"/>
                      <a:pt x="25375035" y="1795136"/>
                    </a:cubicBezTo>
                    <a:cubicBezTo>
                      <a:pt x="25313555" y="1825960"/>
                      <a:pt x="25221336" y="1825960"/>
                      <a:pt x="25159856" y="1733488"/>
                    </a:cubicBezTo>
                    <a:cubicBezTo>
                      <a:pt x="25098376" y="1671840"/>
                      <a:pt x="25098376" y="1579368"/>
                      <a:pt x="25159856" y="1517720"/>
                    </a:cubicBezTo>
                    <a:cubicBezTo>
                      <a:pt x="25190596" y="1486897"/>
                      <a:pt x="25229020" y="1479190"/>
                      <a:pt x="25267445" y="1486897"/>
                    </a:cubicBezTo>
                    <a:close/>
                    <a:moveTo>
                      <a:pt x="18771224" y="1260430"/>
                    </a:moveTo>
                    <a:cubicBezTo>
                      <a:pt x="18828862" y="1258995"/>
                      <a:pt x="18869207" y="1287719"/>
                      <a:pt x="18892262" y="1333675"/>
                    </a:cubicBezTo>
                    <a:cubicBezTo>
                      <a:pt x="18923002" y="1425592"/>
                      <a:pt x="18892262" y="1486869"/>
                      <a:pt x="18800043" y="1517508"/>
                    </a:cubicBezTo>
                    <a:cubicBezTo>
                      <a:pt x="18707823" y="1548148"/>
                      <a:pt x="18646344" y="1517508"/>
                      <a:pt x="18615604" y="1425592"/>
                    </a:cubicBezTo>
                    <a:cubicBezTo>
                      <a:pt x="18584864" y="1364314"/>
                      <a:pt x="18615604" y="1272398"/>
                      <a:pt x="18707823" y="1272398"/>
                    </a:cubicBezTo>
                    <a:cubicBezTo>
                      <a:pt x="18730878" y="1264740"/>
                      <a:pt x="18752012" y="1260910"/>
                      <a:pt x="18771224" y="1260430"/>
                    </a:cubicBezTo>
                    <a:close/>
                    <a:moveTo>
                      <a:pt x="16742527" y="1057609"/>
                    </a:moveTo>
                    <a:cubicBezTo>
                      <a:pt x="16896142" y="1057609"/>
                      <a:pt x="17019033" y="1149684"/>
                      <a:pt x="17019033" y="1241759"/>
                    </a:cubicBezTo>
                    <a:cubicBezTo>
                      <a:pt x="17049756" y="1364526"/>
                      <a:pt x="16957587" y="1487292"/>
                      <a:pt x="16803973" y="1487292"/>
                    </a:cubicBezTo>
                    <a:cubicBezTo>
                      <a:pt x="16681082" y="1517984"/>
                      <a:pt x="16558191" y="1425909"/>
                      <a:pt x="16558191" y="1303142"/>
                    </a:cubicBezTo>
                    <a:cubicBezTo>
                      <a:pt x="16527468" y="1180376"/>
                      <a:pt x="16619637" y="1088303"/>
                      <a:pt x="16742527" y="1057609"/>
                    </a:cubicBezTo>
                    <a:close/>
                    <a:moveTo>
                      <a:pt x="21405733" y="984717"/>
                    </a:moveTo>
                    <a:cubicBezTo>
                      <a:pt x="21484958" y="984717"/>
                      <a:pt x="21542575" y="1019245"/>
                      <a:pt x="21565622" y="1088301"/>
                    </a:cubicBezTo>
                    <a:cubicBezTo>
                      <a:pt x="21596352" y="1180376"/>
                      <a:pt x="21534893" y="1272452"/>
                      <a:pt x="21442705" y="1303142"/>
                    </a:cubicBezTo>
                    <a:cubicBezTo>
                      <a:pt x="21350517" y="1333835"/>
                      <a:pt x="21227598" y="1303142"/>
                      <a:pt x="21196868" y="1211067"/>
                    </a:cubicBezTo>
                    <a:cubicBezTo>
                      <a:pt x="21166139" y="1118992"/>
                      <a:pt x="21227598" y="1026917"/>
                      <a:pt x="21319787" y="996226"/>
                    </a:cubicBezTo>
                    <a:cubicBezTo>
                      <a:pt x="21350517" y="988553"/>
                      <a:pt x="21379325" y="984717"/>
                      <a:pt x="21405733" y="984717"/>
                    </a:cubicBezTo>
                    <a:close/>
                    <a:moveTo>
                      <a:pt x="4293346" y="830754"/>
                    </a:moveTo>
                    <a:cubicBezTo>
                      <a:pt x="4310133" y="830754"/>
                      <a:pt x="4323559" y="834595"/>
                      <a:pt x="4331233" y="842277"/>
                    </a:cubicBezTo>
                    <a:cubicBezTo>
                      <a:pt x="4392615" y="903735"/>
                      <a:pt x="4361924" y="995924"/>
                      <a:pt x="4300540" y="1088113"/>
                    </a:cubicBezTo>
                    <a:cubicBezTo>
                      <a:pt x="4239156" y="1180301"/>
                      <a:pt x="4116389" y="1241760"/>
                      <a:pt x="4055007" y="1180301"/>
                    </a:cubicBezTo>
                    <a:cubicBezTo>
                      <a:pt x="4024314" y="1149571"/>
                      <a:pt x="4024314" y="1026653"/>
                      <a:pt x="4116389" y="934465"/>
                    </a:cubicBezTo>
                    <a:cubicBezTo>
                      <a:pt x="4162429" y="865324"/>
                      <a:pt x="4242994" y="830753"/>
                      <a:pt x="4293346" y="830754"/>
                    </a:cubicBezTo>
                    <a:close/>
                    <a:moveTo>
                      <a:pt x="14898697" y="779797"/>
                    </a:moveTo>
                    <a:cubicBezTo>
                      <a:pt x="15034591" y="779797"/>
                      <a:pt x="15144757" y="897071"/>
                      <a:pt x="15144757" y="1041735"/>
                    </a:cubicBezTo>
                    <a:cubicBezTo>
                      <a:pt x="15144757" y="1186399"/>
                      <a:pt x="15034591" y="1303673"/>
                      <a:pt x="14898697" y="1303673"/>
                    </a:cubicBezTo>
                    <a:cubicBezTo>
                      <a:pt x="14762800" y="1303673"/>
                      <a:pt x="14652634" y="1186399"/>
                      <a:pt x="14652634" y="1041735"/>
                    </a:cubicBezTo>
                    <a:cubicBezTo>
                      <a:pt x="14652634" y="897071"/>
                      <a:pt x="14762800" y="779797"/>
                      <a:pt x="14898697" y="779797"/>
                    </a:cubicBezTo>
                    <a:close/>
                    <a:moveTo>
                      <a:pt x="6415119" y="650837"/>
                    </a:moveTo>
                    <a:cubicBezTo>
                      <a:pt x="6427390" y="651855"/>
                      <a:pt x="6439421" y="654253"/>
                      <a:pt x="6450970" y="658089"/>
                    </a:cubicBezTo>
                    <a:cubicBezTo>
                      <a:pt x="6574158" y="688781"/>
                      <a:pt x="6635753" y="811547"/>
                      <a:pt x="6604955" y="903622"/>
                    </a:cubicBezTo>
                    <a:cubicBezTo>
                      <a:pt x="6574158" y="1026389"/>
                      <a:pt x="6450970" y="1087772"/>
                      <a:pt x="6358576" y="1057080"/>
                    </a:cubicBezTo>
                    <a:cubicBezTo>
                      <a:pt x="6235387" y="1026389"/>
                      <a:pt x="6173792" y="934314"/>
                      <a:pt x="6204587" y="811547"/>
                    </a:cubicBezTo>
                    <a:cubicBezTo>
                      <a:pt x="6231536" y="704126"/>
                      <a:pt x="6329221" y="643702"/>
                      <a:pt x="6415119" y="650837"/>
                    </a:cubicBezTo>
                    <a:close/>
                    <a:moveTo>
                      <a:pt x="8261014" y="215887"/>
                    </a:moveTo>
                    <a:cubicBezTo>
                      <a:pt x="8280262" y="216367"/>
                      <a:pt x="8301436" y="220203"/>
                      <a:pt x="8324535" y="227876"/>
                    </a:cubicBezTo>
                    <a:cubicBezTo>
                      <a:pt x="8386129" y="258568"/>
                      <a:pt x="8416929" y="319951"/>
                      <a:pt x="8386129" y="381334"/>
                    </a:cubicBezTo>
                    <a:cubicBezTo>
                      <a:pt x="8386129" y="442717"/>
                      <a:pt x="8293737" y="473409"/>
                      <a:pt x="8232141" y="442717"/>
                    </a:cubicBezTo>
                    <a:cubicBezTo>
                      <a:pt x="8139751" y="442717"/>
                      <a:pt x="8108952" y="350642"/>
                      <a:pt x="8139751" y="289259"/>
                    </a:cubicBezTo>
                    <a:cubicBezTo>
                      <a:pt x="8162849" y="243222"/>
                      <a:pt x="8203271" y="214449"/>
                      <a:pt x="8261014" y="215887"/>
                    </a:cubicBezTo>
                    <a:close/>
                    <a:moveTo>
                      <a:pt x="19820122" y="51"/>
                    </a:moveTo>
                    <a:cubicBezTo>
                      <a:pt x="19884964" y="-1392"/>
                      <a:pt x="19936837" y="27480"/>
                      <a:pt x="19936837" y="73677"/>
                    </a:cubicBezTo>
                    <a:cubicBezTo>
                      <a:pt x="19967577" y="166070"/>
                      <a:pt x="19936837" y="227664"/>
                      <a:pt x="19844618" y="258461"/>
                    </a:cubicBezTo>
                    <a:cubicBezTo>
                      <a:pt x="19783138" y="289260"/>
                      <a:pt x="19690919" y="258461"/>
                      <a:pt x="19660179" y="166070"/>
                    </a:cubicBezTo>
                    <a:cubicBezTo>
                      <a:pt x="19629439" y="104474"/>
                      <a:pt x="19690919" y="12081"/>
                      <a:pt x="19752398" y="12081"/>
                    </a:cubicBezTo>
                    <a:cubicBezTo>
                      <a:pt x="19775454" y="4382"/>
                      <a:pt x="19798508" y="532"/>
                      <a:pt x="19820122" y="51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317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9" name="矩形 138"/>
          <p:cNvSpPr/>
          <p:nvPr/>
        </p:nvSpPr>
        <p:spPr>
          <a:xfrm>
            <a:off x="4208306" y="5015557"/>
            <a:ext cx="377539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一切物体均有形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51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90711" y="3075057"/>
            <a:ext cx="12105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颜色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62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25901" y="2628781"/>
            <a:ext cx="6340198" cy="1600438"/>
            <a:chOff x="2925905" y="3075057"/>
            <a:chExt cx="6340198" cy="1600438"/>
          </a:xfrm>
        </p:grpSpPr>
        <p:sp>
          <p:nvSpPr>
            <p:cNvPr id="4" name="矩形 3"/>
            <p:cNvSpPr/>
            <p:nvPr/>
          </p:nvSpPr>
          <p:spPr>
            <a:xfrm>
              <a:off x="2925905" y="3075057"/>
              <a:ext cx="6340198" cy="1015663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物体的物质真实感</a:t>
              </a:r>
              <a:endPara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925905" y="4090720"/>
              <a:ext cx="6340198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某物品的材质、质量带给人的感觉</a:t>
              </a:r>
              <a:endPara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86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354" y="2503971"/>
            <a:ext cx="10341293" cy="1850058"/>
            <a:chOff x="925359" y="3075057"/>
            <a:chExt cx="10341293" cy="1850058"/>
          </a:xfrm>
        </p:grpSpPr>
        <p:sp>
          <p:nvSpPr>
            <p:cNvPr id="4" name="矩形 3"/>
            <p:cNvSpPr/>
            <p:nvPr/>
          </p:nvSpPr>
          <p:spPr>
            <a:xfrm>
              <a:off x="3695348" y="3075057"/>
              <a:ext cx="4801315" cy="70788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素描中的明暗</a:t>
              </a:r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五调子</a:t>
              </a:r>
              <a:endPara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25359" y="3782943"/>
              <a:ext cx="10341293" cy="114217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过高光、亮面、明暗交界线、暗面、反光的五大调子的表现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，</a:t>
              </a:r>
              <a:endPara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来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反映客观对象的体积、空间、虚实、结构等</a:t>
              </a: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，强调</a:t>
              </a: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素描艺术的直观真实性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63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6666" y="1208763"/>
            <a:ext cx="3935712" cy="47712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6666" y="1208763"/>
            <a:ext cx="3935712" cy="4771292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900378" y="152400"/>
            <a:ext cx="3644226" cy="3206943"/>
            <a:chOff x="13463928" y="-13009"/>
            <a:chExt cx="3644226" cy="3206943"/>
          </a:xfrm>
        </p:grpSpPr>
        <p:grpSp>
          <p:nvGrpSpPr>
            <p:cNvPr id="30" name="组合 29"/>
            <p:cNvGrpSpPr/>
            <p:nvPr/>
          </p:nvGrpSpPr>
          <p:grpSpPr>
            <a:xfrm>
              <a:off x="13463928" y="653354"/>
              <a:ext cx="3010515" cy="2540580"/>
              <a:chOff x="13095913" y="-259080"/>
              <a:chExt cx="3866208" cy="3489387"/>
            </a:xfrm>
          </p:grpSpPr>
          <p:cxnSp>
            <p:nvCxnSpPr>
              <p:cNvPr id="9" name="直接箭头连接符 8"/>
              <p:cNvCxnSpPr/>
              <p:nvPr/>
            </p:nvCxnSpPr>
            <p:spPr>
              <a:xfrm flipH="1">
                <a:off x="13095913" y="-259080"/>
                <a:ext cx="3866207" cy="348938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箭头连接符 10"/>
              <p:cNvCxnSpPr/>
              <p:nvPr/>
            </p:nvCxnSpPr>
            <p:spPr>
              <a:xfrm flipH="1">
                <a:off x="14333417" y="-259080"/>
                <a:ext cx="2628704" cy="208093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箭头连接符 13"/>
              <p:cNvCxnSpPr/>
              <p:nvPr/>
            </p:nvCxnSpPr>
            <p:spPr>
              <a:xfrm flipH="1">
                <a:off x="15087600" y="-259080"/>
                <a:ext cx="1874520" cy="31242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/>
              <p:nvPr/>
            </p:nvCxnSpPr>
            <p:spPr>
              <a:xfrm flipH="1">
                <a:off x="15674340" y="-259080"/>
                <a:ext cx="1287780" cy="31242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15897566" y="-13009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高光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84351" y="3704774"/>
            <a:ext cx="3204219" cy="707886"/>
            <a:chOff x="9947901" y="3539365"/>
            <a:chExt cx="3204219" cy="707886"/>
          </a:xfrm>
        </p:grpSpPr>
        <p:cxnSp>
          <p:nvCxnSpPr>
            <p:cNvPr id="21" name="直接箭头连接符 20"/>
            <p:cNvCxnSpPr>
              <a:stCxn id="35" idx="3"/>
            </p:cNvCxnSpPr>
            <p:nvPr/>
          </p:nvCxnSpPr>
          <p:spPr>
            <a:xfrm>
              <a:off x="12184411" y="3893308"/>
              <a:ext cx="967709" cy="81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9947901" y="3539365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明暗交界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59130" y="4691689"/>
            <a:ext cx="4922521" cy="2026732"/>
            <a:chOff x="13822680" y="4526280"/>
            <a:chExt cx="4922521" cy="2026732"/>
          </a:xfrm>
        </p:grpSpPr>
        <p:cxnSp>
          <p:nvCxnSpPr>
            <p:cNvPr id="24" name="直接箭头连接符 23"/>
            <p:cNvCxnSpPr>
              <a:stCxn id="37" idx="0"/>
            </p:cNvCxnSpPr>
            <p:nvPr/>
          </p:nvCxnSpPr>
          <p:spPr>
            <a:xfrm flipH="1" flipV="1">
              <a:off x="13822680" y="4556760"/>
              <a:ext cx="4317227" cy="128836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>
              <a:stCxn id="37" idx="0"/>
            </p:cNvCxnSpPr>
            <p:nvPr/>
          </p:nvCxnSpPr>
          <p:spPr>
            <a:xfrm flipH="1" flipV="1">
              <a:off x="16024860" y="4526280"/>
              <a:ext cx="2115047" cy="131884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17534612" y="5845126"/>
              <a:ext cx="12105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反光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73532" y="3462609"/>
            <a:ext cx="2928845" cy="710920"/>
            <a:chOff x="13837082" y="3297200"/>
            <a:chExt cx="2928845" cy="710920"/>
          </a:xfrm>
        </p:grpSpPr>
        <p:sp>
          <p:nvSpPr>
            <p:cNvPr id="27" name="椭圆 26"/>
            <p:cNvSpPr/>
            <p:nvPr/>
          </p:nvSpPr>
          <p:spPr>
            <a:xfrm>
              <a:off x="13837082" y="3307080"/>
              <a:ext cx="2928845" cy="7010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701899" y="3297200"/>
              <a:ext cx="12105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灰面</a:t>
              </a:r>
              <a:endParaRPr lang="zh-CN" altLang="en-US" sz="4000" dirty="0">
                <a:solidFill>
                  <a:schemeClr val="bg1"/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23866" y="2268529"/>
            <a:ext cx="3187024" cy="953086"/>
            <a:chOff x="13287416" y="2103120"/>
            <a:chExt cx="3187024" cy="953086"/>
          </a:xfrm>
        </p:grpSpPr>
        <p:sp>
          <p:nvSpPr>
            <p:cNvPr id="29" name="椭圆 28"/>
            <p:cNvSpPr/>
            <p:nvPr/>
          </p:nvSpPr>
          <p:spPr>
            <a:xfrm>
              <a:off x="13287416" y="2103120"/>
              <a:ext cx="3187024" cy="95308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192778" y="2230040"/>
              <a:ext cx="12105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亮面</a:t>
              </a:r>
              <a:endParaRPr lang="zh-CN" altLang="en-US" sz="4000" dirty="0">
                <a:solidFill>
                  <a:schemeClr val="bg1"/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69725" y="4264969"/>
            <a:ext cx="1641065" cy="1447800"/>
            <a:chOff x="14033275" y="4099560"/>
            <a:chExt cx="1641065" cy="1447800"/>
          </a:xfrm>
        </p:grpSpPr>
        <p:sp>
          <p:nvSpPr>
            <p:cNvPr id="28" name="椭圆 27"/>
            <p:cNvSpPr/>
            <p:nvPr/>
          </p:nvSpPr>
          <p:spPr>
            <a:xfrm>
              <a:off x="14033275" y="4099560"/>
              <a:ext cx="1641065" cy="1447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240404" y="4493766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暗面</a:t>
              </a:r>
              <a:endParaRPr lang="zh-CN" altLang="en-US" sz="4000" dirty="0">
                <a:solidFill>
                  <a:schemeClr val="bg1"/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2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组合 126"/>
          <p:cNvGrpSpPr/>
          <p:nvPr/>
        </p:nvGrpSpPr>
        <p:grpSpPr>
          <a:xfrm>
            <a:off x="4963680" y="2168013"/>
            <a:ext cx="2264641" cy="2521974"/>
            <a:chOff x="4940927" y="1212850"/>
            <a:chExt cx="2264641" cy="2521974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2"/>
            <a:srcRect b="4143"/>
            <a:stretch/>
          </p:blipFill>
          <p:spPr>
            <a:xfrm>
              <a:off x="4986432" y="1212850"/>
              <a:ext cx="2219136" cy="2419393"/>
            </a:xfrm>
            <a:prstGeom prst="rect">
              <a:avLst/>
            </a:prstGeom>
            <a:effectLst>
              <a:reflection blurRad="127000" stA="40000" endPos="27000" dir="5400000" sy="-100000" algn="bl" rotWithShape="0"/>
            </a:effectLst>
          </p:spPr>
        </p:pic>
        <p:sp>
          <p:nvSpPr>
            <p:cNvPr id="67" name="主体"/>
            <p:cNvSpPr/>
            <p:nvPr/>
          </p:nvSpPr>
          <p:spPr>
            <a:xfrm>
              <a:off x="4992528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solidFill>
              <a:srgbClr val="6AA31F"/>
            </a:solidFill>
            <a:ln w="3175">
              <a:noFill/>
            </a:ln>
            <a:effectLst>
              <a:innerShdw blurRad="381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叶子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B3F14"/>
                </a:gs>
                <a:gs pos="94000">
                  <a:srgbClr val="5B2F07"/>
                </a:gs>
                <a:gs pos="56000">
                  <a:srgbClr val="688243"/>
                </a:gs>
                <a:gs pos="0">
                  <a:srgbClr val="77A35E"/>
                </a:gs>
                <a:gs pos="10000">
                  <a:srgbClr val="76A14A"/>
                </a:gs>
                <a:gs pos="88000">
                  <a:srgbClr val="62632F"/>
                </a:gs>
              </a:gsLst>
              <a:lin ang="24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叶脉"/>
            <p:cNvSpPr>
              <a:spLocks/>
            </p:cNvSpPr>
            <p:nvPr/>
          </p:nvSpPr>
          <p:spPr bwMode="auto">
            <a:xfrm>
              <a:off x="5045133" y="1234649"/>
              <a:ext cx="946407" cy="452930"/>
            </a:xfrm>
            <a:custGeom>
              <a:avLst/>
              <a:gdLst>
                <a:gd name="connsiteX0" fmla="*/ 7147152 w 13500176"/>
                <a:gd name="connsiteY0" fmla="*/ 0 h 6460880"/>
                <a:gd name="connsiteX1" fmla="*/ 9845171 w 13500176"/>
                <a:gd name="connsiteY1" fmla="*/ 3302258 h 6460880"/>
                <a:gd name="connsiteX2" fmla="*/ 9848681 w 13500176"/>
                <a:gd name="connsiteY2" fmla="*/ 3315566 h 6460880"/>
                <a:gd name="connsiteX3" fmla="*/ 10354819 w 13500176"/>
                <a:gd name="connsiteY3" fmla="*/ 3393669 h 6460880"/>
                <a:gd name="connsiteX4" fmla="*/ 10801382 w 13500176"/>
                <a:gd name="connsiteY4" fmla="*/ 3484632 h 6460880"/>
                <a:gd name="connsiteX5" fmla="*/ 10790840 w 13500176"/>
                <a:gd name="connsiteY5" fmla="*/ 3463004 h 6460880"/>
                <a:gd name="connsiteX6" fmla="*/ 8613234 w 13500176"/>
                <a:gd name="connsiteY6" fmla="*/ 369384 h 6460880"/>
                <a:gd name="connsiteX7" fmla="*/ 10915832 w 13500176"/>
                <a:gd name="connsiteY7" fmla="*/ 3493010 h 6460880"/>
                <a:gd name="connsiteX8" fmla="*/ 10923277 w 13500176"/>
                <a:gd name="connsiteY8" fmla="*/ 3510790 h 6460880"/>
                <a:gd name="connsiteX9" fmla="*/ 11387358 w 13500176"/>
                <a:gd name="connsiteY9" fmla="*/ 3628119 h 6460880"/>
                <a:gd name="connsiteX10" fmla="*/ 11725910 w 13500176"/>
                <a:gd name="connsiteY10" fmla="*/ 3730252 h 6460880"/>
                <a:gd name="connsiteX11" fmla="*/ 11715418 w 13500176"/>
                <a:gd name="connsiteY11" fmla="*/ 3704731 h 6460880"/>
                <a:gd name="connsiteX12" fmla="*/ 9682253 w 13500176"/>
                <a:gd name="connsiteY12" fmla="*/ 861896 h 6460880"/>
                <a:gd name="connsiteX13" fmla="*/ 11886268 w 13500176"/>
                <a:gd name="connsiteY13" fmla="*/ 3772909 h 6460880"/>
                <a:gd name="connsiteX14" fmla="*/ 11889844 w 13500176"/>
                <a:gd name="connsiteY14" fmla="*/ 3782717 h 6460880"/>
                <a:gd name="connsiteX15" fmla="*/ 12217668 w 13500176"/>
                <a:gd name="connsiteY15" fmla="*/ 3897543 h 6460880"/>
                <a:gd name="connsiteX16" fmla="*/ 13500176 w 13500176"/>
                <a:gd name="connsiteY16" fmla="*/ 4522518 h 6460880"/>
                <a:gd name="connsiteX17" fmla="*/ 12274668 w 13500176"/>
                <a:gd name="connsiteY17" fmla="*/ 3995080 h 6460880"/>
                <a:gd name="connsiteX18" fmla="*/ 12060290 w 13500176"/>
                <a:gd name="connsiteY18" fmla="*/ 3929960 h 6460880"/>
                <a:gd name="connsiteX19" fmla="*/ 12102338 w 13500176"/>
                <a:gd name="connsiteY19" fmla="*/ 3957331 h 6460880"/>
                <a:gd name="connsiteX20" fmla="*/ 12828220 w 13500176"/>
                <a:gd name="connsiteY20" fmla="*/ 4891713 h 6460880"/>
                <a:gd name="connsiteX21" fmla="*/ 11918726 w 13500176"/>
                <a:gd name="connsiteY21" fmla="*/ 3891020 h 6460880"/>
                <a:gd name="connsiteX22" fmla="*/ 11905476 w 13500176"/>
                <a:gd name="connsiteY22" fmla="*/ 3882933 h 6460880"/>
                <a:gd name="connsiteX23" fmla="*/ 11896648 w 13500176"/>
                <a:gd name="connsiteY23" fmla="*/ 3880251 h 6460880"/>
                <a:gd name="connsiteX24" fmla="*/ 11467086 w 13500176"/>
                <a:gd name="connsiteY24" fmla="*/ 3768667 h 6460880"/>
                <a:gd name="connsiteX25" fmla="*/ 11099670 w 13500176"/>
                <a:gd name="connsiteY25" fmla="*/ 3689312 h 6460880"/>
                <a:gd name="connsiteX26" fmla="*/ 11144630 w 13500176"/>
                <a:gd name="connsiteY26" fmla="*/ 3717840 h 6460880"/>
                <a:gd name="connsiteX27" fmla="*/ 11973008 w 13500176"/>
                <a:gd name="connsiteY27" fmla="*/ 5045385 h 6460880"/>
                <a:gd name="connsiteX28" fmla="*/ 10820591 w 13500176"/>
                <a:gd name="connsiteY28" fmla="*/ 3640517 h 6460880"/>
                <a:gd name="connsiteX29" fmla="*/ 10804142 w 13500176"/>
                <a:gd name="connsiteY29" fmla="*/ 3633393 h 6460880"/>
                <a:gd name="connsiteX30" fmla="*/ 10452265 w 13500176"/>
                <a:gd name="connsiteY30" fmla="*/ 3572721 h 6460880"/>
                <a:gd name="connsiteX31" fmla="*/ 10017632 w 13500176"/>
                <a:gd name="connsiteY31" fmla="*/ 3516616 h 6460880"/>
                <a:gd name="connsiteX32" fmla="*/ 10067326 w 13500176"/>
                <a:gd name="connsiteY32" fmla="*/ 3538720 h 6460880"/>
                <a:gd name="connsiteX33" fmla="*/ 11362140 w 13500176"/>
                <a:gd name="connsiteY33" fmla="*/ 5230555 h 6460880"/>
                <a:gd name="connsiteX34" fmla="*/ 9726547 w 13500176"/>
                <a:gd name="connsiteY34" fmla="*/ 3501735 h 6460880"/>
                <a:gd name="connsiteX35" fmla="*/ 9652643 w 13500176"/>
                <a:gd name="connsiteY35" fmla="*/ 3478719 h 6460880"/>
                <a:gd name="connsiteX36" fmla="*/ 9228054 w 13500176"/>
                <a:gd name="connsiteY36" fmla="*/ 3442216 h 6460880"/>
                <a:gd name="connsiteX37" fmla="*/ 8659512 w 13500176"/>
                <a:gd name="connsiteY37" fmla="*/ 3417721 h 6460880"/>
                <a:gd name="connsiteX38" fmla="*/ 8771686 w 13500176"/>
                <a:gd name="connsiteY38" fmla="*/ 3475003 h 6460880"/>
                <a:gd name="connsiteX39" fmla="*/ 10354207 w 13500176"/>
                <a:gd name="connsiteY39" fmla="*/ 5475856 h 6460880"/>
                <a:gd name="connsiteX40" fmla="*/ 8460040 w 13500176"/>
                <a:gd name="connsiteY40" fmla="*/ 3447035 h 6460880"/>
                <a:gd name="connsiteX41" fmla="*/ 8384994 w 13500176"/>
                <a:gd name="connsiteY41" fmla="*/ 3410726 h 6460880"/>
                <a:gd name="connsiteX42" fmla="*/ 8171192 w 13500176"/>
                <a:gd name="connsiteY42" fmla="*/ 3408321 h 6460880"/>
                <a:gd name="connsiteX43" fmla="*/ 7400065 w 13500176"/>
                <a:gd name="connsiteY43" fmla="*/ 3424390 h 6460880"/>
                <a:gd name="connsiteX44" fmla="*/ 7347999 w 13500176"/>
                <a:gd name="connsiteY44" fmla="*/ 3427121 h 6460880"/>
                <a:gd name="connsiteX45" fmla="*/ 7354751 w 13500176"/>
                <a:gd name="connsiteY45" fmla="*/ 3430001 h 6460880"/>
                <a:gd name="connsiteX46" fmla="*/ 8949212 w 13500176"/>
                <a:gd name="connsiteY46" fmla="*/ 5875784 h 6460880"/>
                <a:gd name="connsiteX47" fmla="*/ 7130337 w 13500176"/>
                <a:gd name="connsiteY47" fmla="*/ 3468460 h 6460880"/>
                <a:gd name="connsiteX48" fmla="*/ 7066823 w 13500176"/>
                <a:gd name="connsiteY48" fmla="*/ 3441868 h 6460880"/>
                <a:gd name="connsiteX49" fmla="*/ 6994435 w 13500176"/>
                <a:gd name="connsiteY49" fmla="*/ 3445664 h 6460880"/>
                <a:gd name="connsiteX50" fmla="*/ 6191075 w 13500176"/>
                <a:gd name="connsiteY50" fmla="*/ 3518481 h 6460880"/>
                <a:gd name="connsiteX51" fmla="*/ 6185968 w 13500176"/>
                <a:gd name="connsiteY51" fmla="*/ 3519154 h 6460880"/>
                <a:gd name="connsiteX52" fmla="*/ 6202701 w 13500176"/>
                <a:gd name="connsiteY52" fmla="*/ 3535925 h 6460880"/>
                <a:gd name="connsiteX53" fmla="*/ 7269326 w 13500176"/>
                <a:gd name="connsiteY53" fmla="*/ 6337752 h 6460880"/>
                <a:gd name="connsiteX54" fmla="*/ 5973141 w 13500176"/>
                <a:gd name="connsiteY54" fmla="*/ 3549333 h 6460880"/>
                <a:gd name="connsiteX55" fmla="*/ 5971060 w 13500176"/>
                <a:gd name="connsiteY55" fmla="*/ 3547469 h 6460880"/>
                <a:gd name="connsiteX56" fmla="*/ 5431115 w 13500176"/>
                <a:gd name="connsiteY56" fmla="*/ 3618610 h 6460880"/>
                <a:gd name="connsiteX57" fmla="*/ 5305468 w 13500176"/>
                <a:gd name="connsiteY57" fmla="*/ 3640216 h 6460880"/>
                <a:gd name="connsiteX58" fmla="*/ 5321857 w 13500176"/>
                <a:gd name="connsiteY58" fmla="*/ 3701237 h 6460880"/>
                <a:gd name="connsiteX59" fmla="*/ 5070201 w 13500176"/>
                <a:gd name="connsiteY59" fmla="*/ 6460880 h 6460880"/>
                <a:gd name="connsiteX60" fmla="*/ 5092207 w 13500176"/>
                <a:gd name="connsiteY60" fmla="*/ 3718619 h 6460880"/>
                <a:gd name="connsiteX61" fmla="*/ 5075905 w 13500176"/>
                <a:gd name="connsiteY61" fmla="*/ 3679693 h 6460880"/>
                <a:gd name="connsiteX62" fmla="*/ 4715717 w 13500176"/>
                <a:gd name="connsiteY62" fmla="*/ 3741633 h 6460880"/>
                <a:gd name="connsiteX63" fmla="*/ 4365913 w 13500176"/>
                <a:gd name="connsiteY63" fmla="*/ 3815547 h 6460880"/>
                <a:gd name="connsiteX64" fmla="*/ 4365464 w 13500176"/>
                <a:gd name="connsiteY64" fmla="*/ 3822557 h 6460880"/>
                <a:gd name="connsiteX65" fmla="*/ 3420859 w 13500176"/>
                <a:gd name="connsiteY65" fmla="*/ 6245167 h 6460880"/>
                <a:gd name="connsiteX66" fmla="*/ 4182355 w 13500176"/>
                <a:gd name="connsiteY66" fmla="*/ 3856965 h 6460880"/>
                <a:gd name="connsiteX67" fmla="*/ 4182499 w 13500176"/>
                <a:gd name="connsiteY67" fmla="*/ 3854303 h 6460880"/>
                <a:gd name="connsiteX68" fmla="*/ 4046044 w 13500176"/>
                <a:gd name="connsiteY68" fmla="*/ 3883136 h 6460880"/>
                <a:gd name="connsiteX69" fmla="*/ 3423260 w 13500176"/>
                <a:gd name="connsiteY69" fmla="*/ 4038700 h 6460880"/>
                <a:gd name="connsiteX70" fmla="*/ 3290215 w 13500176"/>
                <a:gd name="connsiteY70" fmla="*/ 4076944 h 6460880"/>
                <a:gd name="connsiteX71" fmla="*/ 3286696 w 13500176"/>
                <a:gd name="connsiteY71" fmla="*/ 4095106 h 6460880"/>
                <a:gd name="connsiteX72" fmla="*/ 2290754 w 13500176"/>
                <a:gd name="connsiteY72" fmla="*/ 5968368 h 6460880"/>
                <a:gd name="connsiteX73" fmla="*/ 3102138 w 13500176"/>
                <a:gd name="connsiteY73" fmla="*/ 4190060 h 6460880"/>
                <a:gd name="connsiteX74" fmla="*/ 3109115 w 13500176"/>
                <a:gd name="connsiteY74" fmla="*/ 4129002 h 6460880"/>
                <a:gd name="connsiteX75" fmla="*/ 2848529 w 13500176"/>
                <a:gd name="connsiteY75" fmla="*/ 4203909 h 6460880"/>
                <a:gd name="connsiteX76" fmla="*/ 2323012 w 13500176"/>
                <a:gd name="connsiteY76" fmla="*/ 4374345 h 6460880"/>
                <a:gd name="connsiteX77" fmla="*/ 2241150 w 13500176"/>
                <a:gd name="connsiteY77" fmla="*/ 4403850 h 6460880"/>
                <a:gd name="connsiteX78" fmla="*/ 1527169 w 13500176"/>
                <a:gd name="connsiteY78" fmla="*/ 5722112 h 6460880"/>
                <a:gd name="connsiteX79" fmla="*/ 1992048 w 13500176"/>
                <a:gd name="connsiteY79" fmla="*/ 4493631 h 6460880"/>
                <a:gd name="connsiteX80" fmla="*/ 1847875 w 13500176"/>
                <a:gd name="connsiteY80" fmla="*/ 4545593 h 6460880"/>
                <a:gd name="connsiteX81" fmla="*/ 0 w 13500176"/>
                <a:gd name="connsiteY81" fmla="*/ 5414769 h 6460880"/>
                <a:gd name="connsiteX82" fmla="*/ 1416606 w 13500176"/>
                <a:gd name="connsiteY82" fmla="*/ 4635574 h 6460880"/>
                <a:gd name="connsiteX83" fmla="*/ 1464423 w 13500176"/>
                <a:gd name="connsiteY83" fmla="*/ 4614374 h 6460880"/>
                <a:gd name="connsiteX84" fmla="*/ 1448902 w 13500176"/>
                <a:gd name="connsiteY84" fmla="*/ 4609328 h 6460880"/>
                <a:gd name="connsiteX85" fmla="*/ 366521 w 13500176"/>
                <a:gd name="connsiteY85" fmla="*/ 4338115 h 6460880"/>
                <a:gd name="connsiteX86" fmla="*/ 1551986 w 13500176"/>
                <a:gd name="connsiteY86" fmla="*/ 4558690 h 6460880"/>
                <a:gd name="connsiteX87" fmla="*/ 1576016 w 13500176"/>
                <a:gd name="connsiteY87" fmla="*/ 4564899 h 6460880"/>
                <a:gd name="connsiteX88" fmla="*/ 1836421 w 13500176"/>
                <a:gd name="connsiteY88" fmla="*/ 4449446 h 6460880"/>
                <a:gd name="connsiteX89" fmla="*/ 2306704 w 13500176"/>
                <a:gd name="connsiteY89" fmla="*/ 4259351 h 6460880"/>
                <a:gd name="connsiteX90" fmla="*/ 2332017 w 13500176"/>
                <a:gd name="connsiteY90" fmla="*/ 4250134 h 6460880"/>
                <a:gd name="connsiteX91" fmla="*/ 2278823 w 13500176"/>
                <a:gd name="connsiteY91" fmla="*/ 4223712 h 6460880"/>
                <a:gd name="connsiteX92" fmla="*/ 702498 w 13500176"/>
                <a:gd name="connsiteY92" fmla="*/ 3691931 h 6460880"/>
                <a:gd name="connsiteX93" fmla="*/ 2510762 w 13500176"/>
                <a:gd name="connsiteY93" fmla="*/ 4184801 h 6460880"/>
                <a:gd name="connsiteX94" fmla="*/ 2511085 w 13500176"/>
                <a:gd name="connsiteY94" fmla="*/ 4184931 h 6460880"/>
                <a:gd name="connsiteX95" fmla="*/ 2826158 w 13500176"/>
                <a:gd name="connsiteY95" fmla="*/ 4070203 h 6460880"/>
                <a:gd name="connsiteX96" fmla="*/ 3210031 w 13500176"/>
                <a:gd name="connsiteY96" fmla="*/ 3946184 h 6460880"/>
                <a:gd name="connsiteX97" fmla="*/ 3209023 w 13500176"/>
                <a:gd name="connsiteY97" fmla="*/ 3945367 h 6460880"/>
                <a:gd name="connsiteX98" fmla="*/ 1435539 w 13500176"/>
                <a:gd name="connsiteY98" fmla="*/ 2984661 h 6460880"/>
                <a:gd name="connsiteX99" fmla="*/ 3414893 w 13500176"/>
                <a:gd name="connsiteY99" fmla="*/ 3880199 h 6460880"/>
                <a:gd name="connsiteX100" fmla="*/ 3415582 w 13500176"/>
                <a:gd name="connsiteY100" fmla="*/ 3880705 h 6460880"/>
                <a:gd name="connsiteX101" fmla="*/ 3955279 w 13500176"/>
                <a:gd name="connsiteY101" fmla="*/ 3729040 h 6460880"/>
                <a:gd name="connsiteX102" fmla="*/ 3945758 w 13500176"/>
                <a:gd name="connsiteY102" fmla="*/ 3718522 h 6460880"/>
                <a:gd name="connsiteX103" fmla="*/ 2107494 w 13500176"/>
                <a:gd name="connsiteY103" fmla="*/ 2369021 h 6460880"/>
                <a:gd name="connsiteX104" fmla="*/ 4113336 w 13500176"/>
                <a:gd name="connsiteY104" fmla="*/ 3610748 h 6460880"/>
                <a:gd name="connsiteX105" fmla="*/ 4183636 w 13500176"/>
                <a:gd name="connsiteY105" fmla="*/ 3672463 h 6460880"/>
                <a:gd name="connsiteX106" fmla="*/ 4666568 w 13500176"/>
                <a:gd name="connsiteY106" fmla="*/ 3557563 h 6460880"/>
                <a:gd name="connsiteX107" fmla="*/ 4772740 w 13500176"/>
                <a:gd name="connsiteY107" fmla="*/ 3536993 h 6460880"/>
                <a:gd name="connsiteX108" fmla="*/ 4757849 w 13500176"/>
                <a:gd name="connsiteY108" fmla="*/ 3516227 h 6460880"/>
                <a:gd name="connsiteX109" fmla="*/ 2932165 w 13500176"/>
                <a:gd name="connsiteY109" fmla="*/ 1845966 h 6460880"/>
                <a:gd name="connsiteX110" fmla="*/ 4991696 w 13500176"/>
                <a:gd name="connsiteY110" fmla="*/ 3481737 h 6460880"/>
                <a:gd name="connsiteX111" fmla="*/ 5001122 w 13500176"/>
                <a:gd name="connsiteY111" fmla="*/ 3492744 h 6460880"/>
                <a:gd name="connsiteX112" fmla="*/ 5369730 w 13500176"/>
                <a:gd name="connsiteY112" fmla="*/ 3421327 h 6460880"/>
                <a:gd name="connsiteX113" fmla="*/ 5604053 w 13500176"/>
                <a:gd name="connsiteY113" fmla="*/ 3383814 h 6460880"/>
                <a:gd name="connsiteX114" fmla="*/ 5594033 w 13500176"/>
                <a:gd name="connsiteY114" fmla="*/ 3364431 h 6460880"/>
                <a:gd name="connsiteX115" fmla="*/ 3879010 w 13500176"/>
                <a:gd name="connsiteY115" fmla="*/ 1354408 h 6460880"/>
                <a:gd name="connsiteX116" fmla="*/ 5830386 w 13500176"/>
                <a:gd name="connsiteY116" fmla="*/ 3328688 h 6460880"/>
                <a:gd name="connsiteX117" fmla="*/ 5842304 w 13500176"/>
                <a:gd name="connsiteY117" fmla="*/ 3348079 h 6460880"/>
                <a:gd name="connsiteX118" fmla="*/ 6115575 w 13500176"/>
                <a:gd name="connsiteY118" fmla="*/ 3310599 h 6460880"/>
                <a:gd name="connsiteX119" fmla="*/ 6504098 w 13500176"/>
                <a:gd name="connsiteY119" fmla="*/ 3266336 h 6460880"/>
                <a:gd name="connsiteX120" fmla="*/ 6598762 w 13500176"/>
                <a:gd name="connsiteY120" fmla="*/ 3257779 h 6460880"/>
                <a:gd name="connsiteX121" fmla="*/ 6570327 w 13500176"/>
                <a:gd name="connsiteY121" fmla="*/ 3212767 h 6460880"/>
                <a:gd name="connsiteX122" fmla="*/ 4337161 w 13500176"/>
                <a:gd name="connsiteY122" fmla="*/ 708225 h 6460880"/>
                <a:gd name="connsiteX123" fmla="*/ 6835156 w 13500176"/>
                <a:gd name="connsiteY123" fmla="*/ 3226058 h 6460880"/>
                <a:gd name="connsiteX124" fmla="*/ 6841984 w 13500176"/>
                <a:gd name="connsiteY124" fmla="*/ 3235791 h 6460880"/>
                <a:gd name="connsiteX125" fmla="*/ 6902805 w 13500176"/>
                <a:gd name="connsiteY125" fmla="*/ 3230293 h 6460880"/>
                <a:gd name="connsiteX126" fmla="*/ 7691639 w 13500176"/>
                <a:gd name="connsiteY126" fmla="*/ 3194102 h 6460880"/>
                <a:gd name="connsiteX127" fmla="*/ 7693375 w 13500176"/>
                <a:gd name="connsiteY127" fmla="*/ 3194089 h 6460880"/>
                <a:gd name="connsiteX128" fmla="*/ 7687507 w 13500176"/>
                <a:gd name="connsiteY128" fmla="*/ 3182754 h 6460880"/>
                <a:gd name="connsiteX129" fmla="*/ 5222919 w 13500176"/>
                <a:gd name="connsiteY129" fmla="*/ 431425 h 6460880"/>
                <a:gd name="connsiteX130" fmla="*/ 7950586 w 13500176"/>
                <a:gd name="connsiteY130" fmla="*/ 3175184 h 6460880"/>
                <a:gd name="connsiteX131" fmla="*/ 7960834 w 13500176"/>
                <a:gd name="connsiteY131" fmla="*/ 3192001 h 6460880"/>
                <a:gd name="connsiteX132" fmla="*/ 8067717 w 13500176"/>
                <a:gd name="connsiteY132" fmla="*/ 3191167 h 6460880"/>
                <a:gd name="connsiteX133" fmla="*/ 8431525 w 13500176"/>
                <a:gd name="connsiteY133" fmla="*/ 3197483 h 6460880"/>
                <a:gd name="connsiteX134" fmla="*/ 8645469 w 13500176"/>
                <a:gd name="connsiteY134" fmla="*/ 3206566 h 6460880"/>
                <a:gd name="connsiteX135" fmla="*/ 8629370 w 13500176"/>
                <a:gd name="connsiteY135" fmla="*/ 3162185 h 6460880"/>
                <a:gd name="connsiteX136" fmla="*/ 6291937 w 13500176"/>
                <a:gd name="connsiteY136" fmla="*/ 154626 h 6460880"/>
                <a:gd name="connsiteX137" fmla="*/ 8810352 w 13500176"/>
                <a:gd name="connsiteY137" fmla="*/ 3213117 h 6460880"/>
                <a:gd name="connsiteX138" fmla="*/ 8810763 w 13500176"/>
                <a:gd name="connsiteY138" fmla="*/ 3214278 h 6460880"/>
                <a:gd name="connsiteX139" fmla="*/ 9122197 w 13500176"/>
                <a:gd name="connsiteY139" fmla="*/ 3235296 h 6460880"/>
                <a:gd name="connsiteX140" fmla="*/ 9664416 w 13500176"/>
                <a:gd name="connsiteY140" fmla="*/ 3292046 h 6460880"/>
                <a:gd name="connsiteX141" fmla="*/ 9658510 w 13500176"/>
                <a:gd name="connsiteY141" fmla="*/ 3272811 h 6460880"/>
                <a:gd name="connsiteX142" fmla="*/ 7147152 w 13500176"/>
                <a:gd name="connsiteY142" fmla="*/ 0 h 64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500176" h="6460880">
                  <a:moveTo>
                    <a:pt x="7147152" y="0"/>
                  </a:moveTo>
                  <a:cubicBezTo>
                    <a:pt x="9205012" y="1346144"/>
                    <a:pt x="9742862" y="2927862"/>
                    <a:pt x="9845171" y="3302258"/>
                  </a:cubicBezTo>
                  <a:lnTo>
                    <a:pt x="9848681" y="3315566"/>
                  </a:lnTo>
                  <a:lnTo>
                    <a:pt x="10354819" y="3393669"/>
                  </a:lnTo>
                  <a:lnTo>
                    <a:pt x="10801382" y="3484632"/>
                  </a:lnTo>
                  <a:lnTo>
                    <a:pt x="10790840" y="3463004"/>
                  </a:lnTo>
                  <a:cubicBezTo>
                    <a:pt x="10652900" y="3181929"/>
                    <a:pt x="9858831" y="1624051"/>
                    <a:pt x="8613234" y="369384"/>
                  </a:cubicBezTo>
                  <a:cubicBezTo>
                    <a:pt x="10080271" y="1624051"/>
                    <a:pt x="10794759" y="3207197"/>
                    <a:pt x="10915832" y="3493010"/>
                  </a:cubicBezTo>
                  <a:lnTo>
                    <a:pt x="10923277" y="3510790"/>
                  </a:lnTo>
                  <a:lnTo>
                    <a:pt x="11387358" y="3628119"/>
                  </a:lnTo>
                  <a:lnTo>
                    <a:pt x="11725910" y="3730252"/>
                  </a:lnTo>
                  <a:lnTo>
                    <a:pt x="11715418" y="3704731"/>
                  </a:lnTo>
                  <a:cubicBezTo>
                    <a:pt x="11555482" y="3321003"/>
                    <a:pt x="10945030" y="2003856"/>
                    <a:pt x="9682253" y="861896"/>
                  </a:cubicBezTo>
                  <a:cubicBezTo>
                    <a:pt x="11178878" y="2046151"/>
                    <a:pt x="11763498" y="3442360"/>
                    <a:pt x="11886268" y="3772909"/>
                  </a:cubicBezTo>
                  <a:lnTo>
                    <a:pt x="11889844" y="3782717"/>
                  </a:lnTo>
                  <a:lnTo>
                    <a:pt x="12217668" y="3897543"/>
                  </a:lnTo>
                  <a:cubicBezTo>
                    <a:pt x="13067558" y="4216288"/>
                    <a:pt x="13500176" y="4522518"/>
                    <a:pt x="13500176" y="4522518"/>
                  </a:cubicBezTo>
                  <a:cubicBezTo>
                    <a:pt x="13500176" y="4522518"/>
                    <a:pt x="13096788" y="4263400"/>
                    <a:pt x="12274668" y="3995080"/>
                  </a:cubicBezTo>
                  <a:lnTo>
                    <a:pt x="12060290" y="3929960"/>
                  </a:lnTo>
                  <a:lnTo>
                    <a:pt x="12102338" y="3957331"/>
                  </a:lnTo>
                  <a:cubicBezTo>
                    <a:pt x="12335708" y="4113061"/>
                    <a:pt x="12805314" y="4476432"/>
                    <a:pt x="12828220" y="4891713"/>
                  </a:cubicBezTo>
                  <a:cubicBezTo>
                    <a:pt x="12734682" y="4444229"/>
                    <a:pt x="12175640" y="4050840"/>
                    <a:pt x="11918726" y="3891020"/>
                  </a:cubicBezTo>
                  <a:lnTo>
                    <a:pt x="11905476" y="3882933"/>
                  </a:lnTo>
                  <a:lnTo>
                    <a:pt x="11896648" y="3880251"/>
                  </a:lnTo>
                  <a:cubicBezTo>
                    <a:pt x="11762066" y="3842273"/>
                    <a:pt x="11618894" y="3804835"/>
                    <a:pt x="11467086" y="3768667"/>
                  </a:cubicBezTo>
                  <a:lnTo>
                    <a:pt x="11099670" y="3689312"/>
                  </a:lnTo>
                  <a:lnTo>
                    <a:pt x="11144630" y="3717840"/>
                  </a:lnTo>
                  <a:cubicBezTo>
                    <a:pt x="11416544" y="3899203"/>
                    <a:pt x="11868014" y="4305060"/>
                    <a:pt x="11973008" y="5045385"/>
                  </a:cubicBezTo>
                  <a:cubicBezTo>
                    <a:pt x="11824108" y="4170455"/>
                    <a:pt x="11090470" y="3762675"/>
                    <a:pt x="10820591" y="3640517"/>
                  </a:cubicBezTo>
                  <a:lnTo>
                    <a:pt x="10804142" y="3633393"/>
                  </a:lnTo>
                  <a:lnTo>
                    <a:pt x="10452265" y="3572721"/>
                  </a:lnTo>
                  <a:lnTo>
                    <a:pt x="10017632" y="3516616"/>
                  </a:lnTo>
                  <a:lnTo>
                    <a:pt x="10067326" y="3538720"/>
                  </a:lnTo>
                  <a:cubicBezTo>
                    <a:pt x="10495948" y="3745129"/>
                    <a:pt x="11113974" y="4211428"/>
                    <a:pt x="11362140" y="5230555"/>
                  </a:cubicBezTo>
                  <a:cubicBezTo>
                    <a:pt x="10984165" y="4088364"/>
                    <a:pt x="10187531" y="3658720"/>
                    <a:pt x="9726547" y="3501735"/>
                  </a:cubicBezTo>
                  <a:lnTo>
                    <a:pt x="9652643" y="3478719"/>
                  </a:lnTo>
                  <a:lnTo>
                    <a:pt x="9228054" y="3442216"/>
                  </a:lnTo>
                  <a:lnTo>
                    <a:pt x="8659512" y="3417721"/>
                  </a:lnTo>
                  <a:lnTo>
                    <a:pt x="8771686" y="3475003"/>
                  </a:lnTo>
                  <a:cubicBezTo>
                    <a:pt x="9221597" y="3717881"/>
                    <a:pt x="9997232" y="4291536"/>
                    <a:pt x="10354207" y="5475856"/>
                  </a:cubicBezTo>
                  <a:cubicBezTo>
                    <a:pt x="10010594" y="4345369"/>
                    <a:pt x="8962574" y="3699376"/>
                    <a:pt x="8460040" y="3447035"/>
                  </a:cubicBezTo>
                  <a:lnTo>
                    <a:pt x="8384994" y="3410726"/>
                  </a:lnTo>
                  <a:lnTo>
                    <a:pt x="8171192" y="3408321"/>
                  </a:lnTo>
                  <a:cubicBezTo>
                    <a:pt x="7923046" y="3408158"/>
                    <a:pt x="7666018" y="3413271"/>
                    <a:pt x="7400065" y="3424390"/>
                  </a:cubicBezTo>
                  <a:lnTo>
                    <a:pt x="7347999" y="3427121"/>
                  </a:lnTo>
                  <a:lnTo>
                    <a:pt x="7354751" y="3430001"/>
                  </a:lnTo>
                  <a:cubicBezTo>
                    <a:pt x="7671162" y="3575249"/>
                    <a:pt x="8552148" y="4126565"/>
                    <a:pt x="8949212" y="5875784"/>
                  </a:cubicBezTo>
                  <a:cubicBezTo>
                    <a:pt x="8527331" y="4226520"/>
                    <a:pt x="7500548" y="3633035"/>
                    <a:pt x="7130337" y="3468460"/>
                  </a:cubicBezTo>
                  <a:lnTo>
                    <a:pt x="7066823" y="3441868"/>
                  </a:lnTo>
                  <a:lnTo>
                    <a:pt x="6994435" y="3445664"/>
                  </a:lnTo>
                  <a:cubicBezTo>
                    <a:pt x="6719544" y="3464894"/>
                    <a:pt x="6451693" y="3489411"/>
                    <a:pt x="6191075" y="3518481"/>
                  </a:cubicBezTo>
                  <a:lnTo>
                    <a:pt x="6185968" y="3519154"/>
                  </a:lnTo>
                  <a:lnTo>
                    <a:pt x="6202701" y="3535925"/>
                  </a:lnTo>
                  <a:cubicBezTo>
                    <a:pt x="6456586" y="3800454"/>
                    <a:pt x="7145243" y="4662886"/>
                    <a:pt x="7269326" y="6337752"/>
                  </a:cubicBezTo>
                  <a:cubicBezTo>
                    <a:pt x="7055522" y="4641733"/>
                    <a:pt x="6186945" y="3746613"/>
                    <a:pt x="5973141" y="3549333"/>
                  </a:cubicBezTo>
                  <a:lnTo>
                    <a:pt x="5971060" y="3547469"/>
                  </a:lnTo>
                  <a:lnTo>
                    <a:pt x="5431115" y="3618610"/>
                  </a:lnTo>
                  <a:lnTo>
                    <a:pt x="5305468" y="3640216"/>
                  </a:lnTo>
                  <a:lnTo>
                    <a:pt x="5321857" y="3701237"/>
                  </a:lnTo>
                  <a:cubicBezTo>
                    <a:pt x="5416082" y="4073570"/>
                    <a:pt x="5616165" y="5185981"/>
                    <a:pt x="5070201" y="6460880"/>
                  </a:cubicBezTo>
                  <a:cubicBezTo>
                    <a:pt x="5541715" y="5085989"/>
                    <a:pt x="5226856" y="4056384"/>
                    <a:pt x="5092207" y="3718619"/>
                  </a:cubicBezTo>
                  <a:lnTo>
                    <a:pt x="5075905" y="3679693"/>
                  </a:lnTo>
                  <a:lnTo>
                    <a:pt x="4715717" y="3741633"/>
                  </a:lnTo>
                  <a:lnTo>
                    <a:pt x="4365913" y="3815547"/>
                  </a:lnTo>
                  <a:lnTo>
                    <a:pt x="4365464" y="3822557"/>
                  </a:lnTo>
                  <a:cubicBezTo>
                    <a:pt x="4349002" y="4062240"/>
                    <a:pt x="4223577" y="5381056"/>
                    <a:pt x="3420859" y="6245167"/>
                  </a:cubicBezTo>
                  <a:cubicBezTo>
                    <a:pt x="4057498" y="5548303"/>
                    <a:pt x="4167353" y="4118861"/>
                    <a:pt x="4182355" y="3856965"/>
                  </a:cubicBezTo>
                  <a:lnTo>
                    <a:pt x="4182499" y="3854303"/>
                  </a:lnTo>
                  <a:lnTo>
                    <a:pt x="4046044" y="3883136"/>
                  </a:lnTo>
                  <a:cubicBezTo>
                    <a:pt x="3830570" y="3932892"/>
                    <a:pt x="3622911" y="3984992"/>
                    <a:pt x="3423260" y="4038700"/>
                  </a:cubicBezTo>
                  <a:lnTo>
                    <a:pt x="3290215" y="4076944"/>
                  </a:lnTo>
                  <a:lnTo>
                    <a:pt x="3286696" y="4095106"/>
                  </a:lnTo>
                  <a:cubicBezTo>
                    <a:pt x="3229486" y="4383980"/>
                    <a:pt x="2958891" y="5564702"/>
                    <a:pt x="2290754" y="5968368"/>
                  </a:cubicBezTo>
                  <a:cubicBezTo>
                    <a:pt x="2886350" y="5518569"/>
                    <a:pt x="3058515" y="4540880"/>
                    <a:pt x="3102138" y="4190060"/>
                  </a:cubicBezTo>
                  <a:lnTo>
                    <a:pt x="3109115" y="4129002"/>
                  </a:lnTo>
                  <a:lnTo>
                    <a:pt x="2848529" y="4203909"/>
                  </a:lnTo>
                  <a:cubicBezTo>
                    <a:pt x="2665089" y="4260095"/>
                    <a:pt x="2489853" y="4317153"/>
                    <a:pt x="2323012" y="4374345"/>
                  </a:cubicBezTo>
                  <a:lnTo>
                    <a:pt x="2241150" y="4403850"/>
                  </a:lnTo>
                  <a:lnTo>
                    <a:pt x="1527169" y="5722112"/>
                  </a:lnTo>
                  <a:lnTo>
                    <a:pt x="1992048" y="4493631"/>
                  </a:lnTo>
                  <a:lnTo>
                    <a:pt x="1847875" y="4545593"/>
                  </a:lnTo>
                  <a:cubicBezTo>
                    <a:pt x="649047" y="4999411"/>
                    <a:pt x="0" y="5414769"/>
                    <a:pt x="0" y="5414769"/>
                  </a:cubicBezTo>
                  <a:cubicBezTo>
                    <a:pt x="0" y="5414769"/>
                    <a:pt x="496927" y="5061426"/>
                    <a:pt x="1416606" y="4635574"/>
                  </a:cubicBezTo>
                  <a:lnTo>
                    <a:pt x="1464423" y="4614374"/>
                  </a:lnTo>
                  <a:lnTo>
                    <a:pt x="1448902" y="4609328"/>
                  </a:lnTo>
                  <a:cubicBezTo>
                    <a:pt x="1368726" y="4583678"/>
                    <a:pt x="1007932" y="4472670"/>
                    <a:pt x="366521" y="4338115"/>
                  </a:cubicBezTo>
                  <a:cubicBezTo>
                    <a:pt x="916302" y="4407314"/>
                    <a:pt x="1362999" y="4511114"/>
                    <a:pt x="1551986" y="4558690"/>
                  </a:cubicBezTo>
                  <a:lnTo>
                    <a:pt x="1576016" y="4564899"/>
                  </a:lnTo>
                  <a:lnTo>
                    <a:pt x="1836421" y="4449446"/>
                  </a:lnTo>
                  <a:cubicBezTo>
                    <a:pt x="1984843" y="4386469"/>
                    <a:pt x="2141676" y="4322831"/>
                    <a:pt x="2306704" y="4259351"/>
                  </a:cubicBezTo>
                  <a:lnTo>
                    <a:pt x="2332017" y="4250134"/>
                  </a:lnTo>
                  <a:lnTo>
                    <a:pt x="2278823" y="4223712"/>
                  </a:lnTo>
                  <a:cubicBezTo>
                    <a:pt x="2071224" y="4124273"/>
                    <a:pt x="1550077" y="3899455"/>
                    <a:pt x="702498" y="3691931"/>
                  </a:cubicBezTo>
                  <a:cubicBezTo>
                    <a:pt x="1550077" y="3830281"/>
                    <a:pt x="2225850" y="4072392"/>
                    <a:pt x="2510762" y="4184801"/>
                  </a:cubicBezTo>
                  <a:lnTo>
                    <a:pt x="2511085" y="4184931"/>
                  </a:lnTo>
                  <a:lnTo>
                    <a:pt x="2826158" y="4070203"/>
                  </a:lnTo>
                  <a:lnTo>
                    <a:pt x="3210031" y="3946184"/>
                  </a:lnTo>
                  <a:lnTo>
                    <a:pt x="3209023" y="3945367"/>
                  </a:lnTo>
                  <a:cubicBezTo>
                    <a:pt x="3075814" y="3838995"/>
                    <a:pt x="2477832" y="3388284"/>
                    <a:pt x="1435539" y="2984661"/>
                  </a:cubicBezTo>
                  <a:cubicBezTo>
                    <a:pt x="2504558" y="3253743"/>
                    <a:pt x="3246189" y="3758271"/>
                    <a:pt x="3414893" y="3880199"/>
                  </a:cubicBezTo>
                  <a:lnTo>
                    <a:pt x="3415582" y="3880705"/>
                  </a:lnTo>
                  <a:lnTo>
                    <a:pt x="3955279" y="3729040"/>
                  </a:lnTo>
                  <a:lnTo>
                    <a:pt x="3945758" y="3718522"/>
                  </a:lnTo>
                  <a:cubicBezTo>
                    <a:pt x="3703506" y="3454872"/>
                    <a:pt x="2976072" y="2718993"/>
                    <a:pt x="2107494" y="2369021"/>
                  </a:cubicBezTo>
                  <a:cubicBezTo>
                    <a:pt x="2909259" y="2622847"/>
                    <a:pt x="3745384" y="3292024"/>
                    <a:pt x="4113336" y="3610748"/>
                  </a:cubicBezTo>
                  <a:lnTo>
                    <a:pt x="4183636" y="3672463"/>
                  </a:lnTo>
                  <a:lnTo>
                    <a:pt x="4666568" y="3557563"/>
                  </a:lnTo>
                  <a:lnTo>
                    <a:pt x="4772740" y="3536993"/>
                  </a:lnTo>
                  <a:lnTo>
                    <a:pt x="4757849" y="3516227"/>
                  </a:lnTo>
                  <a:cubicBezTo>
                    <a:pt x="4585804" y="3279421"/>
                    <a:pt x="3840831" y="2303595"/>
                    <a:pt x="2932165" y="1845966"/>
                  </a:cubicBezTo>
                  <a:cubicBezTo>
                    <a:pt x="3840831" y="2195918"/>
                    <a:pt x="4772882" y="3228947"/>
                    <a:pt x="4991696" y="3481737"/>
                  </a:cubicBezTo>
                  <a:lnTo>
                    <a:pt x="5001122" y="3492744"/>
                  </a:lnTo>
                  <a:lnTo>
                    <a:pt x="5369730" y="3421327"/>
                  </a:lnTo>
                  <a:lnTo>
                    <a:pt x="5604053" y="3383814"/>
                  </a:lnTo>
                  <a:lnTo>
                    <a:pt x="5594033" y="3364431"/>
                  </a:lnTo>
                  <a:cubicBezTo>
                    <a:pt x="5472516" y="3133993"/>
                    <a:pt x="4921303" y="2161781"/>
                    <a:pt x="3879010" y="1354408"/>
                  </a:cubicBezTo>
                  <a:cubicBezTo>
                    <a:pt x="4974754" y="2027219"/>
                    <a:pt x="5672957" y="3076804"/>
                    <a:pt x="5830386" y="3328688"/>
                  </a:cubicBezTo>
                  <a:lnTo>
                    <a:pt x="5842304" y="3348079"/>
                  </a:lnTo>
                  <a:lnTo>
                    <a:pt x="6115575" y="3310599"/>
                  </a:lnTo>
                  <a:cubicBezTo>
                    <a:pt x="6243367" y="3294543"/>
                    <a:pt x="6372884" y="3279755"/>
                    <a:pt x="6504098" y="3266336"/>
                  </a:cubicBezTo>
                  <a:lnTo>
                    <a:pt x="6598762" y="3257779"/>
                  </a:lnTo>
                  <a:lnTo>
                    <a:pt x="6570327" y="3212767"/>
                  </a:lnTo>
                  <a:cubicBezTo>
                    <a:pt x="6263542" y="2729725"/>
                    <a:pt x="5213375" y="1149516"/>
                    <a:pt x="4337161" y="708225"/>
                  </a:cubicBezTo>
                  <a:cubicBezTo>
                    <a:pt x="5245827" y="1031261"/>
                    <a:pt x="6528649" y="2791136"/>
                    <a:pt x="6835156" y="3226058"/>
                  </a:cubicBezTo>
                  <a:lnTo>
                    <a:pt x="6841984" y="3235791"/>
                  </a:lnTo>
                  <a:lnTo>
                    <a:pt x="6902805" y="3230293"/>
                  </a:lnTo>
                  <a:cubicBezTo>
                    <a:pt x="7173878" y="3211064"/>
                    <a:pt x="7436837" y="3199285"/>
                    <a:pt x="7691639" y="3194102"/>
                  </a:cubicBezTo>
                  <a:lnTo>
                    <a:pt x="7693375" y="3194089"/>
                  </a:lnTo>
                  <a:lnTo>
                    <a:pt x="7687507" y="3182754"/>
                  </a:lnTo>
                  <a:cubicBezTo>
                    <a:pt x="7501264" y="2826957"/>
                    <a:pt x="6666094" y="1346573"/>
                    <a:pt x="5222919" y="431425"/>
                  </a:cubicBezTo>
                  <a:cubicBezTo>
                    <a:pt x="6666094" y="1185076"/>
                    <a:pt x="7711728" y="2786583"/>
                    <a:pt x="7950586" y="3175184"/>
                  </a:cubicBezTo>
                  <a:lnTo>
                    <a:pt x="7960834" y="3192001"/>
                  </a:lnTo>
                  <a:lnTo>
                    <a:pt x="8067717" y="3191167"/>
                  </a:lnTo>
                  <a:cubicBezTo>
                    <a:pt x="8191033" y="3191766"/>
                    <a:pt x="8312305" y="3193907"/>
                    <a:pt x="8431525" y="3197483"/>
                  </a:cubicBezTo>
                  <a:lnTo>
                    <a:pt x="8645469" y="3206566"/>
                  </a:lnTo>
                  <a:lnTo>
                    <a:pt x="8629370" y="3162185"/>
                  </a:lnTo>
                  <a:cubicBezTo>
                    <a:pt x="8463142" y="2712577"/>
                    <a:pt x="7812425" y="1192729"/>
                    <a:pt x="6291937" y="154626"/>
                  </a:cubicBezTo>
                  <a:cubicBezTo>
                    <a:pt x="8035773" y="1241751"/>
                    <a:pt x="8700957" y="2909895"/>
                    <a:pt x="8810352" y="3213117"/>
                  </a:cubicBezTo>
                  <a:lnTo>
                    <a:pt x="8810763" y="3214278"/>
                  </a:lnTo>
                  <a:lnTo>
                    <a:pt x="9122197" y="3235296"/>
                  </a:lnTo>
                  <a:lnTo>
                    <a:pt x="9664416" y="3292046"/>
                  </a:lnTo>
                  <a:lnTo>
                    <a:pt x="9658510" y="3272811"/>
                  </a:lnTo>
                  <a:cubicBezTo>
                    <a:pt x="9542422" y="2904304"/>
                    <a:pt x="8964483" y="1346144"/>
                    <a:pt x="7147152" y="0"/>
                  </a:cubicBezTo>
                  <a:close/>
                </a:path>
              </a:pathLst>
            </a:custGeom>
            <a:gradFill>
              <a:gsLst>
                <a:gs pos="0">
                  <a:srgbClr val="77A35E">
                    <a:lumMod val="97000"/>
                    <a:lumOff val="3000"/>
                  </a:srgbClr>
                </a:gs>
                <a:gs pos="100000">
                  <a:srgbClr val="596F3B">
                    <a:lumMod val="97000"/>
                    <a:lumOff val="3000"/>
                  </a:srgbClr>
                </a:gs>
              </a:gsLst>
              <a:lin ang="0" scaled="1"/>
            </a:gradFill>
            <a:ln w="3175">
              <a:noFill/>
            </a:ln>
            <a:effectLst>
              <a:outerShdw dist="25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叶子高光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3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叶子高光"/>
            <p:cNvSpPr/>
            <p:nvPr/>
          </p:nvSpPr>
          <p:spPr>
            <a:xfrm>
              <a:off x="5032712" y="1212850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树枝"/>
            <p:cNvSpPr/>
            <p:nvPr/>
          </p:nvSpPr>
          <p:spPr>
            <a:xfrm>
              <a:off x="5997286" y="1555012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solidFill>
              <a:srgbClr val="6B3F1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树枝"/>
            <p:cNvSpPr/>
            <p:nvPr/>
          </p:nvSpPr>
          <p:spPr>
            <a:xfrm>
              <a:off x="5997286" y="1556466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/>
                </a:gs>
              </a:gsLst>
              <a:lin ang="1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任意多边形 73"/>
            <p:cNvSpPr/>
            <p:nvPr/>
          </p:nvSpPr>
          <p:spPr>
            <a:xfrm rot="18690886">
              <a:off x="6087770" y="1532846"/>
              <a:ext cx="36996" cy="110934"/>
            </a:xfrm>
            <a:custGeom>
              <a:avLst/>
              <a:gdLst>
                <a:gd name="connsiteX0" fmla="*/ 27382 w 60588"/>
                <a:gd name="connsiteY0" fmla="*/ 8955 h 181674"/>
                <a:gd name="connsiteX1" fmla="*/ 38612 w 60588"/>
                <a:gd name="connsiteY1" fmla="*/ 31590 h 181674"/>
                <a:gd name="connsiteX2" fmla="*/ 46449 w 60588"/>
                <a:gd name="connsiteY2" fmla="*/ 96744 h 181674"/>
                <a:gd name="connsiteX3" fmla="*/ 60588 w 60588"/>
                <a:gd name="connsiteY3" fmla="*/ 121728 h 181674"/>
                <a:gd name="connsiteX4" fmla="*/ 58659 w 60588"/>
                <a:gd name="connsiteY4" fmla="*/ 134945 h 181674"/>
                <a:gd name="connsiteX5" fmla="*/ 34238 w 60588"/>
                <a:gd name="connsiteY5" fmla="*/ 181674 h 181674"/>
                <a:gd name="connsiteX6" fmla="*/ 2415 w 60588"/>
                <a:gd name="connsiteY6" fmla="*/ 84232 h 181674"/>
                <a:gd name="connsiteX7" fmla="*/ 0 w 60588"/>
                <a:gd name="connsiteY7" fmla="*/ 28966 h 181674"/>
                <a:gd name="connsiteX8" fmla="*/ 16856 w 60588"/>
                <a:gd name="connsiteY8" fmla="*/ 0 h 181674"/>
                <a:gd name="connsiteX9" fmla="*/ 27382 w 60588"/>
                <a:gd name="connsiteY9" fmla="*/ 8955 h 18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8" h="181674">
                  <a:moveTo>
                    <a:pt x="27382" y="8955"/>
                  </a:moveTo>
                  <a:cubicBezTo>
                    <a:pt x="30234" y="11638"/>
                    <a:pt x="33203" y="16602"/>
                    <a:pt x="38612" y="31590"/>
                  </a:cubicBezTo>
                  <a:cubicBezTo>
                    <a:pt x="39028" y="62828"/>
                    <a:pt x="42107" y="82946"/>
                    <a:pt x="46449" y="96744"/>
                  </a:cubicBezTo>
                  <a:lnTo>
                    <a:pt x="60588" y="121728"/>
                  </a:lnTo>
                  <a:lnTo>
                    <a:pt x="58659" y="134945"/>
                  </a:lnTo>
                  <a:cubicBezTo>
                    <a:pt x="52409" y="163816"/>
                    <a:pt x="43775" y="181674"/>
                    <a:pt x="34238" y="181674"/>
                  </a:cubicBezTo>
                  <a:cubicBezTo>
                    <a:pt x="19933" y="181674"/>
                    <a:pt x="7658" y="141494"/>
                    <a:pt x="2415" y="84232"/>
                  </a:cubicBezTo>
                  <a:lnTo>
                    <a:pt x="0" y="28966"/>
                  </a:lnTo>
                  <a:lnTo>
                    <a:pt x="16856" y="0"/>
                  </a:lnTo>
                  <a:cubicBezTo>
                    <a:pt x="21796" y="5867"/>
                    <a:pt x="24531" y="6271"/>
                    <a:pt x="27382" y="895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>
                    <a:alpha val="30000"/>
                    <a:lumMod val="50000"/>
                    <a:lumOff val="50000"/>
                  </a:srgbClr>
                </a:gs>
              </a:gsLst>
              <a:lin ang="78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主体暗部补充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37F1E"/>
                </a:gs>
                <a:gs pos="42000">
                  <a:srgbClr val="4E9101">
                    <a:alpha val="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主体暗部补充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37F1E">
                    <a:alpha val="70000"/>
                  </a:srgbClr>
                </a:gs>
                <a:gs pos="50000">
                  <a:srgbClr val="4E9101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主体高光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主体高光1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0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全高光"/>
            <p:cNvSpPr/>
            <p:nvPr/>
          </p:nvSpPr>
          <p:spPr>
            <a:xfrm>
              <a:off x="4992528" y="1780802"/>
              <a:ext cx="2088456" cy="1836952"/>
            </a:xfrm>
            <a:custGeom>
              <a:avLst/>
              <a:gdLst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007475 w 3420224"/>
                <a:gd name="connsiteY2" fmla="*/ 77679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217025 w 3420224"/>
                <a:gd name="connsiteY2" fmla="*/ 144354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59900 w 3420224"/>
                <a:gd name="connsiteY2" fmla="*/ 168168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21800 w 3420224"/>
                <a:gd name="connsiteY2" fmla="*/ 163406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675727 w 3420224"/>
                <a:gd name="connsiteY0" fmla="*/ 27891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0" fmla="*/ 675727 w 3420224"/>
                <a:gd name="connsiteY0" fmla="*/ 28071 h 3004649"/>
                <a:gd name="connsiteX1" fmla="*/ 773629 w 3420224"/>
                <a:gd name="connsiteY1" fmla="*/ 180 h 3004649"/>
                <a:gd name="connsiteX2" fmla="*/ 1302750 w 3420224"/>
                <a:gd name="connsiteY2" fmla="*/ 147619 h 3004649"/>
                <a:gd name="connsiteX3" fmla="*/ 1723541 w 3420224"/>
                <a:gd name="connsiteY3" fmla="*/ 80302 h 3004649"/>
                <a:gd name="connsiteX4" fmla="*/ 2474727 w 3420224"/>
                <a:gd name="connsiteY4" fmla="*/ 71417 h 3004649"/>
                <a:gd name="connsiteX5" fmla="*/ 3241651 w 3420224"/>
                <a:gd name="connsiteY5" fmla="*/ 630080 h 3004649"/>
                <a:gd name="connsiteX6" fmla="*/ 3262672 w 3420224"/>
                <a:gd name="connsiteY6" fmla="*/ 694539 h 3004649"/>
                <a:gd name="connsiteX7" fmla="*/ 3307492 w 3420224"/>
                <a:gd name="connsiteY7" fmla="*/ 695883 h 3004649"/>
                <a:gd name="connsiteX8" fmla="*/ 3331087 w 3420224"/>
                <a:gd name="connsiteY8" fmla="*/ 758096 h 3004649"/>
                <a:gd name="connsiteX9" fmla="*/ 3418721 w 3420224"/>
                <a:gd name="connsiteY9" fmla="*/ 1525523 h 3004649"/>
                <a:gd name="connsiteX10" fmla="*/ 2216954 w 3420224"/>
                <a:gd name="connsiteY10" fmla="*/ 2981775 h 3004649"/>
                <a:gd name="connsiteX11" fmla="*/ 1232017 w 3420224"/>
                <a:gd name="connsiteY11" fmla="*/ 2976698 h 3004649"/>
                <a:gd name="connsiteX12" fmla="*/ 0 w 3420224"/>
                <a:gd name="connsiteY12" fmla="*/ 1375752 h 3004649"/>
                <a:gd name="connsiteX13" fmla="*/ 62692 w 3420224"/>
                <a:gd name="connsiteY13" fmla="*/ 763455 h 3004649"/>
                <a:gd name="connsiteX14" fmla="*/ 82078 w 3420224"/>
                <a:gd name="connsiteY14" fmla="*/ 695883 h 3004649"/>
                <a:gd name="connsiteX15" fmla="*/ 91837 w 3420224"/>
                <a:gd name="connsiteY15" fmla="*/ 693503 h 3004649"/>
                <a:gd name="connsiteX16" fmla="*/ 84873 w 3420224"/>
                <a:gd name="connsiteY16" fmla="*/ 693502 h 3004649"/>
                <a:gd name="connsiteX17" fmla="*/ 95827 w 3420224"/>
                <a:gd name="connsiteY17" fmla="*/ 661988 h 3004649"/>
                <a:gd name="connsiteX18" fmla="*/ 93281 w 3420224"/>
                <a:gd name="connsiteY18" fmla="*/ 661961 h 3004649"/>
                <a:gd name="connsiteX19" fmla="*/ 99031 w 3420224"/>
                <a:gd name="connsiteY19" fmla="*/ 641919 h 3004649"/>
                <a:gd name="connsiteX20" fmla="*/ 675727 w 3420224"/>
                <a:gd name="connsiteY20" fmla="*/ 28071 h 3004649"/>
                <a:gd name="connsiteX0" fmla="*/ 675727 w 3420224"/>
                <a:gd name="connsiteY0" fmla="*/ 31822 h 3008400"/>
                <a:gd name="connsiteX1" fmla="*/ 773629 w 3420224"/>
                <a:gd name="connsiteY1" fmla="*/ 3931 h 3008400"/>
                <a:gd name="connsiteX2" fmla="*/ 1302750 w 3420224"/>
                <a:gd name="connsiteY2" fmla="*/ 151370 h 3008400"/>
                <a:gd name="connsiteX3" fmla="*/ 1723541 w 3420224"/>
                <a:gd name="connsiteY3" fmla="*/ 84053 h 3008400"/>
                <a:gd name="connsiteX4" fmla="*/ 2474727 w 3420224"/>
                <a:gd name="connsiteY4" fmla="*/ 75168 h 3008400"/>
                <a:gd name="connsiteX5" fmla="*/ 3241651 w 3420224"/>
                <a:gd name="connsiteY5" fmla="*/ 633831 h 3008400"/>
                <a:gd name="connsiteX6" fmla="*/ 3262672 w 3420224"/>
                <a:gd name="connsiteY6" fmla="*/ 698290 h 3008400"/>
                <a:gd name="connsiteX7" fmla="*/ 3307492 w 3420224"/>
                <a:gd name="connsiteY7" fmla="*/ 699634 h 3008400"/>
                <a:gd name="connsiteX8" fmla="*/ 3331087 w 3420224"/>
                <a:gd name="connsiteY8" fmla="*/ 761847 h 3008400"/>
                <a:gd name="connsiteX9" fmla="*/ 3418721 w 3420224"/>
                <a:gd name="connsiteY9" fmla="*/ 1529274 h 3008400"/>
                <a:gd name="connsiteX10" fmla="*/ 2216954 w 3420224"/>
                <a:gd name="connsiteY10" fmla="*/ 2985526 h 3008400"/>
                <a:gd name="connsiteX11" fmla="*/ 1232017 w 3420224"/>
                <a:gd name="connsiteY11" fmla="*/ 2980449 h 3008400"/>
                <a:gd name="connsiteX12" fmla="*/ 0 w 3420224"/>
                <a:gd name="connsiteY12" fmla="*/ 1379503 h 3008400"/>
                <a:gd name="connsiteX13" fmla="*/ 62692 w 3420224"/>
                <a:gd name="connsiteY13" fmla="*/ 767206 h 3008400"/>
                <a:gd name="connsiteX14" fmla="*/ 82078 w 3420224"/>
                <a:gd name="connsiteY14" fmla="*/ 699634 h 3008400"/>
                <a:gd name="connsiteX15" fmla="*/ 91837 w 3420224"/>
                <a:gd name="connsiteY15" fmla="*/ 697254 h 3008400"/>
                <a:gd name="connsiteX16" fmla="*/ 84873 w 3420224"/>
                <a:gd name="connsiteY16" fmla="*/ 697253 h 3008400"/>
                <a:gd name="connsiteX17" fmla="*/ 95827 w 3420224"/>
                <a:gd name="connsiteY17" fmla="*/ 665739 h 3008400"/>
                <a:gd name="connsiteX18" fmla="*/ 93281 w 3420224"/>
                <a:gd name="connsiteY18" fmla="*/ 665712 h 3008400"/>
                <a:gd name="connsiteX19" fmla="*/ 99031 w 3420224"/>
                <a:gd name="connsiteY19" fmla="*/ 645670 h 3008400"/>
                <a:gd name="connsiteX20" fmla="*/ 675727 w 3420224"/>
                <a:gd name="connsiteY20" fmla="*/ 31822 h 3008400"/>
                <a:gd name="connsiteX0" fmla="*/ 675727 w 3420224"/>
                <a:gd name="connsiteY0" fmla="*/ 32098 h 3008676"/>
                <a:gd name="connsiteX1" fmla="*/ 773629 w 3420224"/>
                <a:gd name="connsiteY1" fmla="*/ 4207 h 3008676"/>
                <a:gd name="connsiteX2" fmla="*/ 1302750 w 3420224"/>
                <a:gd name="connsiteY2" fmla="*/ 151646 h 3008676"/>
                <a:gd name="connsiteX3" fmla="*/ 1723541 w 3420224"/>
                <a:gd name="connsiteY3" fmla="*/ 84329 h 3008676"/>
                <a:gd name="connsiteX4" fmla="*/ 2474727 w 3420224"/>
                <a:gd name="connsiteY4" fmla="*/ 75444 h 3008676"/>
                <a:gd name="connsiteX5" fmla="*/ 3241651 w 3420224"/>
                <a:gd name="connsiteY5" fmla="*/ 634107 h 3008676"/>
                <a:gd name="connsiteX6" fmla="*/ 3262672 w 3420224"/>
                <a:gd name="connsiteY6" fmla="*/ 698566 h 3008676"/>
                <a:gd name="connsiteX7" fmla="*/ 3307492 w 3420224"/>
                <a:gd name="connsiteY7" fmla="*/ 699910 h 3008676"/>
                <a:gd name="connsiteX8" fmla="*/ 3331087 w 3420224"/>
                <a:gd name="connsiteY8" fmla="*/ 762123 h 3008676"/>
                <a:gd name="connsiteX9" fmla="*/ 3418721 w 3420224"/>
                <a:gd name="connsiteY9" fmla="*/ 1529550 h 3008676"/>
                <a:gd name="connsiteX10" fmla="*/ 2216954 w 3420224"/>
                <a:gd name="connsiteY10" fmla="*/ 2985802 h 3008676"/>
                <a:gd name="connsiteX11" fmla="*/ 1232017 w 3420224"/>
                <a:gd name="connsiteY11" fmla="*/ 2980725 h 3008676"/>
                <a:gd name="connsiteX12" fmla="*/ 0 w 3420224"/>
                <a:gd name="connsiteY12" fmla="*/ 1379779 h 3008676"/>
                <a:gd name="connsiteX13" fmla="*/ 62692 w 3420224"/>
                <a:gd name="connsiteY13" fmla="*/ 767482 h 3008676"/>
                <a:gd name="connsiteX14" fmla="*/ 82078 w 3420224"/>
                <a:gd name="connsiteY14" fmla="*/ 699910 h 3008676"/>
                <a:gd name="connsiteX15" fmla="*/ 91837 w 3420224"/>
                <a:gd name="connsiteY15" fmla="*/ 697530 h 3008676"/>
                <a:gd name="connsiteX16" fmla="*/ 84873 w 3420224"/>
                <a:gd name="connsiteY16" fmla="*/ 697529 h 3008676"/>
                <a:gd name="connsiteX17" fmla="*/ 95827 w 3420224"/>
                <a:gd name="connsiteY17" fmla="*/ 666015 h 3008676"/>
                <a:gd name="connsiteX18" fmla="*/ 93281 w 3420224"/>
                <a:gd name="connsiteY18" fmla="*/ 665988 h 3008676"/>
                <a:gd name="connsiteX19" fmla="*/ 99031 w 3420224"/>
                <a:gd name="connsiteY19" fmla="*/ 645946 h 3008676"/>
                <a:gd name="connsiteX20" fmla="*/ 675727 w 3420224"/>
                <a:gd name="connsiteY20" fmla="*/ 32098 h 3008676"/>
                <a:gd name="connsiteX0" fmla="*/ 675727 w 3420224"/>
                <a:gd name="connsiteY0" fmla="*/ 31760 h 3008338"/>
                <a:gd name="connsiteX1" fmla="*/ 773629 w 3420224"/>
                <a:gd name="connsiteY1" fmla="*/ 3869 h 3008338"/>
                <a:gd name="connsiteX2" fmla="*/ 1302750 w 3420224"/>
                <a:gd name="connsiteY2" fmla="*/ 151308 h 3008338"/>
                <a:gd name="connsiteX3" fmla="*/ 1723541 w 3420224"/>
                <a:gd name="connsiteY3" fmla="*/ 83991 h 3008338"/>
                <a:gd name="connsiteX4" fmla="*/ 2474727 w 3420224"/>
                <a:gd name="connsiteY4" fmla="*/ 75106 h 3008338"/>
                <a:gd name="connsiteX5" fmla="*/ 3241651 w 3420224"/>
                <a:gd name="connsiteY5" fmla="*/ 633769 h 3008338"/>
                <a:gd name="connsiteX6" fmla="*/ 3262672 w 3420224"/>
                <a:gd name="connsiteY6" fmla="*/ 698228 h 3008338"/>
                <a:gd name="connsiteX7" fmla="*/ 3307492 w 3420224"/>
                <a:gd name="connsiteY7" fmla="*/ 699572 h 3008338"/>
                <a:gd name="connsiteX8" fmla="*/ 3331087 w 3420224"/>
                <a:gd name="connsiteY8" fmla="*/ 761785 h 3008338"/>
                <a:gd name="connsiteX9" fmla="*/ 3418721 w 3420224"/>
                <a:gd name="connsiteY9" fmla="*/ 1529212 h 3008338"/>
                <a:gd name="connsiteX10" fmla="*/ 2216954 w 3420224"/>
                <a:gd name="connsiteY10" fmla="*/ 2985464 h 3008338"/>
                <a:gd name="connsiteX11" fmla="*/ 1232017 w 3420224"/>
                <a:gd name="connsiteY11" fmla="*/ 2980387 h 3008338"/>
                <a:gd name="connsiteX12" fmla="*/ 0 w 3420224"/>
                <a:gd name="connsiteY12" fmla="*/ 1379441 h 3008338"/>
                <a:gd name="connsiteX13" fmla="*/ 62692 w 3420224"/>
                <a:gd name="connsiteY13" fmla="*/ 767144 h 3008338"/>
                <a:gd name="connsiteX14" fmla="*/ 82078 w 3420224"/>
                <a:gd name="connsiteY14" fmla="*/ 699572 h 3008338"/>
                <a:gd name="connsiteX15" fmla="*/ 91837 w 3420224"/>
                <a:gd name="connsiteY15" fmla="*/ 697192 h 3008338"/>
                <a:gd name="connsiteX16" fmla="*/ 84873 w 3420224"/>
                <a:gd name="connsiteY16" fmla="*/ 697191 h 3008338"/>
                <a:gd name="connsiteX17" fmla="*/ 95827 w 3420224"/>
                <a:gd name="connsiteY17" fmla="*/ 665677 h 3008338"/>
                <a:gd name="connsiteX18" fmla="*/ 93281 w 3420224"/>
                <a:gd name="connsiteY18" fmla="*/ 665650 h 3008338"/>
                <a:gd name="connsiteX19" fmla="*/ 99031 w 3420224"/>
                <a:gd name="connsiteY19" fmla="*/ 645608 h 3008338"/>
                <a:gd name="connsiteX20" fmla="*/ 675727 w 3420224"/>
                <a:gd name="connsiteY20" fmla="*/ 31760 h 30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0224" h="3008338">
                  <a:moveTo>
                    <a:pt x="675727" y="31760"/>
                  </a:moveTo>
                  <a:cubicBezTo>
                    <a:pt x="708361" y="22463"/>
                    <a:pt x="741243" y="13997"/>
                    <a:pt x="773629" y="3869"/>
                  </a:cubicBezTo>
                  <a:cubicBezTo>
                    <a:pt x="873689" y="-27424"/>
                    <a:pt x="1004731" y="141129"/>
                    <a:pt x="1302750" y="151308"/>
                  </a:cubicBezTo>
                  <a:cubicBezTo>
                    <a:pt x="1461538" y="156731"/>
                    <a:pt x="1484852" y="81029"/>
                    <a:pt x="1723541" y="83991"/>
                  </a:cubicBezTo>
                  <a:cubicBezTo>
                    <a:pt x="1968083" y="83991"/>
                    <a:pt x="2286284" y="186983"/>
                    <a:pt x="2474727" y="75106"/>
                  </a:cubicBezTo>
                  <a:cubicBezTo>
                    <a:pt x="2697499" y="-57152"/>
                    <a:pt x="3114333" y="302133"/>
                    <a:pt x="3241651" y="633769"/>
                  </a:cubicBezTo>
                  <a:lnTo>
                    <a:pt x="3262672" y="698228"/>
                  </a:lnTo>
                  <a:lnTo>
                    <a:pt x="3307492" y="699572"/>
                  </a:lnTo>
                  <a:lnTo>
                    <a:pt x="3331087" y="761785"/>
                  </a:lnTo>
                  <a:cubicBezTo>
                    <a:pt x="3397683" y="982536"/>
                    <a:pt x="3427513" y="1241357"/>
                    <a:pt x="3418721" y="1529212"/>
                  </a:cubicBezTo>
                  <a:cubicBezTo>
                    <a:pt x="3395275" y="2296826"/>
                    <a:pt x="2565574" y="2946540"/>
                    <a:pt x="2216954" y="2985464"/>
                  </a:cubicBezTo>
                  <a:cubicBezTo>
                    <a:pt x="1868334" y="3024387"/>
                    <a:pt x="1550175" y="3007464"/>
                    <a:pt x="1232017" y="2980387"/>
                  </a:cubicBezTo>
                  <a:cubicBezTo>
                    <a:pt x="913859" y="2953309"/>
                    <a:pt x="-741" y="2358878"/>
                    <a:pt x="0" y="1379441"/>
                  </a:cubicBezTo>
                  <a:cubicBezTo>
                    <a:pt x="185" y="1134582"/>
                    <a:pt x="22060" y="933437"/>
                    <a:pt x="62692" y="767144"/>
                  </a:cubicBezTo>
                  <a:lnTo>
                    <a:pt x="82078" y="699572"/>
                  </a:lnTo>
                  <a:lnTo>
                    <a:pt x="91837" y="697192"/>
                  </a:lnTo>
                  <a:lnTo>
                    <a:pt x="84873" y="697191"/>
                  </a:lnTo>
                  <a:lnTo>
                    <a:pt x="95827" y="665677"/>
                  </a:lnTo>
                  <a:lnTo>
                    <a:pt x="93281" y="665650"/>
                  </a:lnTo>
                  <a:lnTo>
                    <a:pt x="99031" y="645608"/>
                  </a:lnTo>
                  <a:cubicBezTo>
                    <a:pt x="211144" y="309413"/>
                    <a:pt x="414508" y="138443"/>
                    <a:pt x="675727" y="317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6AA31F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叶子下高光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叶子下高光2"/>
            <p:cNvSpPr/>
            <p:nvPr/>
          </p:nvSpPr>
          <p:spPr>
            <a:xfrm>
              <a:off x="5523268" y="1702716"/>
              <a:ext cx="428142" cy="216995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叶子下高光3"/>
            <p:cNvSpPr/>
            <p:nvPr/>
          </p:nvSpPr>
          <p:spPr>
            <a:xfrm>
              <a:off x="5551293" y="1731001"/>
              <a:ext cx="365420" cy="18520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叶子下高光扣边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7D00"/>
                </a:gs>
                <a:gs pos="74000">
                  <a:schemeClr val="bg1">
                    <a:alpha val="0"/>
                  </a:schemeClr>
                </a:gs>
              </a:gsLst>
              <a:lin ang="168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左侧高光"/>
            <p:cNvSpPr/>
            <p:nvPr/>
          </p:nvSpPr>
          <p:spPr>
            <a:xfrm>
              <a:off x="5010007" y="2054881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左侧高光"/>
            <p:cNvSpPr/>
            <p:nvPr/>
          </p:nvSpPr>
          <p:spPr>
            <a:xfrm>
              <a:off x="4986742" y="2003699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新月形 1374"/>
            <p:cNvSpPr/>
            <p:nvPr/>
          </p:nvSpPr>
          <p:spPr>
            <a:xfrm rot="2592877">
              <a:off x="5126529" y="1959816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新月形 1374"/>
            <p:cNvSpPr/>
            <p:nvPr/>
          </p:nvSpPr>
          <p:spPr>
            <a:xfrm rot="3546292">
              <a:off x="5162166" y="1949514"/>
              <a:ext cx="222270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新月形 1374"/>
            <p:cNvSpPr/>
            <p:nvPr/>
          </p:nvSpPr>
          <p:spPr>
            <a:xfrm rot="3943148">
              <a:off x="5175048" y="1901182"/>
              <a:ext cx="263767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新月形 1374"/>
            <p:cNvSpPr/>
            <p:nvPr/>
          </p:nvSpPr>
          <p:spPr>
            <a:xfrm rot="4157702">
              <a:off x="5213570" y="1898690"/>
              <a:ext cx="244467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新月形 1374"/>
            <p:cNvSpPr/>
            <p:nvPr/>
          </p:nvSpPr>
          <p:spPr>
            <a:xfrm rot="4492584">
              <a:off x="5283579" y="1887685"/>
              <a:ext cx="228213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新月形 1374"/>
            <p:cNvSpPr/>
            <p:nvPr/>
          </p:nvSpPr>
          <p:spPr>
            <a:xfrm rot="2876896">
              <a:off x="5112224" y="1965352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新月形 1374"/>
            <p:cNvSpPr/>
            <p:nvPr/>
          </p:nvSpPr>
          <p:spPr>
            <a:xfrm rot="2323411">
              <a:off x="5095245" y="2014810"/>
              <a:ext cx="202276" cy="540362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5725625" y="1817544"/>
              <a:ext cx="752635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5757891" y="1817544"/>
              <a:ext cx="688101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5716886" y="1817544"/>
              <a:ext cx="770112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暗色"/>
            <p:cNvSpPr/>
            <p:nvPr/>
          </p:nvSpPr>
          <p:spPr>
            <a:xfrm rot="21299532">
              <a:off x="5557724" y="1783609"/>
              <a:ext cx="1151835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6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暗色2"/>
            <p:cNvSpPr/>
            <p:nvPr/>
          </p:nvSpPr>
          <p:spPr>
            <a:xfrm rot="21299532">
              <a:off x="5309991" y="1793940"/>
              <a:ext cx="1682476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4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暗色3"/>
            <p:cNvSpPr/>
            <p:nvPr/>
          </p:nvSpPr>
          <p:spPr>
            <a:xfrm rot="21299532">
              <a:off x="5036366" y="1823881"/>
              <a:ext cx="2168892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54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高光"/>
            <p:cNvSpPr>
              <a:spLocks noChangeAspect="1"/>
            </p:cNvSpPr>
            <p:nvPr/>
          </p:nvSpPr>
          <p:spPr>
            <a:xfrm>
              <a:off x="5061664" y="1754262"/>
              <a:ext cx="1937967" cy="430712"/>
            </a:xfrm>
            <a:custGeom>
              <a:avLst/>
              <a:gdLst>
                <a:gd name="connsiteX0" fmla="*/ 682290 w 3169830"/>
                <a:gd name="connsiteY0" fmla="*/ 0 h 702146"/>
                <a:gd name="connsiteX1" fmla="*/ 680348 w 3169830"/>
                <a:gd name="connsiteY1" fmla="*/ 6442 h 702146"/>
                <a:gd name="connsiteX2" fmla="*/ 914194 w 3169830"/>
                <a:gd name="connsiteY2" fmla="*/ 77679 h 702146"/>
                <a:gd name="connsiteX3" fmla="*/ 1630260 w 3169830"/>
                <a:gd name="connsiteY3" fmla="*/ 86564 h 702146"/>
                <a:gd name="connsiteX4" fmla="*/ 2381446 w 3169830"/>
                <a:gd name="connsiteY4" fmla="*/ 77679 h 702146"/>
                <a:gd name="connsiteX5" fmla="*/ 3169830 w 3169830"/>
                <a:gd name="connsiteY5" fmla="*/ 702146 h 702146"/>
                <a:gd name="connsiteX6" fmla="*/ 0 w 3169830"/>
                <a:gd name="connsiteY6" fmla="*/ 668223 h 702146"/>
                <a:gd name="connsiteX7" fmla="*/ 5750 w 3169830"/>
                <a:gd name="connsiteY7" fmla="*/ 648181 h 702146"/>
                <a:gd name="connsiteX8" fmla="*/ 582446 w 3169830"/>
                <a:gd name="connsiteY8" fmla="*/ 34333 h 702146"/>
                <a:gd name="connsiteX0" fmla="*/ 682290 w 3169830"/>
                <a:gd name="connsiteY0" fmla="*/ 0 h 702146"/>
                <a:gd name="connsiteX1" fmla="*/ 914194 w 3169830"/>
                <a:gd name="connsiteY1" fmla="*/ 776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291 h 702437"/>
                <a:gd name="connsiteX1" fmla="*/ 1184069 w 3169830"/>
                <a:gd name="connsiteY1" fmla="*/ 179570 h 702437"/>
                <a:gd name="connsiteX2" fmla="*/ 1630260 w 3169830"/>
                <a:gd name="connsiteY2" fmla="*/ 86855 h 702437"/>
                <a:gd name="connsiteX3" fmla="*/ 2381446 w 3169830"/>
                <a:gd name="connsiteY3" fmla="*/ 77970 h 702437"/>
                <a:gd name="connsiteX4" fmla="*/ 3169830 w 3169830"/>
                <a:gd name="connsiteY4" fmla="*/ 702437 h 702437"/>
                <a:gd name="connsiteX5" fmla="*/ 0 w 3169830"/>
                <a:gd name="connsiteY5" fmla="*/ 668514 h 702437"/>
                <a:gd name="connsiteX6" fmla="*/ 5750 w 3169830"/>
                <a:gd name="connsiteY6" fmla="*/ 648472 h 702437"/>
                <a:gd name="connsiteX7" fmla="*/ 582446 w 3169830"/>
                <a:gd name="connsiteY7" fmla="*/ 34624 h 702437"/>
                <a:gd name="connsiteX8" fmla="*/ 682290 w 3169830"/>
                <a:gd name="connsiteY8" fmla="*/ 291 h 702437"/>
                <a:gd name="connsiteX0" fmla="*/ 682290 w 3169830"/>
                <a:gd name="connsiteY0" fmla="*/ 863 h 703009"/>
                <a:gd name="connsiteX1" fmla="*/ 1184069 w 3169830"/>
                <a:gd name="connsiteY1" fmla="*/ 180142 h 703009"/>
                <a:gd name="connsiteX2" fmla="*/ 1630260 w 3169830"/>
                <a:gd name="connsiteY2" fmla="*/ 87427 h 703009"/>
                <a:gd name="connsiteX3" fmla="*/ 2381446 w 3169830"/>
                <a:gd name="connsiteY3" fmla="*/ 78542 h 703009"/>
                <a:gd name="connsiteX4" fmla="*/ 3169830 w 3169830"/>
                <a:gd name="connsiteY4" fmla="*/ 703009 h 703009"/>
                <a:gd name="connsiteX5" fmla="*/ 0 w 3169830"/>
                <a:gd name="connsiteY5" fmla="*/ 669086 h 703009"/>
                <a:gd name="connsiteX6" fmla="*/ 5750 w 3169830"/>
                <a:gd name="connsiteY6" fmla="*/ 649044 h 703009"/>
                <a:gd name="connsiteX7" fmla="*/ 582446 w 3169830"/>
                <a:gd name="connsiteY7" fmla="*/ 35196 h 703009"/>
                <a:gd name="connsiteX8" fmla="*/ 682290 w 3169830"/>
                <a:gd name="connsiteY8" fmla="*/ 863 h 703009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9830" h="704492">
                  <a:moveTo>
                    <a:pt x="682290" y="2346"/>
                  </a:moveTo>
                  <a:cubicBezTo>
                    <a:pt x="770004" y="-22778"/>
                    <a:pt x="898551" y="161651"/>
                    <a:pt x="1184069" y="181625"/>
                  </a:cubicBezTo>
                  <a:cubicBezTo>
                    <a:pt x="1357821" y="193780"/>
                    <a:pt x="1478353" y="88910"/>
                    <a:pt x="1630260" y="88910"/>
                  </a:cubicBezTo>
                  <a:cubicBezTo>
                    <a:pt x="1874802" y="88910"/>
                    <a:pt x="2193003" y="191902"/>
                    <a:pt x="2381446" y="80025"/>
                  </a:cubicBezTo>
                  <a:cubicBezTo>
                    <a:pt x="2619069" y="-61050"/>
                    <a:pt x="3077492" y="357141"/>
                    <a:pt x="3169830" y="704492"/>
                  </a:cubicBezTo>
                  <a:lnTo>
                    <a:pt x="0" y="670569"/>
                  </a:lnTo>
                  <a:lnTo>
                    <a:pt x="5750" y="650527"/>
                  </a:lnTo>
                  <a:cubicBezTo>
                    <a:pt x="117863" y="307982"/>
                    <a:pt x="324402" y="140187"/>
                    <a:pt x="582446" y="36679"/>
                  </a:cubicBezTo>
                  <a:cubicBezTo>
                    <a:pt x="615110" y="23577"/>
                    <a:pt x="648673" y="11975"/>
                    <a:pt x="682290" y="234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88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暗色"/>
            <p:cNvSpPr/>
            <p:nvPr/>
          </p:nvSpPr>
          <p:spPr>
            <a:xfrm rot="17548602">
              <a:off x="5153020" y="217951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暗色"/>
            <p:cNvSpPr/>
            <p:nvPr/>
          </p:nvSpPr>
          <p:spPr>
            <a:xfrm rot="16200000">
              <a:off x="5094858" y="2547871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暗色"/>
            <p:cNvSpPr/>
            <p:nvPr/>
          </p:nvSpPr>
          <p:spPr>
            <a:xfrm rot="14491699">
              <a:off x="5135572" y="268755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暗色"/>
            <p:cNvSpPr/>
            <p:nvPr/>
          </p:nvSpPr>
          <p:spPr>
            <a:xfrm rot="17548602">
              <a:off x="5240207" y="215176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暗色"/>
            <p:cNvSpPr/>
            <p:nvPr/>
          </p:nvSpPr>
          <p:spPr>
            <a:xfrm rot="16200000">
              <a:off x="5182045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暗色"/>
            <p:cNvSpPr/>
            <p:nvPr/>
          </p:nvSpPr>
          <p:spPr>
            <a:xfrm rot="14491699">
              <a:off x="5222759" y="2659798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暗色"/>
            <p:cNvSpPr/>
            <p:nvPr/>
          </p:nvSpPr>
          <p:spPr>
            <a:xfrm rot="17548602">
              <a:off x="5309738" y="2151762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暗色"/>
            <p:cNvSpPr/>
            <p:nvPr/>
          </p:nvSpPr>
          <p:spPr>
            <a:xfrm rot="16200000">
              <a:off x="5251577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暗色"/>
            <p:cNvSpPr/>
            <p:nvPr/>
          </p:nvSpPr>
          <p:spPr>
            <a:xfrm rot="14491699">
              <a:off x="5292290" y="265979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暗色"/>
            <p:cNvSpPr/>
            <p:nvPr/>
          </p:nvSpPr>
          <p:spPr>
            <a:xfrm rot="3547927">
              <a:off x="6401090" y="195012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暗色"/>
            <p:cNvSpPr/>
            <p:nvPr/>
          </p:nvSpPr>
          <p:spPr>
            <a:xfrm rot="2199325">
              <a:off x="6298586" y="18087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暗色"/>
            <p:cNvSpPr/>
            <p:nvPr/>
          </p:nvSpPr>
          <p:spPr>
            <a:xfrm rot="491024">
              <a:off x="6226094" y="180038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暗色"/>
            <p:cNvSpPr/>
            <p:nvPr/>
          </p:nvSpPr>
          <p:spPr>
            <a:xfrm rot="3547927">
              <a:off x="6364459" y="202037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暗色"/>
            <p:cNvSpPr/>
            <p:nvPr/>
          </p:nvSpPr>
          <p:spPr>
            <a:xfrm rot="2199325">
              <a:off x="6261955" y="1879048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暗色"/>
            <p:cNvSpPr/>
            <p:nvPr/>
          </p:nvSpPr>
          <p:spPr>
            <a:xfrm rot="491024">
              <a:off x="6189463" y="187063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暗色"/>
            <p:cNvSpPr/>
            <p:nvPr/>
          </p:nvSpPr>
          <p:spPr>
            <a:xfrm rot="3547927">
              <a:off x="6327215" y="207042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暗色"/>
            <p:cNvSpPr/>
            <p:nvPr/>
          </p:nvSpPr>
          <p:spPr>
            <a:xfrm rot="2199325">
              <a:off x="6224711" y="19290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暗色"/>
            <p:cNvSpPr/>
            <p:nvPr/>
          </p:nvSpPr>
          <p:spPr>
            <a:xfrm rot="491024">
              <a:off x="6152219" y="192068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斑点"/>
            <p:cNvSpPr>
              <a:spLocks noChangeArrowheads="1"/>
            </p:cNvSpPr>
            <p:nvPr/>
          </p:nvSpPr>
          <p:spPr bwMode="auto">
            <a:xfrm>
              <a:off x="5050264" y="1876043"/>
              <a:ext cx="1974824" cy="1709535"/>
            </a:xfrm>
            <a:custGeom>
              <a:avLst/>
              <a:gdLst>
                <a:gd name="connsiteX0" fmla="*/ 10890273 w 28170189"/>
                <a:gd name="connsiteY0" fmla="*/ 24109697 h 24385923"/>
                <a:gd name="connsiteX1" fmla="*/ 11090297 w 28170189"/>
                <a:gd name="connsiteY1" fmla="*/ 24247810 h 24385923"/>
                <a:gd name="connsiteX2" fmla="*/ 10890273 w 28170189"/>
                <a:gd name="connsiteY2" fmla="*/ 24385923 h 24385923"/>
                <a:gd name="connsiteX3" fmla="*/ 10690249 w 28170189"/>
                <a:gd name="connsiteY3" fmla="*/ 24247810 h 24385923"/>
                <a:gd name="connsiteX4" fmla="*/ 10890273 w 28170189"/>
                <a:gd name="connsiteY4" fmla="*/ 24109697 h 24385923"/>
                <a:gd name="connsiteX5" fmla="*/ 15021736 w 28170189"/>
                <a:gd name="connsiteY5" fmla="*/ 24047784 h 24385923"/>
                <a:gd name="connsiteX6" fmla="*/ 15174930 w 28170189"/>
                <a:gd name="connsiteY6" fmla="*/ 24170816 h 24385923"/>
                <a:gd name="connsiteX7" fmla="*/ 15021736 w 28170189"/>
                <a:gd name="connsiteY7" fmla="*/ 24293848 h 24385923"/>
                <a:gd name="connsiteX8" fmla="*/ 14868547 w 28170189"/>
                <a:gd name="connsiteY8" fmla="*/ 24170816 h 24385923"/>
                <a:gd name="connsiteX9" fmla="*/ 15021736 w 28170189"/>
                <a:gd name="connsiteY9" fmla="*/ 24047784 h 24385923"/>
                <a:gd name="connsiteX10" fmla="*/ 16665587 w 28170189"/>
                <a:gd name="connsiteY10" fmla="*/ 24017622 h 24385923"/>
                <a:gd name="connsiteX11" fmla="*/ 16865613 w 28170189"/>
                <a:gd name="connsiteY11" fmla="*/ 24124779 h 24385923"/>
                <a:gd name="connsiteX12" fmla="*/ 16665587 w 28170189"/>
                <a:gd name="connsiteY12" fmla="*/ 24231936 h 24385923"/>
                <a:gd name="connsiteX13" fmla="*/ 16465562 w 28170189"/>
                <a:gd name="connsiteY13" fmla="*/ 24124779 h 24385923"/>
                <a:gd name="connsiteX14" fmla="*/ 16665587 w 28170189"/>
                <a:gd name="connsiteY14" fmla="*/ 24017622 h 24385923"/>
                <a:gd name="connsiteX15" fmla="*/ 19936779 w 28170189"/>
                <a:gd name="connsiteY15" fmla="*/ 23925547 h 24385923"/>
                <a:gd name="connsiteX16" fmla="*/ 20090767 w 28170189"/>
                <a:gd name="connsiteY16" fmla="*/ 23986930 h 24385923"/>
                <a:gd name="connsiteX17" fmla="*/ 19998375 w 28170189"/>
                <a:gd name="connsiteY17" fmla="*/ 24109697 h 24385923"/>
                <a:gd name="connsiteX18" fmla="*/ 19844386 w 28170189"/>
                <a:gd name="connsiteY18" fmla="*/ 24048314 h 24385923"/>
                <a:gd name="connsiteX19" fmla="*/ 19936779 w 28170189"/>
                <a:gd name="connsiteY19" fmla="*/ 23925547 h 24385923"/>
                <a:gd name="connsiteX20" fmla="*/ 9143312 w 28170189"/>
                <a:gd name="connsiteY20" fmla="*/ 23882847 h 24385923"/>
                <a:gd name="connsiteX21" fmla="*/ 9307039 w 28170189"/>
                <a:gd name="connsiteY21" fmla="*/ 23986593 h 24385923"/>
                <a:gd name="connsiteX22" fmla="*/ 9276400 w 28170189"/>
                <a:gd name="connsiteY22" fmla="*/ 24171032 h 24385923"/>
                <a:gd name="connsiteX23" fmla="*/ 9061931 w 28170189"/>
                <a:gd name="connsiteY23" fmla="*/ 24109553 h 24385923"/>
                <a:gd name="connsiteX24" fmla="*/ 9092567 w 28170189"/>
                <a:gd name="connsiteY24" fmla="*/ 23894374 h 24385923"/>
                <a:gd name="connsiteX25" fmla="*/ 9143312 w 28170189"/>
                <a:gd name="connsiteY25" fmla="*/ 23882847 h 24385923"/>
                <a:gd name="connsiteX26" fmla="*/ 12195196 w 28170189"/>
                <a:gd name="connsiteY26" fmla="*/ 23801722 h 24385923"/>
                <a:gd name="connsiteX27" fmla="*/ 12379339 w 28170189"/>
                <a:gd name="connsiteY27" fmla="*/ 23986666 h 24385923"/>
                <a:gd name="connsiteX28" fmla="*/ 12195196 w 28170189"/>
                <a:gd name="connsiteY28" fmla="*/ 24171610 h 24385923"/>
                <a:gd name="connsiteX29" fmla="*/ 12011051 w 28170189"/>
                <a:gd name="connsiteY29" fmla="*/ 23986666 h 24385923"/>
                <a:gd name="connsiteX30" fmla="*/ 12195196 w 28170189"/>
                <a:gd name="connsiteY30" fmla="*/ 23801722 h 24385923"/>
                <a:gd name="connsiteX31" fmla="*/ 18739204 w 28170189"/>
                <a:gd name="connsiteY31" fmla="*/ 23741397 h 24385923"/>
                <a:gd name="connsiteX32" fmla="*/ 18862677 w 28170189"/>
                <a:gd name="connsiteY32" fmla="*/ 23894855 h 24385923"/>
                <a:gd name="connsiteX33" fmla="*/ 18708336 w 28170189"/>
                <a:gd name="connsiteY33" fmla="*/ 24017622 h 24385923"/>
                <a:gd name="connsiteX34" fmla="*/ 18615732 w 28170189"/>
                <a:gd name="connsiteY34" fmla="*/ 23864164 h 24385923"/>
                <a:gd name="connsiteX35" fmla="*/ 18739204 w 28170189"/>
                <a:gd name="connsiteY35" fmla="*/ 23741397 h 24385923"/>
                <a:gd name="connsiteX36" fmla="*/ 8283258 w 28170189"/>
                <a:gd name="connsiteY36" fmla="*/ 23636304 h 24385923"/>
                <a:gd name="connsiteX37" fmla="*/ 8447523 w 28170189"/>
                <a:gd name="connsiteY37" fmla="*/ 23709791 h 24385923"/>
                <a:gd name="connsiteX38" fmla="*/ 8416783 w 28170189"/>
                <a:gd name="connsiteY38" fmla="*/ 23924970 h 24385923"/>
                <a:gd name="connsiteX39" fmla="*/ 8201606 w 28170189"/>
                <a:gd name="connsiteY39" fmla="*/ 23863491 h 24385923"/>
                <a:gd name="connsiteX40" fmla="*/ 8232345 w 28170189"/>
                <a:gd name="connsiteY40" fmla="*/ 23648312 h 24385923"/>
                <a:gd name="connsiteX41" fmla="*/ 8283258 w 28170189"/>
                <a:gd name="connsiteY41" fmla="*/ 23636304 h 24385923"/>
                <a:gd name="connsiteX42" fmla="*/ 9707791 w 28170189"/>
                <a:gd name="connsiteY42" fmla="*/ 23403259 h 24385923"/>
                <a:gd name="connsiteX43" fmla="*/ 9922906 w 28170189"/>
                <a:gd name="connsiteY43" fmla="*/ 23556958 h 24385923"/>
                <a:gd name="connsiteX44" fmla="*/ 9769251 w 28170189"/>
                <a:gd name="connsiteY44" fmla="*/ 23741397 h 24385923"/>
                <a:gd name="connsiteX45" fmla="*/ 9554144 w 28170189"/>
                <a:gd name="connsiteY45" fmla="*/ 23587698 h 24385923"/>
                <a:gd name="connsiteX46" fmla="*/ 9707791 w 28170189"/>
                <a:gd name="connsiteY46" fmla="*/ 23403259 h 24385923"/>
                <a:gd name="connsiteX47" fmla="*/ 16542557 w 28170189"/>
                <a:gd name="connsiteY47" fmla="*/ 23279434 h 24385923"/>
                <a:gd name="connsiteX48" fmla="*/ 16711625 w 28170189"/>
                <a:gd name="connsiteY48" fmla="*/ 23448503 h 24385923"/>
                <a:gd name="connsiteX49" fmla="*/ 16542557 w 28170189"/>
                <a:gd name="connsiteY49" fmla="*/ 23617572 h 24385923"/>
                <a:gd name="connsiteX50" fmla="*/ 16373487 w 28170189"/>
                <a:gd name="connsiteY50" fmla="*/ 23448503 h 24385923"/>
                <a:gd name="connsiteX51" fmla="*/ 16542557 w 28170189"/>
                <a:gd name="connsiteY51" fmla="*/ 23279434 h 24385923"/>
                <a:gd name="connsiteX52" fmla="*/ 13654897 w 28170189"/>
                <a:gd name="connsiteY52" fmla="*/ 23095284 h 24385923"/>
                <a:gd name="connsiteX53" fmla="*/ 13854128 w 28170189"/>
                <a:gd name="connsiteY53" fmla="*/ 23295309 h 24385923"/>
                <a:gd name="connsiteX54" fmla="*/ 13654897 w 28170189"/>
                <a:gd name="connsiteY54" fmla="*/ 23495334 h 24385923"/>
                <a:gd name="connsiteX55" fmla="*/ 13455659 w 28170189"/>
                <a:gd name="connsiteY55" fmla="*/ 23295309 h 24385923"/>
                <a:gd name="connsiteX56" fmla="*/ 13654897 w 28170189"/>
                <a:gd name="connsiteY56" fmla="*/ 23095284 h 24385923"/>
                <a:gd name="connsiteX57" fmla="*/ 21941633 w 28170189"/>
                <a:gd name="connsiteY57" fmla="*/ 23076612 h 24385923"/>
                <a:gd name="connsiteX58" fmla="*/ 22026034 w 28170189"/>
                <a:gd name="connsiteY58" fmla="*/ 23095761 h 24385923"/>
                <a:gd name="connsiteX59" fmla="*/ 21933960 w 28170189"/>
                <a:gd name="connsiteY59" fmla="*/ 23310232 h 24385923"/>
                <a:gd name="connsiteX60" fmla="*/ 21749809 w 28170189"/>
                <a:gd name="connsiteY60" fmla="*/ 23310232 h 24385923"/>
                <a:gd name="connsiteX61" fmla="*/ 21811193 w 28170189"/>
                <a:gd name="connsiteY61" fmla="*/ 23126400 h 24385923"/>
                <a:gd name="connsiteX62" fmla="*/ 21941633 w 28170189"/>
                <a:gd name="connsiteY62" fmla="*/ 23076612 h 24385923"/>
                <a:gd name="connsiteX63" fmla="*/ 7730190 w 28170189"/>
                <a:gd name="connsiteY63" fmla="*/ 23070343 h 24385923"/>
                <a:gd name="connsiteX64" fmla="*/ 7894907 w 28170189"/>
                <a:gd name="connsiteY64" fmla="*/ 23187019 h 24385923"/>
                <a:gd name="connsiteX65" fmla="*/ 7864080 w 28170189"/>
                <a:gd name="connsiteY65" fmla="*/ 23402126 h 24385923"/>
                <a:gd name="connsiteX66" fmla="*/ 7648314 w 28170189"/>
                <a:gd name="connsiteY66" fmla="*/ 23309937 h 24385923"/>
                <a:gd name="connsiteX67" fmla="*/ 7679138 w 28170189"/>
                <a:gd name="connsiteY67" fmla="*/ 23094831 h 24385923"/>
                <a:gd name="connsiteX68" fmla="*/ 7730190 w 28170189"/>
                <a:gd name="connsiteY68" fmla="*/ 23070343 h 24385923"/>
                <a:gd name="connsiteX69" fmla="*/ 17771271 w 28170189"/>
                <a:gd name="connsiteY69" fmla="*/ 22973047 h 24385923"/>
                <a:gd name="connsiteX70" fmla="*/ 17970503 w 28170189"/>
                <a:gd name="connsiteY70" fmla="*/ 23203235 h 24385923"/>
                <a:gd name="connsiteX71" fmla="*/ 17771271 w 28170189"/>
                <a:gd name="connsiteY71" fmla="*/ 23433423 h 24385923"/>
                <a:gd name="connsiteX72" fmla="*/ 17572039 w 28170189"/>
                <a:gd name="connsiteY72" fmla="*/ 23203235 h 24385923"/>
                <a:gd name="connsiteX73" fmla="*/ 17771271 w 28170189"/>
                <a:gd name="connsiteY73" fmla="*/ 22973047 h 24385923"/>
                <a:gd name="connsiteX74" fmla="*/ 19860421 w 28170189"/>
                <a:gd name="connsiteY74" fmla="*/ 22695234 h 24385923"/>
                <a:gd name="connsiteX75" fmla="*/ 19999328 w 28170189"/>
                <a:gd name="connsiteY75" fmla="*/ 22834141 h 24385923"/>
                <a:gd name="connsiteX76" fmla="*/ 19860421 w 28170189"/>
                <a:gd name="connsiteY76" fmla="*/ 22973048 h 24385923"/>
                <a:gd name="connsiteX77" fmla="*/ 19721514 w 28170189"/>
                <a:gd name="connsiteY77" fmla="*/ 22834141 h 24385923"/>
                <a:gd name="connsiteX78" fmla="*/ 19860421 w 28170189"/>
                <a:gd name="connsiteY78" fmla="*/ 22695234 h 24385923"/>
                <a:gd name="connsiteX79" fmla="*/ 6550341 w 28170189"/>
                <a:gd name="connsiteY79" fmla="*/ 22622392 h 24385923"/>
                <a:gd name="connsiteX80" fmla="*/ 6727299 w 28170189"/>
                <a:gd name="connsiteY80" fmla="*/ 22726251 h 24385923"/>
                <a:gd name="connsiteX81" fmla="*/ 6665915 w 28170189"/>
                <a:gd name="connsiteY81" fmla="*/ 22972436 h 24385923"/>
                <a:gd name="connsiteX82" fmla="*/ 6451072 w 28170189"/>
                <a:gd name="connsiteY82" fmla="*/ 22880117 h 24385923"/>
                <a:gd name="connsiteX83" fmla="*/ 6481764 w 28170189"/>
                <a:gd name="connsiteY83" fmla="*/ 22633932 h 24385923"/>
                <a:gd name="connsiteX84" fmla="*/ 6550341 w 28170189"/>
                <a:gd name="connsiteY84" fmla="*/ 22622392 h 24385923"/>
                <a:gd name="connsiteX85" fmla="*/ 11780872 w 28170189"/>
                <a:gd name="connsiteY85" fmla="*/ 22603159 h 24385923"/>
                <a:gd name="connsiteX86" fmla="*/ 11980875 w 28170189"/>
                <a:gd name="connsiteY86" fmla="*/ 22788103 h 24385923"/>
                <a:gd name="connsiteX87" fmla="*/ 11780872 w 28170189"/>
                <a:gd name="connsiteY87" fmla="*/ 22973047 h 24385923"/>
                <a:gd name="connsiteX88" fmla="*/ 11580826 w 28170189"/>
                <a:gd name="connsiteY88" fmla="*/ 22788103 h 24385923"/>
                <a:gd name="connsiteX89" fmla="*/ 11780872 w 28170189"/>
                <a:gd name="connsiteY89" fmla="*/ 22603159 h 24385923"/>
                <a:gd name="connsiteX90" fmla="*/ 9615490 w 28170189"/>
                <a:gd name="connsiteY90" fmla="*/ 22419009 h 24385923"/>
                <a:gd name="connsiteX91" fmla="*/ 9799639 w 28170189"/>
                <a:gd name="connsiteY91" fmla="*/ 22649197 h 24385923"/>
                <a:gd name="connsiteX92" fmla="*/ 9615490 w 28170189"/>
                <a:gd name="connsiteY92" fmla="*/ 22879385 h 24385923"/>
                <a:gd name="connsiteX93" fmla="*/ 9431340 w 28170189"/>
                <a:gd name="connsiteY93" fmla="*/ 22649197 h 24385923"/>
                <a:gd name="connsiteX94" fmla="*/ 9615490 w 28170189"/>
                <a:gd name="connsiteY94" fmla="*/ 22419009 h 24385923"/>
                <a:gd name="connsiteX95" fmla="*/ 20781965 w 28170189"/>
                <a:gd name="connsiteY95" fmla="*/ 22111034 h 24385923"/>
                <a:gd name="connsiteX96" fmla="*/ 20950239 w 28170189"/>
                <a:gd name="connsiteY96" fmla="*/ 22295978 h 24385923"/>
                <a:gd name="connsiteX97" fmla="*/ 20781965 w 28170189"/>
                <a:gd name="connsiteY97" fmla="*/ 22480922 h 24385923"/>
                <a:gd name="connsiteX98" fmla="*/ 20613689 w 28170189"/>
                <a:gd name="connsiteY98" fmla="*/ 22295978 h 24385923"/>
                <a:gd name="connsiteX99" fmla="*/ 20781965 w 28170189"/>
                <a:gd name="connsiteY99" fmla="*/ 22111034 h 24385923"/>
                <a:gd name="connsiteX100" fmla="*/ 15989318 w 28170189"/>
                <a:gd name="connsiteY100" fmla="*/ 22111034 h 24385923"/>
                <a:gd name="connsiteX101" fmla="*/ 16189341 w 28170189"/>
                <a:gd name="connsiteY101" fmla="*/ 22326141 h 24385923"/>
                <a:gd name="connsiteX102" fmla="*/ 15989318 w 28170189"/>
                <a:gd name="connsiteY102" fmla="*/ 22541248 h 24385923"/>
                <a:gd name="connsiteX103" fmla="*/ 15789294 w 28170189"/>
                <a:gd name="connsiteY103" fmla="*/ 22326141 h 24385923"/>
                <a:gd name="connsiteX104" fmla="*/ 15989318 w 28170189"/>
                <a:gd name="connsiteY104" fmla="*/ 22111034 h 24385923"/>
                <a:gd name="connsiteX105" fmla="*/ 7423185 w 28170189"/>
                <a:gd name="connsiteY105" fmla="*/ 22008030 h 24385923"/>
                <a:gd name="connsiteX106" fmla="*/ 7587194 w 28170189"/>
                <a:gd name="connsiteY106" fmla="*/ 22111889 h 24385923"/>
                <a:gd name="connsiteX107" fmla="*/ 7556501 w 28170189"/>
                <a:gd name="connsiteY107" fmla="*/ 22327301 h 24385923"/>
                <a:gd name="connsiteX108" fmla="*/ 7341660 w 28170189"/>
                <a:gd name="connsiteY108" fmla="*/ 22234982 h 24385923"/>
                <a:gd name="connsiteX109" fmla="*/ 7372354 w 28170189"/>
                <a:gd name="connsiteY109" fmla="*/ 22019570 h 24385923"/>
                <a:gd name="connsiteX110" fmla="*/ 7423185 w 28170189"/>
                <a:gd name="connsiteY110" fmla="*/ 22008030 h 24385923"/>
                <a:gd name="connsiteX111" fmla="*/ 13962082 w 28170189"/>
                <a:gd name="connsiteY111" fmla="*/ 21988797 h 24385923"/>
                <a:gd name="connsiteX112" fmla="*/ 14162132 w 28170189"/>
                <a:gd name="connsiteY112" fmla="*/ 22203904 h 24385923"/>
                <a:gd name="connsiteX113" fmla="*/ 13962082 w 28170189"/>
                <a:gd name="connsiteY113" fmla="*/ 22419011 h 24385923"/>
                <a:gd name="connsiteX114" fmla="*/ 13762058 w 28170189"/>
                <a:gd name="connsiteY114" fmla="*/ 22203904 h 24385923"/>
                <a:gd name="connsiteX115" fmla="*/ 13962082 w 28170189"/>
                <a:gd name="connsiteY115" fmla="*/ 21988797 h 24385923"/>
                <a:gd name="connsiteX116" fmla="*/ 19200020 w 28170189"/>
                <a:gd name="connsiteY116" fmla="*/ 21896722 h 24385923"/>
                <a:gd name="connsiteX117" fmla="*/ 19384964 w 28170189"/>
                <a:gd name="connsiteY117" fmla="*/ 22111829 h 24385923"/>
                <a:gd name="connsiteX118" fmla="*/ 19200020 w 28170189"/>
                <a:gd name="connsiteY118" fmla="*/ 22326936 h 24385923"/>
                <a:gd name="connsiteX119" fmla="*/ 19015076 w 28170189"/>
                <a:gd name="connsiteY119" fmla="*/ 22111829 h 24385923"/>
                <a:gd name="connsiteX120" fmla="*/ 19200020 w 28170189"/>
                <a:gd name="connsiteY120" fmla="*/ 21896722 h 24385923"/>
                <a:gd name="connsiteX121" fmla="*/ 17034680 w 28170189"/>
                <a:gd name="connsiteY121" fmla="*/ 21896722 h 24385923"/>
                <a:gd name="connsiteX122" fmla="*/ 17203748 w 28170189"/>
                <a:gd name="connsiteY122" fmla="*/ 22080872 h 24385923"/>
                <a:gd name="connsiteX123" fmla="*/ 17034680 w 28170189"/>
                <a:gd name="connsiteY123" fmla="*/ 22265022 h 24385923"/>
                <a:gd name="connsiteX124" fmla="*/ 16865613 w 28170189"/>
                <a:gd name="connsiteY124" fmla="*/ 22080872 h 24385923"/>
                <a:gd name="connsiteX125" fmla="*/ 17034680 w 28170189"/>
                <a:gd name="connsiteY125" fmla="*/ 21896722 h 24385923"/>
                <a:gd name="connsiteX126" fmla="*/ 23178192 w 28170189"/>
                <a:gd name="connsiteY126" fmla="*/ 21710421 h 24385923"/>
                <a:gd name="connsiteX127" fmla="*/ 23255606 w 28170189"/>
                <a:gd name="connsiteY127" fmla="*/ 21742302 h 24385923"/>
                <a:gd name="connsiteX128" fmla="*/ 23286404 w 28170189"/>
                <a:gd name="connsiteY128" fmla="*/ 21926741 h 24385923"/>
                <a:gd name="connsiteX129" fmla="*/ 23070821 w 28170189"/>
                <a:gd name="connsiteY129" fmla="*/ 21988220 h 24385923"/>
                <a:gd name="connsiteX130" fmla="*/ 23070821 w 28170189"/>
                <a:gd name="connsiteY130" fmla="*/ 21803781 h 24385923"/>
                <a:gd name="connsiteX131" fmla="*/ 23178192 w 28170189"/>
                <a:gd name="connsiteY131" fmla="*/ 21710421 h 24385923"/>
                <a:gd name="connsiteX132" fmla="*/ 8539653 w 28170189"/>
                <a:gd name="connsiteY132" fmla="*/ 21528422 h 24385923"/>
                <a:gd name="connsiteX133" fmla="*/ 8755066 w 28170189"/>
                <a:gd name="connsiteY133" fmla="*/ 21712799 h 24385923"/>
                <a:gd name="connsiteX134" fmla="*/ 8601200 w 28170189"/>
                <a:gd name="connsiteY134" fmla="*/ 21927905 h 24385923"/>
                <a:gd name="connsiteX135" fmla="*/ 8385788 w 28170189"/>
                <a:gd name="connsiteY135" fmla="*/ 21774258 h 24385923"/>
                <a:gd name="connsiteX136" fmla="*/ 8539653 w 28170189"/>
                <a:gd name="connsiteY136" fmla="*/ 21528422 h 24385923"/>
                <a:gd name="connsiteX137" fmla="*/ 12886554 w 28170189"/>
                <a:gd name="connsiteY137" fmla="*/ 21434759 h 24385923"/>
                <a:gd name="connsiteX138" fmla="*/ 13085792 w 28170189"/>
                <a:gd name="connsiteY138" fmla="*/ 21619703 h 24385923"/>
                <a:gd name="connsiteX139" fmla="*/ 12886554 w 28170189"/>
                <a:gd name="connsiteY139" fmla="*/ 21804647 h 24385923"/>
                <a:gd name="connsiteX140" fmla="*/ 12687316 w 28170189"/>
                <a:gd name="connsiteY140" fmla="*/ 21619703 h 24385923"/>
                <a:gd name="connsiteX141" fmla="*/ 12886554 w 28170189"/>
                <a:gd name="connsiteY141" fmla="*/ 21434759 h 24385923"/>
                <a:gd name="connsiteX142" fmla="*/ 6252007 w 28170189"/>
                <a:gd name="connsiteY142" fmla="*/ 21349965 h 24385923"/>
                <a:gd name="connsiteX143" fmla="*/ 6450544 w 28170189"/>
                <a:gd name="connsiteY143" fmla="*/ 21496859 h 24385923"/>
                <a:gd name="connsiteX144" fmla="*/ 6389160 w 28170189"/>
                <a:gd name="connsiteY144" fmla="*/ 21804087 h 24385923"/>
                <a:gd name="connsiteX145" fmla="*/ 6112935 w 28170189"/>
                <a:gd name="connsiteY145" fmla="*/ 21650473 h 24385923"/>
                <a:gd name="connsiteX146" fmla="*/ 6174319 w 28170189"/>
                <a:gd name="connsiteY146" fmla="*/ 21373968 h 24385923"/>
                <a:gd name="connsiteX147" fmla="*/ 6252007 w 28170189"/>
                <a:gd name="connsiteY147" fmla="*/ 21349965 h 24385923"/>
                <a:gd name="connsiteX148" fmla="*/ 18093604 w 28170189"/>
                <a:gd name="connsiteY148" fmla="*/ 21342684 h 24385923"/>
                <a:gd name="connsiteX149" fmla="*/ 18185825 w 28170189"/>
                <a:gd name="connsiteY149" fmla="*/ 21558452 h 24385923"/>
                <a:gd name="connsiteX150" fmla="*/ 18001386 w 28170189"/>
                <a:gd name="connsiteY150" fmla="*/ 21681748 h 24385923"/>
                <a:gd name="connsiteX151" fmla="*/ 17909166 w 28170189"/>
                <a:gd name="connsiteY151" fmla="*/ 21496804 h 24385923"/>
                <a:gd name="connsiteX152" fmla="*/ 18093604 w 28170189"/>
                <a:gd name="connsiteY152" fmla="*/ 21342684 h 24385923"/>
                <a:gd name="connsiteX153" fmla="*/ 10475131 w 28170189"/>
                <a:gd name="connsiteY153" fmla="*/ 21282359 h 24385923"/>
                <a:gd name="connsiteX154" fmla="*/ 10660074 w 28170189"/>
                <a:gd name="connsiteY154" fmla="*/ 21497466 h 24385923"/>
                <a:gd name="connsiteX155" fmla="*/ 10475131 w 28170189"/>
                <a:gd name="connsiteY155" fmla="*/ 21712573 h 24385923"/>
                <a:gd name="connsiteX156" fmla="*/ 10290201 w 28170189"/>
                <a:gd name="connsiteY156" fmla="*/ 21497466 h 24385923"/>
                <a:gd name="connsiteX157" fmla="*/ 10475131 w 28170189"/>
                <a:gd name="connsiteY157" fmla="*/ 21282359 h 24385923"/>
                <a:gd name="connsiteX158" fmla="*/ 5154023 w 28170189"/>
                <a:gd name="connsiteY158" fmla="*/ 21151839 h 24385923"/>
                <a:gd name="connsiteX159" fmla="*/ 5313894 w 28170189"/>
                <a:gd name="connsiteY159" fmla="*/ 21312749 h 24385923"/>
                <a:gd name="connsiteX160" fmla="*/ 5252510 w 28170189"/>
                <a:gd name="connsiteY160" fmla="*/ 21527855 h 24385923"/>
                <a:gd name="connsiteX161" fmla="*/ 5037668 w 28170189"/>
                <a:gd name="connsiteY161" fmla="*/ 21404937 h 24385923"/>
                <a:gd name="connsiteX162" fmla="*/ 5129744 w 28170189"/>
                <a:gd name="connsiteY162" fmla="*/ 21159101 h 24385923"/>
                <a:gd name="connsiteX163" fmla="*/ 5154023 w 28170189"/>
                <a:gd name="connsiteY163" fmla="*/ 21151839 h 24385923"/>
                <a:gd name="connsiteX164" fmla="*/ 20458980 w 28170189"/>
                <a:gd name="connsiteY164" fmla="*/ 21004547 h 24385923"/>
                <a:gd name="connsiteX165" fmla="*/ 20551199 w 28170189"/>
                <a:gd name="connsiteY165" fmla="*/ 21219959 h 24385923"/>
                <a:gd name="connsiteX166" fmla="*/ 20397500 w 28170189"/>
                <a:gd name="connsiteY166" fmla="*/ 21404597 h 24385923"/>
                <a:gd name="connsiteX167" fmla="*/ 20274542 w 28170189"/>
                <a:gd name="connsiteY167" fmla="*/ 21189185 h 24385923"/>
                <a:gd name="connsiteX168" fmla="*/ 20458980 w 28170189"/>
                <a:gd name="connsiteY168" fmla="*/ 21004547 h 24385923"/>
                <a:gd name="connsiteX169" fmla="*/ 15190806 w 28170189"/>
                <a:gd name="connsiteY169" fmla="*/ 21004547 h 24385923"/>
                <a:gd name="connsiteX170" fmla="*/ 15390831 w 28170189"/>
                <a:gd name="connsiteY170" fmla="*/ 21219654 h 24385923"/>
                <a:gd name="connsiteX171" fmla="*/ 15190806 w 28170189"/>
                <a:gd name="connsiteY171" fmla="*/ 21434761 h 24385923"/>
                <a:gd name="connsiteX172" fmla="*/ 14990781 w 28170189"/>
                <a:gd name="connsiteY172" fmla="*/ 21219654 h 24385923"/>
                <a:gd name="connsiteX173" fmla="*/ 15190806 w 28170189"/>
                <a:gd name="connsiteY173" fmla="*/ 21004547 h 24385923"/>
                <a:gd name="connsiteX174" fmla="*/ 22118412 w 28170189"/>
                <a:gd name="connsiteY174" fmla="*/ 20912472 h 24385923"/>
                <a:gd name="connsiteX175" fmla="*/ 22272060 w 28170189"/>
                <a:gd name="connsiteY175" fmla="*/ 21158852 h 24385923"/>
                <a:gd name="connsiteX176" fmla="*/ 22056953 w 28170189"/>
                <a:gd name="connsiteY176" fmla="*/ 21374435 h 24385923"/>
                <a:gd name="connsiteX177" fmla="*/ 21872576 w 28170189"/>
                <a:gd name="connsiteY177" fmla="*/ 21128055 h 24385923"/>
                <a:gd name="connsiteX178" fmla="*/ 22118412 w 28170189"/>
                <a:gd name="connsiteY178" fmla="*/ 20912472 h 24385923"/>
                <a:gd name="connsiteX179" fmla="*/ 24100368 w 28170189"/>
                <a:gd name="connsiteY179" fmla="*/ 20747535 h 24385923"/>
                <a:gd name="connsiteX180" fmla="*/ 24146406 w 28170189"/>
                <a:gd name="connsiteY180" fmla="*/ 20759062 h 24385923"/>
                <a:gd name="connsiteX181" fmla="*/ 24177098 w 28170189"/>
                <a:gd name="connsiteY181" fmla="*/ 20943501 h 24385923"/>
                <a:gd name="connsiteX182" fmla="*/ 23992948 w 28170189"/>
                <a:gd name="connsiteY182" fmla="*/ 21035720 h 24385923"/>
                <a:gd name="connsiteX183" fmla="*/ 23962256 w 28170189"/>
                <a:gd name="connsiteY183" fmla="*/ 20851281 h 24385923"/>
                <a:gd name="connsiteX184" fmla="*/ 24100368 w 28170189"/>
                <a:gd name="connsiteY184" fmla="*/ 20747535 h 24385923"/>
                <a:gd name="connsiteX185" fmla="*/ 19261261 w 28170189"/>
                <a:gd name="connsiteY185" fmla="*/ 20606084 h 24385923"/>
                <a:gd name="connsiteX186" fmla="*/ 19415126 w 28170189"/>
                <a:gd name="connsiteY186" fmla="*/ 20851617 h 24385923"/>
                <a:gd name="connsiteX187" fmla="*/ 19168941 w 28170189"/>
                <a:gd name="connsiteY187" fmla="*/ 21035767 h 24385923"/>
                <a:gd name="connsiteX188" fmla="*/ 19015076 w 28170189"/>
                <a:gd name="connsiteY188" fmla="*/ 20790234 h 24385923"/>
                <a:gd name="connsiteX189" fmla="*/ 19261261 w 28170189"/>
                <a:gd name="connsiteY189" fmla="*/ 20606084 h 24385923"/>
                <a:gd name="connsiteX190" fmla="*/ 7326315 w 28170189"/>
                <a:gd name="connsiteY190" fmla="*/ 20452097 h 24385923"/>
                <a:gd name="connsiteX191" fmla="*/ 7526339 w 28170189"/>
                <a:gd name="connsiteY191" fmla="*/ 20652122 h 24385923"/>
                <a:gd name="connsiteX192" fmla="*/ 7326315 w 28170189"/>
                <a:gd name="connsiteY192" fmla="*/ 20852147 h 24385923"/>
                <a:gd name="connsiteX193" fmla="*/ 7126289 w 28170189"/>
                <a:gd name="connsiteY193" fmla="*/ 20652122 h 24385923"/>
                <a:gd name="connsiteX194" fmla="*/ 7326315 w 28170189"/>
                <a:gd name="connsiteY194" fmla="*/ 20452097 h 24385923"/>
                <a:gd name="connsiteX195" fmla="*/ 16235377 w 28170189"/>
                <a:gd name="connsiteY195" fmla="*/ 20175872 h 24385923"/>
                <a:gd name="connsiteX196" fmla="*/ 16435401 w 28170189"/>
                <a:gd name="connsiteY196" fmla="*/ 20390979 h 24385923"/>
                <a:gd name="connsiteX197" fmla="*/ 16235377 w 28170189"/>
                <a:gd name="connsiteY197" fmla="*/ 20606086 h 24385923"/>
                <a:gd name="connsiteX198" fmla="*/ 16035355 w 28170189"/>
                <a:gd name="connsiteY198" fmla="*/ 20390979 h 24385923"/>
                <a:gd name="connsiteX199" fmla="*/ 16235377 w 28170189"/>
                <a:gd name="connsiteY199" fmla="*/ 20175872 h 24385923"/>
                <a:gd name="connsiteX200" fmla="*/ 4079343 w 28170189"/>
                <a:gd name="connsiteY200" fmla="*/ 20168850 h 24385923"/>
                <a:gd name="connsiteX201" fmla="*/ 4269847 w 28170189"/>
                <a:gd name="connsiteY201" fmla="*/ 20328499 h 24385923"/>
                <a:gd name="connsiteX202" fmla="*/ 4177772 w 28170189"/>
                <a:gd name="connsiteY202" fmla="*/ 20574335 h 24385923"/>
                <a:gd name="connsiteX203" fmla="*/ 3962932 w 28170189"/>
                <a:gd name="connsiteY203" fmla="*/ 20420687 h 24385923"/>
                <a:gd name="connsiteX204" fmla="*/ 4055007 w 28170189"/>
                <a:gd name="connsiteY204" fmla="*/ 20174851 h 24385923"/>
                <a:gd name="connsiteX205" fmla="*/ 4079343 w 28170189"/>
                <a:gd name="connsiteY205" fmla="*/ 20168850 h 24385923"/>
                <a:gd name="connsiteX206" fmla="*/ 23193536 w 28170189"/>
                <a:gd name="connsiteY206" fmla="*/ 19867897 h 24385923"/>
                <a:gd name="connsiteX207" fmla="*/ 23254813 w 28170189"/>
                <a:gd name="connsiteY207" fmla="*/ 20082739 h 24385923"/>
                <a:gd name="connsiteX208" fmla="*/ 23070981 w 28170189"/>
                <a:gd name="connsiteY208" fmla="*/ 20236197 h 24385923"/>
                <a:gd name="connsiteX209" fmla="*/ 23040342 w 28170189"/>
                <a:gd name="connsiteY209" fmla="*/ 20021355 h 24385923"/>
                <a:gd name="connsiteX210" fmla="*/ 23193536 w 28170189"/>
                <a:gd name="connsiteY210" fmla="*/ 19867897 h 24385923"/>
                <a:gd name="connsiteX211" fmla="*/ 8908258 w 28170189"/>
                <a:gd name="connsiteY211" fmla="*/ 19745659 h 24385923"/>
                <a:gd name="connsiteX212" fmla="*/ 9123365 w 28170189"/>
                <a:gd name="connsiteY212" fmla="*/ 19960766 h 24385923"/>
                <a:gd name="connsiteX213" fmla="*/ 8908258 w 28170189"/>
                <a:gd name="connsiteY213" fmla="*/ 20175873 h 24385923"/>
                <a:gd name="connsiteX214" fmla="*/ 8693151 w 28170189"/>
                <a:gd name="connsiteY214" fmla="*/ 19960766 h 24385923"/>
                <a:gd name="connsiteX215" fmla="*/ 8908258 w 28170189"/>
                <a:gd name="connsiteY215" fmla="*/ 19745659 h 24385923"/>
                <a:gd name="connsiteX216" fmla="*/ 2994722 w 28170189"/>
                <a:gd name="connsiteY216" fmla="*/ 19733158 h 24385923"/>
                <a:gd name="connsiteX217" fmla="*/ 3133132 w 28170189"/>
                <a:gd name="connsiteY217" fmla="*/ 19837099 h 24385923"/>
                <a:gd name="connsiteX218" fmla="*/ 3133132 w 28170189"/>
                <a:gd name="connsiteY218" fmla="*/ 20021884 h 24385923"/>
                <a:gd name="connsiteX219" fmla="*/ 2979343 w 28170189"/>
                <a:gd name="connsiteY219" fmla="*/ 19929491 h 24385923"/>
                <a:gd name="connsiteX220" fmla="*/ 2948584 w 28170189"/>
                <a:gd name="connsiteY220" fmla="*/ 19744707 h 24385923"/>
                <a:gd name="connsiteX221" fmla="*/ 2994722 w 28170189"/>
                <a:gd name="connsiteY221" fmla="*/ 19733158 h 24385923"/>
                <a:gd name="connsiteX222" fmla="*/ 12610310 w 28170189"/>
                <a:gd name="connsiteY222" fmla="*/ 19651997 h 24385923"/>
                <a:gd name="connsiteX223" fmla="*/ 12809544 w 28170189"/>
                <a:gd name="connsiteY223" fmla="*/ 19852022 h 24385923"/>
                <a:gd name="connsiteX224" fmla="*/ 12610310 w 28170189"/>
                <a:gd name="connsiteY224" fmla="*/ 20052047 h 24385923"/>
                <a:gd name="connsiteX225" fmla="*/ 12411078 w 28170189"/>
                <a:gd name="connsiteY225" fmla="*/ 19852022 h 24385923"/>
                <a:gd name="connsiteX226" fmla="*/ 12610310 w 28170189"/>
                <a:gd name="connsiteY226" fmla="*/ 19651997 h 24385923"/>
                <a:gd name="connsiteX227" fmla="*/ 19323052 w 28170189"/>
                <a:gd name="connsiteY227" fmla="*/ 19621834 h 24385923"/>
                <a:gd name="connsiteX228" fmla="*/ 19477040 w 28170189"/>
                <a:gd name="connsiteY228" fmla="*/ 19790903 h 24385923"/>
                <a:gd name="connsiteX229" fmla="*/ 19323052 w 28170189"/>
                <a:gd name="connsiteY229" fmla="*/ 19959972 h 24385923"/>
                <a:gd name="connsiteX230" fmla="*/ 19169064 w 28170189"/>
                <a:gd name="connsiteY230" fmla="*/ 19790903 h 24385923"/>
                <a:gd name="connsiteX231" fmla="*/ 19323052 w 28170189"/>
                <a:gd name="connsiteY231" fmla="*/ 19621834 h 24385923"/>
                <a:gd name="connsiteX232" fmla="*/ 20551777 w 28170189"/>
                <a:gd name="connsiteY232" fmla="*/ 19559922 h 24385923"/>
                <a:gd name="connsiteX233" fmla="*/ 20735925 w 28170189"/>
                <a:gd name="connsiteY233" fmla="*/ 19775029 h 24385923"/>
                <a:gd name="connsiteX234" fmla="*/ 20551777 w 28170189"/>
                <a:gd name="connsiteY234" fmla="*/ 19990136 h 24385923"/>
                <a:gd name="connsiteX235" fmla="*/ 20367627 w 28170189"/>
                <a:gd name="connsiteY235" fmla="*/ 19775029 h 24385923"/>
                <a:gd name="connsiteX236" fmla="*/ 20551777 w 28170189"/>
                <a:gd name="connsiteY236" fmla="*/ 19559922 h 24385923"/>
                <a:gd name="connsiteX237" fmla="*/ 14990764 w 28170189"/>
                <a:gd name="connsiteY237" fmla="*/ 19559922 h 24385923"/>
                <a:gd name="connsiteX238" fmla="*/ 15174914 w 28170189"/>
                <a:gd name="connsiteY238" fmla="*/ 19775029 h 24385923"/>
                <a:gd name="connsiteX239" fmla="*/ 14990764 w 28170189"/>
                <a:gd name="connsiteY239" fmla="*/ 19990136 h 24385923"/>
                <a:gd name="connsiteX240" fmla="*/ 14806614 w 28170189"/>
                <a:gd name="connsiteY240" fmla="*/ 19775029 h 24385923"/>
                <a:gd name="connsiteX241" fmla="*/ 14990764 w 28170189"/>
                <a:gd name="connsiteY241" fmla="*/ 19559922 h 24385923"/>
                <a:gd name="connsiteX242" fmla="*/ 24643297 w 28170189"/>
                <a:gd name="connsiteY242" fmla="*/ 19430929 h 24385923"/>
                <a:gd name="connsiteX243" fmla="*/ 24667635 w 28170189"/>
                <a:gd name="connsiteY243" fmla="*/ 19438251 h 24385923"/>
                <a:gd name="connsiteX244" fmla="*/ 24729018 w 28170189"/>
                <a:gd name="connsiteY244" fmla="*/ 19684087 h 24385923"/>
                <a:gd name="connsiteX245" fmla="*/ 24514176 w 28170189"/>
                <a:gd name="connsiteY245" fmla="*/ 19807005 h 24385923"/>
                <a:gd name="connsiteX246" fmla="*/ 24452793 w 28170189"/>
                <a:gd name="connsiteY246" fmla="*/ 19561169 h 24385923"/>
                <a:gd name="connsiteX247" fmla="*/ 24643297 w 28170189"/>
                <a:gd name="connsiteY247" fmla="*/ 19430929 h 24385923"/>
                <a:gd name="connsiteX248" fmla="*/ 6618378 w 28170189"/>
                <a:gd name="connsiteY248" fmla="*/ 19308480 h 24385923"/>
                <a:gd name="connsiteX249" fmla="*/ 6819372 w 28170189"/>
                <a:gd name="connsiteY249" fmla="*/ 19468482 h 24385923"/>
                <a:gd name="connsiteX250" fmla="*/ 6665915 w 28170189"/>
                <a:gd name="connsiteY250" fmla="*/ 19714862 h 24385923"/>
                <a:gd name="connsiteX251" fmla="*/ 6420382 w 28170189"/>
                <a:gd name="connsiteY251" fmla="*/ 19560875 h 24385923"/>
                <a:gd name="connsiteX252" fmla="*/ 6573840 w 28170189"/>
                <a:gd name="connsiteY252" fmla="*/ 19314495 h 24385923"/>
                <a:gd name="connsiteX253" fmla="*/ 6618378 w 28170189"/>
                <a:gd name="connsiteY253" fmla="*/ 19308480 h 24385923"/>
                <a:gd name="connsiteX254" fmla="*/ 17572039 w 28170189"/>
                <a:gd name="connsiteY254" fmla="*/ 19221784 h 24385923"/>
                <a:gd name="connsiteX255" fmla="*/ 17756189 w 28170189"/>
                <a:gd name="connsiteY255" fmla="*/ 19421809 h 24385923"/>
                <a:gd name="connsiteX256" fmla="*/ 17572039 w 28170189"/>
                <a:gd name="connsiteY256" fmla="*/ 19621834 h 24385923"/>
                <a:gd name="connsiteX257" fmla="*/ 17387890 w 28170189"/>
                <a:gd name="connsiteY257" fmla="*/ 19421809 h 24385923"/>
                <a:gd name="connsiteX258" fmla="*/ 17572039 w 28170189"/>
                <a:gd name="connsiteY258" fmla="*/ 19221784 h 24385923"/>
                <a:gd name="connsiteX259" fmla="*/ 4458823 w 28170189"/>
                <a:gd name="connsiteY259" fmla="*/ 19061042 h 24385923"/>
                <a:gd name="connsiteX260" fmla="*/ 4668351 w 28170189"/>
                <a:gd name="connsiteY260" fmla="*/ 19191282 h 24385923"/>
                <a:gd name="connsiteX261" fmla="*/ 4545747 w 28170189"/>
                <a:gd name="connsiteY261" fmla="*/ 19437117 h 24385923"/>
                <a:gd name="connsiteX262" fmla="*/ 4331190 w 28170189"/>
                <a:gd name="connsiteY262" fmla="*/ 19314200 h 24385923"/>
                <a:gd name="connsiteX263" fmla="*/ 4423143 w 28170189"/>
                <a:gd name="connsiteY263" fmla="*/ 19068364 h 24385923"/>
                <a:gd name="connsiteX264" fmla="*/ 4458823 w 28170189"/>
                <a:gd name="connsiteY264" fmla="*/ 19061042 h 24385923"/>
                <a:gd name="connsiteX265" fmla="*/ 16219502 w 28170189"/>
                <a:gd name="connsiteY265" fmla="*/ 18977309 h 24385923"/>
                <a:gd name="connsiteX266" fmla="*/ 16403651 w 28170189"/>
                <a:gd name="connsiteY266" fmla="*/ 19176541 h 24385923"/>
                <a:gd name="connsiteX267" fmla="*/ 16219502 w 28170189"/>
                <a:gd name="connsiteY267" fmla="*/ 19375773 h 24385923"/>
                <a:gd name="connsiteX268" fmla="*/ 16035355 w 28170189"/>
                <a:gd name="connsiteY268" fmla="*/ 19176541 h 24385923"/>
                <a:gd name="connsiteX269" fmla="*/ 16219502 w 28170189"/>
                <a:gd name="connsiteY269" fmla="*/ 18977309 h 24385923"/>
                <a:gd name="connsiteX270" fmla="*/ 12441249 w 28170189"/>
                <a:gd name="connsiteY270" fmla="*/ 18515347 h 24385923"/>
                <a:gd name="connsiteX271" fmla="*/ 12595238 w 28170189"/>
                <a:gd name="connsiteY271" fmla="*/ 18653460 h 24385923"/>
                <a:gd name="connsiteX272" fmla="*/ 12441249 w 28170189"/>
                <a:gd name="connsiteY272" fmla="*/ 18791573 h 24385923"/>
                <a:gd name="connsiteX273" fmla="*/ 12287262 w 28170189"/>
                <a:gd name="connsiteY273" fmla="*/ 18653460 h 24385923"/>
                <a:gd name="connsiteX274" fmla="*/ 12441249 w 28170189"/>
                <a:gd name="connsiteY274" fmla="*/ 18515347 h 24385923"/>
                <a:gd name="connsiteX275" fmla="*/ 5779303 w 28170189"/>
                <a:gd name="connsiteY275" fmla="*/ 18508622 h 24385923"/>
                <a:gd name="connsiteX276" fmla="*/ 5989109 w 28170189"/>
                <a:gd name="connsiteY276" fmla="*/ 18669334 h 24385923"/>
                <a:gd name="connsiteX277" fmla="*/ 5835652 w 28170189"/>
                <a:gd name="connsiteY277" fmla="*/ 18914868 h 24385923"/>
                <a:gd name="connsiteX278" fmla="*/ 5590118 w 28170189"/>
                <a:gd name="connsiteY278" fmla="*/ 18761409 h 24385923"/>
                <a:gd name="connsiteX279" fmla="*/ 5743577 w 28170189"/>
                <a:gd name="connsiteY279" fmla="*/ 18515876 h 24385923"/>
                <a:gd name="connsiteX280" fmla="*/ 5779303 w 28170189"/>
                <a:gd name="connsiteY280" fmla="*/ 18508622 h 24385923"/>
                <a:gd name="connsiteX281" fmla="*/ 22179830 w 28170189"/>
                <a:gd name="connsiteY281" fmla="*/ 18485184 h 24385923"/>
                <a:gd name="connsiteX282" fmla="*/ 22272050 w 28170189"/>
                <a:gd name="connsiteY282" fmla="*/ 18730718 h 24385923"/>
                <a:gd name="connsiteX283" fmla="*/ 22087610 w 28170189"/>
                <a:gd name="connsiteY283" fmla="*/ 18914868 h 24385923"/>
                <a:gd name="connsiteX284" fmla="*/ 21964651 w 28170189"/>
                <a:gd name="connsiteY284" fmla="*/ 18669334 h 24385923"/>
                <a:gd name="connsiteX285" fmla="*/ 22179830 w 28170189"/>
                <a:gd name="connsiteY285" fmla="*/ 18485184 h 24385923"/>
                <a:gd name="connsiteX286" fmla="*/ 3351705 w 28170189"/>
                <a:gd name="connsiteY286" fmla="*/ 18476953 h 24385923"/>
                <a:gd name="connsiteX287" fmla="*/ 3563330 w 28170189"/>
                <a:gd name="connsiteY287" fmla="*/ 18638219 h 24385923"/>
                <a:gd name="connsiteX288" fmla="*/ 3471010 w 28170189"/>
                <a:gd name="connsiteY288" fmla="*/ 18884600 h 24385923"/>
                <a:gd name="connsiteX289" fmla="*/ 3224824 w 28170189"/>
                <a:gd name="connsiteY289" fmla="*/ 18730612 h 24385923"/>
                <a:gd name="connsiteX290" fmla="*/ 3317143 w 28170189"/>
                <a:gd name="connsiteY290" fmla="*/ 18484232 h 24385923"/>
                <a:gd name="connsiteX291" fmla="*/ 3351705 w 28170189"/>
                <a:gd name="connsiteY291" fmla="*/ 18476953 h 24385923"/>
                <a:gd name="connsiteX292" fmla="*/ 14822489 w 28170189"/>
                <a:gd name="connsiteY292" fmla="*/ 18393109 h 24385923"/>
                <a:gd name="connsiteX293" fmla="*/ 15052677 w 28170189"/>
                <a:gd name="connsiteY293" fmla="*/ 18638378 h 24385923"/>
                <a:gd name="connsiteX294" fmla="*/ 14822489 w 28170189"/>
                <a:gd name="connsiteY294" fmla="*/ 18883647 h 24385923"/>
                <a:gd name="connsiteX295" fmla="*/ 14592301 w 28170189"/>
                <a:gd name="connsiteY295" fmla="*/ 18638378 h 24385923"/>
                <a:gd name="connsiteX296" fmla="*/ 14822489 w 28170189"/>
                <a:gd name="connsiteY296" fmla="*/ 18393109 h 24385923"/>
                <a:gd name="connsiteX297" fmla="*/ 9845680 w 28170189"/>
                <a:gd name="connsiteY297" fmla="*/ 18331197 h 24385923"/>
                <a:gd name="connsiteX298" fmla="*/ 10075868 w 28170189"/>
                <a:gd name="connsiteY298" fmla="*/ 18577260 h 24385923"/>
                <a:gd name="connsiteX299" fmla="*/ 9845680 w 28170189"/>
                <a:gd name="connsiteY299" fmla="*/ 18823323 h 24385923"/>
                <a:gd name="connsiteX300" fmla="*/ 9615489 w 28170189"/>
                <a:gd name="connsiteY300" fmla="*/ 18577260 h 24385923"/>
                <a:gd name="connsiteX301" fmla="*/ 9845680 w 28170189"/>
                <a:gd name="connsiteY301" fmla="*/ 18331197 h 24385923"/>
                <a:gd name="connsiteX302" fmla="*/ 20828247 w 28170189"/>
                <a:gd name="connsiteY302" fmla="*/ 18239122 h 24385923"/>
                <a:gd name="connsiteX303" fmla="*/ 20981502 w 28170189"/>
                <a:gd name="connsiteY303" fmla="*/ 18515628 h 24385923"/>
                <a:gd name="connsiteX304" fmla="*/ 20797595 w 28170189"/>
                <a:gd name="connsiteY304" fmla="*/ 18730687 h 24385923"/>
                <a:gd name="connsiteX305" fmla="*/ 20613689 w 28170189"/>
                <a:gd name="connsiteY305" fmla="*/ 18484905 h 24385923"/>
                <a:gd name="connsiteX306" fmla="*/ 20828247 w 28170189"/>
                <a:gd name="connsiteY306" fmla="*/ 18239122 h 24385923"/>
                <a:gd name="connsiteX307" fmla="*/ 18032414 w 28170189"/>
                <a:gd name="connsiteY307" fmla="*/ 18085134 h 24385923"/>
                <a:gd name="connsiteX308" fmla="*/ 18186402 w 28170189"/>
                <a:gd name="connsiteY308" fmla="*/ 18254203 h 24385923"/>
                <a:gd name="connsiteX309" fmla="*/ 18032414 w 28170189"/>
                <a:gd name="connsiteY309" fmla="*/ 18423272 h 24385923"/>
                <a:gd name="connsiteX310" fmla="*/ 17878426 w 28170189"/>
                <a:gd name="connsiteY310" fmla="*/ 18254203 h 24385923"/>
                <a:gd name="connsiteX311" fmla="*/ 18032414 w 28170189"/>
                <a:gd name="connsiteY311" fmla="*/ 18085134 h 24385923"/>
                <a:gd name="connsiteX312" fmla="*/ 13546938 w 28170189"/>
                <a:gd name="connsiteY312" fmla="*/ 18023222 h 24385923"/>
                <a:gd name="connsiteX313" fmla="*/ 13762052 w 28170189"/>
                <a:gd name="connsiteY313" fmla="*/ 18223247 h 24385923"/>
                <a:gd name="connsiteX314" fmla="*/ 13546938 w 28170189"/>
                <a:gd name="connsiteY314" fmla="*/ 18423272 h 24385923"/>
                <a:gd name="connsiteX315" fmla="*/ 13331827 w 28170189"/>
                <a:gd name="connsiteY315" fmla="*/ 18223247 h 24385923"/>
                <a:gd name="connsiteX316" fmla="*/ 13546938 w 28170189"/>
                <a:gd name="connsiteY316" fmla="*/ 18023222 h 24385923"/>
                <a:gd name="connsiteX317" fmla="*/ 23506647 w 28170189"/>
                <a:gd name="connsiteY317" fmla="*/ 17833692 h 24385923"/>
                <a:gd name="connsiteX318" fmla="*/ 23530985 w 28170189"/>
                <a:gd name="connsiteY318" fmla="*/ 17839632 h 24385923"/>
                <a:gd name="connsiteX319" fmla="*/ 23623060 w 28170189"/>
                <a:gd name="connsiteY319" fmla="*/ 18116137 h 24385923"/>
                <a:gd name="connsiteX320" fmla="*/ 23408218 w 28170189"/>
                <a:gd name="connsiteY320" fmla="*/ 18300474 h 24385923"/>
                <a:gd name="connsiteX321" fmla="*/ 23316143 w 28170189"/>
                <a:gd name="connsiteY321" fmla="*/ 18023969 h 24385923"/>
                <a:gd name="connsiteX322" fmla="*/ 23506647 w 28170189"/>
                <a:gd name="connsiteY322" fmla="*/ 17833692 h 24385923"/>
                <a:gd name="connsiteX323" fmla="*/ 11089484 w 28170189"/>
                <a:gd name="connsiteY323" fmla="*/ 17532684 h 24385923"/>
                <a:gd name="connsiteX324" fmla="*/ 11304597 w 28170189"/>
                <a:gd name="connsiteY324" fmla="*/ 17731916 h 24385923"/>
                <a:gd name="connsiteX325" fmla="*/ 11089484 w 28170189"/>
                <a:gd name="connsiteY325" fmla="*/ 17931148 h 24385923"/>
                <a:gd name="connsiteX326" fmla="*/ 10874387 w 28170189"/>
                <a:gd name="connsiteY326" fmla="*/ 17731916 h 24385923"/>
                <a:gd name="connsiteX327" fmla="*/ 11089484 w 28170189"/>
                <a:gd name="connsiteY327" fmla="*/ 17532684 h 24385923"/>
                <a:gd name="connsiteX328" fmla="*/ 7925598 w 28170189"/>
                <a:gd name="connsiteY328" fmla="*/ 17500934 h 24385923"/>
                <a:gd name="connsiteX329" fmla="*/ 8140703 w 28170189"/>
                <a:gd name="connsiteY329" fmla="*/ 17746997 h 24385923"/>
                <a:gd name="connsiteX330" fmla="*/ 7925598 w 28170189"/>
                <a:gd name="connsiteY330" fmla="*/ 17993060 h 24385923"/>
                <a:gd name="connsiteX331" fmla="*/ 7710489 w 28170189"/>
                <a:gd name="connsiteY331" fmla="*/ 17746997 h 24385923"/>
                <a:gd name="connsiteX332" fmla="*/ 7925598 w 28170189"/>
                <a:gd name="connsiteY332" fmla="*/ 17500934 h 24385923"/>
                <a:gd name="connsiteX333" fmla="*/ 25841860 w 28170189"/>
                <a:gd name="connsiteY333" fmla="*/ 17462429 h 24385923"/>
                <a:gd name="connsiteX334" fmla="*/ 25866198 w 28170189"/>
                <a:gd name="connsiteY334" fmla="*/ 17469752 h 24385923"/>
                <a:gd name="connsiteX335" fmla="*/ 25958272 w 28170189"/>
                <a:gd name="connsiteY335" fmla="*/ 17684858 h 24385923"/>
                <a:gd name="connsiteX336" fmla="*/ 25743430 w 28170189"/>
                <a:gd name="connsiteY336" fmla="*/ 17838506 h 24385923"/>
                <a:gd name="connsiteX337" fmla="*/ 25651356 w 28170189"/>
                <a:gd name="connsiteY337" fmla="*/ 17592670 h 24385923"/>
                <a:gd name="connsiteX338" fmla="*/ 25841860 w 28170189"/>
                <a:gd name="connsiteY338" fmla="*/ 17462429 h 24385923"/>
                <a:gd name="connsiteX339" fmla="*/ 16619539 w 28170189"/>
                <a:gd name="connsiteY339" fmla="*/ 17316784 h 24385923"/>
                <a:gd name="connsiteX340" fmla="*/ 16773527 w 28170189"/>
                <a:gd name="connsiteY340" fmla="*/ 17485853 h 24385923"/>
                <a:gd name="connsiteX341" fmla="*/ 16619539 w 28170189"/>
                <a:gd name="connsiteY341" fmla="*/ 17654922 h 24385923"/>
                <a:gd name="connsiteX342" fmla="*/ 16465551 w 28170189"/>
                <a:gd name="connsiteY342" fmla="*/ 17485853 h 24385923"/>
                <a:gd name="connsiteX343" fmla="*/ 16619539 w 28170189"/>
                <a:gd name="connsiteY343" fmla="*/ 17316784 h 24385923"/>
                <a:gd name="connsiteX344" fmla="*/ 2046711 w 28170189"/>
                <a:gd name="connsiteY344" fmla="*/ 17120598 h 24385923"/>
                <a:gd name="connsiteX345" fmla="*/ 2180275 w 28170189"/>
                <a:gd name="connsiteY345" fmla="*/ 17254750 h 24385923"/>
                <a:gd name="connsiteX346" fmla="*/ 2149637 w 28170189"/>
                <a:gd name="connsiteY346" fmla="*/ 17470161 h 24385923"/>
                <a:gd name="connsiteX347" fmla="*/ 1965804 w 28170189"/>
                <a:gd name="connsiteY347" fmla="*/ 17347069 h 24385923"/>
                <a:gd name="connsiteX348" fmla="*/ 1996442 w 28170189"/>
                <a:gd name="connsiteY348" fmla="*/ 17131657 h 24385923"/>
                <a:gd name="connsiteX349" fmla="*/ 2046711 w 28170189"/>
                <a:gd name="connsiteY349" fmla="*/ 17120598 h 24385923"/>
                <a:gd name="connsiteX350" fmla="*/ 14868527 w 28170189"/>
                <a:gd name="connsiteY350" fmla="*/ 16948484 h 24385923"/>
                <a:gd name="connsiteX351" fmla="*/ 15022515 w 28170189"/>
                <a:gd name="connsiteY351" fmla="*/ 17132634 h 24385923"/>
                <a:gd name="connsiteX352" fmla="*/ 14868527 w 28170189"/>
                <a:gd name="connsiteY352" fmla="*/ 17316784 h 24385923"/>
                <a:gd name="connsiteX353" fmla="*/ 14714539 w 28170189"/>
                <a:gd name="connsiteY353" fmla="*/ 17132634 h 24385923"/>
                <a:gd name="connsiteX354" fmla="*/ 14868527 w 28170189"/>
                <a:gd name="connsiteY354" fmla="*/ 16948484 h 24385923"/>
                <a:gd name="connsiteX355" fmla="*/ 20121686 w 28170189"/>
                <a:gd name="connsiteY355" fmla="*/ 16610348 h 24385923"/>
                <a:gd name="connsiteX356" fmla="*/ 20275551 w 28170189"/>
                <a:gd name="connsiteY356" fmla="*/ 16917821 h 24385923"/>
                <a:gd name="connsiteX357" fmla="*/ 20060139 w 28170189"/>
                <a:gd name="connsiteY357" fmla="*/ 17194547 h 24385923"/>
                <a:gd name="connsiteX358" fmla="*/ 19906274 w 28170189"/>
                <a:gd name="connsiteY358" fmla="*/ 16887075 h 24385923"/>
                <a:gd name="connsiteX359" fmla="*/ 20121686 w 28170189"/>
                <a:gd name="connsiteY359" fmla="*/ 16610348 h 24385923"/>
                <a:gd name="connsiteX360" fmla="*/ 22258536 w 28170189"/>
                <a:gd name="connsiteY360" fmla="*/ 16452358 h 24385923"/>
                <a:gd name="connsiteX361" fmla="*/ 22303130 w 28170189"/>
                <a:gd name="connsiteY361" fmla="*/ 16456917 h 24385923"/>
                <a:gd name="connsiteX362" fmla="*/ 22426048 w 28170189"/>
                <a:gd name="connsiteY362" fmla="*/ 16764099 h 24385923"/>
                <a:gd name="connsiteX363" fmla="*/ 22180212 w 28170189"/>
                <a:gd name="connsiteY363" fmla="*/ 17009845 h 24385923"/>
                <a:gd name="connsiteX364" fmla="*/ 22057293 w 28170189"/>
                <a:gd name="connsiteY364" fmla="*/ 16702663 h 24385923"/>
                <a:gd name="connsiteX365" fmla="*/ 22258536 w 28170189"/>
                <a:gd name="connsiteY365" fmla="*/ 16452358 h 24385923"/>
                <a:gd name="connsiteX366" fmla="*/ 5166000 w 28170189"/>
                <a:gd name="connsiteY366" fmla="*/ 16325861 h 24385923"/>
                <a:gd name="connsiteX367" fmla="*/ 5375809 w 28170189"/>
                <a:gd name="connsiteY367" fmla="*/ 16486919 h 24385923"/>
                <a:gd name="connsiteX368" fmla="*/ 5253041 w 28170189"/>
                <a:gd name="connsiteY368" fmla="*/ 16763739 h 24385923"/>
                <a:gd name="connsiteX369" fmla="*/ 5007507 w 28170189"/>
                <a:gd name="connsiteY369" fmla="*/ 16609950 h 24385923"/>
                <a:gd name="connsiteX370" fmla="*/ 5130273 w 28170189"/>
                <a:gd name="connsiteY370" fmla="*/ 16333130 h 24385923"/>
                <a:gd name="connsiteX371" fmla="*/ 5166000 w 28170189"/>
                <a:gd name="connsiteY371" fmla="*/ 16325861 h 24385923"/>
                <a:gd name="connsiteX372" fmla="*/ 27162847 w 28170189"/>
                <a:gd name="connsiteY372" fmla="*/ 16295588 h 24385923"/>
                <a:gd name="connsiteX373" fmla="*/ 27187209 w 28170189"/>
                <a:gd name="connsiteY373" fmla="*/ 16302901 h 24385923"/>
                <a:gd name="connsiteX374" fmla="*/ 27248803 w 28170189"/>
                <a:gd name="connsiteY374" fmla="*/ 16517743 h 24385923"/>
                <a:gd name="connsiteX375" fmla="*/ 27064019 w 28170189"/>
                <a:gd name="connsiteY375" fmla="*/ 16640509 h 24385923"/>
                <a:gd name="connsiteX376" fmla="*/ 27002423 w 28170189"/>
                <a:gd name="connsiteY376" fmla="*/ 16425668 h 24385923"/>
                <a:gd name="connsiteX377" fmla="*/ 27162847 w 28170189"/>
                <a:gd name="connsiteY377" fmla="*/ 16295588 h 24385923"/>
                <a:gd name="connsiteX378" fmla="*/ 21166262 w 28170189"/>
                <a:gd name="connsiteY378" fmla="*/ 16056311 h 24385923"/>
                <a:gd name="connsiteX379" fmla="*/ 21320126 w 28170189"/>
                <a:gd name="connsiteY379" fmla="*/ 16363786 h 24385923"/>
                <a:gd name="connsiteX380" fmla="*/ 21073942 w 28170189"/>
                <a:gd name="connsiteY380" fmla="*/ 16640510 h 24385923"/>
                <a:gd name="connsiteX381" fmla="*/ 20920076 w 28170189"/>
                <a:gd name="connsiteY381" fmla="*/ 16333038 h 24385923"/>
                <a:gd name="connsiteX382" fmla="*/ 21166262 w 28170189"/>
                <a:gd name="connsiteY382" fmla="*/ 16056311 h 24385923"/>
                <a:gd name="connsiteX383" fmla="*/ 3527018 w 28170189"/>
                <a:gd name="connsiteY383" fmla="*/ 15987753 h 24385923"/>
                <a:gd name="connsiteX384" fmla="*/ 3747478 w 28170189"/>
                <a:gd name="connsiteY384" fmla="*/ 16149019 h 24385923"/>
                <a:gd name="connsiteX385" fmla="*/ 3655159 w 28170189"/>
                <a:gd name="connsiteY385" fmla="*/ 16395400 h 24385923"/>
                <a:gd name="connsiteX386" fmla="*/ 3439748 w 28170189"/>
                <a:gd name="connsiteY386" fmla="*/ 16272210 h 24385923"/>
                <a:gd name="connsiteX387" fmla="*/ 3501294 w 28170189"/>
                <a:gd name="connsiteY387" fmla="*/ 15995032 h 24385923"/>
                <a:gd name="connsiteX388" fmla="*/ 3527018 w 28170189"/>
                <a:gd name="connsiteY388" fmla="*/ 15987753 h 24385923"/>
                <a:gd name="connsiteX389" fmla="*/ 24914094 w 28170189"/>
                <a:gd name="connsiteY389" fmla="*/ 15749924 h 24385923"/>
                <a:gd name="connsiteX390" fmla="*/ 25037390 w 28170189"/>
                <a:gd name="connsiteY390" fmla="*/ 15995760 h 24385923"/>
                <a:gd name="connsiteX391" fmla="*/ 24852446 w 28170189"/>
                <a:gd name="connsiteY391" fmla="*/ 16180137 h 24385923"/>
                <a:gd name="connsiteX392" fmla="*/ 24729150 w 28170189"/>
                <a:gd name="connsiteY392" fmla="*/ 15934301 h 24385923"/>
                <a:gd name="connsiteX393" fmla="*/ 24914094 w 28170189"/>
                <a:gd name="connsiteY393" fmla="*/ 15749924 h 24385923"/>
                <a:gd name="connsiteX394" fmla="*/ 13240559 w 28170189"/>
                <a:gd name="connsiteY394" fmla="*/ 15749922 h 24385923"/>
                <a:gd name="connsiteX395" fmla="*/ 13455654 w 28170189"/>
                <a:gd name="connsiteY395" fmla="*/ 15980110 h 24385923"/>
                <a:gd name="connsiteX396" fmla="*/ 13240559 w 28170189"/>
                <a:gd name="connsiteY396" fmla="*/ 16210298 h 24385923"/>
                <a:gd name="connsiteX397" fmla="*/ 13025448 w 28170189"/>
                <a:gd name="connsiteY397" fmla="*/ 15980110 h 24385923"/>
                <a:gd name="connsiteX398" fmla="*/ 13240559 w 28170189"/>
                <a:gd name="connsiteY398" fmla="*/ 15749922 h 24385923"/>
                <a:gd name="connsiteX399" fmla="*/ 11074414 w 28170189"/>
                <a:gd name="connsiteY399" fmla="*/ 15688009 h 24385923"/>
                <a:gd name="connsiteX400" fmla="*/ 11274439 w 28170189"/>
                <a:gd name="connsiteY400" fmla="*/ 15918197 h 24385923"/>
                <a:gd name="connsiteX401" fmla="*/ 11074414 w 28170189"/>
                <a:gd name="connsiteY401" fmla="*/ 16148385 h 24385923"/>
                <a:gd name="connsiteX402" fmla="*/ 10874389 w 28170189"/>
                <a:gd name="connsiteY402" fmla="*/ 15918197 h 24385923"/>
                <a:gd name="connsiteX403" fmla="*/ 11074414 w 28170189"/>
                <a:gd name="connsiteY403" fmla="*/ 15688009 h 24385923"/>
                <a:gd name="connsiteX404" fmla="*/ 7955957 w 28170189"/>
                <a:gd name="connsiteY404" fmla="*/ 15595934 h 24385923"/>
                <a:gd name="connsiteX405" fmla="*/ 8202018 w 28170189"/>
                <a:gd name="connsiteY405" fmla="*/ 15841468 h 24385923"/>
                <a:gd name="connsiteX406" fmla="*/ 8017471 w 28170189"/>
                <a:gd name="connsiteY406" fmla="*/ 16117693 h 24385923"/>
                <a:gd name="connsiteX407" fmla="*/ 7740653 w 28170189"/>
                <a:gd name="connsiteY407" fmla="*/ 15902851 h 24385923"/>
                <a:gd name="connsiteX408" fmla="*/ 7955957 w 28170189"/>
                <a:gd name="connsiteY408" fmla="*/ 15595934 h 24385923"/>
                <a:gd name="connsiteX409" fmla="*/ 1252327 w 28170189"/>
                <a:gd name="connsiteY409" fmla="*/ 15465388 h 24385923"/>
                <a:gd name="connsiteX410" fmla="*/ 1411925 w 28170189"/>
                <a:gd name="connsiteY410" fmla="*/ 15595813 h 24385923"/>
                <a:gd name="connsiteX411" fmla="*/ 1381285 w 28170189"/>
                <a:gd name="connsiteY411" fmla="*/ 15811224 h 24385923"/>
                <a:gd name="connsiteX412" fmla="*/ 1197453 w 28170189"/>
                <a:gd name="connsiteY412" fmla="*/ 15688132 h 24385923"/>
                <a:gd name="connsiteX413" fmla="*/ 1228091 w 28170189"/>
                <a:gd name="connsiteY413" fmla="*/ 15472720 h 24385923"/>
                <a:gd name="connsiteX414" fmla="*/ 1252327 w 28170189"/>
                <a:gd name="connsiteY414" fmla="*/ 15465388 h 24385923"/>
                <a:gd name="connsiteX415" fmla="*/ 18155445 w 28170189"/>
                <a:gd name="connsiteY415" fmla="*/ 15349872 h 24385923"/>
                <a:gd name="connsiteX416" fmla="*/ 18400714 w 28170189"/>
                <a:gd name="connsiteY416" fmla="*/ 15611016 h 24385923"/>
                <a:gd name="connsiteX417" fmla="*/ 18155445 w 28170189"/>
                <a:gd name="connsiteY417" fmla="*/ 15872160 h 24385923"/>
                <a:gd name="connsiteX418" fmla="*/ 17910176 w 28170189"/>
                <a:gd name="connsiteY418" fmla="*/ 15611016 h 24385923"/>
                <a:gd name="connsiteX419" fmla="*/ 18155445 w 28170189"/>
                <a:gd name="connsiteY419" fmla="*/ 15349872 h 24385923"/>
                <a:gd name="connsiteX420" fmla="*/ 16557634 w 28170189"/>
                <a:gd name="connsiteY420" fmla="*/ 15195884 h 24385923"/>
                <a:gd name="connsiteX421" fmla="*/ 16833858 w 28170189"/>
                <a:gd name="connsiteY421" fmla="*/ 15503066 h 24385923"/>
                <a:gd name="connsiteX422" fmla="*/ 16557634 w 28170189"/>
                <a:gd name="connsiteY422" fmla="*/ 15810248 h 24385923"/>
                <a:gd name="connsiteX423" fmla="*/ 16281409 w 28170189"/>
                <a:gd name="connsiteY423" fmla="*/ 15503066 h 24385923"/>
                <a:gd name="connsiteX424" fmla="*/ 16557634 w 28170189"/>
                <a:gd name="connsiteY424" fmla="*/ 15195884 h 24385923"/>
                <a:gd name="connsiteX425" fmla="*/ 2184910 w 28170189"/>
                <a:gd name="connsiteY425" fmla="*/ 14790423 h 24385923"/>
                <a:gd name="connsiteX426" fmla="*/ 2394974 w 28170189"/>
                <a:gd name="connsiteY426" fmla="*/ 14950219 h 24385923"/>
                <a:gd name="connsiteX427" fmla="*/ 2272057 w 28170189"/>
                <a:gd name="connsiteY427" fmla="*/ 15227039 h 24385923"/>
                <a:gd name="connsiteX428" fmla="*/ 2026220 w 28170189"/>
                <a:gd name="connsiteY428" fmla="*/ 15073250 h 24385923"/>
                <a:gd name="connsiteX429" fmla="*/ 2149140 w 28170189"/>
                <a:gd name="connsiteY429" fmla="*/ 14796430 h 24385923"/>
                <a:gd name="connsiteX430" fmla="*/ 2184910 w 28170189"/>
                <a:gd name="connsiteY430" fmla="*/ 14790423 h 24385923"/>
                <a:gd name="connsiteX431" fmla="*/ 25903303 w 28170189"/>
                <a:gd name="connsiteY431" fmla="*/ 14452291 h 24385923"/>
                <a:gd name="connsiteX432" fmla="*/ 25927580 w 28170189"/>
                <a:gd name="connsiteY432" fmla="*/ 14458226 h 24385923"/>
                <a:gd name="connsiteX433" fmla="*/ 26050348 w 28170189"/>
                <a:gd name="connsiteY433" fmla="*/ 14703759 h 24385923"/>
                <a:gd name="connsiteX434" fmla="*/ 25866198 w 28170189"/>
                <a:gd name="connsiteY434" fmla="*/ 14887909 h 24385923"/>
                <a:gd name="connsiteX435" fmla="*/ 25743430 w 28170189"/>
                <a:gd name="connsiteY435" fmla="*/ 14642376 h 24385923"/>
                <a:gd name="connsiteX436" fmla="*/ 25903303 w 28170189"/>
                <a:gd name="connsiteY436" fmla="*/ 14452291 h 24385923"/>
                <a:gd name="connsiteX437" fmla="*/ 22240876 w 28170189"/>
                <a:gd name="connsiteY437" fmla="*/ 14305300 h 24385923"/>
                <a:gd name="connsiteX438" fmla="*/ 22425026 w 28170189"/>
                <a:gd name="connsiteY438" fmla="*/ 14581275 h 24385923"/>
                <a:gd name="connsiteX439" fmla="*/ 22240876 w 28170189"/>
                <a:gd name="connsiteY439" fmla="*/ 14887913 h 24385923"/>
                <a:gd name="connsiteX440" fmla="*/ 22056726 w 28170189"/>
                <a:gd name="connsiteY440" fmla="*/ 14581275 h 24385923"/>
                <a:gd name="connsiteX441" fmla="*/ 22240876 w 28170189"/>
                <a:gd name="connsiteY441" fmla="*/ 14305300 h 24385923"/>
                <a:gd name="connsiteX442" fmla="*/ 14468489 w 28170189"/>
                <a:gd name="connsiteY442" fmla="*/ 13873497 h 24385923"/>
                <a:gd name="connsiteX443" fmla="*/ 14744714 w 28170189"/>
                <a:gd name="connsiteY443" fmla="*/ 14181472 h 24385923"/>
                <a:gd name="connsiteX444" fmla="*/ 14468489 w 28170189"/>
                <a:gd name="connsiteY444" fmla="*/ 14489447 h 24385923"/>
                <a:gd name="connsiteX445" fmla="*/ 14192280 w 28170189"/>
                <a:gd name="connsiteY445" fmla="*/ 14181472 h 24385923"/>
                <a:gd name="connsiteX446" fmla="*/ 14468489 w 28170189"/>
                <a:gd name="connsiteY446" fmla="*/ 13873497 h 24385923"/>
                <a:gd name="connsiteX447" fmla="*/ 2401104 w 28170189"/>
                <a:gd name="connsiteY447" fmla="*/ 13866823 h 24385923"/>
                <a:gd name="connsiteX448" fmla="*/ 2610910 w 28170189"/>
                <a:gd name="connsiteY448" fmla="*/ 14027881 h 24385923"/>
                <a:gd name="connsiteX449" fmla="*/ 2488145 w 28170189"/>
                <a:gd name="connsiteY449" fmla="*/ 14304701 h 24385923"/>
                <a:gd name="connsiteX450" fmla="*/ 2211919 w 28170189"/>
                <a:gd name="connsiteY450" fmla="*/ 14120154 h 24385923"/>
                <a:gd name="connsiteX451" fmla="*/ 2365377 w 28170189"/>
                <a:gd name="connsiteY451" fmla="*/ 13874092 h 24385923"/>
                <a:gd name="connsiteX452" fmla="*/ 2401104 w 28170189"/>
                <a:gd name="connsiteY452" fmla="*/ 13866823 h 24385923"/>
                <a:gd name="connsiteX453" fmla="*/ 3793607 w 28170189"/>
                <a:gd name="connsiteY453" fmla="*/ 13591919 h 24385923"/>
                <a:gd name="connsiteX454" fmla="*/ 3993586 w 28170189"/>
                <a:gd name="connsiteY454" fmla="*/ 13782414 h 24385923"/>
                <a:gd name="connsiteX455" fmla="*/ 3839939 w 28170189"/>
                <a:gd name="connsiteY455" fmla="*/ 14028476 h 24385923"/>
                <a:gd name="connsiteX456" fmla="*/ 3594102 w 28170189"/>
                <a:gd name="connsiteY456" fmla="*/ 13843929 h 24385923"/>
                <a:gd name="connsiteX457" fmla="*/ 3747751 w 28170189"/>
                <a:gd name="connsiteY457" fmla="*/ 13597867 h 24385923"/>
                <a:gd name="connsiteX458" fmla="*/ 3793607 w 28170189"/>
                <a:gd name="connsiteY458" fmla="*/ 13591919 h 24385923"/>
                <a:gd name="connsiteX459" fmla="*/ 23777088 w 28170189"/>
                <a:gd name="connsiteY459" fmla="*/ 13567117 h 24385923"/>
                <a:gd name="connsiteX460" fmla="*/ 23961726 w 28170189"/>
                <a:gd name="connsiteY460" fmla="*/ 13843616 h 24385923"/>
                <a:gd name="connsiteX461" fmla="*/ 23746315 w 28170189"/>
                <a:gd name="connsiteY461" fmla="*/ 14058675 h 24385923"/>
                <a:gd name="connsiteX462" fmla="*/ 23592449 w 28170189"/>
                <a:gd name="connsiteY462" fmla="*/ 13812892 h 24385923"/>
                <a:gd name="connsiteX463" fmla="*/ 23777088 w 28170189"/>
                <a:gd name="connsiteY463" fmla="*/ 13567117 h 24385923"/>
                <a:gd name="connsiteX464" fmla="*/ 11949922 w 28170189"/>
                <a:gd name="connsiteY464" fmla="*/ 13567109 h 24385923"/>
                <a:gd name="connsiteX465" fmla="*/ 12195194 w 28170189"/>
                <a:gd name="connsiteY465" fmla="*/ 13859209 h 24385923"/>
                <a:gd name="connsiteX466" fmla="*/ 11949922 w 28170189"/>
                <a:gd name="connsiteY466" fmla="*/ 14151309 h 24385923"/>
                <a:gd name="connsiteX467" fmla="*/ 11704645 w 28170189"/>
                <a:gd name="connsiteY467" fmla="*/ 13859209 h 24385923"/>
                <a:gd name="connsiteX468" fmla="*/ 11949922 w 28170189"/>
                <a:gd name="connsiteY468" fmla="*/ 13567109 h 24385923"/>
                <a:gd name="connsiteX469" fmla="*/ 17572039 w 28170189"/>
                <a:gd name="connsiteY469" fmla="*/ 13413138 h 24385923"/>
                <a:gd name="connsiteX470" fmla="*/ 17818102 w 28170189"/>
                <a:gd name="connsiteY470" fmla="*/ 13674282 h 24385923"/>
                <a:gd name="connsiteX471" fmla="*/ 17572039 w 28170189"/>
                <a:gd name="connsiteY471" fmla="*/ 13935420 h 24385923"/>
                <a:gd name="connsiteX472" fmla="*/ 17325976 w 28170189"/>
                <a:gd name="connsiteY472" fmla="*/ 13674282 h 24385923"/>
                <a:gd name="connsiteX473" fmla="*/ 17572039 w 28170189"/>
                <a:gd name="connsiteY473" fmla="*/ 13413138 h 24385923"/>
                <a:gd name="connsiteX474" fmla="*/ 9906797 w 28170189"/>
                <a:gd name="connsiteY474" fmla="*/ 13074984 h 24385923"/>
                <a:gd name="connsiteX475" fmla="*/ 10106030 w 28170189"/>
                <a:gd name="connsiteY475" fmla="*/ 13321047 h 24385923"/>
                <a:gd name="connsiteX476" fmla="*/ 9906797 w 28170189"/>
                <a:gd name="connsiteY476" fmla="*/ 13567110 h 24385923"/>
                <a:gd name="connsiteX477" fmla="*/ 9707565 w 28170189"/>
                <a:gd name="connsiteY477" fmla="*/ 13321047 h 24385923"/>
                <a:gd name="connsiteX478" fmla="*/ 9906797 w 28170189"/>
                <a:gd name="connsiteY478" fmla="*/ 13074984 h 24385923"/>
                <a:gd name="connsiteX479" fmla="*/ 26445658 w 28170189"/>
                <a:gd name="connsiteY479" fmla="*/ 12886837 h 24385923"/>
                <a:gd name="connsiteX480" fmla="*/ 26481430 w 28170189"/>
                <a:gd name="connsiteY480" fmla="*/ 12891396 h 24385923"/>
                <a:gd name="connsiteX481" fmla="*/ 26604348 w 28170189"/>
                <a:gd name="connsiteY481" fmla="*/ 13229296 h 24385923"/>
                <a:gd name="connsiteX482" fmla="*/ 26327782 w 28170189"/>
                <a:gd name="connsiteY482" fmla="*/ 13444323 h 24385923"/>
                <a:gd name="connsiteX483" fmla="*/ 26235594 w 28170189"/>
                <a:gd name="connsiteY483" fmla="*/ 13137142 h 24385923"/>
                <a:gd name="connsiteX484" fmla="*/ 26445658 w 28170189"/>
                <a:gd name="connsiteY484" fmla="*/ 12886837 h 24385923"/>
                <a:gd name="connsiteX485" fmla="*/ 28014088 w 28170189"/>
                <a:gd name="connsiteY485" fmla="*/ 12699812 h 24385923"/>
                <a:gd name="connsiteX486" fmla="*/ 28047230 w 28170189"/>
                <a:gd name="connsiteY486" fmla="*/ 12705698 h 24385923"/>
                <a:gd name="connsiteX487" fmla="*/ 28170189 w 28170189"/>
                <a:gd name="connsiteY487" fmla="*/ 12951760 h 24385923"/>
                <a:gd name="connsiteX488" fmla="*/ 27955010 w 28170189"/>
                <a:gd name="connsiteY488" fmla="*/ 13167064 h 24385923"/>
                <a:gd name="connsiteX489" fmla="*/ 27862791 w 28170189"/>
                <a:gd name="connsiteY489" fmla="*/ 12921002 h 24385923"/>
                <a:gd name="connsiteX490" fmla="*/ 28014088 w 28170189"/>
                <a:gd name="connsiteY490" fmla="*/ 12699812 h 24385923"/>
                <a:gd name="connsiteX491" fmla="*/ 92076 w 28170189"/>
                <a:gd name="connsiteY491" fmla="*/ 12614609 h 24385923"/>
                <a:gd name="connsiteX492" fmla="*/ 245536 w 28170189"/>
                <a:gd name="connsiteY492" fmla="*/ 12798515 h 24385923"/>
                <a:gd name="connsiteX493" fmla="*/ 153460 w 28170189"/>
                <a:gd name="connsiteY493" fmla="*/ 13013072 h 24385923"/>
                <a:gd name="connsiteX494" fmla="*/ 0 w 28170189"/>
                <a:gd name="connsiteY494" fmla="*/ 12829166 h 24385923"/>
                <a:gd name="connsiteX495" fmla="*/ 92076 w 28170189"/>
                <a:gd name="connsiteY495" fmla="*/ 12614609 h 24385923"/>
                <a:gd name="connsiteX496" fmla="*/ 20474783 w 28170189"/>
                <a:gd name="connsiteY496" fmla="*/ 12552709 h 24385923"/>
                <a:gd name="connsiteX497" fmla="*/ 20705765 w 28170189"/>
                <a:gd name="connsiteY497" fmla="*/ 12859889 h 24385923"/>
                <a:gd name="connsiteX498" fmla="*/ 20474783 w 28170189"/>
                <a:gd name="connsiteY498" fmla="*/ 13167072 h 24385923"/>
                <a:gd name="connsiteX499" fmla="*/ 20243801 w 28170189"/>
                <a:gd name="connsiteY499" fmla="*/ 12859889 h 24385923"/>
                <a:gd name="connsiteX500" fmla="*/ 20474783 w 28170189"/>
                <a:gd name="connsiteY500" fmla="*/ 12552709 h 24385923"/>
                <a:gd name="connsiteX501" fmla="*/ 24654639 w 28170189"/>
                <a:gd name="connsiteY501" fmla="*/ 12118574 h 24385923"/>
                <a:gd name="connsiteX502" fmla="*/ 24699059 w 28170189"/>
                <a:gd name="connsiteY502" fmla="*/ 12123074 h 24385923"/>
                <a:gd name="connsiteX503" fmla="*/ 24852314 w 28170189"/>
                <a:gd name="connsiteY503" fmla="*/ 12399513 h 24385923"/>
                <a:gd name="connsiteX504" fmla="*/ 24637757 w 28170189"/>
                <a:gd name="connsiteY504" fmla="*/ 12675976 h 24385923"/>
                <a:gd name="connsiteX505" fmla="*/ 24484502 w 28170189"/>
                <a:gd name="connsiteY505" fmla="*/ 12399513 h 24385923"/>
                <a:gd name="connsiteX506" fmla="*/ 24654639 w 28170189"/>
                <a:gd name="connsiteY506" fmla="*/ 12118574 h 24385923"/>
                <a:gd name="connsiteX507" fmla="*/ 5436396 w 28170189"/>
                <a:gd name="connsiteY507" fmla="*/ 12030420 h 24385923"/>
                <a:gd name="connsiteX508" fmla="*/ 5651503 w 28170189"/>
                <a:gd name="connsiteY508" fmla="*/ 12276472 h 24385923"/>
                <a:gd name="connsiteX509" fmla="*/ 5436396 w 28170189"/>
                <a:gd name="connsiteY509" fmla="*/ 12522535 h 24385923"/>
                <a:gd name="connsiteX510" fmla="*/ 5221290 w 28170189"/>
                <a:gd name="connsiteY510" fmla="*/ 12276472 h 24385923"/>
                <a:gd name="connsiteX511" fmla="*/ 5436396 w 28170189"/>
                <a:gd name="connsiteY511" fmla="*/ 12030420 h 24385923"/>
                <a:gd name="connsiteX512" fmla="*/ 18646776 w 28170189"/>
                <a:gd name="connsiteY512" fmla="*/ 11446245 h 24385923"/>
                <a:gd name="connsiteX513" fmla="*/ 18923001 w 28170189"/>
                <a:gd name="connsiteY513" fmla="*/ 11769302 h 24385923"/>
                <a:gd name="connsiteX514" fmla="*/ 18646776 w 28170189"/>
                <a:gd name="connsiteY514" fmla="*/ 12092358 h 24385923"/>
                <a:gd name="connsiteX515" fmla="*/ 18370551 w 28170189"/>
                <a:gd name="connsiteY515" fmla="*/ 11769302 h 24385923"/>
                <a:gd name="connsiteX516" fmla="*/ 18646776 w 28170189"/>
                <a:gd name="connsiteY516" fmla="*/ 11446245 h 24385923"/>
                <a:gd name="connsiteX517" fmla="*/ 8124828 w 28170189"/>
                <a:gd name="connsiteY517" fmla="*/ 11384310 h 24385923"/>
                <a:gd name="connsiteX518" fmla="*/ 8262940 w 28170189"/>
                <a:gd name="connsiteY518" fmla="*/ 11538298 h 24385923"/>
                <a:gd name="connsiteX519" fmla="*/ 8124828 w 28170189"/>
                <a:gd name="connsiteY519" fmla="*/ 11692286 h 24385923"/>
                <a:gd name="connsiteX520" fmla="*/ 7986715 w 28170189"/>
                <a:gd name="connsiteY520" fmla="*/ 11538298 h 24385923"/>
                <a:gd name="connsiteX521" fmla="*/ 8124828 w 28170189"/>
                <a:gd name="connsiteY521" fmla="*/ 11384310 h 24385923"/>
                <a:gd name="connsiteX522" fmla="*/ 14039088 w 28170189"/>
                <a:gd name="connsiteY522" fmla="*/ 11292250 h 24385923"/>
                <a:gd name="connsiteX523" fmla="*/ 14254178 w 28170189"/>
                <a:gd name="connsiteY523" fmla="*/ 11538313 h 24385923"/>
                <a:gd name="connsiteX524" fmla="*/ 14039088 w 28170189"/>
                <a:gd name="connsiteY524" fmla="*/ 11784376 h 24385923"/>
                <a:gd name="connsiteX525" fmla="*/ 13823974 w 28170189"/>
                <a:gd name="connsiteY525" fmla="*/ 11538313 h 24385923"/>
                <a:gd name="connsiteX526" fmla="*/ 14039088 w 28170189"/>
                <a:gd name="connsiteY526" fmla="*/ 11292250 h 24385923"/>
                <a:gd name="connsiteX527" fmla="*/ 22149596 w 28170189"/>
                <a:gd name="connsiteY527" fmla="*/ 11200183 h 24385923"/>
                <a:gd name="connsiteX528" fmla="*/ 22364703 w 28170189"/>
                <a:gd name="connsiteY528" fmla="*/ 11507365 h 24385923"/>
                <a:gd name="connsiteX529" fmla="*/ 22149596 w 28170189"/>
                <a:gd name="connsiteY529" fmla="*/ 11814547 h 24385923"/>
                <a:gd name="connsiteX530" fmla="*/ 21934490 w 28170189"/>
                <a:gd name="connsiteY530" fmla="*/ 11507365 h 24385923"/>
                <a:gd name="connsiteX531" fmla="*/ 22149596 w 28170189"/>
                <a:gd name="connsiteY531" fmla="*/ 11200183 h 24385923"/>
                <a:gd name="connsiteX532" fmla="*/ 1150939 w 28170189"/>
                <a:gd name="connsiteY532" fmla="*/ 10923937 h 24385923"/>
                <a:gd name="connsiteX533" fmla="*/ 1350963 w 28170189"/>
                <a:gd name="connsiteY533" fmla="*/ 11154125 h 24385923"/>
                <a:gd name="connsiteX534" fmla="*/ 1150939 w 28170189"/>
                <a:gd name="connsiteY534" fmla="*/ 11384313 h 24385923"/>
                <a:gd name="connsiteX535" fmla="*/ 950915 w 28170189"/>
                <a:gd name="connsiteY535" fmla="*/ 11154125 h 24385923"/>
                <a:gd name="connsiteX536" fmla="*/ 1150939 w 28170189"/>
                <a:gd name="connsiteY536" fmla="*/ 10923937 h 24385923"/>
                <a:gd name="connsiteX537" fmla="*/ 25512714 w 28170189"/>
                <a:gd name="connsiteY537" fmla="*/ 10769968 h 24385923"/>
                <a:gd name="connsiteX538" fmla="*/ 25712739 w 28170189"/>
                <a:gd name="connsiteY538" fmla="*/ 11062067 h 24385923"/>
                <a:gd name="connsiteX539" fmla="*/ 25512714 w 28170189"/>
                <a:gd name="connsiteY539" fmla="*/ 11354167 h 24385923"/>
                <a:gd name="connsiteX540" fmla="*/ 25312689 w 28170189"/>
                <a:gd name="connsiteY540" fmla="*/ 11062067 h 24385923"/>
                <a:gd name="connsiteX541" fmla="*/ 25512714 w 28170189"/>
                <a:gd name="connsiteY541" fmla="*/ 10769968 h 24385923"/>
                <a:gd name="connsiteX542" fmla="*/ 12610316 w 28170189"/>
                <a:gd name="connsiteY542" fmla="*/ 10769960 h 24385923"/>
                <a:gd name="connsiteX543" fmla="*/ 12841304 w 28170189"/>
                <a:gd name="connsiteY543" fmla="*/ 11046185 h 24385923"/>
                <a:gd name="connsiteX544" fmla="*/ 12610316 w 28170189"/>
                <a:gd name="connsiteY544" fmla="*/ 11322410 h 24385923"/>
                <a:gd name="connsiteX545" fmla="*/ 12379339 w 28170189"/>
                <a:gd name="connsiteY545" fmla="*/ 11046185 h 24385923"/>
                <a:gd name="connsiteX546" fmla="*/ 12610316 w 28170189"/>
                <a:gd name="connsiteY546" fmla="*/ 10769960 h 24385923"/>
                <a:gd name="connsiteX547" fmla="*/ 3025777 w 28170189"/>
                <a:gd name="connsiteY547" fmla="*/ 10554051 h 24385923"/>
                <a:gd name="connsiteX548" fmla="*/ 3255966 w 28170189"/>
                <a:gd name="connsiteY548" fmla="*/ 10815989 h 24385923"/>
                <a:gd name="connsiteX549" fmla="*/ 3025777 w 28170189"/>
                <a:gd name="connsiteY549" fmla="*/ 11077927 h 24385923"/>
                <a:gd name="connsiteX550" fmla="*/ 2795589 w 28170189"/>
                <a:gd name="connsiteY550" fmla="*/ 10815989 h 24385923"/>
                <a:gd name="connsiteX551" fmla="*/ 3025777 w 28170189"/>
                <a:gd name="connsiteY551" fmla="*/ 10554051 h 24385923"/>
                <a:gd name="connsiteX552" fmla="*/ 6788152 w 28170189"/>
                <a:gd name="connsiteY552" fmla="*/ 10215910 h 24385923"/>
                <a:gd name="connsiteX553" fmla="*/ 6972302 w 28170189"/>
                <a:gd name="connsiteY553" fmla="*/ 10384979 h 24385923"/>
                <a:gd name="connsiteX554" fmla="*/ 6788152 w 28170189"/>
                <a:gd name="connsiteY554" fmla="*/ 10554048 h 24385923"/>
                <a:gd name="connsiteX555" fmla="*/ 6604001 w 28170189"/>
                <a:gd name="connsiteY555" fmla="*/ 10384979 h 24385923"/>
                <a:gd name="connsiteX556" fmla="*/ 6788152 w 28170189"/>
                <a:gd name="connsiteY556" fmla="*/ 10215910 h 24385923"/>
                <a:gd name="connsiteX557" fmla="*/ 429684 w 28170189"/>
                <a:gd name="connsiteY557" fmla="*/ 10155586 h 24385923"/>
                <a:gd name="connsiteX558" fmla="*/ 552451 w 28170189"/>
                <a:gd name="connsiteY558" fmla="*/ 10339736 h 24385923"/>
                <a:gd name="connsiteX559" fmla="*/ 398992 w 28170189"/>
                <a:gd name="connsiteY559" fmla="*/ 10523887 h 24385923"/>
                <a:gd name="connsiteX560" fmla="*/ 276228 w 28170189"/>
                <a:gd name="connsiteY560" fmla="*/ 10309045 h 24385923"/>
                <a:gd name="connsiteX561" fmla="*/ 429684 w 28170189"/>
                <a:gd name="connsiteY561" fmla="*/ 10155586 h 24385923"/>
                <a:gd name="connsiteX562" fmla="*/ 21135183 w 28170189"/>
                <a:gd name="connsiteY562" fmla="*/ 9939708 h 24385923"/>
                <a:gd name="connsiteX563" fmla="*/ 21350290 w 28170189"/>
                <a:gd name="connsiteY563" fmla="*/ 10200852 h 24385923"/>
                <a:gd name="connsiteX564" fmla="*/ 21135183 w 28170189"/>
                <a:gd name="connsiteY564" fmla="*/ 10461996 h 24385923"/>
                <a:gd name="connsiteX565" fmla="*/ 20920076 w 28170189"/>
                <a:gd name="connsiteY565" fmla="*/ 10200852 h 24385923"/>
                <a:gd name="connsiteX566" fmla="*/ 21135183 w 28170189"/>
                <a:gd name="connsiteY566" fmla="*/ 9939708 h 24385923"/>
                <a:gd name="connsiteX567" fmla="*/ 27479627 w 28170189"/>
                <a:gd name="connsiteY567" fmla="*/ 9817465 h 24385923"/>
                <a:gd name="connsiteX568" fmla="*/ 27617740 w 28170189"/>
                <a:gd name="connsiteY568" fmla="*/ 10032572 h 24385923"/>
                <a:gd name="connsiteX569" fmla="*/ 27479627 w 28170189"/>
                <a:gd name="connsiteY569" fmla="*/ 10247679 h 24385923"/>
                <a:gd name="connsiteX570" fmla="*/ 27341514 w 28170189"/>
                <a:gd name="connsiteY570" fmla="*/ 10032572 h 24385923"/>
                <a:gd name="connsiteX571" fmla="*/ 27479627 w 28170189"/>
                <a:gd name="connsiteY571" fmla="*/ 9817465 h 24385923"/>
                <a:gd name="connsiteX572" fmla="*/ 17156914 w 28170189"/>
                <a:gd name="connsiteY572" fmla="*/ 9541236 h 24385923"/>
                <a:gd name="connsiteX573" fmla="*/ 17387890 w 28170189"/>
                <a:gd name="connsiteY573" fmla="*/ 9786505 h 24385923"/>
                <a:gd name="connsiteX574" fmla="*/ 17156914 w 28170189"/>
                <a:gd name="connsiteY574" fmla="*/ 10031774 h 24385923"/>
                <a:gd name="connsiteX575" fmla="*/ 16925932 w 28170189"/>
                <a:gd name="connsiteY575" fmla="*/ 9786505 h 24385923"/>
                <a:gd name="connsiteX576" fmla="*/ 17156914 w 28170189"/>
                <a:gd name="connsiteY576" fmla="*/ 9541236 h 24385923"/>
                <a:gd name="connsiteX577" fmla="*/ 24867395 w 28170189"/>
                <a:gd name="connsiteY577" fmla="*/ 9203105 h 24385923"/>
                <a:gd name="connsiteX578" fmla="*/ 25036464 w 28170189"/>
                <a:gd name="connsiteY578" fmla="*/ 9387255 h 24385923"/>
                <a:gd name="connsiteX579" fmla="*/ 24867395 w 28170189"/>
                <a:gd name="connsiteY579" fmla="*/ 9571405 h 24385923"/>
                <a:gd name="connsiteX580" fmla="*/ 24698326 w 28170189"/>
                <a:gd name="connsiteY580" fmla="*/ 9387255 h 24385923"/>
                <a:gd name="connsiteX581" fmla="*/ 24867395 w 28170189"/>
                <a:gd name="connsiteY581" fmla="*/ 9203105 h 24385923"/>
                <a:gd name="connsiteX582" fmla="*/ 25605583 w 28170189"/>
                <a:gd name="connsiteY582" fmla="*/ 8372838 h 24385923"/>
                <a:gd name="connsiteX583" fmla="*/ 25774652 w 28170189"/>
                <a:gd name="connsiteY583" fmla="*/ 8603026 h 24385923"/>
                <a:gd name="connsiteX584" fmla="*/ 25605583 w 28170189"/>
                <a:gd name="connsiteY584" fmla="*/ 8833214 h 24385923"/>
                <a:gd name="connsiteX585" fmla="*/ 25436514 w 28170189"/>
                <a:gd name="connsiteY585" fmla="*/ 8603026 h 24385923"/>
                <a:gd name="connsiteX586" fmla="*/ 25605583 w 28170189"/>
                <a:gd name="connsiteY586" fmla="*/ 8372838 h 24385923"/>
                <a:gd name="connsiteX587" fmla="*/ 22563933 w 28170189"/>
                <a:gd name="connsiteY587" fmla="*/ 8188689 h 24385923"/>
                <a:gd name="connsiteX588" fmla="*/ 22733002 w 28170189"/>
                <a:gd name="connsiteY588" fmla="*/ 8387920 h 24385923"/>
                <a:gd name="connsiteX589" fmla="*/ 22563933 w 28170189"/>
                <a:gd name="connsiteY589" fmla="*/ 8587152 h 24385923"/>
                <a:gd name="connsiteX590" fmla="*/ 22394864 w 28170189"/>
                <a:gd name="connsiteY590" fmla="*/ 8387920 h 24385923"/>
                <a:gd name="connsiteX591" fmla="*/ 22563933 w 28170189"/>
                <a:gd name="connsiteY591" fmla="*/ 8188689 h 24385923"/>
                <a:gd name="connsiteX592" fmla="*/ 14514527 w 28170189"/>
                <a:gd name="connsiteY592" fmla="*/ 8064862 h 24385923"/>
                <a:gd name="connsiteX593" fmla="*/ 14744715 w 28170189"/>
                <a:gd name="connsiteY593" fmla="*/ 8326006 h 24385923"/>
                <a:gd name="connsiteX594" fmla="*/ 14514527 w 28170189"/>
                <a:gd name="connsiteY594" fmla="*/ 8587150 h 24385923"/>
                <a:gd name="connsiteX595" fmla="*/ 14284339 w 28170189"/>
                <a:gd name="connsiteY595" fmla="*/ 8326006 h 24385923"/>
                <a:gd name="connsiteX596" fmla="*/ 14514527 w 28170189"/>
                <a:gd name="connsiteY596" fmla="*/ 8064862 h 24385923"/>
                <a:gd name="connsiteX597" fmla="*/ 551729 w 28170189"/>
                <a:gd name="connsiteY597" fmla="*/ 7850536 h 24385923"/>
                <a:gd name="connsiteX598" fmla="*/ 643949 w 28170189"/>
                <a:gd name="connsiteY598" fmla="*/ 8126761 h 24385923"/>
                <a:gd name="connsiteX599" fmla="*/ 459512 w 28170189"/>
                <a:gd name="connsiteY599" fmla="*/ 8310911 h 24385923"/>
                <a:gd name="connsiteX600" fmla="*/ 367292 w 28170189"/>
                <a:gd name="connsiteY600" fmla="*/ 8065378 h 24385923"/>
                <a:gd name="connsiteX601" fmla="*/ 551729 w 28170189"/>
                <a:gd name="connsiteY601" fmla="*/ 7850536 h 24385923"/>
                <a:gd name="connsiteX602" fmla="*/ 10505287 w 28170189"/>
                <a:gd name="connsiteY602" fmla="*/ 7818794 h 24385923"/>
                <a:gd name="connsiteX603" fmla="*/ 10720405 w 28170189"/>
                <a:gd name="connsiteY603" fmla="*/ 8095813 h 24385923"/>
                <a:gd name="connsiteX604" fmla="*/ 10505287 w 28170189"/>
                <a:gd name="connsiteY604" fmla="*/ 8372832 h 24385923"/>
                <a:gd name="connsiteX605" fmla="*/ 10290181 w 28170189"/>
                <a:gd name="connsiteY605" fmla="*/ 8095813 h 24385923"/>
                <a:gd name="connsiteX606" fmla="*/ 10505287 w 28170189"/>
                <a:gd name="connsiteY606" fmla="*/ 7818794 h 24385923"/>
                <a:gd name="connsiteX607" fmla="*/ 4285883 w 28170189"/>
                <a:gd name="connsiteY607" fmla="*/ 7537128 h 24385923"/>
                <a:gd name="connsiteX608" fmla="*/ 4330475 w 28170189"/>
                <a:gd name="connsiteY608" fmla="*/ 7543056 h 24385923"/>
                <a:gd name="connsiteX609" fmla="*/ 4484123 w 28170189"/>
                <a:gd name="connsiteY609" fmla="*/ 7788325 h 24385923"/>
                <a:gd name="connsiteX610" fmla="*/ 4269018 w 28170189"/>
                <a:gd name="connsiteY610" fmla="*/ 7972277 h 24385923"/>
                <a:gd name="connsiteX611" fmla="*/ 4084639 w 28170189"/>
                <a:gd name="connsiteY611" fmla="*/ 7727008 h 24385923"/>
                <a:gd name="connsiteX612" fmla="*/ 4285883 w 28170189"/>
                <a:gd name="connsiteY612" fmla="*/ 7537128 h 24385923"/>
                <a:gd name="connsiteX613" fmla="*/ 26318840 w 28170189"/>
                <a:gd name="connsiteY613" fmla="*/ 6889742 h 24385923"/>
                <a:gd name="connsiteX614" fmla="*/ 26449339 w 28170189"/>
                <a:gd name="connsiteY614" fmla="*/ 7050454 h 24385923"/>
                <a:gd name="connsiteX615" fmla="*/ 26357264 w 28170189"/>
                <a:gd name="connsiteY615" fmla="*/ 7234604 h 24385923"/>
                <a:gd name="connsiteX616" fmla="*/ 26203806 w 28170189"/>
                <a:gd name="connsiteY616" fmla="*/ 7081146 h 24385923"/>
                <a:gd name="connsiteX617" fmla="*/ 26295880 w 28170189"/>
                <a:gd name="connsiteY617" fmla="*/ 6896995 h 24385923"/>
                <a:gd name="connsiteX618" fmla="*/ 26318840 w 28170189"/>
                <a:gd name="connsiteY618" fmla="*/ 6889742 h 24385923"/>
                <a:gd name="connsiteX619" fmla="*/ 3866114 w 28170189"/>
                <a:gd name="connsiteY619" fmla="*/ 6705593 h 24385923"/>
                <a:gd name="connsiteX620" fmla="*/ 3900611 w 28170189"/>
                <a:gd name="connsiteY620" fmla="*/ 6712851 h 24385923"/>
                <a:gd name="connsiteX621" fmla="*/ 4023704 w 28170189"/>
                <a:gd name="connsiteY621" fmla="*/ 6927971 h 24385923"/>
                <a:gd name="connsiteX622" fmla="*/ 3808293 w 28170189"/>
                <a:gd name="connsiteY622" fmla="*/ 7081619 h 24385923"/>
                <a:gd name="connsiteX623" fmla="*/ 3685199 w 28170189"/>
                <a:gd name="connsiteY623" fmla="*/ 6866512 h 24385923"/>
                <a:gd name="connsiteX624" fmla="*/ 3866114 w 28170189"/>
                <a:gd name="connsiteY624" fmla="*/ 6705593 h 24385923"/>
                <a:gd name="connsiteX625" fmla="*/ 18124489 w 28170189"/>
                <a:gd name="connsiteY625" fmla="*/ 6682126 h 24385923"/>
                <a:gd name="connsiteX626" fmla="*/ 18308638 w 28170189"/>
                <a:gd name="connsiteY626" fmla="*/ 6897256 h 24385923"/>
                <a:gd name="connsiteX627" fmla="*/ 18124489 w 28170189"/>
                <a:gd name="connsiteY627" fmla="*/ 7112363 h 24385923"/>
                <a:gd name="connsiteX628" fmla="*/ 17940339 w 28170189"/>
                <a:gd name="connsiteY628" fmla="*/ 6897256 h 24385923"/>
                <a:gd name="connsiteX629" fmla="*/ 18124489 w 28170189"/>
                <a:gd name="connsiteY629" fmla="*/ 6682126 h 24385923"/>
                <a:gd name="connsiteX630" fmla="*/ 1919289 w 28170189"/>
                <a:gd name="connsiteY630" fmla="*/ 6590047 h 24385923"/>
                <a:gd name="connsiteX631" fmla="*/ 2119315 w 28170189"/>
                <a:gd name="connsiteY631" fmla="*/ 6820253 h 24385923"/>
                <a:gd name="connsiteX632" fmla="*/ 1919289 w 28170189"/>
                <a:gd name="connsiteY632" fmla="*/ 7050441 h 24385923"/>
                <a:gd name="connsiteX633" fmla="*/ 1719264 w 28170189"/>
                <a:gd name="connsiteY633" fmla="*/ 6820253 h 24385923"/>
                <a:gd name="connsiteX634" fmla="*/ 1919289 w 28170189"/>
                <a:gd name="connsiteY634" fmla="*/ 6590047 h 24385923"/>
                <a:gd name="connsiteX635" fmla="*/ 8662197 w 28170189"/>
                <a:gd name="connsiteY635" fmla="*/ 6251910 h 24385923"/>
                <a:gd name="connsiteX636" fmla="*/ 8877303 w 28170189"/>
                <a:gd name="connsiteY636" fmla="*/ 6497973 h 24385923"/>
                <a:gd name="connsiteX637" fmla="*/ 8662197 w 28170189"/>
                <a:gd name="connsiteY637" fmla="*/ 6744037 h 24385923"/>
                <a:gd name="connsiteX638" fmla="*/ 8447091 w 28170189"/>
                <a:gd name="connsiteY638" fmla="*/ 6497973 h 24385923"/>
                <a:gd name="connsiteX639" fmla="*/ 8662197 w 28170189"/>
                <a:gd name="connsiteY639" fmla="*/ 6251910 h 24385923"/>
                <a:gd name="connsiteX640" fmla="*/ 27303947 w 28170189"/>
                <a:gd name="connsiteY640" fmla="*/ 5600398 h 24385923"/>
                <a:gd name="connsiteX641" fmla="*/ 27463319 w 28170189"/>
                <a:gd name="connsiteY641" fmla="*/ 5790477 h 24385923"/>
                <a:gd name="connsiteX642" fmla="*/ 27371532 w 28170189"/>
                <a:gd name="connsiteY642" fmla="*/ 6036016 h 24385923"/>
                <a:gd name="connsiteX643" fmla="*/ 27187959 w 28170189"/>
                <a:gd name="connsiteY643" fmla="*/ 5851867 h 24385923"/>
                <a:gd name="connsiteX644" fmla="*/ 27279746 w 28170189"/>
                <a:gd name="connsiteY644" fmla="*/ 5606331 h 24385923"/>
                <a:gd name="connsiteX645" fmla="*/ 27303947 w 28170189"/>
                <a:gd name="connsiteY645" fmla="*/ 5600398 h 24385923"/>
                <a:gd name="connsiteX646" fmla="*/ 5989640 w 28170189"/>
                <a:gd name="connsiteY646" fmla="*/ 5575635 h 24385923"/>
                <a:gd name="connsiteX647" fmla="*/ 6173789 w 28170189"/>
                <a:gd name="connsiteY647" fmla="*/ 5775660 h 24385923"/>
                <a:gd name="connsiteX648" fmla="*/ 5989640 w 28170189"/>
                <a:gd name="connsiteY648" fmla="*/ 5975685 h 24385923"/>
                <a:gd name="connsiteX649" fmla="*/ 5805492 w 28170189"/>
                <a:gd name="connsiteY649" fmla="*/ 5775660 h 24385923"/>
                <a:gd name="connsiteX650" fmla="*/ 5989640 w 28170189"/>
                <a:gd name="connsiteY650" fmla="*/ 5575635 h 24385923"/>
                <a:gd name="connsiteX651" fmla="*/ 12809551 w 28170189"/>
                <a:gd name="connsiteY651" fmla="*/ 5543885 h 24385923"/>
                <a:gd name="connsiteX652" fmla="*/ 13055608 w 28170189"/>
                <a:gd name="connsiteY652" fmla="*/ 5805825 h 24385923"/>
                <a:gd name="connsiteX653" fmla="*/ 12809551 w 28170189"/>
                <a:gd name="connsiteY653" fmla="*/ 6067761 h 24385923"/>
                <a:gd name="connsiteX654" fmla="*/ 12563486 w 28170189"/>
                <a:gd name="connsiteY654" fmla="*/ 5805825 h 24385923"/>
                <a:gd name="connsiteX655" fmla="*/ 12809551 w 28170189"/>
                <a:gd name="connsiteY655" fmla="*/ 5543885 h 24385923"/>
                <a:gd name="connsiteX656" fmla="*/ 3317085 w 28170189"/>
                <a:gd name="connsiteY656" fmla="*/ 4929524 h 24385923"/>
                <a:gd name="connsiteX657" fmla="*/ 3532190 w 28170189"/>
                <a:gd name="connsiteY657" fmla="*/ 5160504 h 24385923"/>
                <a:gd name="connsiteX658" fmla="*/ 3317085 w 28170189"/>
                <a:gd name="connsiteY658" fmla="*/ 5391486 h 24385923"/>
                <a:gd name="connsiteX659" fmla="*/ 3101978 w 28170189"/>
                <a:gd name="connsiteY659" fmla="*/ 5160504 h 24385923"/>
                <a:gd name="connsiteX660" fmla="*/ 3317085 w 28170189"/>
                <a:gd name="connsiteY660" fmla="*/ 4929524 h 24385923"/>
                <a:gd name="connsiteX661" fmla="*/ 25952387 w 28170189"/>
                <a:gd name="connsiteY661" fmla="*/ 4155774 h 24385923"/>
                <a:gd name="connsiteX662" fmla="*/ 26112260 w 28170189"/>
                <a:gd name="connsiteY662" fmla="*/ 4345855 h 24385923"/>
                <a:gd name="connsiteX663" fmla="*/ 25989492 w 28170189"/>
                <a:gd name="connsiteY663" fmla="*/ 4560698 h 24385923"/>
                <a:gd name="connsiteX664" fmla="*/ 25805342 w 28170189"/>
                <a:gd name="connsiteY664" fmla="*/ 4407238 h 24385923"/>
                <a:gd name="connsiteX665" fmla="*/ 25928110 w 28170189"/>
                <a:gd name="connsiteY665" fmla="*/ 4161706 h 24385923"/>
                <a:gd name="connsiteX666" fmla="*/ 25952387 w 28170189"/>
                <a:gd name="connsiteY666" fmla="*/ 4155774 h 24385923"/>
                <a:gd name="connsiteX667" fmla="*/ 7633413 w 28170189"/>
                <a:gd name="connsiteY667" fmla="*/ 3878192 h 24385923"/>
                <a:gd name="connsiteX668" fmla="*/ 7679271 w 28170189"/>
                <a:gd name="connsiteY668" fmla="*/ 3885516 h 24385923"/>
                <a:gd name="connsiteX669" fmla="*/ 7802037 w 28170189"/>
                <a:gd name="connsiteY669" fmla="*/ 4162081 h 24385923"/>
                <a:gd name="connsiteX670" fmla="*/ 7525810 w 28170189"/>
                <a:gd name="connsiteY670" fmla="*/ 4254268 h 24385923"/>
                <a:gd name="connsiteX671" fmla="*/ 7403045 w 28170189"/>
                <a:gd name="connsiteY671" fmla="*/ 4008432 h 24385923"/>
                <a:gd name="connsiteX672" fmla="*/ 7633413 w 28170189"/>
                <a:gd name="connsiteY672" fmla="*/ 3878192 h 24385923"/>
                <a:gd name="connsiteX673" fmla="*/ 5897567 w 28170189"/>
                <a:gd name="connsiteY673" fmla="*/ 3823035 h 24385923"/>
                <a:gd name="connsiteX674" fmla="*/ 6051554 w 28170189"/>
                <a:gd name="connsiteY674" fmla="*/ 3992104 h 24385923"/>
                <a:gd name="connsiteX675" fmla="*/ 5897567 w 28170189"/>
                <a:gd name="connsiteY675" fmla="*/ 4161176 h 24385923"/>
                <a:gd name="connsiteX676" fmla="*/ 5743578 w 28170189"/>
                <a:gd name="connsiteY676" fmla="*/ 3992104 h 24385923"/>
                <a:gd name="connsiteX677" fmla="*/ 5897567 w 28170189"/>
                <a:gd name="connsiteY677" fmla="*/ 3823035 h 24385923"/>
                <a:gd name="connsiteX678" fmla="*/ 10644194 w 28170189"/>
                <a:gd name="connsiteY678" fmla="*/ 3792874 h 24385923"/>
                <a:gd name="connsiteX679" fmla="*/ 10874393 w 28170189"/>
                <a:gd name="connsiteY679" fmla="*/ 4069099 h 24385923"/>
                <a:gd name="connsiteX680" fmla="*/ 10644194 w 28170189"/>
                <a:gd name="connsiteY680" fmla="*/ 4345324 h 24385923"/>
                <a:gd name="connsiteX681" fmla="*/ 10414009 w 28170189"/>
                <a:gd name="connsiteY681" fmla="*/ 4069099 h 24385923"/>
                <a:gd name="connsiteX682" fmla="*/ 10644194 w 28170189"/>
                <a:gd name="connsiteY682" fmla="*/ 3792874 h 24385923"/>
                <a:gd name="connsiteX683" fmla="*/ 15359867 w 28170189"/>
                <a:gd name="connsiteY683" fmla="*/ 3484902 h 24385923"/>
                <a:gd name="connsiteX684" fmla="*/ 15544811 w 28170189"/>
                <a:gd name="connsiteY684" fmla="*/ 3700008 h 24385923"/>
                <a:gd name="connsiteX685" fmla="*/ 15359867 w 28170189"/>
                <a:gd name="connsiteY685" fmla="*/ 3915116 h 24385923"/>
                <a:gd name="connsiteX686" fmla="*/ 15174923 w 28170189"/>
                <a:gd name="connsiteY686" fmla="*/ 3700008 h 24385923"/>
                <a:gd name="connsiteX687" fmla="*/ 15359867 w 28170189"/>
                <a:gd name="connsiteY687" fmla="*/ 3484902 h 24385923"/>
                <a:gd name="connsiteX688" fmla="*/ 27025988 w 28170189"/>
                <a:gd name="connsiteY688" fmla="*/ 3016130 h 24385923"/>
                <a:gd name="connsiteX689" fmla="*/ 27156769 w 28170189"/>
                <a:gd name="connsiteY689" fmla="*/ 3115738 h 24385923"/>
                <a:gd name="connsiteX690" fmla="*/ 27126011 w 28170189"/>
                <a:gd name="connsiteY690" fmla="*/ 3300175 h 24385923"/>
                <a:gd name="connsiteX691" fmla="*/ 26972222 w 28170189"/>
                <a:gd name="connsiteY691" fmla="*/ 3177214 h 24385923"/>
                <a:gd name="connsiteX692" fmla="*/ 27002980 w 28170189"/>
                <a:gd name="connsiteY692" fmla="*/ 3023520 h 24385923"/>
                <a:gd name="connsiteX693" fmla="*/ 27025988 w 28170189"/>
                <a:gd name="connsiteY693" fmla="*/ 3016130 h 24385923"/>
                <a:gd name="connsiteX694" fmla="*/ 4668840 w 28170189"/>
                <a:gd name="connsiteY694" fmla="*/ 2932448 h 24385923"/>
                <a:gd name="connsiteX695" fmla="*/ 4883154 w 28170189"/>
                <a:gd name="connsiteY695" fmla="*/ 3178512 h 24385923"/>
                <a:gd name="connsiteX696" fmla="*/ 4668840 w 28170189"/>
                <a:gd name="connsiteY696" fmla="*/ 3424576 h 24385923"/>
                <a:gd name="connsiteX697" fmla="*/ 4454526 w 28170189"/>
                <a:gd name="connsiteY697" fmla="*/ 3178512 h 24385923"/>
                <a:gd name="connsiteX698" fmla="*/ 4668840 w 28170189"/>
                <a:gd name="connsiteY698" fmla="*/ 2932448 h 24385923"/>
                <a:gd name="connsiteX699" fmla="*/ 9159812 w 28170189"/>
                <a:gd name="connsiteY699" fmla="*/ 2507538 h 24385923"/>
                <a:gd name="connsiteX700" fmla="*/ 9246133 w 28170189"/>
                <a:gd name="connsiteY700" fmla="*/ 2532079 h 24385923"/>
                <a:gd name="connsiteX701" fmla="*/ 9368898 w 28170189"/>
                <a:gd name="connsiteY701" fmla="*/ 2778462 h 24385923"/>
                <a:gd name="connsiteX702" fmla="*/ 9092674 w 28170189"/>
                <a:gd name="connsiteY702" fmla="*/ 2870854 h 24385923"/>
                <a:gd name="connsiteX703" fmla="*/ 8969907 w 28170189"/>
                <a:gd name="connsiteY703" fmla="*/ 2624474 h 24385923"/>
                <a:gd name="connsiteX704" fmla="*/ 9159812 w 28170189"/>
                <a:gd name="connsiteY704" fmla="*/ 2507538 h 24385923"/>
                <a:gd name="connsiteX705" fmla="*/ 13055608 w 28170189"/>
                <a:gd name="connsiteY705" fmla="*/ 2502234 h 24385923"/>
                <a:gd name="connsiteX706" fmla="*/ 13301671 w 28170189"/>
                <a:gd name="connsiteY706" fmla="*/ 2778462 h 24385923"/>
                <a:gd name="connsiteX707" fmla="*/ 13055608 w 28170189"/>
                <a:gd name="connsiteY707" fmla="*/ 3054687 h 24385923"/>
                <a:gd name="connsiteX708" fmla="*/ 12809551 w 28170189"/>
                <a:gd name="connsiteY708" fmla="*/ 2778462 h 24385923"/>
                <a:gd name="connsiteX709" fmla="*/ 13055608 w 28170189"/>
                <a:gd name="connsiteY709" fmla="*/ 2502234 h 24385923"/>
                <a:gd name="connsiteX710" fmla="*/ 15605451 w 28170189"/>
                <a:gd name="connsiteY710" fmla="*/ 2224422 h 24385923"/>
                <a:gd name="connsiteX711" fmla="*/ 15789284 w 28170189"/>
                <a:gd name="connsiteY711" fmla="*/ 2347894 h 24385923"/>
                <a:gd name="connsiteX712" fmla="*/ 15636090 w 28170189"/>
                <a:gd name="connsiteY712" fmla="*/ 2502235 h 24385923"/>
                <a:gd name="connsiteX713" fmla="*/ 15482896 w 28170189"/>
                <a:gd name="connsiteY713" fmla="*/ 2378763 h 24385923"/>
                <a:gd name="connsiteX714" fmla="*/ 15605451 w 28170189"/>
                <a:gd name="connsiteY714" fmla="*/ 2224422 h 24385923"/>
                <a:gd name="connsiteX715" fmla="*/ 19825907 w 28170189"/>
                <a:gd name="connsiteY715" fmla="*/ 1753042 h 24385923"/>
                <a:gd name="connsiteX716" fmla="*/ 19998760 w 28170189"/>
                <a:gd name="connsiteY716" fmla="*/ 1856488 h 24385923"/>
                <a:gd name="connsiteX717" fmla="*/ 19875842 w 28170189"/>
                <a:gd name="connsiteY717" fmla="*/ 2101696 h 24385923"/>
                <a:gd name="connsiteX718" fmla="*/ 19630006 w 28170189"/>
                <a:gd name="connsiteY718" fmla="*/ 1979092 h 24385923"/>
                <a:gd name="connsiteX719" fmla="*/ 19752924 w 28170189"/>
                <a:gd name="connsiteY719" fmla="*/ 1764536 h 24385923"/>
                <a:gd name="connsiteX720" fmla="*/ 19825907 w 28170189"/>
                <a:gd name="connsiteY720" fmla="*/ 1753042 h 24385923"/>
                <a:gd name="connsiteX721" fmla="*/ 10628094 w 28170189"/>
                <a:gd name="connsiteY721" fmla="*/ 1733884 h 24385923"/>
                <a:gd name="connsiteX722" fmla="*/ 10812477 w 28170189"/>
                <a:gd name="connsiteY722" fmla="*/ 1948441 h 24385923"/>
                <a:gd name="connsiteX723" fmla="*/ 10597362 w 28170189"/>
                <a:gd name="connsiteY723" fmla="*/ 2132347 h 24385923"/>
                <a:gd name="connsiteX724" fmla="*/ 10412984 w 28170189"/>
                <a:gd name="connsiteY724" fmla="*/ 1917790 h 24385923"/>
                <a:gd name="connsiteX725" fmla="*/ 10628094 w 28170189"/>
                <a:gd name="connsiteY725" fmla="*/ 1733884 h 24385923"/>
                <a:gd name="connsiteX726" fmla="*/ 23228054 w 28170189"/>
                <a:gd name="connsiteY726" fmla="*/ 1725576 h 24385923"/>
                <a:gd name="connsiteX727" fmla="*/ 23408710 w 28170189"/>
                <a:gd name="connsiteY727" fmla="*/ 1855999 h 24385923"/>
                <a:gd name="connsiteX728" fmla="*/ 23285792 w 28170189"/>
                <a:gd name="connsiteY728" fmla="*/ 2071411 h 24385923"/>
                <a:gd name="connsiteX729" fmla="*/ 23039956 w 28170189"/>
                <a:gd name="connsiteY729" fmla="*/ 1948319 h 24385923"/>
                <a:gd name="connsiteX730" fmla="*/ 23193603 w 28170189"/>
                <a:gd name="connsiteY730" fmla="*/ 1732907 h 24385923"/>
                <a:gd name="connsiteX731" fmla="*/ 23228054 w 28170189"/>
                <a:gd name="connsiteY731" fmla="*/ 1725576 h 24385923"/>
                <a:gd name="connsiteX732" fmla="*/ 25267445 w 28170189"/>
                <a:gd name="connsiteY732" fmla="*/ 1486897 h 24385923"/>
                <a:gd name="connsiteX733" fmla="*/ 25375035 w 28170189"/>
                <a:gd name="connsiteY733" fmla="*/ 1548544 h 24385923"/>
                <a:gd name="connsiteX734" fmla="*/ 25375035 w 28170189"/>
                <a:gd name="connsiteY734" fmla="*/ 1795136 h 24385923"/>
                <a:gd name="connsiteX735" fmla="*/ 25159856 w 28170189"/>
                <a:gd name="connsiteY735" fmla="*/ 1733488 h 24385923"/>
                <a:gd name="connsiteX736" fmla="*/ 25159856 w 28170189"/>
                <a:gd name="connsiteY736" fmla="*/ 1517720 h 24385923"/>
                <a:gd name="connsiteX737" fmla="*/ 25267445 w 28170189"/>
                <a:gd name="connsiteY737" fmla="*/ 1486897 h 24385923"/>
                <a:gd name="connsiteX738" fmla="*/ 18771224 w 28170189"/>
                <a:gd name="connsiteY738" fmla="*/ 1260430 h 24385923"/>
                <a:gd name="connsiteX739" fmla="*/ 18892262 w 28170189"/>
                <a:gd name="connsiteY739" fmla="*/ 1333675 h 24385923"/>
                <a:gd name="connsiteX740" fmla="*/ 18800043 w 28170189"/>
                <a:gd name="connsiteY740" fmla="*/ 1517508 h 24385923"/>
                <a:gd name="connsiteX741" fmla="*/ 18615604 w 28170189"/>
                <a:gd name="connsiteY741" fmla="*/ 1425592 h 24385923"/>
                <a:gd name="connsiteX742" fmla="*/ 18707823 w 28170189"/>
                <a:gd name="connsiteY742" fmla="*/ 1272398 h 24385923"/>
                <a:gd name="connsiteX743" fmla="*/ 18771224 w 28170189"/>
                <a:gd name="connsiteY743" fmla="*/ 1260430 h 24385923"/>
                <a:gd name="connsiteX744" fmla="*/ 16742527 w 28170189"/>
                <a:gd name="connsiteY744" fmla="*/ 1057609 h 24385923"/>
                <a:gd name="connsiteX745" fmla="*/ 17019033 w 28170189"/>
                <a:gd name="connsiteY745" fmla="*/ 1241759 h 24385923"/>
                <a:gd name="connsiteX746" fmla="*/ 16803973 w 28170189"/>
                <a:gd name="connsiteY746" fmla="*/ 1487292 h 24385923"/>
                <a:gd name="connsiteX747" fmla="*/ 16558191 w 28170189"/>
                <a:gd name="connsiteY747" fmla="*/ 1303142 h 24385923"/>
                <a:gd name="connsiteX748" fmla="*/ 16742527 w 28170189"/>
                <a:gd name="connsiteY748" fmla="*/ 1057609 h 24385923"/>
                <a:gd name="connsiteX749" fmla="*/ 21405733 w 28170189"/>
                <a:gd name="connsiteY749" fmla="*/ 984717 h 24385923"/>
                <a:gd name="connsiteX750" fmla="*/ 21565622 w 28170189"/>
                <a:gd name="connsiteY750" fmla="*/ 1088301 h 24385923"/>
                <a:gd name="connsiteX751" fmla="*/ 21442705 w 28170189"/>
                <a:gd name="connsiteY751" fmla="*/ 1303142 h 24385923"/>
                <a:gd name="connsiteX752" fmla="*/ 21196868 w 28170189"/>
                <a:gd name="connsiteY752" fmla="*/ 1211067 h 24385923"/>
                <a:gd name="connsiteX753" fmla="*/ 21319787 w 28170189"/>
                <a:gd name="connsiteY753" fmla="*/ 996226 h 24385923"/>
                <a:gd name="connsiteX754" fmla="*/ 21405733 w 28170189"/>
                <a:gd name="connsiteY754" fmla="*/ 984717 h 24385923"/>
                <a:gd name="connsiteX755" fmla="*/ 4293346 w 28170189"/>
                <a:gd name="connsiteY755" fmla="*/ 830754 h 24385923"/>
                <a:gd name="connsiteX756" fmla="*/ 4331233 w 28170189"/>
                <a:gd name="connsiteY756" fmla="*/ 842277 h 24385923"/>
                <a:gd name="connsiteX757" fmla="*/ 4300540 w 28170189"/>
                <a:gd name="connsiteY757" fmla="*/ 1088113 h 24385923"/>
                <a:gd name="connsiteX758" fmla="*/ 4055007 w 28170189"/>
                <a:gd name="connsiteY758" fmla="*/ 1180301 h 24385923"/>
                <a:gd name="connsiteX759" fmla="*/ 4116389 w 28170189"/>
                <a:gd name="connsiteY759" fmla="*/ 934465 h 24385923"/>
                <a:gd name="connsiteX760" fmla="*/ 4293346 w 28170189"/>
                <a:gd name="connsiteY760" fmla="*/ 830754 h 24385923"/>
                <a:gd name="connsiteX761" fmla="*/ 14898697 w 28170189"/>
                <a:gd name="connsiteY761" fmla="*/ 779797 h 24385923"/>
                <a:gd name="connsiteX762" fmla="*/ 15144757 w 28170189"/>
                <a:gd name="connsiteY762" fmla="*/ 1041735 h 24385923"/>
                <a:gd name="connsiteX763" fmla="*/ 14898697 w 28170189"/>
                <a:gd name="connsiteY763" fmla="*/ 1303673 h 24385923"/>
                <a:gd name="connsiteX764" fmla="*/ 14652634 w 28170189"/>
                <a:gd name="connsiteY764" fmla="*/ 1041735 h 24385923"/>
                <a:gd name="connsiteX765" fmla="*/ 14898697 w 28170189"/>
                <a:gd name="connsiteY765" fmla="*/ 779797 h 24385923"/>
                <a:gd name="connsiteX766" fmla="*/ 6415119 w 28170189"/>
                <a:gd name="connsiteY766" fmla="*/ 650837 h 24385923"/>
                <a:gd name="connsiteX767" fmla="*/ 6450970 w 28170189"/>
                <a:gd name="connsiteY767" fmla="*/ 658089 h 24385923"/>
                <a:gd name="connsiteX768" fmla="*/ 6604955 w 28170189"/>
                <a:gd name="connsiteY768" fmla="*/ 903622 h 24385923"/>
                <a:gd name="connsiteX769" fmla="*/ 6358576 w 28170189"/>
                <a:gd name="connsiteY769" fmla="*/ 1057080 h 24385923"/>
                <a:gd name="connsiteX770" fmla="*/ 6204587 w 28170189"/>
                <a:gd name="connsiteY770" fmla="*/ 811547 h 24385923"/>
                <a:gd name="connsiteX771" fmla="*/ 6415119 w 28170189"/>
                <a:gd name="connsiteY771" fmla="*/ 650837 h 24385923"/>
                <a:gd name="connsiteX772" fmla="*/ 8261014 w 28170189"/>
                <a:gd name="connsiteY772" fmla="*/ 215887 h 24385923"/>
                <a:gd name="connsiteX773" fmla="*/ 8324535 w 28170189"/>
                <a:gd name="connsiteY773" fmla="*/ 227876 h 24385923"/>
                <a:gd name="connsiteX774" fmla="*/ 8386129 w 28170189"/>
                <a:gd name="connsiteY774" fmla="*/ 381334 h 24385923"/>
                <a:gd name="connsiteX775" fmla="*/ 8232141 w 28170189"/>
                <a:gd name="connsiteY775" fmla="*/ 442717 h 24385923"/>
                <a:gd name="connsiteX776" fmla="*/ 8139751 w 28170189"/>
                <a:gd name="connsiteY776" fmla="*/ 289259 h 24385923"/>
                <a:gd name="connsiteX777" fmla="*/ 8261014 w 28170189"/>
                <a:gd name="connsiteY777" fmla="*/ 215887 h 24385923"/>
                <a:gd name="connsiteX778" fmla="*/ 19820122 w 28170189"/>
                <a:gd name="connsiteY778" fmla="*/ 51 h 24385923"/>
                <a:gd name="connsiteX779" fmla="*/ 19936837 w 28170189"/>
                <a:gd name="connsiteY779" fmla="*/ 73677 h 24385923"/>
                <a:gd name="connsiteX780" fmla="*/ 19844618 w 28170189"/>
                <a:gd name="connsiteY780" fmla="*/ 258461 h 24385923"/>
                <a:gd name="connsiteX781" fmla="*/ 19660179 w 28170189"/>
                <a:gd name="connsiteY781" fmla="*/ 166070 h 24385923"/>
                <a:gd name="connsiteX782" fmla="*/ 19752398 w 28170189"/>
                <a:gd name="connsiteY782" fmla="*/ 12081 h 24385923"/>
                <a:gd name="connsiteX783" fmla="*/ 19820122 w 28170189"/>
                <a:gd name="connsiteY783" fmla="*/ 51 h 2438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</a:cxnLst>
              <a:rect l="l" t="t" r="r" b="b"/>
              <a:pathLst>
                <a:path w="28170189" h="24385923">
                  <a:moveTo>
                    <a:pt x="10890273" y="24109697"/>
                  </a:moveTo>
                  <a:cubicBezTo>
                    <a:pt x="11000753" y="24109697"/>
                    <a:pt x="11090297" y="24171532"/>
                    <a:pt x="11090297" y="24247810"/>
                  </a:cubicBezTo>
                  <a:cubicBezTo>
                    <a:pt x="11090297" y="24324088"/>
                    <a:pt x="11000753" y="24385923"/>
                    <a:pt x="10890273" y="24385923"/>
                  </a:cubicBezTo>
                  <a:cubicBezTo>
                    <a:pt x="10779796" y="24385923"/>
                    <a:pt x="10690249" y="24324088"/>
                    <a:pt x="10690249" y="24247810"/>
                  </a:cubicBezTo>
                  <a:cubicBezTo>
                    <a:pt x="10690249" y="24171532"/>
                    <a:pt x="10779796" y="24109697"/>
                    <a:pt x="10890273" y="24109697"/>
                  </a:cubicBezTo>
                  <a:close/>
                  <a:moveTo>
                    <a:pt x="15021736" y="24047784"/>
                  </a:moveTo>
                  <a:cubicBezTo>
                    <a:pt x="15106343" y="24047784"/>
                    <a:pt x="15174930" y="24102867"/>
                    <a:pt x="15174930" y="24170816"/>
                  </a:cubicBezTo>
                  <a:cubicBezTo>
                    <a:pt x="15174930" y="24238765"/>
                    <a:pt x="15106343" y="24293848"/>
                    <a:pt x="15021736" y="24293848"/>
                  </a:cubicBezTo>
                  <a:cubicBezTo>
                    <a:pt x="14937132" y="24293848"/>
                    <a:pt x="14868547" y="24238765"/>
                    <a:pt x="14868547" y="24170816"/>
                  </a:cubicBezTo>
                  <a:cubicBezTo>
                    <a:pt x="14868547" y="24102867"/>
                    <a:pt x="14937132" y="24047784"/>
                    <a:pt x="15021736" y="24047784"/>
                  </a:cubicBezTo>
                  <a:close/>
                  <a:moveTo>
                    <a:pt x="16665587" y="24017622"/>
                  </a:moveTo>
                  <a:cubicBezTo>
                    <a:pt x="16776058" y="24017622"/>
                    <a:pt x="16865613" y="24065598"/>
                    <a:pt x="16865613" y="24124779"/>
                  </a:cubicBezTo>
                  <a:cubicBezTo>
                    <a:pt x="16865613" y="24183960"/>
                    <a:pt x="16776058" y="24231936"/>
                    <a:pt x="16665587" y="24231936"/>
                  </a:cubicBezTo>
                  <a:cubicBezTo>
                    <a:pt x="16555117" y="24231936"/>
                    <a:pt x="16465562" y="24183960"/>
                    <a:pt x="16465562" y="24124779"/>
                  </a:cubicBezTo>
                  <a:cubicBezTo>
                    <a:pt x="16465562" y="24065598"/>
                    <a:pt x="16555117" y="24017622"/>
                    <a:pt x="16665587" y="24017622"/>
                  </a:cubicBezTo>
                  <a:close/>
                  <a:moveTo>
                    <a:pt x="19936779" y="23925547"/>
                  </a:moveTo>
                  <a:cubicBezTo>
                    <a:pt x="20029171" y="23925547"/>
                    <a:pt x="20090767" y="23925547"/>
                    <a:pt x="20090767" y="23986930"/>
                  </a:cubicBezTo>
                  <a:cubicBezTo>
                    <a:pt x="20121564" y="24048314"/>
                    <a:pt x="20059969" y="24079005"/>
                    <a:pt x="19998375" y="24109697"/>
                  </a:cubicBezTo>
                  <a:cubicBezTo>
                    <a:pt x="19905982" y="24109697"/>
                    <a:pt x="19844386" y="24109697"/>
                    <a:pt x="19844386" y="24048314"/>
                  </a:cubicBezTo>
                  <a:cubicBezTo>
                    <a:pt x="19813589" y="23986930"/>
                    <a:pt x="19875184" y="23956239"/>
                    <a:pt x="19936779" y="23925547"/>
                  </a:cubicBezTo>
                  <a:close/>
                  <a:moveTo>
                    <a:pt x="9143312" y="23882847"/>
                  </a:moveTo>
                  <a:cubicBezTo>
                    <a:pt x="9197889" y="23882846"/>
                    <a:pt x="9261082" y="23917429"/>
                    <a:pt x="9307039" y="23986593"/>
                  </a:cubicBezTo>
                  <a:cubicBezTo>
                    <a:pt x="9337678" y="24048073"/>
                    <a:pt x="9337678" y="24140292"/>
                    <a:pt x="9276400" y="24171032"/>
                  </a:cubicBezTo>
                  <a:cubicBezTo>
                    <a:pt x="9215123" y="24201772"/>
                    <a:pt x="9123205" y="24171032"/>
                    <a:pt x="9061931" y="24109553"/>
                  </a:cubicBezTo>
                  <a:cubicBezTo>
                    <a:pt x="9031290" y="24017333"/>
                    <a:pt x="9031290" y="23925114"/>
                    <a:pt x="9092567" y="23894374"/>
                  </a:cubicBezTo>
                  <a:cubicBezTo>
                    <a:pt x="9107889" y="23886689"/>
                    <a:pt x="9125123" y="23882847"/>
                    <a:pt x="9143312" y="23882847"/>
                  </a:cubicBezTo>
                  <a:close/>
                  <a:moveTo>
                    <a:pt x="12195196" y="23801722"/>
                  </a:moveTo>
                  <a:cubicBezTo>
                    <a:pt x="12296897" y="23801722"/>
                    <a:pt x="12379339" y="23884524"/>
                    <a:pt x="12379339" y="23986666"/>
                  </a:cubicBezTo>
                  <a:cubicBezTo>
                    <a:pt x="12379339" y="24088808"/>
                    <a:pt x="12296897" y="24171610"/>
                    <a:pt x="12195196" y="24171610"/>
                  </a:cubicBezTo>
                  <a:cubicBezTo>
                    <a:pt x="12093492" y="24171610"/>
                    <a:pt x="12011051" y="24088808"/>
                    <a:pt x="12011051" y="23986666"/>
                  </a:cubicBezTo>
                  <a:cubicBezTo>
                    <a:pt x="12011051" y="23884524"/>
                    <a:pt x="12093492" y="23801722"/>
                    <a:pt x="12195196" y="23801722"/>
                  </a:cubicBezTo>
                  <a:close/>
                  <a:moveTo>
                    <a:pt x="18739204" y="23741397"/>
                  </a:moveTo>
                  <a:cubicBezTo>
                    <a:pt x="18831809" y="23772089"/>
                    <a:pt x="18862677" y="23833472"/>
                    <a:pt x="18862677" y="23894855"/>
                  </a:cubicBezTo>
                  <a:cubicBezTo>
                    <a:pt x="18831809" y="23956239"/>
                    <a:pt x="18770073" y="24017622"/>
                    <a:pt x="18708336" y="24017622"/>
                  </a:cubicBezTo>
                  <a:cubicBezTo>
                    <a:pt x="18615732" y="23986930"/>
                    <a:pt x="18584865" y="23925547"/>
                    <a:pt x="18615732" y="23864164"/>
                  </a:cubicBezTo>
                  <a:cubicBezTo>
                    <a:pt x="18615732" y="23772089"/>
                    <a:pt x="18677469" y="23741397"/>
                    <a:pt x="18739204" y="23741397"/>
                  </a:cubicBezTo>
                  <a:close/>
                  <a:moveTo>
                    <a:pt x="8283258" y="23636304"/>
                  </a:moveTo>
                  <a:cubicBezTo>
                    <a:pt x="8338013" y="23634863"/>
                    <a:pt x="8401416" y="23663682"/>
                    <a:pt x="8447523" y="23709791"/>
                  </a:cubicBezTo>
                  <a:cubicBezTo>
                    <a:pt x="8509004" y="23802011"/>
                    <a:pt x="8478263" y="23894230"/>
                    <a:pt x="8416783" y="23924970"/>
                  </a:cubicBezTo>
                  <a:cubicBezTo>
                    <a:pt x="8355304" y="23955710"/>
                    <a:pt x="8263083" y="23924970"/>
                    <a:pt x="8201606" y="23863491"/>
                  </a:cubicBezTo>
                  <a:cubicBezTo>
                    <a:pt x="8170867" y="23771271"/>
                    <a:pt x="8170867" y="23679052"/>
                    <a:pt x="8232345" y="23648312"/>
                  </a:cubicBezTo>
                  <a:cubicBezTo>
                    <a:pt x="8247715" y="23640627"/>
                    <a:pt x="8265007" y="23636785"/>
                    <a:pt x="8283258" y="23636304"/>
                  </a:cubicBezTo>
                  <a:close/>
                  <a:moveTo>
                    <a:pt x="9707791" y="23403259"/>
                  </a:moveTo>
                  <a:cubicBezTo>
                    <a:pt x="9830731" y="23403259"/>
                    <a:pt x="9922906" y="23464739"/>
                    <a:pt x="9922906" y="23556958"/>
                  </a:cubicBezTo>
                  <a:cubicBezTo>
                    <a:pt x="9953641" y="23649178"/>
                    <a:pt x="9861466" y="23710657"/>
                    <a:pt x="9769251" y="23741397"/>
                  </a:cubicBezTo>
                  <a:cubicBezTo>
                    <a:pt x="9646332" y="23741397"/>
                    <a:pt x="9554144" y="23679917"/>
                    <a:pt x="9554144" y="23587698"/>
                  </a:cubicBezTo>
                  <a:cubicBezTo>
                    <a:pt x="9523417" y="23495478"/>
                    <a:pt x="9615604" y="23433999"/>
                    <a:pt x="9707791" y="23403259"/>
                  </a:cubicBezTo>
                  <a:close/>
                  <a:moveTo>
                    <a:pt x="16542557" y="23279434"/>
                  </a:moveTo>
                  <a:cubicBezTo>
                    <a:pt x="16635930" y="23279434"/>
                    <a:pt x="16711625" y="23355129"/>
                    <a:pt x="16711625" y="23448503"/>
                  </a:cubicBezTo>
                  <a:cubicBezTo>
                    <a:pt x="16711625" y="23541877"/>
                    <a:pt x="16635930" y="23617572"/>
                    <a:pt x="16542557" y="23617572"/>
                  </a:cubicBezTo>
                  <a:cubicBezTo>
                    <a:pt x="16449182" y="23617572"/>
                    <a:pt x="16373487" y="23541877"/>
                    <a:pt x="16373487" y="23448503"/>
                  </a:cubicBezTo>
                  <a:cubicBezTo>
                    <a:pt x="16373487" y="23355129"/>
                    <a:pt x="16449182" y="23279434"/>
                    <a:pt x="16542557" y="23279434"/>
                  </a:cubicBezTo>
                  <a:close/>
                  <a:moveTo>
                    <a:pt x="13654897" y="23095284"/>
                  </a:moveTo>
                  <a:cubicBezTo>
                    <a:pt x="13764934" y="23095284"/>
                    <a:pt x="13854128" y="23184838"/>
                    <a:pt x="13854128" y="23295309"/>
                  </a:cubicBezTo>
                  <a:cubicBezTo>
                    <a:pt x="13854128" y="23405780"/>
                    <a:pt x="13764934" y="23495334"/>
                    <a:pt x="13654897" y="23495334"/>
                  </a:cubicBezTo>
                  <a:cubicBezTo>
                    <a:pt x="13544863" y="23495334"/>
                    <a:pt x="13455659" y="23405780"/>
                    <a:pt x="13455659" y="23295309"/>
                  </a:cubicBezTo>
                  <a:cubicBezTo>
                    <a:pt x="13455659" y="23184838"/>
                    <a:pt x="13544863" y="23095284"/>
                    <a:pt x="13654897" y="23095284"/>
                  </a:cubicBezTo>
                  <a:close/>
                  <a:moveTo>
                    <a:pt x="21941633" y="23076612"/>
                  </a:moveTo>
                  <a:cubicBezTo>
                    <a:pt x="21979997" y="23072782"/>
                    <a:pt x="22010689" y="23080442"/>
                    <a:pt x="22026034" y="23095761"/>
                  </a:cubicBezTo>
                  <a:cubicBezTo>
                    <a:pt x="22056726" y="23157038"/>
                    <a:pt x="22026034" y="23248955"/>
                    <a:pt x="21933960" y="23310232"/>
                  </a:cubicBezTo>
                  <a:cubicBezTo>
                    <a:pt x="21872576" y="23340871"/>
                    <a:pt x="21780501" y="23371510"/>
                    <a:pt x="21749809" y="23310232"/>
                  </a:cubicBezTo>
                  <a:cubicBezTo>
                    <a:pt x="21688426" y="23248955"/>
                    <a:pt x="21749809" y="23187677"/>
                    <a:pt x="21811193" y="23126400"/>
                  </a:cubicBezTo>
                  <a:cubicBezTo>
                    <a:pt x="21857231" y="23095761"/>
                    <a:pt x="21903268" y="23080442"/>
                    <a:pt x="21941633" y="23076612"/>
                  </a:cubicBezTo>
                  <a:close/>
                  <a:moveTo>
                    <a:pt x="7730190" y="23070343"/>
                  </a:moveTo>
                  <a:cubicBezTo>
                    <a:pt x="7785094" y="23066022"/>
                    <a:pt x="7848670" y="23117878"/>
                    <a:pt x="7894907" y="23187019"/>
                  </a:cubicBezTo>
                  <a:cubicBezTo>
                    <a:pt x="7956552" y="23279208"/>
                    <a:pt x="7925728" y="23371397"/>
                    <a:pt x="7864080" y="23402126"/>
                  </a:cubicBezTo>
                  <a:cubicBezTo>
                    <a:pt x="7802432" y="23463585"/>
                    <a:pt x="7709962" y="23402126"/>
                    <a:pt x="7648314" y="23309937"/>
                  </a:cubicBezTo>
                  <a:cubicBezTo>
                    <a:pt x="7586664" y="23217749"/>
                    <a:pt x="7617488" y="23125561"/>
                    <a:pt x="7679138" y="23094831"/>
                  </a:cubicBezTo>
                  <a:cubicBezTo>
                    <a:pt x="7694549" y="23079466"/>
                    <a:pt x="7711888" y="23071784"/>
                    <a:pt x="7730190" y="23070343"/>
                  </a:cubicBezTo>
                  <a:close/>
                  <a:moveTo>
                    <a:pt x="17771271" y="22973047"/>
                  </a:moveTo>
                  <a:cubicBezTo>
                    <a:pt x="17881304" y="22973047"/>
                    <a:pt x="17970503" y="23076106"/>
                    <a:pt x="17970503" y="23203235"/>
                  </a:cubicBezTo>
                  <a:cubicBezTo>
                    <a:pt x="17970503" y="23330364"/>
                    <a:pt x="17881304" y="23433423"/>
                    <a:pt x="17771271" y="23433423"/>
                  </a:cubicBezTo>
                  <a:cubicBezTo>
                    <a:pt x="17661238" y="23433423"/>
                    <a:pt x="17572039" y="23330364"/>
                    <a:pt x="17572039" y="23203235"/>
                  </a:cubicBezTo>
                  <a:cubicBezTo>
                    <a:pt x="17572039" y="23076106"/>
                    <a:pt x="17661238" y="22973047"/>
                    <a:pt x="17771271" y="22973047"/>
                  </a:cubicBezTo>
                  <a:close/>
                  <a:moveTo>
                    <a:pt x="19860421" y="22695234"/>
                  </a:moveTo>
                  <a:cubicBezTo>
                    <a:pt x="19937137" y="22695234"/>
                    <a:pt x="19999328" y="22757425"/>
                    <a:pt x="19999328" y="22834141"/>
                  </a:cubicBezTo>
                  <a:cubicBezTo>
                    <a:pt x="19999328" y="22910857"/>
                    <a:pt x="19937137" y="22973048"/>
                    <a:pt x="19860421" y="22973048"/>
                  </a:cubicBezTo>
                  <a:cubicBezTo>
                    <a:pt x="19783704" y="22973048"/>
                    <a:pt x="19721514" y="22910857"/>
                    <a:pt x="19721514" y="22834141"/>
                  </a:cubicBezTo>
                  <a:cubicBezTo>
                    <a:pt x="19721514" y="22757425"/>
                    <a:pt x="19783704" y="22695234"/>
                    <a:pt x="19860421" y="22695234"/>
                  </a:cubicBezTo>
                  <a:close/>
                  <a:moveTo>
                    <a:pt x="6550341" y="22622392"/>
                  </a:moveTo>
                  <a:cubicBezTo>
                    <a:pt x="6617960" y="22622392"/>
                    <a:pt x="6681263" y="22657012"/>
                    <a:pt x="6727299" y="22726251"/>
                  </a:cubicBezTo>
                  <a:cubicBezTo>
                    <a:pt x="6757991" y="22818571"/>
                    <a:pt x="6757991" y="22910890"/>
                    <a:pt x="6665915" y="22972436"/>
                  </a:cubicBezTo>
                  <a:cubicBezTo>
                    <a:pt x="6604531" y="23003209"/>
                    <a:pt x="6512456" y="22972436"/>
                    <a:pt x="6451072" y="22880117"/>
                  </a:cubicBezTo>
                  <a:cubicBezTo>
                    <a:pt x="6389691" y="22787797"/>
                    <a:pt x="6420384" y="22664705"/>
                    <a:pt x="6481764" y="22633932"/>
                  </a:cubicBezTo>
                  <a:cubicBezTo>
                    <a:pt x="6504784" y="22626239"/>
                    <a:pt x="6527804" y="22622392"/>
                    <a:pt x="6550341" y="22622392"/>
                  </a:cubicBezTo>
                  <a:close/>
                  <a:moveTo>
                    <a:pt x="11780872" y="22603159"/>
                  </a:moveTo>
                  <a:cubicBezTo>
                    <a:pt x="11891322" y="22603159"/>
                    <a:pt x="11980875" y="22685961"/>
                    <a:pt x="11980875" y="22788103"/>
                  </a:cubicBezTo>
                  <a:cubicBezTo>
                    <a:pt x="11980875" y="22890245"/>
                    <a:pt x="11891322" y="22973047"/>
                    <a:pt x="11780872" y="22973047"/>
                  </a:cubicBezTo>
                  <a:cubicBezTo>
                    <a:pt x="11670392" y="22973047"/>
                    <a:pt x="11580826" y="22890245"/>
                    <a:pt x="11580826" y="22788103"/>
                  </a:cubicBezTo>
                  <a:cubicBezTo>
                    <a:pt x="11580826" y="22685961"/>
                    <a:pt x="11670392" y="22603159"/>
                    <a:pt x="11780872" y="22603159"/>
                  </a:cubicBezTo>
                  <a:close/>
                  <a:moveTo>
                    <a:pt x="9615490" y="22419009"/>
                  </a:moveTo>
                  <a:cubicBezTo>
                    <a:pt x="9717194" y="22419009"/>
                    <a:pt x="9799639" y="22522068"/>
                    <a:pt x="9799639" y="22649197"/>
                  </a:cubicBezTo>
                  <a:cubicBezTo>
                    <a:pt x="9799639" y="22776326"/>
                    <a:pt x="9717194" y="22879385"/>
                    <a:pt x="9615490" y="22879385"/>
                  </a:cubicBezTo>
                  <a:cubicBezTo>
                    <a:pt x="9513787" y="22879385"/>
                    <a:pt x="9431340" y="22776326"/>
                    <a:pt x="9431340" y="22649197"/>
                  </a:cubicBezTo>
                  <a:cubicBezTo>
                    <a:pt x="9431340" y="22522068"/>
                    <a:pt x="9513787" y="22419009"/>
                    <a:pt x="9615490" y="22419009"/>
                  </a:cubicBezTo>
                  <a:close/>
                  <a:moveTo>
                    <a:pt x="20781965" y="22111034"/>
                  </a:moveTo>
                  <a:cubicBezTo>
                    <a:pt x="20874900" y="22111034"/>
                    <a:pt x="20950239" y="22193836"/>
                    <a:pt x="20950239" y="22295978"/>
                  </a:cubicBezTo>
                  <a:cubicBezTo>
                    <a:pt x="20950239" y="22398120"/>
                    <a:pt x="20874900" y="22480922"/>
                    <a:pt x="20781965" y="22480922"/>
                  </a:cubicBezTo>
                  <a:cubicBezTo>
                    <a:pt x="20689028" y="22480922"/>
                    <a:pt x="20613689" y="22398120"/>
                    <a:pt x="20613689" y="22295978"/>
                  </a:cubicBezTo>
                  <a:cubicBezTo>
                    <a:pt x="20613689" y="22193836"/>
                    <a:pt x="20689028" y="22111034"/>
                    <a:pt x="20781965" y="22111034"/>
                  </a:cubicBezTo>
                  <a:close/>
                  <a:moveTo>
                    <a:pt x="15989318" y="22111034"/>
                  </a:moveTo>
                  <a:cubicBezTo>
                    <a:pt x="16099787" y="22111034"/>
                    <a:pt x="16189341" y="22207341"/>
                    <a:pt x="16189341" y="22326141"/>
                  </a:cubicBezTo>
                  <a:cubicBezTo>
                    <a:pt x="16189341" y="22444941"/>
                    <a:pt x="16099787" y="22541248"/>
                    <a:pt x="15989318" y="22541248"/>
                  </a:cubicBezTo>
                  <a:cubicBezTo>
                    <a:pt x="15878847" y="22541248"/>
                    <a:pt x="15789294" y="22444941"/>
                    <a:pt x="15789294" y="22326141"/>
                  </a:cubicBezTo>
                  <a:cubicBezTo>
                    <a:pt x="15789294" y="22207341"/>
                    <a:pt x="15878847" y="22111034"/>
                    <a:pt x="15989318" y="22111034"/>
                  </a:cubicBezTo>
                  <a:close/>
                  <a:moveTo>
                    <a:pt x="7423185" y="22008030"/>
                  </a:moveTo>
                  <a:cubicBezTo>
                    <a:pt x="7477856" y="22008030"/>
                    <a:pt x="7541156" y="22042650"/>
                    <a:pt x="7587194" y="22111889"/>
                  </a:cubicBezTo>
                  <a:cubicBezTo>
                    <a:pt x="7648576" y="22204209"/>
                    <a:pt x="7617885" y="22296528"/>
                    <a:pt x="7556501" y="22327301"/>
                  </a:cubicBezTo>
                  <a:cubicBezTo>
                    <a:pt x="7495119" y="22388847"/>
                    <a:pt x="7403045" y="22327301"/>
                    <a:pt x="7341660" y="22234982"/>
                  </a:cubicBezTo>
                  <a:cubicBezTo>
                    <a:pt x="7280277" y="22142662"/>
                    <a:pt x="7310968" y="22050343"/>
                    <a:pt x="7372354" y="22019570"/>
                  </a:cubicBezTo>
                  <a:cubicBezTo>
                    <a:pt x="7387699" y="22011877"/>
                    <a:pt x="7404962" y="22008030"/>
                    <a:pt x="7423185" y="22008030"/>
                  </a:cubicBezTo>
                  <a:close/>
                  <a:moveTo>
                    <a:pt x="13962082" y="21988797"/>
                  </a:moveTo>
                  <a:cubicBezTo>
                    <a:pt x="14072579" y="21988797"/>
                    <a:pt x="14162132" y="22085104"/>
                    <a:pt x="14162132" y="22203904"/>
                  </a:cubicBezTo>
                  <a:cubicBezTo>
                    <a:pt x="14162132" y="22322704"/>
                    <a:pt x="14072579" y="22419011"/>
                    <a:pt x="13962082" y="22419011"/>
                  </a:cubicBezTo>
                  <a:cubicBezTo>
                    <a:pt x="13851607" y="22419011"/>
                    <a:pt x="13762058" y="22322704"/>
                    <a:pt x="13762058" y="22203904"/>
                  </a:cubicBezTo>
                  <a:cubicBezTo>
                    <a:pt x="13762058" y="22085104"/>
                    <a:pt x="13851607" y="21988797"/>
                    <a:pt x="13962082" y="21988797"/>
                  </a:cubicBezTo>
                  <a:close/>
                  <a:moveTo>
                    <a:pt x="19200020" y="21896722"/>
                  </a:moveTo>
                  <a:cubicBezTo>
                    <a:pt x="19302163" y="21896722"/>
                    <a:pt x="19384964" y="21993029"/>
                    <a:pt x="19384964" y="22111829"/>
                  </a:cubicBezTo>
                  <a:cubicBezTo>
                    <a:pt x="19384964" y="22230629"/>
                    <a:pt x="19302163" y="22326936"/>
                    <a:pt x="19200020" y="22326936"/>
                  </a:cubicBezTo>
                  <a:cubicBezTo>
                    <a:pt x="19097878" y="22326936"/>
                    <a:pt x="19015076" y="22230629"/>
                    <a:pt x="19015076" y="22111829"/>
                  </a:cubicBezTo>
                  <a:cubicBezTo>
                    <a:pt x="19015076" y="21993029"/>
                    <a:pt x="19097878" y="21896722"/>
                    <a:pt x="19200020" y="21896722"/>
                  </a:cubicBezTo>
                  <a:close/>
                  <a:moveTo>
                    <a:pt x="17034680" y="21896722"/>
                  </a:moveTo>
                  <a:cubicBezTo>
                    <a:pt x="17128052" y="21896722"/>
                    <a:pt x="17203748" y="21979169"/>
                    <a:pt x="17203748" y="22080872"/>
                  </a:cubicBezTo>
                  <a:cubicBezTo>
                    <a:pt x="17203748" y="22182575"/>
                    <a:pt x="17128052" y="22265022"/>
                    <a:pt x="17034680" y="22265022"/>
                  </a:cubicBezTo>
                  <a:cubicBezTo>
                    <a:pt x="16941308" y="22265022"/>
                    <a:pt x="16865613" y="22182575"/>
                    <a:pt x="16865613" y="22080872"/>
                  </a:cubicBezTo>
                  <a:cubicBezTo>
                    <a:pt x="16865613" y="21979169"/>
                    <a:pt x="16941308" y="21896722"/>
                    <a:pt x="17034680" y="21896722"/>
                  </a:cubicBezTo>
                  <a:close/>
                  <a:moveTo>
                    <a:pt x="23178192" y="21710421"/>
                  </a:moveTo>
                  <a:cubicBezTo>
                    <a:pt x="23205079" y="21709160"/>
                    <a:pt x="23232508" y="21719247"/>
                    <a:pt x="23255606" y="21742302"/>
                  </a:cubicBezTo>
                  <a:cubicBezTo>
                    <a:pt x="23317201" y="21773041"/>
                    <a:pt x="23317201" y="21865261"/>
                    <a:pt x="23286404" y="21926741"/>
                  </a:cubicBezTo>
                  <a:cubicBezTo>
                    <a:pt x="23224809" y="21988220"/>
                    <a:pt x="23132416" y="22018960"/>
                    <a:pt x="23070821" y="21988220"/>
                  </a:cubicBezTo>
                  <a:cubicBezTo>
                    <a:pt x="23040024" y="21957480"/>
                    <a:pt x="23009226" y="21865261"/>
                    <a:pt x="23070821" y="21803781"/>
                  </a:cubicBezTo>
                  <a:cubicBezTo>
                    <a:pt x="23090070" y="21746144"/>
                    <a:pt x="23133379" y="21712523"/>
                    <a:pt x="23178192" y="21710421"/>
                  </a:cubicBezTo>
                  <a:close/>
                  <a:moveTo>
                    <a:pt x="8539653" y="21528422"/>
                  </a:moveTo>
                  <a:cubicBezTo>
                    <a:pt x="8631973" y="21528422"/>
                    <a:pt x="8724291" y="21589881"/>
                    <a:pt x="8755066" y="21712799"/>
                  </a:cubicBezTo>
                  <a:cubicBezTo>
                    <a:pt x="8755066" y="21835717"/>
                    <a:pt x="8693520" y="21927905"/>
                    <a:pt x="8601200" y="21927905"/>
                  </a:cubicBezTo>
                  <a:cubicBezTo>
                    <a:pt x="8508879" y="21958635"/>
                    <a:pt x="8416561" y="21866447"/>
                    <a:pt x="8385788" y="21774258"/>
                  </a:cubicBezTo>
                  <a:cubicBezTo>
                    <a:pt x="8355015" y="21651340"/>
                    <a:pt x="8447333" y="21559151"/>
                    <a:pt x="8539653" y="21528422"/>
                  </a:cubicBezTo>
                  <a:close/>
                  <a:moveTo>
                    <a:pt x="12886554" y="21434759"/>
                  </a:moveTo>
                  <a:cubicBezTo>
                    <a:pt x="12996590" y="21434759"/>
                    <a:pt x="13085792" y="21517561"/>
                    <a:pt x="13085792" y="21619703"/>
                  </a:cubicBezTo>
                  <a:cubicBezTo>
                    <a:pt x="13085792" y="21721845"/>
                    <a:pt x="12996590" y="21804647"/>
                    <a:pt x="12886554" y="21804647"/>
                  </a:cubicBezTo>
                  <a:cubicBezTo>
                    <a:pt x="12776520" y="21804647"/>
                    <a:pt x="12687316" y="21721845"/>
                    <a:pt x="12687316" y="21619703"/>
                  </a:cubicBezTo>
                  <a:cubicBezTo>
                    <a:pt x="12687316" y="21517561"/>
                    <a:pt x="12776520" y="21434759"/>
                    <a:pt x="12886554" y="21434759"/>
                  </a:cubicBezTo>
                  <a:close/>
                  <a:moveTo>
                    <a:pt x="6252007" y="21349965"/>
                  </a:moveTo>
                  <a:cubicBezTo>
                    <a:pt x="6335451" y="21347085"/>
                    <a:pt x="6427524" y="21404691"/>
                    <a:pt x="6450544" y="21496859"/>
                  </a:cubicBezTo>
                  <a:cubicBezTo>
                    <a:pt x="6511926" y="21619750"/>
                    <a:pt x="6481235" y="21773364"/>
                    <a:pt x="6389160" y="21804087"/>
                  </a:cubicBezTo>
                  <a:cubicBezTo>
                    <a:pt x="6297085" y="21834810"/>
                    <a:pt x="6174319" y="21773364"/>
                    <a:pt x="6112935" y="21650473"/>
                  </a:cubicBezTo>
                  <a:cubicBezTo>
                    <a:pt x="6051551" y="21527582"/>
                    <a:pt x="6082243" y="21404690"/>
                    <a:pt x="6174319" y="21373968"/>
                  </a:cubicBezTo>
                  <a:cubicBezTo>
                    <a:pt x="6197338" y="21358607"/>
                    <a:pt x="6224193" y="21350926"/>
                    <a:pt x="6252007" y="21349965"/>
                  </a:cubicBezTo>
                  <a:close/>
                  <a:moveTo>
                    <a:pt x="18093604" y="21342684"/>
                  </a:moveTo>
                  <a:cubicBezTo>
                    <a:pt x="18155084" y="21373508"/>
                    <a:pt x="18216565" y="21465980"/>
                    <a:pt x="18185825" y="21558452"/>
                  </a:cubicBezTo>
                  <a:cubicBezTo>
                    <a:pt x="18155084" y="21650924"/>
                    <a:pt x="18093604" y="21712572"/>
                    <a:pt x="18001386" y="21681748"/>
                  </a:cubicBezTo>
                  <a:cubicBezTo>
                    <a:pt x="17909166" y="21650924"/>
                    <a:pt x="17878426" y="21589276"/>
                    <a:pt x="17909166" y="21496804"/>
                  </a:cubicBezTo>
                  <a:cubicBezTo>
                    <a:pt x="17909166" y="21404332"/>
                    <a:pt x="18001386" y="21342684"/>
                    <a:pt x="18093604" y="21342684"/>
                  </a:cubicBezTo>
                  <a:close/>
                  <a:moveTo>
                    <a:pt x="10475131" y="21282359"/>
                  </a:moveTo>
                  <a:cubicBezTo>
                    <a:pt x="10577277" y="21282359"/>
                    <a:pt x="10660074" y="21378666"/>
                    <a:pt x="10660074" y="21497466"/>
                  </a:cubicBezTo>
                  <a:cubicBezTo>
                    <a:pt x="10660074" y="21616266"/>
                    <a:pt x="10577277" y="21712573"/>
                    <a:pt x="10475131" y="21712573"/>
                  </a:cubicBezTo>
                  <a:cubicBezTo>
                    <a:pt x="10372987" y="21712573"/>
                    <a:pt x="10290201" y="21616266"/>
                    <a:pt x="10290201" y="21497466"/>
                  </a:cubicBezTo>
                  <a:cubicBezTo>
                    <a:pt x="10290201" y="21378666"/>
                    <a:pt x="10372987" y="21282359"/>
                    <a:pt x="10475131" y="21282359"/>
                  </a:cubicBezTo>
                  <a:close/>
                  <a:moveTo>
                    <a:pt x="5154023" y="21151839"/>
                  </a:moveTo>
                  <a:cubicBezTo>
                    <a:pt x="5213186" y="21144697"/>
                    <a:pt x="5287038" y="21205196"/>
                    <a:pt x="5313894" y="21312749"/>
                  </a:cubicBezTo>
                  <a:cubicBezTo>
                    <a:pt x="5375276" y="21404937"/>
                    <a:pt x="5344584" y="21527855"/>
                    <a:pt x="5252510" y="21527855"/>
                  </a:cubicBezTo>
                  <a:cubicBezTo>
                    <a:pt x="5191126" y="21558585"/>
                    <a:pt x="5099052" y="21497126"/>
                    <a:pt x="5037668" y="21404937"/>
                  </a:cubicBezTo>
                  <a:cubicBezTo>
                    <a:pt x="5006976" y="21282019"/>
                    <a:pt x="5037668" y="21189831"/>
                    <a:pt x="5129744" y="21159101"/>
                  </a:cubicBezTo>
                  <a:cubicBezTo>
                    <a:pt x="5137417" y="21155260"/>
                    <a:pt x="5145569" y="21152859"/>
                    <a:pt x="5154023" y="21151839"/>
                  </a:cubicBezTo>
                  <a:close/>
                  <a:moveTo>
                    <a:pt x="20458980" y="21004547"/>
                  </a:moveTo>
                  <a:cubicBezTo>
                    <a:pt x="20520459" y="21004547"/>
                    <a:pt x="20581940" y="21096866"/>
                    <a:pt x="20551199" y="21219959"/>
                  </a:cubicBezTo>
                  <a:cubicBezTo>
                    <a:pt x="20551199" y="21343051"/>
                    <a:pt x="20458980" y="21404597"/>
                    <a:pt x="20397500" y="21404597"/>
                  </a:cubicBezTo>
                  <a:cubicBezTo>
                    <a:pt x="20305281" y="21373824"/>
                    <a:pt x="20243800" y="21281505"/>
                    <a:pt x="20274542" y="21189185"/>
                  </a:cubicBezTo>
                  <a:cubicBezTo>
                    <a:pt x="20305281" y="21066093"/>
                    <a:pt x="20366761" y="21004547"/>
                    <a:pt x="20458980" y="21004547"/>
                  </a:cubicBezTo>
                  <a:close/>
                  <a:moveTo>
                    <a:pt x="15190806" y="21004547"/>
                  </a:moveTo>
                  <a:cubicBezTo>
                    <a:pt x="15301276" y="21004547"/>
                    <a:pt x="15390831" y="21100854"/>
                    <a:pt x="15390831" y="21219654"/>
                  </a:cubicBezTo>
                  <a:cubicBezTo>
                    <a:pt x="15390831" y="21338454"/>
                    <a:pt x="15301276" y="21434761"/>
                    <a:pt x="15190806" y="21434761"/>
                  </a:cubicBezTo>
                  <a:cubicBezTo>
                    <a:pt x="15080335" y="21434761"/>
                    <a:pt x="14990781" y="21338454"/>
                    <a:pt x="14990781" y="21219654"/>
                  </a:cubicBezTo>
                  <a:cubicBezTo>
                    <a:pt x="14990781" y="21100854"/>
                    <a:pt x="15080335" y="21004547"/>
                    <a:pt x="15190806" y="21004547"/>
                  </a:cubicBezTo>
                  <a:close/>
                  <a:moveTo>
                    <a:pt x="22118412" y="20912472"/>
                  </a:moveTo>
                  <a:cubicBezTo>
                    <a:pt x="22210601" y="20943270"/>
                    <a:pt x="22302789" y="21035662"/>
                    <a:pt x="22272060" y="21158852"/>
                  </a:cubicBezTo>
                  <a:cubicBezTo>
                    <a:pt x="22241331" y="21282042"/>
                    <a:pt x="22149141" y="21374435"/>
                    <a:pt x="22056953" y="21374435"/>
                  </a:cubicBezTo>
                  <a:cubicBezTo>
                    <a:pt x="21934035" y="21343637"/>
                    <a:pt x="21872576" y="21251245"/>
                    <a:pt x="21872576" y="21128055"/>
                  </a:cubicBezTo>
                  <a:cubicBezTo>
                    <a:pt x="21903306" y="21004865"/>
                    <a:pt x="21995494" y="20912472"/>
                    <a:pt x="22118412" y="20912472"/>
                  </a:cubicBezTo>
                  <a:close/>
                  <a:moveTo>
                    <a:pt x="24100368" y="20747535"/>
                  </a:moveTo>
                  <a:cubicBezTo>
                    <a:pt x="24115714" y="20747535"/>
                    <a:pt x="24131060" y="20751377"/>
                    <a:pt x="24146406" y="20759062"/>
                  </a:cubicBezTo>
                  <a:cubicBezTo>
                    <a:pt x="24207789" y="20789802"/>
                    <a:pt x="24207789" y="20882021"/>
                    <a:pt x="24177098" y="20943501"/>
                  </a:cubicBezTo>
                  <a:cubicBezTo>
                    <a:pt x="24115714" y="21035720"/>
                    <a:pt x="24054331" y="21066460"/>
                    <a:pt x="23992948" y="21035720"/>
                  </a:cubicBezTo>
                  <a:cubicBezTo>
                    <a:pt x="23931564" y="21004980"/>
                    <a:pt x="23931564" y="20912761"/>
                    <a:pt x="23962256" y="20851281"/>
                  </a:cubicBezTo>
                  <a:cubicBezTo>
                    <a:pt x="24008293" y="20782117"/>
                    <a:pt x="24054331" y="20747535"/>
                    <a:pt x="24100368" y="20747535"/>
                  </a:cubicBezTo>
                  <a:close/>
                  <a:moveTo>
                    <a:pt x="19261261" y="20606084"/>
                  </a:moveTo>
                  <a:cubicBezTo>
                    <a:pt x="19353580" y="20636776"/>
                    <a:pt x="19415126" y="20728851"/>
                    <a:pt x="19415126" y="20851617"/>
                  </a:cubicBezTo>
                  <a:cubicBezTo>
                    <a:pt x="19384353" y="20974384"/>
                    <a:pt x="19292034" y="21066459"/>
                    <a:pt x="19168941" y="21035767"/>
                  </a:cubicBezTo>
                  <a:cubicBezTo>
                    <a:pt x="19076623" y="21035767"/>
                    <a:pt x="19015076" y="20913001"/>
                    <a:pt x="19015076" y="20790234"/>
                  </a:cubicBezTo>
                  <a:cubicBezTo>
                    <a:pt x="19045849" y="20667467"/>
                    <a:pt x="19138168" y="20606084"/>
                    <a:pt x="19261261" y="20606084"/>
                  </a:cubicBezTo>
                  <a:close/>
                  <a:moveTo>
                    <a:pt x="7326315" y="20452097"/>
                  </a:moveTo>
                  <a:cubicBezTo>
                    <a:pt x="7436786" y="20452097"/>
                    <a:pt x="7526339" y="20541651"/>
                    <a:pt x="7526339" y="20652122"/>
                  </a:cubicBezTo>
                  <a:cubicBezTo>
                    <a:pt x="7526339" y="20762593"/>
                    <a:pt x="7436786" y="20852147"/>
                    <a:pt x="7326315" y="20852147"/>
                  </a:cubicBezTo>
                  <a:cubicBezTo>
                    <a:pt x="7215843" y="20852147"/>
                    <a:pt x="7126289" y="20762593"/>
                    <a:pt x="7126289" y="20652122"/>
                  </a:cubicBezTo>
                  <a:cubicBezTo>
                    <a:pt x="7126289" y="20541651"/>
                    <a:pt x="7215843" y="20452097"/>
                    <a:pt x="7326315" y="20452097"/>
                  </a:cubicBezTo>
                  <a:close/>
                  <a:moveTo>
                    <a:pt x="16235377" y="20175872"/>
                  </a:moveTo>
                  <a:cubicBezTo>
                    <a:pt x="16345846" y="20175872"/>
                    <a:pt x="16435401" y="20272179"/>
                    <a:pt x="16435401" y="20390979"/>
                  </a:cubicBezTo>
                  <a:cubicBezTo>
                    <a:pt x="16435401" y="20509779"/>
                    <a:pt x="16345846" y="20606086"/>
                    <a:pt x="16235377" y="20606086"/>
                  </a:cubicBezTo>
                  <a:cubicBezTo>
                    <a:pt x="16124907" y="20606086"/>
                    <a:pt x="16035355" y="20509779"/>
                    <a:pt x="16035355" y="20390979"/>
                  </a:cubicBezTo>
                  <a:cubicBezTo>
                    <a:pt x="16035355" y="20272179"/>
                    <a:pt x="16124907" y="20175872"/>
                    <a:pt x="16235377" y="20175872"/>
                  </a:cubicBezTo>
                  <a:close/>
                  <a:moveTo>
                    <a:pt x="4079343" y="20168850"/>
                  </a:moveTo>
                  <a:cubicBezTo>
                    <a:pt x="4138930" y="20167169"/>
                    <a:pt x="4216138" y="20247835"/>
                    <a:pt x="4269847" y="20328499"/>
                  </a:cubicBezTo>
                  <a:cubicBezTo>
                    <a:pt x="4300540" y="20420687"/>
                    <a:pt x="4269847" y="20543605"/>
                    <a:pt x="4177772" y="20574335"/>
                  </a:cubicBezTo>
                  <a:cubicBezTo>
                    <a:pt x="4116389" y="20574335"/>
                    <a:pt x="4024314" y="20512876"/>
                    <a:pt x="3962932" y="20420687"/>
                  </a:cubicBezTo>
                  <a:cubicBezTo>
                    <a:pt x="3932241" y="20328499"/>
                    <a:pt x="3962932" y="20205581"/>
                    <a:pt x="4055007" y="20174851"/>
                  </a:cubicBezTo>
                  <a:cubicBezTo>
                    <a:pt x="4062680" y="20171010"/>
                    <a:pt x="4070833" y="20169089"/>
                    <a:pt x="4079343" y="20168850"/>
                  </a:cubicBezTo>
                  <a:close/>
                  <a:moveTo>
                    <a:pt x="23193536" y="19867897"/>
                  </a:moveTo>
                  <a:cubicBezTo>
                    <a:pt x="23254813" y="19898589"/>
                    <a:pt x="23285452" y="19990664"/>
                    <a:pt x="23254813" y="20082739"/>
                  </a:cubicBezTo>
                  <a:cubicBezTo>
                    <a:pt x="23193536" y="20174814"/>
                    <a:pt x="23132258" y="20236197"/>
                    <a:pt x="23070981" y="20236197"/>
                  </a:cubicBezTo>
                  <a:cubicBezTo>
                    <a:pt x="23009703" y="20205505"/>
                    <a:pt x="22979064" y="20113430"/>
                    <a:pt x="23040342" y="20021355"/>
                  </a:cubicBezTo>
                  <a:cubicBezTo>
                    <a:pt x="23070981" y="19929280"/>
                    <a:pt x="23132258" y="19867897"/>
                    <a:pt x="23193536" y="19867897"/>
                  </a:cubicBezTo>
                  <a:close/>
                  <a:moveTo>
                    <a:pt x="8908258" y="19745659"/>
                  </a:moveTo>
                  <a:cubicBezTo>
                    <a:pt x="9027058" y="19745659"/>
                    <a:pt x="9123365" y="19841966"/>
                    <a:pt x="9123365" y="19960766"/>
                  </a:cubicBezTo>
                  <a:cubicBezTo>
                    <a:pt x="9123365" y="20079566"/>
                    <a:pt x="9027058" y="20175873"/>
                    <a:pt x="8908258" y="20175873"/>
                  </a:cubicBezTo>
                  <a:cubicBezTo>
                    <a:pt x="8789459" y="20175873"/>
                    <a:pt x="8693151" y="20079566"/>
                    <a:pt x="8693151" y="19960766"/>
                  </a:cubicBezTo>
                  <a:cubicBezTo>
                    <a:pt x="8693151" y="19841966"/>
                    <a:pt x="8789459" y="19745659"/>
                    <a:pt x="8908258" y="19745659"/>
                  </a:cubicBezTo>
                  <a:close/>
                  <a:moveTo>
                    <a:pt x="2994722" y="19733158"/>
                  </a:moveTo>
                  <a:cubicBezTo>
                    <a:pt x="3040858" y="19733158"/>
                    <a:pt x="3086996" y="19767805"/>
                    <a:pt x="3133132" y="19837099"/>
                  </a:cubicBezTo>
                  <a:cubicBezTo>
                    <a:pt x="3163890" y="19898694"/>
                    <a:pt x="3163890" y="19991087"/>
                    <a:pt x="3133132" y="20021884"/>
                  </a:cubicBezTo>
                  <a:cubicBezTo>
                    <a:pt x="3102373" y="20021884"/>
                    <a:pt x="3010100" y="19991087"/>
                    <a:pt x="2979343" y="19929491"/>
                  </a:cubicBezTo>
                  <a:cubicBezTo>
                    <a:pt x="2917826" y="19867897"/>
                    <a:pt x="2917826" y="19775504"/>
                    <a:pt x="2948584" y="19744707"/>
                  </a:cubicBezTo>
                  <a:cubicBezTo>
                    <a:pt x="2963963" y="19737008"/>
                    <a:pt x="2979343" y="19733158"/>
                    <a:pt x="2994722" y="19733158"/>
                  </a:cubicBezTo>
                  <a:close/>
                  <a:moveTo>
                    <a:pt x="12610310" y="19651997"/>
                  </a:moveTo>
                  <a:cubicBezTo>
                    <a:pt x="12720342" y="19651997"/>
                    <a:pt x="12809544" y="19741551"/>
                    <a:pt x="12809544" y="19852022"/>
                  </a:cubicBezTo>
                  <a:cubicBezTo>
                    <a:pt x="12809544" y="19962493"/>
                    <a:pt x="12720342" y="20052047"/>
                    <a:pt x="12610310" y="20052047"/>
                  </a:cubicBezTo>
                  <a:cubicBezTo>
                    <a:pt x="12500276" y="20052047"/>
                    <a:pt x="12411078" y="19962493"/>
                    <a:pt x="12411078" y="19852022"/>
                  </a:cubicBezTo>
                  <a:cubicBezTo>
                    <a:pt x="12411078" y="19741551"/>
                    <a:pt x="12500276" y="19651997"/>
                    <a:pt x="12610310" y="19651997"/>
                  </a:cubicBezTo>
                  <a:close/>
                  <a:moveTo>
                    <a:pt x="19323052" y="19621834"/>
                  </a:moveTo>
                  <a:cubicBezTo>
                    <a:pt x="19408097" y="19621834"/>
                    <a:pt x="19477040" y="19697529"/>
                    <a:pt x="19477040" y="19790903"/>
                  </a:cubicBezTo>
                  <a:cubicBezTo>
                    <a:pt x="19477040" y="19884277"/>
                    <a:pt x="19408097" y="19959972"/>
                    <a:pt x="19323052" y="19959972"/>
                  </a:cubicBezTo>
                  <a:cubicBezTo>
                    <a:pt x="19238007" y="19959972"/>
                    <a:pt x="19169064" y="19884277"/>
                    <a:pt x="19169064" y="19790903"/>
                  </a:cubicBezTo>
                  <a:cubicBezTo>
                    <a:pt x="19169064" y="19697529"/>
                    <a:pt x="19238007" y="19621834"/>
                    <a:pt x="19323052" y="19621834"/>
                  </a:cubicBezTo>
                  <a:close/>
                  <a:moveTo>
                    <a:pt x="20551777" y="19559922"/>
                  </a:moveTo>
                  <a:cubicBezTo>
                    <a:pt x="20653479" y="19559922"/>
                    <a:pt x="20735925" y="19656229"/>
                    <a:pt x="20735925" y="19775029"/>
                  </a:cubicBezTo>
                  <a:cubicBezTo>
                    <a:pt x="20735925" y="19893829"/>
                    <a:pt x="20653479" y="19990136"/>
                    <a:pt x="20551777" y="19990136"/>
                  </a:cubicBezTo>
                  <a:cubicBezTo>
                    <a:pt x="20450073" y="19990136"/>
                    <a:pt x="20367627" y="19893829"/>
                    <a:pt x="20367627" y="19775029"/>
                  </a:cubicBezTo>
                  <a:cubicBezTo>
                    <a:pt x="20367627" y="19656229"/>
                    <a:pt x="20450073" y="19559922"/>
                    <a:pt x="20551777" y="19559922"/>
                  </a:cubicBezTo>
                  <a:close/>
                  <a:moveTo>
                    <a:pt x="14990764" y="19559922"/>
                  </a:moveTo>
                  <a:cubicBezTo>
                    <a:pt x="15092467" y="19559922"/>
                    <a:pt x="15174914" y="19656229"/>
                    <a:pt x="15174914" y="19775029"/>
                  </a:cubicBezTo>
                  <a:cubicBezTo>
                    <a:pt x="15174914" y="19893829"/>
                    <a:pt x="15092467" y="19990136"/>
                    <a:pt x="14990764" y="19990136"/>
                  </a:cubicBezTo>
                  <a:cubicBezTo>
                    <a:pt x="14889061" y="19990136"/>
                    <a:pt x="14806614" y="19893829"/>
                    <a:pt x="14806614" y="19775029"/>
                  </a:cubicBezTo>
                  <a:cubicBezTo>
                    <a:pt x="14806614" y="19656229"/>
                    <a:pt x="14889061" y="19559922"/>
                    <a:pt x="14990764" y="19559922"/>
                  </a:cubicBezTo>
                  <a:close/>
                  <a:moveTo>
                    <a:pt x="24643297" y="19430929"/>
                  </a:moveTo>
                  <a:cubicBezTo>
                    <a:pt x="24651809" y="19432009"/>
                    <a:pt x="24659962" y="19434410"/>
                    <a:pt x="24667635" y="19438251"/>
                  </a:cubicBezTo>
                  <a:cubicBezTo>
                    <a:pt x="24759710" y="19468981"/>
                    <a:pt x="24790401" y="19591899"/>
                    <a:pt x="24729018" y="19684087"/>
                  </a:cubicBezTo>
                  <a:cubicBezTo>
                    <a:pt x="24698326" y="19776276"/>
                    <a:pt x="24606251" y="19837735"/>
                    <a:pt x="24514176" y="19807005"/>
                  </a:cubicBezTo>
                  <a:cubicBezTo>
                    <a:pt x="24452793" y="19776276"/>
                    <a:pt x="24422101" y="19684087"/>
                    <a:pt x="24452793" y="19561169"/>
                  </a:cubicBezTo>
                  <a:cubicBezTo>
                    <a:pt x="24506503" y="19480504"/>
                    <a:pt x="24583712" y="19423367"/>
                    <a:pt x="24643297" y="19430929"/>
                  </a:cubicBezTo>
                  <a:close/>
                  <a:moveTo>
                    <a:pt x="6618378" y="19308480"/>
                  </a:moveTo>
                  <a:cubicBezTo>
                    <a:pt x="6718667" y="19306796"/>
                    <a:pt x="6792518" y="19387639"/>
                    <a:pt x="6819372" y="19468482"/>
                  </a:cubicBezTo>
                  <a:cubicBezTo>
                    <a:pt x="6850065" y="19591672"/>
                    <a:pt x="6757990" y="19684065"/>
                    <a:pt x="6665915" y="19714862"/>
                  </a:cubicBezTo>
                  <a:cubicBezTo>
                    <a:pt x="6543147" y="19745660"/>
                    <a:pt x="6451072" y="19653267"/>
                    <a:pt x="6420382" y="19560875"/>
                  </a:cubicBezTo>
                  <a:cubicBezTo>
                    <a:pt x="6389689" y="19437685"/>
                    <a:pt x="6481764" y="19345292"/>
                    <a:pt x="6573840" y="19314495"/>
                  </a:cubicBezTo>
                  <a:cubicBezTo>
                    <a:pt x="6589186" y="19310645"/>
                    <a:pt x="6604052" y="19308720"/>
                    <a:pt x="6618378" y="19308480"/>
                  </a:cubicBezTo>
                  <a:close/>
                  <a:moveTo>
                    <a:pt x="17572039" y="19221784"/>
                  </a:moveTo>
                  <a:cubicBezTo>
                    <a:pt x="17673742" y="19221784"/>
                    <a:pt x="17756189" y="19311338"/>
                    <a:pt x="17756189" y="19421809"/>
                  </a:cubicBezTo>
                  <a:cubicBezTo>
                    <a:pt x="17756189" y="19532280"/>
                    <a:pt x="17673742" y="19621834"/>
                    <a:pt x="17572039" y="19621834"/>
                  </a:cubicBezTo>
                  <a:cubicBezTo>
                    <a:pt x="17470336" y="19621834"/>
                    <a:pt x="17387890" y="19532280"/>
                    <a:pt x="17387890" y="19421809"/>
                  </a:cubicBezTo>
                  <a:cubicBezTo>
                    <a:pt x="17387890" y="19311338"/>
                    <a:pt x="17470336" y="19221784"/>
                    <a:pt x="17572039" y="19221784"/>
                  </a:cubicBezTo>
                  <a:close/>
                  <a:moveTo>
                    <a:pt x="4458823" y="19061042"/>
                  </a:moveTo>
                  <a:cubicBezTo>
                    <a:pt x="4544311" y="19053479"/>
                    <a:pt x="4641532" y="19110617"/>
                    <a:pt x="4668351" y="19191282"/>
                  </a:cubicBezTo>
                  <a:cubicBezTo>
                    <a:pt x="4699002" y="19314200"/>
                    <a:pt x="4637701" y="19406388"/>
                    <a:pt x="4545747" y="19437117"/>
                  </a:cubicBezTo>
                  <a:cubicBezTo>
                    <a:pt x="4484445" y="19467847"/>
                    <a:pt x="4361841" y="19406388"/>
                    <a:pt x="4331190" y="19314200"/>
                  </a:cubicBezTo>
                  <a:cubicBezTo>
                    <a:pt x="4300540" y="19191282"/>
                    <a:pt x="4361841" y="19099093"/>
                    <a:pt x="4423143" y="19068364"/>
                  </a:cubicBezTo>
                  <a:cubicBezTo>
                    <a:pt x="4434638" y="19064522"/>
                    <a:pt x="4446611" y="19062122"/>
                    <a:pt x="4458823" y="19061042"/>
                  </a:cubicBezTo>
                  <a:close/>
                  <a:moveTo>
                    <a:pt x="16219502" y="18977309"/>
                  </a:moveTo>
                  <a:cubicBezTo>
                    <a:pt x="16321204" y="18977309"/>
                    <a:pt x="16403651" y="19066508"/>
                    <a:pt x="16403651" y="19176541"/>
                  </a:cubicBezTo>
                  <a:cubicBezTo>
                    <a:pt x="16403651" y="19286574"/>
                    <a:pt x="16321204" y="19375773"/>
                    <a:pt x="16219502" y="19375773"/>
                  </a:cubicBezTo>
                  <a:cubicBezTo>
                    <a:pt x="16117800" y="19375773"/>
                    <a:pt x="16035355" y="19286574"/>
                    <a:pt x="16035355" y="19176541"/>
                  </a:cubicBezTo>
                  <a:cubicBezTo>
                    <a:pt x="16035355" y="19066508"/>
                    <a:pt x="16117800" y="18977309"/>
                    <a:pt x="16219502" y="18977309"/>
                  </a:cubicBezTo>
                  <a:close/>
                  <a:moveTo>
                    <a:pt x="12441249" y="18515347"/>
                  </a:moveTo>
                  <a:cubicBezTo>
                    <a:pt x="12526292" y="18515347"/>
                    <a:pt x="12595238" y="18577182"/>
                    <a:pt x="12595238" y="18653460"/>
                  </a:cubicBezTo>
                  <a:cubicBezTo>
                    <a:pt x="12595238" y="18729738"/>
                    <a:pt x="12526292" y="18791573"/>
                    <a:pt x="12441249" y="18791573"/>
                  </a:cubicBezTo>
                  <a:cubicBezTo>
                    <a:pt x="12356196" y="18791573"/>
                    <a:pt x="12287262" y="18729738"/>
                    <a:pt x="12287262" y="18653460"/>
                  </a:cubicBezTo>
                  <a:cubicBezTo>
                    <a:pt x="12287262" y="18577182"/>
                    <a:pt x="12356196" y="18515347"/>
                    <a:pt x="12441249" y="18515347"/>
                  </a:cubicBezTo>
                  <a:close/>
                  <a:moveTo>
                    <a:pt x="5779303" y="18508622"/>
                  </a:moveTo>
                  <a:cubicBezTo>
                    <a:pt x="5864904" y="18501489"/>
                    <a:pt x="5962255" y="18561914"/>
                    <a:pt x="5989109" y="18669334"/>
                  </a:cubicBezTo>
                  <a:cubicBezTo>
                    <a:pt x="6019801" y="18761409"/>
                    <a:pt x="5958418" y="18884176"/>
                    <a:pt x="5835652" y="18914868"/>
                  </a:cubicBezTo>
                  <a:cubicBezTo>
                    <a:pt x="5743577" y="18945559"/>
                    <a:pt x="5620809" y="18884176"/>
                    <a:pt x="5590118" y="18761409"/>
                  </a:cubicBezTo>
                  <a:cubicBezTo>
                    <a:pt x="5559427" y="18669334"/>
                    <a:pt x="5620809" y="18546568"/>
                    <a:pt x="5743577" y="18515876"/>
                  </a:cubicBezTo>
                  <a:cubicBezTo>
                    <a:pt x="5755087" y="18512039"/>
                    <a:pt x="5767076" y="18509642"/>
                    <a:pt x="5779303" y="18508622"/>
                  </a:cubicBezTo>
                  <a:close/>
                  <a:moveTo>
                    <a:pt x="22179830" y="18485184"/>
                  </a:moveTo>
                  <a:cubicBezTo>
                    <a:pt x="22241310" y="18515876"/>
                    <a:pt x="22302789" y="18607951"/>
                    <a:pt x="22272050" y="18730718"/>
                  </a:cubicBezTo>
                  <a:cubicBezTo>
                    <a:pt x="22241310" y="18853484"/>
                    <a:pt x="22149091" y="18945559"/>
                    <a:pt x="22087610" y="18914868"/>
                  </a:cubicBezTo>
                  <a:cubicBezTo>
                    <a:pt x="21995391" y="18914868"/>
                    <a:pt x="21964651" y="18792101"/>
                    <a:pt x="21964651" y="18669334"/>
                  </a:cubicBezTo>
                  <a:cubicBezTo>
                    <a:pt x="21995391" y="18546568"/>
                    <a:pt x="22087610" y="18485184"/>
                    <a:pt x="22179830" y="18485184"/>
                  </a:cubicBezTo>
                  <a:close/>
                  <a:moveTo>
                    <a:pt x="3351705" y="18476953"/>
                  </a:moveTo>
                  <a:cubicBezTo>
                    <a:pt x="3432063" y="18469796"/>
                    <a:pt x="3509477" y="18530428"/>
                    <a:pt x="3563330" y="18638219"/>
                  </a:cubicBezTo>
                  <a:cubicBezTo>
                    <a:pt x="3594102" y="18730612"/>
                    <a:pt x="3563330" y="18853802"/>
                    <a:pt x="3471010" y="18884600"/>
                  </a:cubicBezTo>
                  <a:cubicBezTo>
                    <a:pt x="3378689" y="18915397"/>
                    <a:pt x="3255599" y="18853802"/>
                    <a:pt x="3224824" y="18730612"/>
                  </a:cubicBezTo>
                  <a:cubicBezTo>
                    <a:pt x="3194052" y="18638219"/>
                    <a:pt x="3224824" y="18515029"/>
                    <a:pt x="3317143" y="18484232"/>
                  </a:cubicBezTo>
                  <a:cubicBezTo>
                    <a:pt x="3328684" y="18480382"/>
                    <a:pt x="3340223" y="18477976"/>
                    <a:pt x="3351705" y="18476953"/>
                  </a:cubicBezTo>
                  <a:close/>
                  <a:moveTo>
                    <a:pt x="14822489" y="18393109"/>
                  </a:moveTo>
                  <a:cubicBezTo>
                    <a:pt x="14949617" y="18393109"/>
                    <a:pt x="15052677" y="18502920"/>
                    <a:pt x="15052677" y="18638378"/>
                  </a:cubicBezTo>
                  <a:cubicBezTo>
                    <a:pt x="15052677" y="18773836"/>
                    <a:pt x="14949617" y="18883647"/>
                    <a:pt x="14822489" y="18883647"/>
                  </a:cubicBezTo>
                  <a:cubicBezTo>
                    <a:pt x="14695360" y="18883647"/>
                    <a:pt x="14592301" y="18773836"/>
                    <a:pt x="14592301" y="18638378"/>
                  </a:cubicBezTo>
                  <a:cubicBezTo>
                    <a:pt x="14592301" y="18502920"/>
                    <a:pt x="14695360" y="18393109"/>
                    <a:pt x="14822489" y="18393109"/>
                  </a:cubicBezTo>
                  <a:close/>
                  <a:moveTo>
                    <a:pt x="9845680" y="18331197"/>
                  </a:moveTo>
                  <a:cubicBezTo>
                    <a:pt x="9972808" y="18331197"/>
                    <a:pt x="10075868" y="18441363"/>
                    <a:pt x="10075868" y="18577260"/>
                  </a:cubicBezTo>
                  <a:cubicBezTo>
                    <a:pt x="10075868" y="18713157"/>
                    <a:pt x="9972808" y="18823323"/>
                    <a:pt x="9845680" y="18823323"/>
                  </a:cubicBezTo>
                  <a:cubicBezTo>
                    <a:pt x="9718549" y="18823323"/>
                    <a:pt x="9615489" y="18713157"/>
                    <a:pt x="9615489" y="18577260"/>
                  </a:cubicBezTo>
                  <a:cubicBezTo>
                    <a:pt x="9615489" y="18441363"/>
                    <a:pt x="9718549" y="18331197"/>
                    <a:pt x="9845680" y="18331197"/>
                  </a:cubicBezTo>
                  <a:close/>
                  <a:moveTo>
                    <a:pt x="20828247" y="18239122"/>
                  </a:moveTo>
                  <a:cubicBezTo>
                    <a:pt x="20920199" y="18239122"/>
                    <a:pt x="21012152" y="18362014"/>
                    <a:pt x="20981502" y="18515628"/>
                  </a:cubicBezTo>
                  <a:cubicBezTo>
                    <a:pt x="20981502" y="18638519"/>
                    <a:pt x="20889548" y="18761410"/>
                    <a:pt x="20797595" y="18730687"/>
                  </a:cubicBezTo>
                  <a:cubicBezTo>
                    <a:pt x="20674991" y="18730687"/>
                    <a:pt x="20613689" y="18607796"/>
                    <a:pt x="20613689" y="18484905"/>
                  </a:cubicBezTo>
                  <a:cubicBezTo>
                    <a:pt x="20644341" y="18331291"/>
                    <a:pt x="20736293" y="18239122"/>
                    <a:pt x="20828247" y="18239122"/>
                  </a:cubicBezTo>
                  <a:close/>
                  <a:moveTo>
                    <a:pt x="18032414" y="18085134"/>
                  </a:moveTo>
                  <a:cubicBezTo>
                    <a:pt x="18117459" y="18085134"/>
                    <a:pt x="18186402" y="18160829"/>
                    <a:pt x="18186402" y="18254203"/>
                  </a:cubicBezTo>
                  <a:cubicBezTo>
                    <a:pt x="18186402" y="18347577"/>
                    <a:pt x="18117459" y="18423272"/>
                    <a:pt x="18032414" y="18423272"/>
                  </a:cubicBezTo>
                  <a:cubicBezTo>
                    <a:pt x="17947369" y="18423272"/>
                    <a:pt x="17878426" y="18347577"/>
                    <a:pt x="17878426" y="18254203"/>
                  </a:cubicBezTo>
                  <a:cubicBezTo>
                    <a:pt x="17878426" y="18160829"/>
                    <a:pt x="17947369" y="18085134"/>
                    <a:pt x="18032414" y="18085134"/>
                  </a:cubicBezTo>
                  <a:close/>
                  <a:moveTo>
                    <a:pt x="13546938" y="18023222"/>
                  </a:moveTo>
                  <a:cubicBezTo>
                    <a:pt x="13665745" y="18023222"/>
                    <a:pt x="13762052" y="18112776"/>
                    <a:pt x="13762052" y="18223247"/>
                  </a:cubicBezTo>
                  <a:cubicBezTo>
                    <a:pt x="13762052" y="18333718"/>
                    <a:pt x="13665745" y="18423272"/>
                    <a:pt x="13546938" y="18423272"/>
                  </a:cubicBezTo>
                  <a:cubicBezTo>
                    <a:pt x="13428134" y="18423272"/>
                    <a:pt x="13331827" y="18333718"/>
                    <a:pt x="13331827" y="18223247"/>
                  </a:cubicBezTo>
                  <a:cubicBezTo>
                    <a:pt x="13331827" y="18112776"/>
                    <a:pt x="13428134" y="18023222"/>
                    <a:pt x="13546938" y="18023222"/>
                  </a:cubicBezTo>
                  <a:close/>
                  <a:moveTo>
                    <a:pt x="23506647" y="17833692"/>
                  </a:moveTo>
                  <a:cubicBezTo>
                    <a:pt x="23515159" y="17833872"/>
                    <a:pt x="23523312" y="17835792"/>
                    <a:pt x="23530985" y="17839632"/>
                  </a:cubicBezTo>
                  <a:cubicBezTo>
                    <a:pt x="23623060" y="17870355"/>
                    <a:pt x="23653751" y="17993246"/>
                    <a:pt x="23623060" y="18116137"/>
                  </a:cubicBezTo>
                  <a:cubicBezTo>
                    <a:pt x="23592368" y="18239029"/>
                    <a:pt x="23500293" y="18331197"/>
                    <a:pt x="23408218" y="18300474"/>
                  </a:cubicBezTo>
                  <a:cubicBezTo>
                    <a:pt x="23346835" y="18269752"/>
                    <a:pt x="23285451" y="18146860"/>
                    <a:pt x="23316143" y="18023969"/>
                  </a:cubicBezTo>
                  <a:cubicBezTo>
                    <a:pt x="23369853" y="17916439"/>
                    <a:pt x="23447062" y="17832431"/>
                    <a:pt x="23506647" y="17833692"/>
                  </a:cubicBezTo>
                  <a:close/>
                  <a:moveTo>
                    <a:pt x="11089484" y="17532684"/>
                  </a:moveTo>
                  <a:cubicBezTo>
                    <a:pt x="11208292" y="17532684"/>
                    <a:pt x="11304597" y="17621883"/>
                    <a:pt x="11304597" y="17731916"/>
                  </a:cubicBezTo>
                  <a:cubicBezTo>
                    <a:pt x="11304597" y="17841949"/>
                    <a:pt x="11208292" y="17931148"/>
                    <a:pt x="11089484" y="17931148"/>
                  </a:cubicBezTo>
                  <a:cubicBezTo>
                    <a:pt x="10970694" y="17931148"/>
                    <a:pt x="10874387" y="17841949"/>
                    <a:pt x="10874387" y="17731916"/>
                  </a:cubicBezTo>
                  <a:cubicBezTo>
                    <a:pt x="10874387" y="17621883"/>
                    <a:pt x="10970694" y="17532684"/>
                    <a:pt x="11089484" y="17532684"/>
                  </a:cubicBezTo>
                  <a:close/>
                  <a:moveTo>
                    <a:pt x="7925598" y="17500934"/>
                  </a:moveTo>
                  <a:cubicBezTo>
                    <a:pt x="8044397" y="17500934"/>
                    <a:pt x="8140703" y="17611100"/>
                    <a:pt x="8140703" y="17746997"/>
                  </a:cubicBezTo>
                  <a:cubicBezTo>
                    <a:pt x="8140703" y="17882894"/>
                    <a:pt x="8044397" y="17993060"/>
                    <a:pt x="7925598" y="17993060"/>
                  </a:cubicBezTo>
                  <a:cubicBezTo>
                    <a:pt x="7806796" y="17993060"/>
                    <a:pt x="7710489" y="17882894"/>
                    <a:pt x="7710489" y="17746997"/>
                  </a:cubicBezTo>
                  <a:cubicBezTo>
                    <a:pt x="7710489" y="17611100"/>
                    <a:pt x="7806796" y="17500934"/>
                    <a:pt x="7925598" y="17500934"/>
                  </a:cubicBezTo>
                  <a:close/>
                  <a:moveTo>
                    <a:pt x="25841860" y="17462429"/>
                  </a:moveTo>
                  <a:cubicBezTo>
                    <a:pt x="25850372" y="17463510"/>
                    <a:pt x="25858524" y="17465910"/>
                    <a:pt x="25866198" y="17469752"/>
                  </a:cubicBezTo>
                  <a:cubicBezTo>
                    <a:pt x="25958272" y="17469752"/>
                    <a:pt x="25988964" y="17592670"/>
                    <a:pt x="25958272" y="17684858"/>
                  </a:cubicBezTo>
                  <a:cubicBezTo>
                    <a:pt x="25896889" y="17807776"/>
                    <a:pt x="25804814" y="17869235"/>
                    <a:pt x="25743430" y="17838506"/>
                  </a:cubicBezTo>
                  <a:cubicBezTo>
                    <a:pt x="25651356" y="17807776"/>
                    <a:pt x="25620664" y="17684858"/>
                    <a:pt x="25651356" y="17592670"/>
                  </a:cubicBezTo>
                  <a:cubicBezTo>
                    <a:pt x="25705066" y="17512005"/>
                    <a:pt x="25782274" y="17454867"/>
                    <a:pt x="25841860" y="17462429"/>
                  </a:cubicBezTo>
                  <a:close/>
                  <a:moveTo>
                    <a:pt x="16619539" y="17316784"/>
                  </a:moveTo>
                  <a:cubicBezTo>
                    <a:pt x="16704584" y="17316784"/>
                    <a:pt x="16773527" y="17392479"/>
                    <a:pt x="16773527" y="17485853"/>
                  </a:cubicBezTo>
                  <a:cubicBezTo>
                    <a:pt x="16773527" y="17579227"/>
                    <a:pt x="16704584" y="17654922"/>
                    <a:pt x="16619539" y="17654922"/>
                  </a:cubicBezTo>
                  <a:cubicBezTo>
                    <a:pt x="16534494" y="17654922"/>
                    <a:pt x="16465551" y="17579227"/>
                    <a:pt x="16465551" y="17485853"/>
                  </a:cubicBezTo>
                  <a:cubicBezTo>
                    <a:pt x="16465551" y="17392479"/>
                    <a:pt x="16534494" y="17316784"/>
                    <a:pt x="16619539" y="17316784"/>
                  </a:cubicBezTo>
                  <a:close/>
                  <a:moveTo>
                    <a:pt x="2046711" y="17120598"/>
                  </a:moveTo>
                  <a:cubicBezTo>
                    <a:pt x="2099849" y="17122041"/>
                    <a:pt x="2157296" y="17162430"/>
                    <a:pt x="2180275" y="17254750"/>
                  </a:cubicBezTo>
                  <a:cubicBezTo>
                    <a:pt x="2241553" y="17347069"/>
                    <a:pt x="2241553" y="17439388"/>
                    <a:pt x="2149637" y="17470161"/>
                  </a:cubicBezTo>
                  <a:cubicBezTo>
                    <a:pt x="2088358" y="17500934"/>
                    <a:pt x="2027080" y="17439388"/>
                    <a:pt x="1965804" y="17347069"/>
                  </a:cubicBezTo>
                  <a:cubicBezTo>
                    <a:pt x="1935165" y="17254750"/>
                    <a:pt x="1935165" y="17162430"/>
                    <a:pt x="1996442" y="17131657"/>
                  </a:cubicBezTo>
                  <a:cubicBezTo>
                    <a:pt x="2011762" y="17123964"/>
                    <a:pt x="2028998" y="17120117"/>
                    <a:pt x="2046711" y="17120598"/>
                  </a:cubicBezTo>
                  <a:close/>
                  <a:moveTo>
                    <a:pt x="14868527" y="16948484"/>
                  </a:moveTo>
                  <a:cubicBezTo>
                    <a:pt x="14953572" y="16948484"/>
                    <a:pt x="15022515" y="17030931"/>
                    <a:pt x="15022515" y="17132634"/>
                  </a:cubicBezTo>
                  <a:cubicBezTo>
                    <a:pt x="15022515" y="17234337"/>
                    <a:pt x="14953572" y="17316784"/>
                    <a:pt x="14868527" y="17316784"/>
                  </a:cubicBezTo>
                  <a:cubicBezTo>
                    <a:pt x="14783482" y="17316784"/>
                    <a:pt x="14714539" y="17234337"/>
                    <a:pt x="14714539" y="17132634"/>
                  </a:cubicBezTo>
                  <a:cubicBezTo>
                    <a:pt x="14714539" y="17030931"/>
                    <a:pt x="14783482" y="16948484"/>
                    <a:pt x="14868527" y="16948484"/>
                  </a:cubicBezTo>
                  <a:close/>
                  <a:moveTo>
                    <a:pt x="20121686" y="16610348"/>
                  </a:moveTo>
                  <a:cubicBezTo>
                    <a:pt x="20214005" y="16610348"/>
                    <a:pt x="20275551" y="16764085"/>
                    <a:pt x="20275551" y="16917821"/>
                  </a:cubicBezTo>
                  <a:cubicBezTo>
                    <a:pt x="20275551" y="17071559"/>
                    <a:pt x="20183232" y="17194547"/>
                    <a:pt x="20060139" y="17194547"/>
                  </a:cubicBezTo>
                  <a:cubicBezTo>
                    <a:pt x="19967821" y="17194547"/>
                    <a:pt x="19875501" y="17040811"/>
                    <a:pt x="19906274" y="16887075"/>
                  </a:cubicBezTo>
                  <a:cubicBezTo>
                    <a:pt x="19906274" y="16733338"/>
                    <a:pt x="19998593" y="16610348"/>
                    <a:pt x="20121686" y="16610348"/>
                  </a:cubicBezTo>
                  <a:close/>
                  <a:moveTo>
                    <a:pt x="22258536" y="16452358"/>
                  </a:moveTo>
                  <a:cubicBezTo>
                    <a:pt x="22272880" y="16451637"/>
                    <a:pt x="22287765" y="16453079"/>
                    <a:pt x="22303130" y="16456917"/>
                  </a:cubicBezTo>
                  <a:cubicBezTo>
                    <a:pt x="22395318" y="16456917"/>
                    <a:pt x="22456777" y="16610508"/>
                    <a:pt x="22426048" y="16764099"/>
                  </a:cubicBezTo>
                  <a:cubicBezTo>
                    <a:pt x="22395318" y="16917690"/>
                    <a:pt x="22303130" y="17040563"/>
                    <a:pt x="22180212" y="17009845"/>
                  </a:cubicBezTo>
                  <a:cubicBezTo>
                    <a:pt x="22088023" y="17009845"/>
                    <a:pt x="22026564" y="16856253"/>
                    <a:pt x="22057293" y="16702663"/>
                  </a:cubicBezTo>
                  <a:cubicBezTo>
                    <a:pt x="22084182" y="16568270"/>
                    <a:pt x="22158125" y="16457398"/>
                    <a:pt x="22258536" y="16452358"/>
                  </a:cubicBezTo>
                  <a:close/>
                  <a:moveTo>
                    <a:pt x="5166000" y="16325861"/>
                  </a:moveTo>
                  <a:cubicBezTo>
                    <a:pt x="5251602" y="16318712"/>
                    <a:pt x="5348953" y="16379267"/>
                    <a:pt x="5375809" y="16486919"/>
                  </a:cubicBezTo>
                  <a:cubicBezTo>
                    <a:pt x="5437190" y="16609950"/>
                    <a:pt x="5375809" y="16732982"/>
                    <a:pt x="5253041" y="16763739"/>
                  </a:cubicBezTo>
                  <a:cubicBezTo>
                    <a:pt x="5160964" y="16794497"/>
                    <a:pt x="5038198" y="16702224"/>
                    <a:pt x="5007507" y="16609950"/>
                  </a:cubicBezTo>
                  <a:cubicBezTo>
                    <a:pt x="4976816" y="16486919"/>
                    <a:pt x="5007507" y="16363888"/>
                    <a:pt x="5130273" y="16333130"/>
                  </a:cubicBezTo>
                  <a:cubicBezTo>
                    <a:pt x="5141783" y="16329285"/>
                    <a:pt x="5153772" y="16326882"/>
                    <a:pt x="5166000" y="16325861"/>
                  </a:cubicBezTo>
                  <a:close/>
                  <a:moveTo>
                    <a:pt x="27162847" y="16295588"/>
                  </a:moveTo>
                  <a:cubicBezTo>
                    <a:pt x="27171329" y="16296666"/>
                    <a:pt x="27179510" y="16299064"/>
                    <a:pt x="27187209" y="16302901"/>
                  </a:cubicBezTo>
                  <a:cubicBezTo>
                    <a:pt x="27248803" y="16333593"/>
                    <a:pt x="27279601" y="16425668"/>
                    <a:pt x="27248803" y="16517743"/>
                  </a:cubicBezTo>
                  <a:cubicBezTo>
                    <a:pt x="27218006" y="16609818"/>
                    <a:pt x="27156411" y="16640509"/>
                    <a:pt x="27064019" y="16640509"/>
                  </a:cubicBezTo>
                  <a:cubicBezTo>
                    <a:pt x="27002423" y="16609818"/>
                    <a:pt x="26971626" y="16517743"/>
                    <a:pt x="27002423" y="16425668"/>
                  </a:cubicBezTo>
                  <a:cubicBezTo>
                    <a:pt x="27029371" y="16345102"/>
                    <a:pt x="27103477" y="16288035"/>
                    <a:pt x="27162847" y="16295588"/>
                  </a:cubicBezTo>
                  <a:close/>
                  <a:moveTo>
                    <a:pt x="21166262" y="16056311"/>
                  </a:moveTo>
                  <a:cubicBezTo>
                    <a:pt x="21258580" y="16056311"/>
                    <a:pt x="21320126" y="16210048"/>
                    <a:pt x="21320126" y="16363786"/>
                  </a:cubicBezTo>
                  <a:cubicBezTo>
                    <a:pt x="21289353" y="16517522"/>
                    <a:pt x="21197034" y="16640510"/>
                    <a:pt x="21073942" y="16640510"/>
                  </a:cubicBezTo>
                  <a:cubicBezTo>
                    <a:pt x="20981623" y="16609763"/>
                    <a:pt x="20920076" y="16486774"/>
                    <a:pt x="20920076" y="16333038"/>
                  </a:cubicBezTo>
                  <a:cubicBezTo>
                    <a:pt x="20950849" y="16179301"/>
                    <a:pt x="21043169" y="16056311"/>
                    <a:pt x="21166262" y="16056311"/>
                  </a:cubicBezTo>
                  <a:close/>
                  <a:moveTo>
                    <a:pt x="3527018" y="15987753"/>
                  </a:moveTo>
                  <a:cubicBezTo>
                    <a:pt x="3592652" y="15980596"/>
                    <a:pt x="3693627" y="16041228"/>
                    <a:pt x="3747478" y="16149019"/>
                  </a:cubicBezTo>
                  <a:cubicBezTo>
                    <a:pt x="3778252" y="16241412"/>
                    <a:pt x="3747478" y="16364602"/>
                    <a:pt x="3655159" y="16395400"/>
                  </a:cubicBezTo>
                  <a:cubicBezTo>
                    <a:pt x="3593613" y="16426197"/>
                    <a:pt x="3470520" y="16364602"/>
                    <a:pt x="3439748" y="16272210"/>
                  </a:cubicBezTo>
                  <a:cubicBezTo>
                    <a:pt x="3378202" y="16149019"/>
                    <a:pt x="3408974" y="16025829"/>
                    <a:pt x="3501294" y="15995032"/>
                  </a:cubicBezTo>
                  <a:cubicBezTo>
                    <a:pt x="3508988" y="15991182"/>
                    <a:pt x="3517642" y="15988776"/>
                    <a:pt x="3527018" y="15987753"/>
                  </a:cubicBezTo>
                  <a:close/>
                  <a:moveTo>
                    <a:pt x="24914094" y="15749924"/>
                  </a:moveTo>
                  <a:cubicBezTo>
                    <a:pt x="25006566" y="15749924"/>
                    <a:pt x="25068214" y="15872842"/>
                    <a:pt x="25037390" y="15995760"/>
                  </a:cubicBezTo>
                  <a:cubicBezTo>
                    <a:pt x="25037390" y="16087948"/>
                    <a:pt x="24944918" y="16180137"/>
                    <a:pt x="24852446" y="16180137"/>
                  </a:cubicBezTo>
                  <a:cubicBezTo>
                    <a:pt x="24759974" y="16180137"/>
                    <a:pt x="24698326" y="16057220"/>
                    <a:pt x="24729150" y="15934301"/>
                  </a:cubicBezTo>
                  <a:cubicBezTo>
                    <a:pt x="24729150" y="15811384"/>
                    <a:pt x="24821622" y="15749924"/>
                    <a:pt x="24914094" y="15749924"/>
                  </a:cubicBezTo>
                  <a:close/>
                  <a:moveTo>
                    <a:pt x="13240559" y="15749922"/>
                  </a:moveTo>
                  <a:cubicBezTo>
                    <a:pt x="13359347" y="15749922"/>
                    <a:pt x="13455654" y="15852981"/>
                    <a:pt x="13455654" y="15980110"/>
                  </a:cubicBezTo>
                  <a:cubicBezTo>
                    <a:pt x="13455654" y="16107239"/>
                    <a:pt x="13359347" y="16210298"/>
                    <a:pt x="13240559" y="16210298"/>
                  </a:cubicBezTo>
                  <a:cubicBezTo>
                    <a:pt x="13121755" y="16210298"/>
                    <a:pt x="13025448" y="16107239"/>
                    <a:pt x="13025448" y="15980110"/>
                  </a:cubicBezTo>
                  <a:cubicBezTo>
                    <a:pt x="13025448" y="15852981"/>
                    <a:pt x="13121755" y="15749922"/>
                    <a:pt x="13240559" y="15749922"/>
                  </a:cubicBezTo>
                  <a:close/>
                  <a:moveTo>
                    <a:pt x="11074414" y="15688009"/>
                  </a:moveTo>
                  <a:cubicBezTo>
                    <a:pt x="11184873" y="15688009"/>
                    <a:pt x="11274439" y="15791068"/>
                    <a:pt x="11274439" y="15918197"/>
                  </a:cubicBezTo>
                  <a:cubicBezTo>
                    <a:pt x="11274439" y="16045326"/>
                    <a:pt x="11184873" y="16148385"/>
                    <a:pt x="11074414" y="16148385"/>
                  </a:cubicBezTo>
                  <a:cubicBezTo>
                    <a:pt x="10963940" y="16148385"/>
                    <a:pt x="10874389" y="16045326"/>
                    <a:pt x="10874389" y="15918197"/>
                  </a:cubicBezTo>
                  <a:cubicBezTo>
                    <a:pt x="10874389" y="15791068"/>
                    <a:pt x="10963940" y="15688009"/>
                    <a:pt x="11074414" y="15688009"/>
                  </a:cubicBezTo>
                  <a:close/>
                  <a:moveTo>
                    <a:pt x="7955957" y="15595934"/>
                  </a:moveTo>
                  <a:cubicBezTo>
                    <a:pt x="8078987" y="15595934"/>
                    <a:pt x="8171260" y="15688009"/>
                    <a:pt x="8202018" y="15841468"/>
                  </a:cubicBezTo>
                  <a:cubicBezTo>
                    <a:pt x="8232777" y="15994926"/>
                    <a:pt x="8140503" y="16117693"/>
                    <a:pt x="8017471" y="16117693"/>
                  </a:cubicBezTo>
                  <a:cubicBezTo>
                    <a:pt x="7863683" y="16148384"/>
                    <a:pt x="7771409" y="16025618"/>
                    <a:pt x="7740653" y="15902851"/>
                  </a:cubicBezTo>
                  <a:cubicBezTo>
                    <a:pt x="7740653" y="15749393"/>
                    <a:pt x="7802168" y="15626626"/>
                    <a:pt x="7955957" y="15595934"/>
                  </a:cubicBezTo>
                  <a:close/>
                  <a:moveTo>
                    <a:pt x="1252327" y="15465388"/>
                  </a:moveTo>
                  <a:cubicBezTo>
                    <a:pt x="1311391" y="15457814"/>
                    <a:pt x="1385115" y="15515033"/>
                    <a:pt x="1411925" y="15595813"/>
                  </a:cubicBezTo>
                  <a:cubicBezTo>
                    <a:pt x="1473202" y="15688132"/>
                    <a:pt x="1442563" y="15780451"/>
                    <a:pt x="1381285" y="15811224"/>
                  </a:cubicBezTo>
                  <a:cubicBezTo>
                    <a:pt x="1320007" y="15841997"/>
                    <a:pt x="1258731" y="15780451"/>
                    <a:pt x="1197453" y="15688132"/>
                  </a:cubicBezTo>
                  <a:cubicBezTo>
                    <a:pt x="1166815" y="15595813"/>
                    <a:pt x="1166815" y="15503493"/>
                    <a:pt x="1228091" y="15472720"/>
                  </a:cubicBezTo>
                  <a:cubicBezTo>
                    <a:pt x="1235751" y="15468874"/>
                    <a:pt x="1243889" y="15466469"/>
                    <a:pt x="1252327" y="15465388"/>
                  </a:cubicBezTo>
                  <a:close/>
                  <a:moveTo>
                    <a:pt x="18155445" y="15349872"/>
                  </a:moveTo>
                  <a:cubicBezTo>
                    <a:pt x="18290903" y="15349872"/>
                    <a:pt x="18400714" y="15466790"/>
                    <a:pt x="18400714" y="15611016"/>
                  </a:cubicBezTo>
                  <a:cubicBezTo>
                    <a:pt x="18400714" y="15755242"/>
                    <a:pt x="18290903" y="15872160"/>
                    <a:pt x="18155445" y="15872160"/>
                  </a:cubicBezTo>
                  <a:cubicBezTo>
                    <a:pt x="18019986" y="15872160"/>
                    <a:pt x="17910176" y="15755242"/>
                    <a:pt x="17910176" y="15611016"/>
                  </a:cubicBezTo>
                  <a:cubicBezTo>
                    <a:pt x="17910176" y="15466790"/>
                    <a:pt x="18019986" y="15349872"/>
                    <a:pt x="18155445" y="15349872"/>
                  </a:cubicBezTo>
                  <a:close/>
                  <a:moveTo>
                    <a:pt x="16557634" y="15195884"/>
                  </a:moveTo>
                  <a:cubicBezTo>
                    <a:pt x="16710188" y="15195884"/>
                    <a:pt x="16833858" y="15333414"/>
                    <a:pt x="16833858" y="15503066"/>
                  </a:cubicBezTo>
                  <a:cubicBezTo>
                    <a:pt x="16833858" y="15672718"/>
                    <a:pt x="16710188" y="15810248"/>
                    <a:pt x="16557634" y="15810248"/>
                  </a:cubicBezTo>
                  <a:cubicBezTo>
                    <a:pt x="16405078" y="15810248"/>
                    <a:pt x="16281409" y="15672718"/>
                    <a:pt x="16281409" y="15503066"/>
                  </a:cubicBezTo>
                  <a:cubicBezTo>
                    <a:pt x="16281409" y="15333414"/>
                    <a:pt x="16405078" y="15195884"/>
                    <a:pt x="16557634" y="15195884"/>
                  </a:cubicBezTo>
                  <a:close/>
                  <a:moveTo>
                    <a:pt x="2184910" y="14790423"/>
                  </a:moveTo>
                  <a:cubicBezTo>
                    <a:pt x="2270615" y="14788741"/>
                    <a:pt x="2368085" y="14869480"/>
                    <a:pt x="2394974" y="14950219"/>
                  </a:cubicBezTo>
                  <a:cubicBezTo>
                    <a:pt x="2425704" y="15073250"/>
                    <a:pt x="2364244" y="15196282"/>
                    <a:pt x="2272057" y="15227039"/>
                  </a:cubicBezTo>
                  <a:cubicBezTo>
                    <a:pt x="2179867" y="15257797"/>
                    <a:pt x="2056948" y="15196282"/>
                    <a:pt x="2026220" y="15073250"/>
                  </a:cubicBezTo>
                  <a:cubicBezTo>
                    <a:pt x="1995490" y="14950219"/>
                    <a:pt x="2056948" y="14827187"/>
                    <a:pt x="2149140" y="14796430"/>
                  </a:cubicBezTo>
                  <a:cubicBezTo>
                    <a:pt x="2160663" y="14792585"/>
                    <a:pt x="2172666" y="14790663"/>
                    <a:pt x="2184910" y="14790423"/>
                  </a:cubicBezTo>
                  <a:close/>
                  <a:moveTo>
                    <a:pt x="25903303" y="14452291"/>
                  </a:moveTo>
                  <a:cubicBezTo>
                    <a:pt x="25911755" y="14452471"/>
                    <a:pt x="25919908" y="14454389"/>
                    <a:pt x="25927580" y="14458226"/>
                  </a:cubicBezTo>
                  <a:cubicBezTo>
                    <a:pt x="26019656" y="14458226"/>
                    <a:pt x="26081039" y="14580992"/>
                    <a:pt x="26050348" y="14703759"/>
                  </a:cubicBezTo>
                  <a:cubicBezTo>
                    <a:pt x="26019656" y="14826526"/>
                    <a:pt x="25927580" y="14887909"/>
                    <a:pt x="25866198" y="14887909"/>
                  </a:cubicBezTo>
                  <a:cubicBezTo>
                    <a:pt x="25774122" y="14857217"/>
                    <a:pt x="25712739" y="14765142"/>
                    <a:pt x="25743430" y="14642376"/>
                  </a:cubicBezTo>
                  <a:cubicBezTo>
                    <a:pt x="25770286" y="14534955"/>
                    <a:pt x="25844138" y="14451032"/>
                    <a:pt x="25903303" y="14452291"/>
                  </a:cubicBezTo>
                  <a:close/>
                  <a:moveTo>
                    <a:pt x="22240876" y="14305300"/>
                  </a:moveTo>
                  <a:cubicBezTo>
                    <a:pt x="22363643" y="14305300"/>
                    <a:pt x="22425026" y="14427955"/>
                    <a:pt x="22425026" y="14581275"/>
                  </a:cubicBezTo>
                  <a:cubicBezTo>
                    <a:pt x="22425026" y="14765257"/>
                    <a:pt x="22332951" y="14887913"/>
                    <a:pt x="22240876" y="14887913"/>
                  </a:cubicBezTo>
                  <a:cubicBezTo>
                    <a:pt x="22118110" y="14887913"/>
                    <a:pt x="22056726" y="14734594"/>
                    <a:pt x="22056726" y="14581275"/>
                  </a:cubicBezTo>
                  <a:cubicBezTo>
                    <a:pt x="22056726" y="14427955"/>
                    <a:pt x="22148801" y="14305300"/>
                    <a:pt x="22240876" y="14305300"/>
                  </a:cubicBezTo>
                  <a:close/>
                  <a:moveTo>
                    <a:pt x="14468489" y="13873497"/>
                  </a:moveTo>
                  <a:cubicBezTo>
                    <a:pt x="14621044" y="13873497"/>
                    <a:pt x="14744714" y="14011382"/>
                    <a:pt x="14744714" y="14181472"/>
                  </a:cubicBezTo>
                  <a:cubicBezTo>
                    <a:pt x="14744714" y="14351562"/>
                    <a:pt x="14621044" y="14489447"/>
                    <a:pt x="14468489" y="14489447"/>
                  </a:cubicBezTo>
                  <a:cubicBezTo>
                    <a:pt x="14315935" y="14489447"/>
                    <a:pt x="14192280" y="14351562"/>
                    <a:pt x="14192280" y="14181472"/>
                  </a:cubicBezTo>
                  <a:cubicBezTo>
                    <a:pt x="14192280" y="14011382"/>
                    <a:pt x="14315935" y="13873497"/>
                    <a:pt x="14468489" y="13873497"/>
                  </a:cubicBezTo>
                  <a:close/>
                  <a:moveTo>
                    <a:pt x="2401104" y="13866823"/>
                  </a:moveTo>
                  <a:cubicBezTo>
                    <a:pt x="2486706" y="13859674"/>
                    <a:pt x="2584057" y="13920229"/>
                    <a:pt x="2610910" y="14027881"/>
                  </a:cubicBezTo>
                  <a:cubicBezTo>
                    <a:pt x="2641604" y="14150912"/>
                    <a:pt x="2580218" y="14273944"/>
                    <a:pt x="2488145" y="14304701"/>
                  </a:cubicBezTo>
                  <a:cubicBezTo>
                    <a:pt x="2365377" y="14335459"/>
                    <a:pt x="2242611" y="14243186"/>
                    <a:pt x="2211919" y="14120154"/>
                  </a:cubicBezTo>
                  <a:cubicBezTo>
                    <a:pt x="2181227" y="13997123"/>
                    <a:pt x="2242611" y="13874092"/>
                    <a:pt x="2365377" y="13874092"/>
                  </a:cubicBezTo>
                  <a:cubicBezTo>
                    <a:pt x="2376890" y="13870247"/>
                    <a:pt x="2388876" y="13867844"/>
                    <a:pt x="2401104" y="13866823"/>
                  </a:cubicBezTo>
                  <a:close/>
                  <a:moveTo>
                    <a:pt x="3793607" y="13591919"/>
                  </a:moveTo>
                  <a:cubicBezTo>
                    <a:pt x="3899477" y="13590658"/>
                    <a:pt x="3993586" y="13674761"/>
                    <a:pt x="3993586" y="13782414"/>
                  </a:cubicBezTo>
                  <a:cubicBezTo>
                    <a:pt x="4024314" y="13905445"/>
                    <a:pt x="3962856" y="14028476"/>
                    <a:pt x="3839939" y="14028476"/>
                  </a:cubicBezTo>
                  <a:cubicBezTo>
                    <a:pt x="3747751" y="14059234"/>
                    <a:pt x="3624832" y="13966961"/>
                    <a:pt x="3594102" y="13843929"/>
                  </a:cubicBezTo>
                  <a:cubicBezTo>
                    <a:pt x="3594102" y="13720898"/>
                    <a:pt x="3655560" y="13597867"/>
                    <a:pt x="3747751" y="13597867"/>
                  </a:cubicBezTo>
                  <a:cubicBezTo>
                    <a:pt x="3763115" y="13594022"/>
                    <a:pt x="3778481" y="13592100"/>
                    <a:pt x="3793607" y="13591919"/>
                  </a:cubicBezTo>
                  <a:close/>
                  <a:moveTo>
                    <a:pt x="23777088" y="13567117"/>
                  </a:moveTo>
                  <a:cubicBezTo>
                    <a:pt x="23900180" y="13567117"/>
                    <a:pt x="23961726" y="13690009"/>
                    <a:pt x="23961726" y="13843616"/>
                  </a:cubicBezTo>
                  <a:cubicBezTo>
                    <a:pt x="23930953" y="13966507"/>
                    <a:pt x="23838634" y="14089398"/>
                    <a:pt x="23746315" y="14058675"/>
                  </a:cubicBezTo>
                  <a:cubicBezTo>
                    <a:pt x="23653995" y="14058675"/>
                    <a:pt x="23561676" y="13935785"/>
                    <a:pt x="23592449" y="13812892"/>
                  </a:cubicBezTo>
                  <a:cubicBezTo>
                    <a:pt x="23592449" y="13659287"/>
                    <a:pt x="23684769" y="13567117"/>
                    <a:pt x="23777088" y="13567117"/>
                  </a:cubicBezTo>
                  <a:close/>
                  <a:moveTo>
                    <a:pt x="11949922" y="13567109"/>
                  </a:moveTo>
                  <a:cubicBezTo>
                    <a:pt x="12085368" y="13567109"/>
                    <a:pt x="12195194" y="13697887"/>
                    <a:pt x="12195194" y="13859209"/>
                  </a:cubicBezTo>
                  <a:cubicBezTo>
                    <a:pt x="12195194" y="14020531"/>
                    <a:pt x="12085368" y="14151309"/>
                    <a:pt x="11949922" y="14151309"/>
                  </a:cubicBezTo>
                  <a:cubicBezTo>
                    <a:pt x="11814452" y="14151309"/>
                    <a:pt x="11704645" y="14020531"/>
                    <a:pt x="11704645" y="13859209"/>
                  </a:cubicBezTo>
                  <a:cubicBezTo>
                    <a:pt x="11704645" y="13697887"/>
                    <a:pt x="11814452" y="13567109"/>
                    <a:pt x="11949922" y="13567109"/>
                  </a:cubicBezTo>
                  <a:close/>
                  <a:moveTo>
                    <a:pt x="17572039" y="13413138"/>
                  </a:moveTo>
                  <a:cubicBezTo>
                    <a:pt x="17707936" y="13413138"/>
                    <a:pt x="17818102" y="13530057"/>
                    <a:pt x="17818102" y="13674282"/>
                  </a:cubicBezTo>
                  <a:cubicBezTo>
                    <a:pt x="17818102" y="13818502"/>
                    <a:pt x="17707936" y="13935420"/>
                    <a:pt x="17572039" y="13935420"/>
                  </a:cubicBezTo>
                  <a:cubicBezTo>
                    <a:pt x="17436143" y="13935420"/>
                    <a:pt x="17325976" y="13818502"/>
                    <a:pt x="17325976" y="13674282"/>
                  </a:cubicBezTo>
                  <a:cubicBezTo>
                    <a:pt x="17325976" y="13530057"/>
                    <a:pt x="17436143" y="13413138"/>
                    <a:pt x="17572039" y="13413138"/>
                  </a:cubicBezTo>
                  <a:close/>
                  <a:moveTo>
                    <a:pt x="9906797" y="13074984"/>
                  </a:moveTo>
                  <a:cubicBezTo>
                    <a:pt x="10016831" y="13074984"/>
                    <a:pt x="10106030" y="13185150"/>
                    <a:pt x="10106030" y="13321047"/>
                  </a:cubicBezTo>
                  <a:cubicBezTo>
                    <a:pt x="10106030" y="13456944"/>
                    <a:pt x="10016831" y="13567110"/>
                    <a:pt x="9906797" y="13567110"/>
                  </a:cubicBezTo>
                  <a:cubicBezTo>
                    <a:pt x="9796764" y="13567110"/>
                    <a:pt x="9707565" y="13456944"/>
                    <a:pt x="9707565" y="13321047"/>
                  </a:cubicBezTo>
                  <a:cubicBezTo>
                    <a:pt x="9707565" y="13185150"/>
                    <a:pt x="9796764" y="13074984"/>
                    <a:pt x="9906797" y="13074984"/>
                  </a:cubicBezTo>
                  <a:close/>
                  <a:moveTo>
                    <a:pt x="26445658" y="12886837"/>
                  </a:moveTo>
                  <a:cubicBezTo>
                    <a:pt x="26457902" y="12886117"/>
                    <a:pt x="26469906" y="12887557"/>
                    <a:pt x="26481430" y="12891396"/>
                  </a:cubicBezTo>
                  <a:cubicBezTo>
                    <a:pt x="26573618" y="12922114"/>
                    <a:pt x="26635077" y="13075705"/>
                    <a:pt x="26604348" y="13229296"/>
                  </a:cubicBezTo>
                  <a:cubicBezTo>
                    <a:pt x="26542888" y="13382887"/>
                    <a:pt x="26450700" y="13475041"/>
                    <a:pt x="26327782" y="13444323"/>
                  </a:cubicBezTo>
                  <a:cubicBezTo>
                    <a:pt x="26235594" y="13444323"/>
                    <a:pt x="26204864" y="13290732"/>
                    <a:pt x="26235594" y="13137142"/>
                  </a:cubicBezTo>
                  <a:cubicBezTo>
                    <a:pt x="26262482" y="13002750"/>
                    <a:pt x="26359952" y="12891877"/>
                    <a:pt x="26445658" y="12886837"/>
                  </a:cubicBezTo>
                  <a:close/>
                  <a:moveTo>
                    <a:pt x="28014088" y="12699812"/>
                  </a:moveTo>
                  <a:cubicBezTo>
                    <a:pt x="28024655" y="12699931"/>
                    <a:pt x="28035702" y="12701854"/>
                    <a:pt x="28047230" y="12705698"/>
                  </a:cubicBezTo>
                  <a:cubicBezTo>
                    <a:pt x="28139449" y="12705698"/>
                    <a:pt x="28170189" y="12828728"/>
                    <a:pt x="28170189" y="12951760"/>
                  </a:cubicBezTo>
                  <a:cubicBezTo>
                    <a:pt x="28139449" y="13105549"/>
                    <a:pt x="28047230" y="13167064"/>
                    <a:pt x="27955010" y="13167064"/>
                  </a:cubicBezTo>
                  <a:cubicBezTo>
                    <a:pt x="27893531" y="13167064"/>
                    <a:pt x="27832051" y="13044033"/>
                    <a:pt x="27862791" y="12921002"/>
                  </a:cubicBezTo>
                  <a:cubicBezTo>
                    <a:pt x="27889688" y="12786436"/>
                    <a:pt x="27940120" y="12698971"/>
                    <a:pt x="28014088" y="12699812"/>
                  </a:cubicBezTo>
                  <a:close/>
                  <a:moveTo>
                    <a:pt x="92076" y="12614609"/>
                  </a:moveTo>
                  <a:cubicBezTo>
                    <a:pt x="153460" y="12614609"/>
                    <a:pt x="245536" y="12706562"/>
                    <a:pt x="245536" y="12798515"/>
                  </a:cubicBezTo>
                  <a:cubicBezTo>
                    <a:pt x="276228" y="12890468"/>
                    <a:pt x="214844" y="12982421"/>
                    <a:pt x="153460" y="13013072"/>
                  </a:cubicBezTo>
                  <a:cubicBezTo>
                    <a:pt x="92076" y="13013072"/>
                    <a:pt x="30692" y="12921119"/>
                    <a:pt x="0" y="12829166"/>
                  </a:cubicBezTo>
                  <a:cubicBezTo>
                    <a:pt x="0" y="12737213"/>
                    <a:pt x="30692" y="12645260"/>
                    <a:pt x="92076" y="12614609"/>
                  </a:cubicBezTo>
                  <a:close/>
                  <a:moveTo>
                    <a:pt x="20474783" y="12552709"/>
                  </a:moveTo>
                  <a:cubicBezTo>
                    <a:pt x="20602351" y="12552709"/>
                    <a:pt x="20705765" y="12690239"/>
                    <a:pt x="20705765" y="12859889"/>
                  </a:cubicBezTo>
                  <a:cubicBezTo>
                    <a:pt x="20705765" y="13029541"/>
                    <a:pt x="20602351" y="13167072"/>
                    <a:pt x="20474783" y="13167072"/>
                  </a:cubicBezTo>
                  <a:cubicBezTo>
                    <a:pt x="20347215" y="13167072"/>
                    <a:pt x="20243801" y="13029541"/>
                    <a:pt x="20243801" y="12859889"/>
                  </a:cubicBezTo>
                  <a:cubicBezTo>
                    <a:pt x="20243801" y="12690239"/>
                    <a:pt x="20347215" y="12552709"/>
                    <a:pt x="20474783" y="12552709"/>
                  </a:cubicBezTo>
                  <a:close/>
                  <a:moveTo>
                    <a:pt x="24654639" y="12118574"/>
                  </a:moveTo>
                  <a:cubicBezTo>
                    <a:pt x="24668887" y="12117794"/>
                    <a:pt x="24683734" y="12119234"/>
                    <a:pt x="24699059" y="12123074"/>
                  </a:cubicBezTo>
                  <a:cubicBezTo>
                    <a:pt x="24791012" y="12123074"/>
                    <a:pt x="24852314" y="12245923"/>
                    <a:pt x="24852314" y="12399513"/>
                  </a:cubicBezTo>
                  <a:cubicBezTo>
                    <a:pt x="24852314" y="12583822"/>
                    <a:pt x="24760361" y="12706694"/>
                    <a:pt x="24637757" y="12675976"/>
                  </a:cubicBezTo>
                  <a:cubicBezTo>
                    <a:pt x="24545804" y="12675976"/>
                    <a:pt x="24453851" y="12553103"/>
                    <a:pt x="24484502" y="12399513"/>
                  </a:cubicBezTo>
                  <a:cubicBezTo>
                    <a:pt x="24484502" y="12238243"/>
                    <a:pt x="24554904" y="12124034"/>
                    <a:pt x="24654639" y="12118574"/>
                  </a:cubicBezTo>
                  <a:close/>
                  <a:moveTo>
                    <a:pt x="5436396" y="12030420"/>
                  </a:moveTo>
                  <a:cubicBezTo>
                    <a:pt x="5555197" y="12030420"/>
                    <a:pt x="5651503" y="12140587"/>
                    <a:pt x="5651503" y="12276472"/>
                  </a:cubicBezTo>
                  <a:cubicBezTo>
                    <a:pt x="5651503" y="12412369"/>
                    <a:pt x="5555197" y="12522535"/>
                    <a:pt x="5436396" y="12522535"/>
                  </a:cubicBezTo>
                  <a:cubicBezTo>
                    <a:pt x="5317598" y="12522535"/>
                    <a:pt x="5221290" y="12412369"/>
                    <a:pt x="5221290" y="12276472"/>
                  </a:cubicBezTo>
                  <a:cubicBezTo>
                    <a:pt x="5221290" y="12140587"/>
                    <a:pt x="5317598" y="12030420"/>
                    <a:pt x="5436396" y="12030420"/>
                  </a:cubicBezTo>
                  <a:close/>
                  <a:moveTo>
                    <a:pt x="18646776" y="11446245"/>
                  </a:moveTo>
                  <a:cubicBezTo>
                    <a:pt x="18799332" y="11446245"/>
                    <a:pt x="18923001" y="11590883"/>
                    <a:pt x="18923001" y="11769302"/>
                  </a:cubicBezTo>
                  <a:cubicBezTo>
                    <a:pt x="18923001" y="11947721"/>
                    <a:pt x="18799332" y="12092358"/>
                    <a:pt x="18646776" y="12092358"/>
                  </a:cubicBezTo>
                  <a:cubicBezTo>
                    <a:pt x="18494221" y="12092358"/>
                    <a:pt x="18370551" y="11947721"/>
                    <a:pt x="18370551" y="11769302"/>
                  </a:cubicBezTo>
                  <a:cubicBezTo>
                    <a:pt x="18370551" y="11590883"/>
                    <a:pt x="18494221" y="11446245"/>
                    <a:pt x="18646776" y="11446245"/>
                  </a:cubicBezTo>
                  <a:close/>
                  <a:moveTo>
                    <a:pt x="8124828" y="11384310"/>
                  </a:moveTo>
                  <a:cubicBezTo>
                    <a:pt x="8201105" y="11384310"/>
                    <a:pt x="8262940" y="11453253"/>
                    <a:pt x="8262940" y="11538298"/>
                  </a:cubicBezTo>
                  <a:cubicBezTo>
                    <a:pt x="8262940" y="11623343"/>
                    <a:pt x="8201105" y="11692286"/>
                    <a:pt x="8124828" y="11692286"/>
                  </a:cubicBezTo>
                  <a:cubicBezTo>
                    <a:pt x="8048549" y="11692286"/>
                    <a:pt x="7986715" y="11623343"/>
                    <a:pt x="7986715" y="11538298"/>
                  </a:cubicBezTo>
                  <a:cubicBezTo>
                    <a:pt x="7986715" y="11453253"/>
                    <a:pt x="8048549" y="11384310"/>
                    <a:pt x="8124828" y="11384310"/>
                  </a:cubicBezTo>
                  <a:close/>
                  <a:moveTo>
                    <a:pt x="14039088" y="11292250"/>
                  </a:moveTo>
                  <a:cubicBezTo>
                    <a:pt x="14157887" y="11292250"/>
                    <a:pt x="14254178" y="11402416"/>
                    <a:pt x="14254178" y="11538313"/>
                  </a:cubicBezTo>
                  <a:cubicBezTo>
                    <a:pt x="14254178" y="11674210"/>
                    <a:pt x="14157887" y="11784376"/>
                    <a:pt x="14039088" y="11784376"/>
                  </a:cubicBezTo>
                  <a:cubicBezTo>
                    <a:pt x="13920279" y="11784376"/>
                    <a:pt x="13823974" y="11674210"/>
                    <a:pt x="13823974" y="11538313"/>
                  </a:cubicBezTo>
                  <a:cubicBezTo>
                    <a:pt x="13823974" y="11402416"/>
                    <a:pt x="13920279" y="11292250"/>
                    <a:pt x="14039088" y="11292250"/>
                  </a:cubicBezTo>
                  <a:close/>
                  <a:moveTo>
                    <a:pt x="22149596" y="11200183"/>
                  </a:moveTo>
                  <a:cubicBezTo>
                    <a:pt x="22268395" y="11200183"/>
                    <a:pt x="22364703" y="11337713"/>
                    <a:pt x="22364703" y="11507365"/>
                  </a:cubicBezTo>
                  <a:cubicBezTo>
                    <a:pt x="22364703" y="11677017"/>
                    <a:pt x="22268395" y="11814547"/>
                    <a:pt x="22149596" y="11814547"/>
                  </a:cubicBezTo>
                  <a:cubicBezTo>
                    <a:pt x="22030797" y="11814547"/>
                    <a:pt x="21934490" y="11677017"/>
                    <a:pt x="21934490" y="11507365"/>
                  </a:cubicBezTo>
                  <a:cubicBezTo>
                    <a:pt x="21934490" y="11337713"/>
                    <a:pt x="22030797" y="11200183"/>
                    <a:pt x="22149596" y="11200183"/>
                  </a:cubicBezTo>
                  <a:close/>
                  <a:moveTo>
                    <a:pt x="1150939" y="10923937"/>
                  </a:moveTo>
                  <a:cubicBezTo>
                    <a:pt x="1261411" y="10923937"/>
                    <a:pt x="1350963" y="11026996"/>
                    <a:pt x="1350963" y="11154125"/>
                  </a:cubicBezTo>
                  <a:cubicBezTo>
                    <a:pt x="1350963" y="11281254"/>
                    <a:pt x="1261411" y="11384313"/>
                    <a:pt x="1150939" y="11384313"/>
                  </a:cubicBezTo>
                  <a:cubicBezTo>
                    <a:pt x="1040467" y="11384313"/>
                    <a:pt x="950915" y="11281254"/>
                    <a:pt x="950915" y="11154125"/>
                  </a:cubicBezTo>
                  <a:cubicBezTo>
                    <a:pt x="950915" y="11026996"/>
                    <a:pt x="1040467" y="10923937"/>
                    <a:pt x="1150939" y="10923937"/>
                  </a:cubicBezTo>
                  <a:close/>
                  <a:moveTo>
                    <a:pt x="25512714" y="10769968"/>
                  </a:moveTo>
                  <a:cubicBezTo>
                    <a:pt x="25623185" y="10769968"/>
                    <a:pt x="25712739" y="10900745"/>
                    <a:pt x="25712739" y="11062067"/>
                  </a:cubicBezTo>
                  <a:cubicBezTo>
                    <a:pt x="25712739" y="11223389"/>
                    <a:pt x="25623185" y="11354167"/>
                    <a:pt x="25512714" y="11354167"/>
                  </a:cubicBezTo>
                  <a:cubicBezTo>
                    <a:pt x="25402243" y="11354167"/>
                    <a:pt x="25312689" y="11223389"/>
                    <a:pt x="25312689" y="11062067"/>
                  </a:cubicBezTo>
                  <a:cubicBezTo>
                    <a:pt x="25312689" y="10900745"/>
                    <a:pt x="25402243" y="10769968"/>
                    <a:pt x="25512714" y="10769968"/>
                  </a:cubicBezTo>
                  <a:close/>
                  <a:moveTo>
                    <a:pt x="12610316" y="10769960"/>
                  </a:moveTo>
                  <a:cubicBezTo>
                    <a:pt x="12737893" y="10769960"/>
                    <a:pt x="12841304" y="10893630"/>
                    <a:pt x="12841304" y="11046185"/>
                  </a:cubicBezTo>
                  <a:cubicBezTo>
                    <a:pt x="12841304" y="11198740"/>
                    <a:pt x="12737893" y="11322410"/>
                    <a:pt x="12610316" y="11322410"/>
                  </a:cubicBezTo>
                  <a:cubicBezTo>
                    <a:pt x="12482751" y="11322410"/>
                    <a:pt x="12379339" y="11198740"/>
                    <a:pt x="12379339" y="11046185"/>
                  </a:cubicBezTo>
                  <a:cubicBezTo>
                    <a:pt x="12379339" y="10893630"/>
                    <a:pt x="12482751" y="10769960"/>
                    <a:pt x="12610316" y="10769960"/>
                  </a:cubicBezTo>
                  <a:close/>
                  <a:moveTo>
                    <a:pt x="3025777" y="10554051"/>
                  </a:moveTo>
                  <a:cubicBezTo>
                    <a:pt x="3152908" y="10554051"/>
                    <a:pt x="3255966" y="10671325"/>
                    <a:pt x="3255966" y="10815989"/>
                  </a:cubicBezTo>
                  <a:cubicBezTo>
                    <a:pt x="3255966" y="10960653"/>
                    <a:pt x="3152908" y="11077927"/>
                    <a:pt x="3025777" y="11077927"/>
                  </a:cubicBezTo>
                  <a:cubicBezTo>
                    <a:pt x="2898648" y="11077927"/>
                    <a:pt x="2795589" y="10960653"/>
                    <a:pt x="2795589" y="10815989"/>
                  </a:cubicBezTo>
                  <a:cubicBezTo>
                    <a:pt x="2795589" y="10671325"/>
                    <a:pt x="2898648" y="10554051"/>
                    <a:pt x="3025777" y="10554051"/>
                  </a:cubicBezTo>
                  <a:close/>
                  <a:moveTo>
                    <a:pt x="6788152" y="10215910"/>
                  </a:moveTo>
                  <a:cubicBezTo>
                    <a:pt x="6889854" y="10215910"/>
                    <a:pt x="6972302" y="10291604"/>
                    <a:pt x="6972302" y="10384979"/>
                  </a:cubicBezTo>
                  <a:cubicBezTo>
                    <a:pt x="6972302" y="10478353"/>
                    <a:pt x="6889854" y="10554048"/>
                    <a:pt x="6788152" y="10554048"/>
                  </a:cubicBezTo>
                  <a:cubicBezTo>
                    <a:pt x="6686449" y="10554048"/>
                    <a:pt x="6604001" y="10478353"/>
                    <a:pt x="6604001" y="10384979"/>
                  </a:cubicBezTo>
                  <a:cubicBezTo>
                    <a:pt x="6604001" y="10291604"/>
                    <a:pt x="6686449" y="10215910"/>
                    <a:pt x="6788152" y="10215910"/>
                  </a:cubicBezTo>
                  <a:close/>
                  <a:moveTo>
                    <a:pt x="429684" y="10155586"/>
                  </a:moveTo>
                  <a:cubicBezTo>
                    <a:pt x="491068" y="10155586"/>
                    <a:pt x="552451" y="10247661"/>
                    <a:pt x="552451" y="10339736"/>
                  </a:cubicBezTo>
                  <a:cubicBezTo>
                    <a:pt x="552451" y="10431811"/>
                    <a:pt x="491068" y="10523887"/>
                    <a:pt x="398992" y="10523887"/>
                  </a:cubicBezTo>
                  <a:cubicBezTo>
                    <a:pt x="337608" y="10523887"/>
                    <a:pt x="276228" y="10431811"/>
                    <a:pt x="276228" y="10309045"/>
                  </a:cubicBezTo>
                  <a:cubicBezTo>
                    <a:pt x="306916" y="10216970"/>
                    <a:pt x="368300" y="10155586"/>
                    <a:pt x="429684" y="10155586"/>
                  </a:cubicBezTo>
                  <a:close/>
                  <a:moveTo>
                    <a:pt x="21135183" y="9939708"/>
                  </a:moveTo>
                  <a:cubicBezTo>
                    <a:pt x="21253983" y="9939708"/>
                    <a:pt x="21350290" y="10056626"/>
                    <a:pt x="21350290" y="10200852"/>
                  </a:cubicBezTo>
                  <a:cubicBezTo>
                    <a:pt x="21350290" y="10345078"/>
                    <a:pt x="21253983" y="10461996"/>
                    <a:pt x="21135183" y="10461996"/>
                  </a:cubicBezTo>
                  <a:cubicBezTo>
                    <a:pt x="21016383" y="10461996"/>
                    <a:pt x="20920076" y="10345078"/>
                    <a:pt x="20920076" y="10200852"/>
                  </a:cubicBezTo>
                  <a:cubicBezTo>
                    <a:pt x="20920076" y="10056626"/>
                    <a:pt x="21016383" y="9939708"/>
                    <a:pt x="21135183" y="9939708"/>
                  </a:cubicBezTo>
                  <a:close/>
                  <a:moveTo>
                    <a:pt x="27479627" y="9817465"/>
                  </a:moveTo>
                  <a:cubicBezTo>
                    <a:pt x="27555905" y="9817465"/>
                    <a:pt x="27617740" y="9913773"/>
                    <a:pt x="27617740" y="10032572"/>
                  </a:cubicBezTo>
                  <a:cubicBezTo>
                    <a:pt x="27617740" y="10151372"/>
                    <a:pt x="27555905" y="10247679"/>
                    <a:pt x="27479627" y="10247679"/>
                  </a:cubicBezTo>
                  <a:cubicBezTo>
                    <a:pt x="27403349" y="10247679"/>
                    <a:pt x="27341514" y="10151372"/>
                    <a:pt x="27341514" y="10032572"/>
                  </a:cubicBezTo>
                  <a:cubicBezTo>
                    <a:pt x="27341514" y="9913773"/>
                    <a:pt x="27403349" y="9817465"/>
                    <a:pt x="27479627" y="9817465"/>
                  </a:cubicBezTo>
                  <a:close/>
                  <a:moveTo>
                    <a:pt x="17156914" y="9541236"/>
                  </a:moveTo>
                  <a:cubicBezTo>
                    <a:pt x="17284481" y="9541236"/>
                    <a:pt x="17387890" y="9651047"/>
                    <a:pt x="17387890" y="9786505"/>
                  </a:cubicBezTo>
                  <a:cubicBezTo>
                    <a:pt x="17387890" y="9921963"/>
                    <a:pt x="17284481" y="10031774"/>
                    <a:pt x="17156914" y="10031774"/>
                  </a:cubicBezTo>
                  <a:cubicBezTo>
                    <a:pt x="17029346" y="10031774"/>
                    <a:pt x="16925932" y="9921963"/>
                    <a:pt x="16925932" y="9786505"/>
                  </a:cubicBezTo>
                  <a:cubicBezTo>
                    <a:pt x="16925932" y="9651047"/>
                    <a:pt x="17029346" y="9541236"/>
                    <a:pt x="17156914" y="9541236"/>
                  </a:cubicBezTo>
                  <a:close/>
                  <a:moveTo>
                    <a:pt x="24867395" y="9203105"/>
                  </a:moveTo>
                  <a:cubicBezTo>
                    <a:pt x="24960769" y="9203105"/>
                    <a:pt x="25036464" y="9285552"/>
                    <a:pt x="25036464" y="9387255"/>
                  </a:cubicBezTo>
                  <a:cubicBezTo>
                    <a:pt x="25036464" y="9488958"/>
                    <a:pt x="24960769" y="9571405"/>
                    <a:pt x="24867395" y="9571405"/>
                  </a:cubicBezTo>
                  <a:cubicBezTo>
                    <a:pt x="24774021" y="9571405"/>
                    <a:pt x="24698326" y="9488958"/>
                    <a:pt x="24698326" y="9387255"/>
                  </a:cubicBezTo>
                  <a:cubicBezTo>
                    <a:pt x="24698326" y="9285552"/>
                    <a:pt x="24774021" y="9203105"/>
                    <a:pt x="24867395" y="9203105"/>
                  </a:cubicBezTo>
                  <a:close/>
                  <a:moveTo>
                    <a:pt x="25605583" y="8372838"/>
                  </a:moveTo>
                  <a:cubicBezTo>
                    <a:pt x="25698957" y="8372838"/>
                    <a:pt x="25774652" y="8475897"/>
                    <a:pt x="25774652" y="8603026"/>
                  </a:cubicBezTo>
                  <a:cubicBezTo>
                    <a:pt x="25774652" y="8730155"/>
                    <a:pt x="25698957" y="8833214"/>
                    <a:pt x="25605583" y="8833214"/>
                  </a:cubicBezTo>
                  <a:cubicBezTo>
                    <a:pt x="25512209" y="8833214"/>
                    <a:pt x="25436514" y="8730155"/>
                    <a:pt x="25436514" y="8603026"/>
                  </a:cubicBezTo>
                  <a:cubicBezTo>
                    <a:pt x="25436514" y="8475897"/>
                    <a:pt x="25512209" y="8372838"/>
                    <a:pt x="25605583" y="8372838"/>
                  </a:cubicBezTo>
                  <a:close/>
                  <a:moveTo>
                    <a:pt x="22563933" y="8188689"/>
                  </a:moveTo>
                  <a:cubicBezTo>
                    <a:pt x="22657307" y="8188689"/>
                    <a:pt x="22733002" y="8277888"/>
                    <a:pt x="22733002" y="8387920"/>
                  </a:cubicBezTo>
                  <a:cubicBezTo>
                    <a:pt x="22733002" y="8497953"/>
                    <a:pt x="22657307" y="8587152"/>
                    <a:pt x="22563933" y="8587152"/>
                  </a:cubicBezTo>
                  <a:cubicBezTo>
                    <a:pt x="22470559" y="8587152"/>
                    <a:pt x="22394864" y="8497953"/>
                    <a:pt x="22394864" y="8387920"/>
                  </a:cubicBezTo>
                  <a:cubicBezTo>
                    <a:pt x="22394864" y="8277888"/>
                    <a:pt x="22470559" y="8188689"/>
                    <a:pt x="22563933" y="8188689"/>
                  </a:cubicBezTo>
                  <a:close/>
                  <a:moveTo>
                    <a:pt x="14514527" y="8064862"/>
                  </a:moveTo>
                  <a:cubicBezTo>
                    <a:pt x="14641656" y="8064862"/>
                    <a:pt x="14744715" y="8181780"/>
                    <a:pt x="14744715" y="8326006"/>
                  </a:cubicBezTo>
                  <a:cubicBezTo>
                    <a:pt x="14744715" y="8470231"/>
                    <a:pt x="14641656" y="8587150"/>
                    <a:pt x="14514527" y="8587150"/>
                  </a:cubicBezTo>
                  <a:cubicBezTo>
                    <a:pt x="14387398" y="8587150"/>
                    <a:pt x="14284339" y="8470231"/>
                    <a:pt x="14284339" y="8326006"/>
                  </a:cubicBezTo>
                  <a:cubicBezTo>
                    <a:pt x="14284339" y="8181780"/>
                    <a:pt x="14387398" y="8064862"/>
                    <a:pt x="14514527" y="8064862"/>
                  </a:cubicBezTo>
                  <a:close/>
                  <a:moveTo>
                    <a:pt x="551729" y="7850536"/>
                  </a:moveTo>
                  <a:cubicBezTo>
                    <a:pt x="643949" y="7881228"/>
                    <a:pt x="674689" y="8003994"/>
                    <a:pt x="643949" y="8126761"/>
                  </a:cubicBezTo>
                  <a:cubicBezTo>
                    <a:pt x="613209" y="8249528"/>
                    <a:pt x="520988" y="8310911"/>
                    <a:pt x="459512" y="8310911"/>
                  </a:cubicBezTo>
                  <a:cubicBezTo>
                    <a:pt x="367292" y="8280219"/>
                    <a:pt x="336552" y="8188144"/>
                    <a:pt x="367292" y="8065378"/>
                  </a:cubicBezTo>
                  <a:cubicBezTo>
                    <a:pt x="398032" y="7942611"/>
                    <a:pt x="490252" y="7850536"/>
                    <a:pt x="551729" y="7850536"/>
                  </a:cubicBezTo>
                  <a:close/>
                  <a:moveTo>
                    <a:pt x="10505287" y="7818794"/>
                  </a:moveTo>
                  <a:cubicBezTo>
                    <a:pt x="10624098" y="7818794"/>
                    <a:pt x="10720405" y="7942820"/>
                    <a:pt x="10720405" y="8095813"/>
                  </a:cubicBezTo>
                  <a:cubicBezTo>
                    <a:pt x="10720405" y="8248806"/>
                    <a:pt x="10624098" y="8372832"/>
                    <a:pt x="10505287" y="8372832"/>
                  </a:cubicBezTo>
                  <a:cubicBezTo>
                    <a:pt x="10386488" y="8372832"/>
                    <a:pt x="10290181" y="8248806"/>
                    <a:pt x="10290181" y="8095813"/>
                  </a:cubicBezTo>
                  <a:cubicBezTo>
                    <a:pt x="10290181" y="7942820"/>
                    <a:pt x="10386488" y="7818794"/>
                    <a:pt x="10505287" y="7818794"/>
                  </a:cubicBezTo>
                  <a:close/>
                  <a:moveTo>
                    <a:pt x="4285883" y="7537128"/>
                  </a:moveTo>
                  <a:cubicBezTo>
                    <a:pt x="4300227" y="7537307"/>
                    <a:pt x="4315112" y="7539224"/>
                    <a:pt x="4330475" y="7543056"/>
                  </a:cubicBezTo>
                  <a:cubicBezTo>
                    <a:pt x="4422663" y="7543056"/>
                    <a:pt x="4514852" y="7665691"/>
                    <a:pt x="4484123" y="7788325"/>
                  </a:cubicBezTo>
                  <a:cubicBezTo>
                    <a:pt x="4484123" y="7910960"/>
                    <a:pt x="4361205" y="8002936"/>
                    <a:pt x="4269018" y="7972277"/>
                  </a:cubicBezTo>
                  <a:cubicBezTo>
                    <a:pt x="4146100" y="7972277"/>
                    <a:pt x="4084639" y="7849643"/>
                    <a:pt x="4084639" y="7727008"/>
                  </a:cubicBezTo>
                  <a:cubicBezTo>
                    <a:pt x="4111528" y="7619703"/>
                    <a:pt x="4185472" y="7535871"/>
                    <a:pt x="4285883" y="7537128"/>
                  </a:cubicBezTo>
                  <a:close/>
                  <a:moveTo>
                    <a:pt x="26318840" y="6889742"/>
                  </a:moveTo>
                  <a:cubicBezTo>
                    <a:pt x="26372130" y="6882609"/>
                    <a:pt x="26422484" y="6943033"/>
                    <a:pt x="26449339" y="7050454"/>
                  </a:cubicBezTo>
                  <a:cubicBezTo>
                    <a:pt x="26449339" y="7142529"/>
                    <a:pt x="26418648" y="7203912"/>
                    <a:pt x="26357264" y="7234604"/>
                  </a:cubicBezTo>
                  <a:cubicBezTo>
                    <a:pt x="26295880" y="7234604"/>
                    <a:pt x="26203806" y="7173221"/>
                    <a:pt x="26203806" y="7081146"/>
                  </a:cubicBezTo>
                  <a:cubicBezTo>
                    <a:pt x="26173114" y="6989071"/>
                    <a:pt x="26203806" y="6896995"/>
                    <a:pt x="26295880" y="6896995"/>
                  </a:cubicBezTo>
                  <a:cubicBezTo>
                    <a:pt x="26303554" y="6893159"/>
                    <a:pt x="26311226" y="6890761"/>
                    <a:pt x="26318840" y="6889742"/>
                  </a:cubicBezTo>
                  <a:close/>
                  <a:moveTo>
                    <a:pt x="3866114" y="6705593"/>
                  </a:moveTo>
                  <a:cubicBezTo>
                    <a:pt x="3877531" y="6706610"/>
                    <a:pt x="3889072" y="6709013"/>
                    <a:pt x="3900611" y="6712851"/>
                  </a:cubicBezTo>
                  <a:cubicBezTo>
                    <a:pt x="3992932" y="6712851"/>
                    <a:pt x="4054476" y="6835783"/>
                    <a:pt x="4023704" y="6927971"/>
                  </a:cubicBezTo>
                  <a:cubicBezTo>
                    <a:pt x="3992932" y="7050889"/>
                    <a:pt x="3900611" y="7112348"/>
                    <a:pt x="3808293" y="7081619"/>
                  </a:cubicBezTo>
                  <a:cubicBezTo>
                    <a:pt x="3715972" y="7050889"/>
                    <a:pt x="3654427" y="6958701"/>
                    <a:pt x="3685199" y="6866512"/>
                  </a:cubicBezTo>
                  <a:cubicBezTo>
                    <a:pt x="3712127" y="6758947"/>
                    <a:pt x="3786173" y="6698447"/>
                    <a:pt x="3866114" y="6705593"/>
                  </a:cubicBezTo>
                  <a:close/>
                  <a:moveTo>
                    <a:pt x="18124489" y="6682126"/>
                  </a:moveTo>
                  <a:cubicBezTo>
                    <a:pt x="18226192" y="6682126"/>
                    <a:pt x="18308638" y="6778431"/>
                    <a:pt x="18308638" y="6897256"/>
                  </a:cubicBezTo>
                  <a:cubicBezTo>
                    <a:pt x="18308638" y="7016055"/>
                    <a:pt x="18226192" y="7112363"/>
                    <a:pt x="18124489" y="7112363"/>
                  </a:cubicBezTo>
                  <a:cubicBezTo>
                    <a:pt x="18022786" y="7112363"/>
                    <a:pt x="17940339" y="7016055"/>
                    <a:pt x="17940339" y="6897256"/>
                  </a:cubicBezTo>
                  <a:cubicBezTo>
                    <a:pt x="17940339" y="6778431"/>
                    <a:pt x="18022786" y="6682126"/>
                    <a:pt x="18124489" y="6682126"/>
                  </a:cubicBezTo>
                  <a:close/>
                  <a:moveTo>
                    <a:pt x="1919289" y="6590047"/>
                  </a:moveTo>
                  <a:cubicBezTo>
                    <a:pt x="2029762" y="6590047"/>
                    <a:pt x="2119315" y="6693109"/>
                    <a:pt x="2119315" y="6820253"/>
                  </a:cubicBezTo>
                  <a:cubicBezTo>
                    <a:pt x="2119315" y="6947382"/>
                    <a:pt x="2029762" y="7050441"/>
                    <a:pt x="1919289" y="7050441"/>
                  </a:cubicBezTo>
                  <a:cubicBezTo>
                    <a:pt x="1808818" y="7050441"/>
                    <a:pt x="1719264" y="6947382"/>
                    <a:pt x="1719264" y="6820253"/>
                  </a:cubicBezTo>
                  <a:cubicBezTo>
                    <a:pt x="1719264" y="6693109"/>
                    <a:pt x="1808818" y="6590047"/>
                    <a:pt x="1919289" y="6590047"/>
                  </a:cubicBezTo>
                  <a:close/>
                  <a:moveTo>
                    <a:pt x="8662197" y="6251910"/>
                  </a:moveTo>
                  <a:cubicBezTo>
                    <a:pt x="8780996" y="6251910"/>
                    <a:pt x="8877303" y="6362076"/>
                    <a:pt x="8877303" y="6497973"/>
                  </a:cubicBezTo>
                  <a:cubicBezTo>
                    <a:pt x="8877303" y="6633869"/>
                    <a:pt x="8780996" y="6744037"/>
                    <a:pt x="8662197" y="6744037"/>
                  </a:cubicBezTo>
                  <a:cubicBezTo>
                    <a:pt x="8543397" y="6744037"/>
                    <a:pt x="8447091" y="6633869"/>
                    <a:pt x="8447091" y="6497973"/>
                  </a:cubicBezTo>
                  <a:cubicBezTo>
                    <a:pt x="8447091" y="6362076"/>
                    <a:pt x="8543397" y="6251910"/>
                    <a:pt x="8662197" y="6251910"/>
                  </a:cubicBezTo>
                  <a:close/>
                  <a:moveTo>
                    <a:pt x="27303947" y="5600398"/>
                  </a:moveTo>
                  <a:cubicBezTo>
                    <a:pt x="27362927" y="5599135"/>
                    <a:pt x="27436547" y="5683059"/>
                    <a:pt x="27463319" y="5790477"/>
                  </a:cubicBezTo>
                  <a:cubicBezTo>
                    <a:pt x="27493914" y="5913246"/>
                    <a:pt x="27432723" y="6005322"/>
                    <a:pt x="27371532" y="6036016"/>
                  </a:cubicBezTo>
                  <a:cubicBezTo>
                    <a:pt x="27279746" y="6036016"/>
                    <a:pt x="27187959" y="5943939"/>
                    <a:pt x="27187959" y="5851867"/>
                  </a:cubicBezTo>
                  <a:cubicBezTo>
                    <a:pt x="27157364" y="5729097"/>
                    <a:pt x="27187959" y="5606331"/>
                    <a:pt x="27279746" y="5606331"/>
                  </a:cubicBezTo>
                  <a:cubicBezTo>
                    <a:pt x="27287395" y="5602493"/>
                    <a:pt x="27295522" y="5600574"/>
                    <a:pt x="27303947" y="5600398"/>
                  </a:cubicBezTo>
                  <a:close/>
                  <a:moveTo>
                    <a:pt x="5989640" y="5575635"/>
                  </a:moveTo>
                  <a:cubicBezTo>
                    <a:pt x="6091343" y="5575635"/>
                    <a:pt x="6173789" y="5665188"/>
                    <a:pt x="6173789" y="5775660"/>
                  </a:cubicBezTo>
                  <a:cubicBezTo>
                    <a:pt x="6173789" y="5886130"/>
                    <a:pt x="6091343" y="5975685"/>
                    <a:pt x="5989640" y="5975685"/>
                  </a:cubicBezTo>
                  <a:cubicBezTo>
                    <a:pt x="5887937" y="5975685"/>
                    <a:pt x="5805492" y="5886130"/>
                    <a:pt x="5805492" y="5775660"/>
                  </a:cubicBezTo>
                  <a:cubicBezTo>
                    <a:pt x="5805492" y="5665188"/>
                    <a:pt x="5887937" y="5575635"/>
                    <a:pt x="5989640" y="5575635"/>
                  </a:cubicBezTo>
                  <a:close/>
                  <a:moveTo>
                    <a:pt x="12809551" y="5543885"/>
                  </a:moveTo>
                  <a:cubicBezTo>
                    <a:pt x="12945444" y="5543885"/>
                    <a:pt x="13055608" y="5661160"/>
                    <a:pt x="13055608" y="5805825"/>
                  </a:cubicBezTo>
                  <a:cubicBezTo>
                    <a:pt x="13055608" y="5950490"/>
                    <a:pt x="12945444" y="6067761"/>
                    <a:pt x="12809551" y="6067761"/>
                  </a:cubicBezTo>
                  <a:cubicBezTo>
                    <a:pt x="12673656" y="6067761"/>
                    <a:pt x="12563486" y="5950490"/>
                    <a:pt x="12563486" y="5805825"/>
                  </a:cubicBezTo>
                  <a:cubicBezTo>
                    <a:pt x="12563486" y="5661160"/>
                    <a:pt x="12673656" y="5543885"/>
                    <a:pt x="12809551" y="5543885"/>
                  </a:cubicBezTo>
                  <a:close/>
                  <a:moveTo>
                    <a:pt x="3317085" y="4929524"/>
                  </a:moveTo>
                  <a:cubicBezTo>
                    <a:pt x="3435885" y="4929524"/>
                    <a:pt x="3532190" y="5032936"/>
                    <a:pt x="3532190" y="5160504"/>
                  </a:cubicBezTo>
                  <a:cubicBezTo>
                    <a:pt x="3532190" y="5288073"/>
                    <a:pt x="3435885" y="5391486"/>
                    <a:pt x="3317085" y="5391486"/>
                  </a:cubicBezTo>
                  <a:cubicBezTo>
                    <a:pt x="3198285" y="5391486"/>
                    <a:pt x="3101978" y="5288073"/>
                    <a:pt x="3101978" y="5160504"/>
                  </a:cubicBezTo>
                  <a:cubicBezTo>
                    <a:pt x="3101978" y="5032936"/>
                    <a:pt x="3198285" y="4929524"/>
                    <a:pt x="3317085" y="4929524"/>
                  </a:cubicBezTo>
                  <a:close/>
                  <a:moveTo>
                    <a:pt x="25952387" y="4155774"/>
                  </a:moveTo>
                  <a:cubicBezTo>
                    <a:pt x="26011552" y="4154512"/>
                    <a:pt x="26085404" y="4238434"/>
                    <a:pt x="26112260" y="4345855"/>
                  </a:cubicBezTo>
                  <a:cubicBezTo>
                    <a:pt x="26142951" y="4468622"/>
                    <a:pt x="26081568" y="4560698"/>
                    <a:pt x="25989492" y="4560698"/>
                  </a:cubicBezTo>
                  <a:cubicBezTo>
                    <a:pt x="25928110" y="4591388"/>
                    <a:pt x="25836034" y="4499314"/>
                    <a:pt x="25805342" y="4407238"/>
                  </a:cubicBezTo>
                  <a:cubicBezTo>
                    <a:pt x="25774651" y="4284472"/>
                    <a:pt x="25836034" y="4161706"/>
                    <a:pt x="25928110" y="4161706"/>
                  </a:cubicBezTo>
                  <a:cubicBezTo>
                    <a:pt x="25935782" y="4157868"/>
                    <a:pt x="25943935" y="4155950"/>
                    <a:pt x="25952387" y="4155774"/>
                  </a:cubicBezTo>
                  <a:close/>
                  <a:moveTo>
                    <a:pt x="7633413" y="3878192"/>
                  </a:moveTo>
                  <a:cubicBezTo>
                    <a:pt x="7648578" y="3879274"/>
                    <a:pt x="7663923" y="3881674"/>
                    <a:pt x="7679271" y="3885516"/>
                  </a:cubicBezTo>
                  <a:cubicBezTo>
                    <a:pt x="7771346" y="3946974"/>
                    <a:pt x="7832726" y="4039164"/>
                    <a:pt x="7802037" y="4162081"/>
                  </a:cubicBezTo>
                  <a:cubicBezTo>
                    <a:pt x="7771346" y="4254268"/>
                    <a:pt x="7648576" y="4284998"/>
                    <a:pt x="7525810" y="4254268"/>
                  </a:cubicBezTo>
                  <a:cubicBezTo>
                    <a:pt x="7433735" y="4223538"/>
                    <a:pt x="7372354" y="4100621"/>
                    <a:pt x="7403045" y="4008432"/>
                  </a:cubicBezTo>
                  <a:cubicBezTo>
                    <a:pt x="7429900" y="3927768"/>
                    <a:pt x="7527249" y="3870630"/>
                    <a:pt x="7633413" y="3878192"/>
                  </a:cubicBezTo>
                  <a:close/>
                  <a:moveTo>
                    <a:pt x="5897567" y="3823035"/>
                  </a:moveTo>
                  <a:cubicBezTo>
                    <a:pt x="5982611" y="3823035"/>
                    <a:pt x="6051554" y="3898732"/>
                    <a:pt x="6051554" y="3992104"/>
                  </a:cubicBezTo>
                  <a:cubicBezTo>
                    <a:pt x="6051554" y="4085479"/>
                    <a:pt x="5982611" y="4161176"/>
                    <a:pt x="5897567" y="4161176"/>
                  </a:cubicBezTo>
                  <a:cubicBezTo>
                    <a:pt x="5812519" y="4161176"/>
                    <a:pt x="5743578" y="4085479"/>
                    <a:pt x="5743578" y="3992104"/>
                  </a:cubicBezTo>
                  <a:cubicBezTo>
                    <a:pt x="5743578" y="3898732"/>
                    <a:pt x="5812519" y="3823035"/>
                    <a:pt x="5897567" y="3823035"/>
                  </a:cubicBezTo>
                  <a:close/>
                  <a:moveTo>
                    <a:pt x="10644194" y="3792874"/>
                  </a:moveTo>
                  <a:cubicBezTo>
                    <a:pt x="10771325" y="3792874"/>
                    <a:pt x="10874393" y="3916542"/>
                    <a:pt x="10874393" y="4069099"/>
                  </a:cubicBezTo>
                  <a:cubicBezTo>
                    <a:pt x="10874393" y="4221656"/>
                    <a:pt x="10771325" y="4345324"/>
                    <a:pt x="10644194" y="4345324"/>
                  </a:cubicBezTo>
                  <a:cubicBezTo>
                    <a:pt x="10517070" y="4345324"/>
                    <a:pt x="10414009" y="4221656"/>
                    <a:pt x="10414009" y="4069099"/>
                  </a:cubicBezTo>
                  <a:cubicBezTo>
                    <a:pt x="10414009" y="3916542"/>
                    <a:pt x="10517070" y="3792874"/>
                    <a:pt x="10644194" y="3792874"/>
                  </a:cubicBezTo>
                  <a:close/>
                  <a:moveTo>
                    <a:pt x="15359867" y="3484902"/>
                  </a:moveTo>
                  <a:cubicBezTo>
                    <a:pt x="15462010" y="3484902"/>
                    <a:pt x="15544811" y="3581208"/>
                    <a:pt x="15544811" y="3700008"/>
                  </a:cubicBezTo>
                  <a:cubicBezTo>
                    <a:pt x="15544811" y="3818810"/>
                    <a:pt x="15462010" y="3915116"/>
                    <a:pt x="15359867" y="3915116"/>
                  </a:cubicBezTo>
                  <a:cubicBezTo>
                    <a:pt x="15257725" y="3915116"/>
                    <a:pt x="15174923" y="3818810"/>
                    <a:pt x="15174923" y="3700008"/>
                  </a:cubicBezTo>
                  <a:cubicBezTo>
                    <a:pt x="15174923" y="3581208"/>
                    <a:pt x="15257725" y="3484902"/>
                    <a:pt x="15359867" y="3484902"/>
                  </a:cubicBezTo>
                  <a:close/>
                  <a:moveTo>
                    <a:pt x="27025988" y="3016130"/>
                  </a:moveTo>
                  <a:cubicBezTo>
                    <a:pt x="27079393" y="3008144"/>
                    <a:pt x="27129856" y="3061940"/>
                    <a:pt x="27156769" y="3115738"/>
                  </a:cubicBezTo>
                  <a:cubicBezTo>
                    <a:pt x="27187527" y="3207955"/>
                    <a:pt x="27156769" y="3269432"/>
                    <a:pt x="27126011" y="3300175"/>
                  </a:cubicBezTo>
                  <a:cubicBezTo>
                    <a:pt x="27064495" y="3330912"/>
                    <a:pt x="27002980" y="3269432"/>
                    <a:pt x="26972222" y="3177214"/>
                  </a:cubicBezTo>
                  <a:cubicBezTo>
                    <a:pt x="26941464" y="3115738"/>
                    <a:pt x="26941464" y="3023520"/>
                    <a:pt x="27002980" y="3023520"/>
                  </a:cubicBezTo>
                  <a:cubicBezTo>
                    <a:pt x="27010669" y="3019674"/>
                    <a:pt x="27018359" y="3017271"/>
                    <a:pt x="27025988" y="3016130"/>
                  </a:cubicBezTo>
                  <a:close/>
                  <a:moveTo>
                    <a:pt x="4668840" y="2932448"/>
                  </a:moveTo>
                  <a:cubicBezTo>
                    <a:pt x="4787202" y="2932448"/>
                    <a:pt x="4883154" y="3042613"/>
                    <a:pt x="4883154" y="3178512"/>
                  </a:cubicBezTo>
                  <a:cubicBezTo>
                    <a:pt x="4883154" y="3314408"/>
                    <a:pt x="4787202" y="3424576"/>
                    <a:pt x="4668840" y="3424576"/>
                  </a:cubicBezTo>
                  <a:cubicBezTo>
                    <a:pt x="4550479" y="3424576"/>
                    <a:pt x="4454526" y="3314408"/>
                    <a:pt x="4454526" y="3178512"/>
                  </a:cubicBezTo>
                  <a:cubicBezTo>
                    <a:pt x="4454526" y="3042613"/>
                    <a:pt x="4550479" y="2932448"/>
                    <a:pt x="4668840" y="2932448"/>
                  </a:cubicBezTo>
                  <a:close/>
                  <a:moveTo>
                    <a:pt x="9159812" y="2507538"/>
                  </a:moveTo>
                  <a:cubicBezTo>
                    <a:pt x="9186667" y="2508981"/>
                    <a:pt x="9215442" y="2516681"/>
                    <a:pt x="9246133" y="2532079"/>
                  </a:cubicBezTo>
                  <a:cubicBezTo>
                    <a:pt x="9368898" y="2562877"/>
                    <a:pt x="9399589" y="2686068"/>
                    <a:pt x="9368898" y="2778462"/>
                  </a:cubicBezTo>
                  <a:cubicBezTo>
                    <a:pt x="9338206" y="2870854"/>
                    <a:pt x="9215440" y="2932448"/>
                    <a:pt x="9092674" y="2870854"/>
                  </a:cubicBezTo>
                  <a:cubicBezTo>
                    <a:pt x="9000598" y="2840054"/>
                    <a:pt x="8939214" y="2716867"/>
                    <a:pt x="8969907" y="2624474"/>
                  </a:cubicBezTo>
                  <a:cubicBezTo>
                    <a:pt x="9015945" y="2555178"/>
                    <a:pt x="9079246" y="2503208"/>
                    <a:pt x="9159812" y="2507538"/>
                  </a:cubicBezTo>
                  <a:close/>
                  <a:moveTo>
                    <a:pt x="13055608" y="2502234"/>
                  </a:moveTo>
                  <a:cubicBezTo>
                    <a:pt x="13191507" y="2502234"/>
                    <a:pt x="13301671" y="2625908"/>
                    <a:pt x="13301671" y="2778462"/>
                  </a:cubicBezTo>
                  <a:cubicBezTo>
                    <a:pt x="13301671" y="2931018"/>
                    <a:pt x="13191507" y="3054687"/>
                    <a:pt x="13055608" y="3054687"/>
                  </a:cubicBezTo>
                  <a:cubicBezTo>
                    <a:pt x="12919715" y="3054687"/>
                    <a:pt x="12809551" y="2931018"/>
                    <a:pt x="12809551" y="2778462"/>
                  </a:cubicBezTo>
                  <a:cubicBezTo>
                    <a:pt x="12809551" y="2625908"/>
                    <a:pt x="12919715" y="2502234"/>
                    <a:pt x="13055608" y="2502234"/>
                  </a:cubicBezTo>
                  <a:close/>
                  <a:moveTo>
                    <a:pt x="15605451" y="2224422"/>
                  </a:moveTo>
                  <a:cubicBezTo>
                    <a:pt x="15697367" y="2224422"/>
                    <a:pt x="15758645" y="2255290"/>
                    <a:pt x="15789284" y="2347894"/>
                  </a:cubicBezTo>
                  <a:cubicBezTo>
                    <a:pt x="15789284" y="2409631"/>
                    <a:pt x="15728006" y="2471368"/>
                    <a:pt x="15636090" y="2502235"/>
                  </a:cubicBezTo>
                  <a:cubicBezTo>
                    <a:pt x="15574812" y="2502235"/>
                    <a:pt x="15482896" y="2440499"/>
                    <a:pt x="15482896" y="2378763"/>
                  </a:cubicBezTo>
                  <a:cubicBezTo>
                    <a:pt x="15482896" y="2317027"/>
                    <a:pt x="15544173" y="2224422"/>
                    <a:pt x="15605451" y="2224422"/>
                  </a:cubicBezTo>
                  <a:close/>
                  <a:moveTo>
                    <a:pt x="19825907" y="1753042"/>
                  </a:moveTo>
                  <a:cubicBezTo>
                    <a:pt x="19900810" y="1753042"/>
                    <a:pt x="19975713" y="1787524"/>
                    <a:pt x="19998760" y="1856488"/>
                  </a:cubicBezTo>
                  <a:cubicBezTo>
                    <a:pt x="20029489" y="1979092"/>
                    <a:pt x="19968030" y="2071045"/>
                    <a:pt x="19875842" y="2101696"/>
                  </a:cubicBezTo>
                  <a:cubicBezTo>
                    <a:pt x="19752924" y="2132347"/>
                    <a:pt x="19660735" y="2071045"/>
                    <a:pt x="19630006" y="1979092"/>
                  </a:cubicBezTo>
                  <a:cubicBezTo>
                    <a:pt x="19599276" y="1887139"/>
                    <a:pt x="19630006" y="1795187"/>
                    <a:pt x="19752924" y="1764536"/>
                  </a:cubicBezTo>
                  <a:cubicBezTo>
                    <a:pt x="19775971" y="1756873"/>
                    <a:pt x="19800939" y="1753042"/>
                    <a:pt x="19825907" y="1753042"/>
                  </a:cubicBezTo>
                  <a:close/>
                  <a:moveTo>
                    <a:pt x="10628094" y="1733884"/>
                  </a:moveTo>
                  <a:cubicBezTo>
                    <a:pt x="10751012" y="1733884"/>
                    <a:pt x="10812477" y="1825838"/>
                    <a:pt x="10812477" y="1948441"/>
                  </a:cubicBezTo>
                  <a:cubicBezTo>
                    <a:pt x="10812477" y="2071045"/>
                    <a:pt x="10689566" y="2132347"/>
                    <a:pt x="10597362" y="2132347"/>
                  </a:cubicBezTo>
                  <a:cubicBezTo>
                    <a:pt x="10474449" y="2132347"/>
                    <a:pt x="10382273" y="2040394"/>
                    <a:pt x="10412984" y="1917790"/>
                  </a:cubicBezTo>
                  <a:cubicBezTo>
                    <a:pt x="10412984" y="1795187"/>
                    <a:pt x="10505183" y="1733884"/>
                    <a:pt x="10628094" y="1733884"/>
                  </a:cubicBezTo>
                  <a:close/>
                  <a:moveTo>
                    <a:pt x="23228054" y="1725576"/>
                  </a:moveTo>
                  <a:cubicBezTo>
                    <a:pt x="23307879" y="1718002"/>
                    <a:pt x="23381822" y="1775220"/>
                    <a:pt x="23408710" y="1855999"/>
                  </a:cubicBezTo>
                  <a:cubicBezTo>
                    <a:pt x="23439439" y="1948319"/>
                    <a:pt x="23377980" y="2040638"/>
                    <a:pt x="23285792" y="2071411"/>
                  </a:cubicBezTo>
                  <a:cubicBezTo>
                    <a:pt x="23193603" y="2102184"/>
                    <a:pt x="23070685" y="2040638"/>
                    <a:pt x="23039956" y="1948319"/>
                  </a:cubicBezTo>
                  <a:cubicBezTo>
                    <a:pt x="23009226" y="1886772"/>
                    <a:pt x="23070685" y="1763681"/>
                    <a:pt x="23193603" y="1732907"/>
                  </a:cubicBezTo>
                  <a:cubicBezTo>
                    <a:pt x="23205127" y="1729061"/>
                    <a:pt x="23216650" y="1726657"/>
                    <a:pt x="23228054" y="1725576"/>
                  </a:cubicBezTo>
                  <a:close/>
                  <a:moveTo>
                    <a:pt x="25267445" y="1486897"/>
                  </a:moveTo>
                  <a:cubicBezTo>
                    <a:pt x="25305870" y="1494602"/>
                    <a:pt x="25344295" y="1517720"/>
                    <a:pt x="25375035" y="1548544"/>
                  </a:cubicBezTo>
                  <a:cubicBezTo>
                    <a:pt x="25436514" y="1641016"/>
                    <a:pt x="25436514" y="1733488"/>
                    <a:pt x="25375035" y="1795136"/>
                  </a:cubicBezTo>
                  <a:cubicBezTo>
                    <a:pt x="25313555" y="1825960"/>
                    <a:pt x="25221336" y="1825960"/>
                    <a:pt x="25159856" y="1733488"/>
                  </a:cubicBezTo>
                  <a:cubicBezTo>
                    <a:pt x="25098376" y="1671840"/>
                    <a:pt x="25098376" y="1579368"/>
                    <a:pt x="25159856" y="1517720"/>
                  </a:cubicBezTo>
                  <a:cubicBezTo>
                    <a:pt x="25190596" y="1486897"/>
                    <a:pt x="25229020" y="1479190"/>
                    <a:pt x="25267445" y="1486897"/>
                  </a:cubicBezTo>
                  <a:close/>
                  <a:moveTo>
                    <a:pt x="18771224" y="1260430"/>
                  </a:moveTo>
                  <a:cubicBezTo>
                    <a:pt x="18828862" y="1258995"/>
                    <a:pt x="18869207" y="1287719"/>
                    <a:pt x="18892262" y="1333675"/>
                  </a:cubicBezTo>
                  <a:cubicBezTo>
                    <a:pt x="18923002" y="1425592"/>
                    <a:pt x="18892262" y="1486869"/>
                    <a:pt x="18800043" y="1517508"/>
                  </a:cubicBezTo>
                  <a:cubicBezTo>
                    <a:pt x="18707823" y="1548148"/>
                    <a:pt x="18646344" y="1517508"/>
                    <a:pt x="18615604" y="1425592"/>
                  </a:cubicBezTo>
                  <a:cubicBezTo>
                    <a:pt x="18584864" y="1364314"/>
                    <a:pt x="18615604" y="1272398"/>
                    <a:pt x="18707823" y="1272398"/>
                  </a:cubicBezTo>
                  <a:cubicBezTo>
                    <a:pt x="18730878" y="1264740"/>
                    <a:pt x="18752012" y="1260910"/>
                    <a:pt x="18771224" y="1260430"/>
                  </a:cubicBezTo>
                  <a:close/>
                  <a:moveTo>
                    <a:pt x="16742527" y="1057609"/>
                  </a:moveTo>
                  <a:cubicBezTo>
                    <a:pt x="16896142" y="1057609"/>
                    <a:pt x="17019033" y="1149684"/>
                    <a:pt x="17019033" y="1241759"/>
                  </a:cubicBezTo>
                  <a:cubicBezTo>
                    <a:pt x="17049756" y="1364526"/>
                    <a:pt x="16957587" y="1487292"/>
                    <a:pt x="16803973" y="1487292"/>
                  </a:cubicBezTo>
                  <a:cubicBezTo>
                    <a:pt x="16681082" y="1517984"/>
                    <a:pt x="16558191" y="1425909"/>
                    <a:pt x="16558191" y="1303142"/>
                  </a:cubicBezTo>
                  <a:cubicBezTo>
                    <a:pt x="16527468" y="1180376"/>
                    <a:pt x="16619637" y="1088303"/>
                    <a:pt x="16742527" y="1057609"/>
                  </a:cubicBezTo>
                  <a:close/>
                  <a:moveTo>
                    <a:pt x="21405733" y="984717"/>
                  </a:moveTo>
                  <a:cubicBezTo>
                    <a:pt x="21484958" y="984717"/>
                    <a:pt x="21542575" y="1019245"/>
                    <a:pt x="21565622" y="1088301"/>
                  </a:cubicBezTo>
                  <a:cubicBezTo>
                    <a:pt x="21596352" y="1180376"/>
                    <a:pt x="21534893" y="1272452"/>
                    <a:pt x="21442705" y="1303142"/>
                  </a:cubicBezTo>
                  <a:cubicBezTo>
                    <a:pt x="21350517" y="1333835"/>
                    <a:pt x="21227598" y="1303142"/>
                    <a:pt x="21196868" y="1211067"/>
                  </a:cubicBezTo>
                  <a:cubicBezTo>
                    <a:pt x="21166139" y="1118992"/>
                    <a:pt x="21227598" y="1026917"/>
                    <a:pt x="21319787" y="996226"/>
                  </a:cubicBezTo>
                  <a:cubicBezTo>
                    <a:pt x="21350517" y="988553"/>
                    <a:pt x="21379325" y="984717"/>
                    <a:pt x="21405733" y="984717"/>
                  </a:cubicBezTo>
                  <a:close/>
                  <a:moveTo>
                    <a:pt x="4293346" y="830754"/>
                  </a:moveTo>
                  <a:cubicBezTo>
                    <a:pt x="4310133" y="830754"/>
                    <a:pt x="4323559" y="834595"/>
                    <a:pt x="4331233" y="842277"/>
                  </a:cubicBezTo>
                  <a:cubicBezTo>
                    <a:pt x="4392615" y="903735"/>
                    <a:pt x="4361924" y="995924"/>
                    <a:pt x="4300540" y="1088113"/>
                  </a:cubicBezTo>
                  <a:cubicBezTo>
                    <a:pt x="4239156" y="1180301"/>
                    <a:pt x="4116389" y="1241760"/>
                    <a:pt x="4055007" y="1180301"/>
                  </a:cubicBezTo>
                  <a:cubicBezTo>
                    <a:pt x="4024314" y="1149571"/>
                    <a:pt x="4024314" y="1026653"/>
                    <a:pt x="4116389" y="934465"/>
                  </a:cubicBezTo>
                  <a:cubicBezTo>
                    <a:pt x="4162429" y="865324"/>
                    <a:pt x="4242994" y="830753"/>
                    <a:pt x="4293346" y="830754"/>
                  </a:cubicBezTo>
                  <a:close/>
                  <a:moveTo>
                    <a:pt x="14898697" y="779797"/>
                  </a:moveTo>
                  <a:cubicBezTo>
                    <a:pt x="15034591" y="779797"/>
                    <a:pt x="15144757" y="897071"/>
                    <a:pt x="15144757" y="1041735"/>
                  </a:cubicBezTo>
                  <a:cubicBezTo>
                    <a:pt x="15144757" y="1186399"/>
                    <a:pt x="15034591" y="1303673"/>
                    <a:pt x="14898697" y="1303673"/>
                  </a:cubicBezTo>
                  <a:cubicBezTo>
                    <a:pt x="14762800" y="1303673"/>
                    <a:pt x="14652634" y="1186399"/>
                    <a:pt x="14652634" y="1041735"/>
                  </a:cubicBezTo>
                  <a:cubicBezTo>
                    <a:pt x="14652634" y="897071"/>
                    <a:pt x="14762800" y="779797"/>
                    <a:pt x="14898697" y="779797"/>
                  </a:cubicBezTo>
                  <a:close/>
                  <a:moveTo>
                    <a:pt x="6415119" y="650837"/>
                  </a:moveTo>
                  <a:cubicBezTo>
                    <a:pt x="6427390" y="651855"/>
                    <a:pt x="6439421" y="654253"/>
                    <a:pt x="6450970" y="658089"/>
                  </a:cubicBezTo>
                  <a:cubicBezTo>
                    <a:pt x="6574158" y="688781"/>
                    <a:pt x="6635753" y="811547"/>
                    <a:pt x="6604955" y="903622"/>
                  </a:cubicBezTo>
                  <a:cubicBezTo>
                    <a:pt x="6574158" y="1026389"/>
                    <a:pt x="6450970" y="1087772"/>
                    <a:pt x="6358576" y="1057080"/>
                  </a:cubicBezTo>
                  <a:cubicBezTo>
                    <a:pt x="6235387" y="1026389"/>
                    <a:pt x="6173792" y="934314"/>
                    <a:pt x="6204587" y="811547"/>
                  </a:cubicBezTo>
                  <a:cubicBezTo>
                    <a:pt x="6231536" y="704126"/>
                    <a:pt x="6329221" y="643702"/>
                    <a:pt x="6415119" y="650837"/>
                  </a:cubicBezTo>
                  <a:close/>
                  <a:moveTo>
                    <a:pt x="8261014" y="215887"/>
                  </a:moveTo>
                  <a:cubicBezTo>
                    <a:pt x="8280262" y="216367"/>
                    <a:pt x="8301436" y="220203"/>
                    <a:pt x="8324535" y="227876"/>
                  </a:cubicBezTo>
                  <a:cubicBezTo>
                    <a:pt x="8386129" y="258568"/>
                    <a:pt x="8416929" y="319951"/>
                    <a:pt x="8386129" y="381334"/>
                  </a:cubicBezTo>
                  <a:cubicBezTo>
                    <a:pt x="8386129" y="442717"/>
                    <a:pt x="8293737" y="473409"/>
                    <a:pt x="8232141" y="442717"/>
                  </a:cubicBezTo>
                  <a:cubicBezTo>
                    <a:pt x="8139751" y="442717"/>
                    <a:pt x="8108952" y="350642"/>
                    <a:pt x="8139751" y="289259"/>
                  </a:cubicBezTo>
                  <a:cubicBezTo>
                    <a:pt x="8162849" y="243222"/>
                    <a:pt x="8203271" y="214449"/>
                    <a:pt x="8261014" y="215887"/>
                  </a:cubicBezTo>
                  <a:close/>
                  <a:moveTo>
                    <a:pt x="19820122" y="51"/>
                  </a:moveTo>
                  <a:cubicBezTo>
                    <a:pt x="19884964" y="-1392"/>
                    <a:pt x="19936837" y="27480"/>
                    <a:pt x="19936837" y="73677"/>
                  </a:cubicBezTo>
                  <a:cubicBezTo>
                    <a:pt x="19967577" y="166070"/>
                    <a:pt x="19936837" y="227664"/>
                    <a:pt x="19844618" y="258461"/>
                  </a:cubicBezTo>
                  <a:cubicBezTo>
                    <a:pt x="19783138" y="289260"/>
                    <a:pt x="19690919" y="258461"/>
                    <a:pt x="19660179" y="166070"/>
                  </a:cubicBezTo>
                  <a:cubicBezTo>
                    <a:pt x="19629439" y="104474"/>
                    <a:pt x="19690919" y="12081"/>
                    <a:pt x="19752398" y="12081"/>
                  </a:cubicBezTo>
                  <a:cubicBezTo>
                    <a:pt x="19775454" y="4382"/>
                    <a:pt x="19798508" y="532"/>
                    <a:pt x="19820122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1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7736" y="3075057"/>
            <a:ext cx="6096542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PPT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中</a:t>
            </a:r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质感的三大常用技法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66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0646" y="987177"/>
            <a:ext cx="9170708" cy="707886"/>
            <a:chOff x="1701152" y="3075057"/>
            <a:chExt cx="9170708" cy="707886"/>
          </a:xfrm>
        </p:grpSpPr>
        <p:sp>
          <p:nvSpPr>
            <p:cNvPr id="4" name="矩形 3"/>
            <p:cNvSpPr/>
            <p:nvPr/>
          </p:nvSpPr>
          <p:spPr>
            <a:xfrm>
              <a:off x="5168251" y="3075057"/>
              <a:ext cx="2236511" cy="70788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柔滑边缘</a:t>
              </a:r>
              <a:endPara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01152" y="3075057"/>
              <a:ext cx="2236510" cy="70788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渐变遮罩</a:t>
              </a:r>
              <a:endPara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635350" y="3075057"/>
              <a:ext cx="2236510" cy="70788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图片纹理</a:t>
              </a:r>
              <a:endPara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10646" y="1971208"/>
            <a:ext cx="2236510" cy="36271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叶子高光"/>
          <p:cNvSpPr/>
          <p:nvPr/>
        </p:nvSpPr>
        <p:spPr>
          <a:xfrm>
            <a:off x="2643863" y="2113207"/>
            <a:ext cx="1036102" cy="50728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531491 w 727226"/>
              <a:gd name="connsiteY0" fmla="*/ 1076857 h 1124732"/>
              <a:gd name="connsiteX1" fmla="*/ 655316 w 727226"/>
              <a:gd name="connsiteY1" fmla="*/ 358918 h 1124732"/>
              <a:gd name="connsiteX2" fmla="*/ 712463 w 727226"/>
              <a:gd name="connsiteY2" fmla="*/ 365893 h 1124732"/>
              <a:gd name="connsiteX3" fmla="*/ 5235 w 727226"/>
              <a:gd name="connsiteY3" fmla="*/ 7676 h 1124732"/>
              <a:gd name="connsiteX4" fmla="*/ 688653 w 727226"/>
              <a:gd name="connsiteY4" fmla="*/ 1089946 h 1124732"/>
              <a:gd name="connsiteX5" fmla="*/ 531491 w 727226"/>
              <a:gd name="connsiteY5" fmla="*/ 1076857 h 1124732"/>
              <a:gd name="connsiteX0" fmla="*/ 534179 w 692235"/>
              <a:gd name="connsiteY0" fmla="*/ 1085899 h 1133774"/>
              <a:gd name="connsiteX1" fmla="*/ 658004 w 692235"/>
              <a:gd name="connsiteY1" fmla="*/ 367960 h 1133774"/>
              <a:gd name="connsiteX2" fmla="*/ 381776 w 692235"/>
              <a:gd name="connsiteY2" fmla="*/ 48704 h 1133774"/>
              <a:gd name="connsiteX3" fmla="*/ 7923 w 692235"/>
              <a:gd name="connsiteY3" fmla="*/ 16718 h 1133774"/>
              <a:gd name="connsiteX4" fmla="*/ 691341 w 692235"/>
              <a:gd name="connsiteY4" fmla="*/ 1098988 h 1133774"/>
              <a:gd name="connsiteX5" fmla="*/ 534179 w 692235"/>
              <a:gd name="connsiteY5" fmla="*/ 1085899 h 1133774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850755 w 991268"/>
              <a:gd name="connsiteY0" fmla="*/ 1181222 h 1193376"/>
              <a:gd name="connsiteX1" fmla="*/ 974580 w 991268"/>
              <a:gd name="connsiteY1" fmla="*/ 463283 h 1193376"/>
              <a:gd name="connsiteX2" fmla="*/ 698352 w 991268"/>
              <a:gd name="connsiteY2" fmla="*/ 144027 h 1193376"/>
              <a:gd name="connsiteX3" fmla="*/ 324499 w 991268"/>
              <a:gd name="connsiteY3" fmla="*/ 112041 h 1193376"/>
              <a:gd name="connsiteX4" fmla="*/ 5411 w 991268"/>
              <a:gd name="connsiteY4" fmla="*/ 915705 h 1193376"/>
              <a:gd name="connsiteX5" fmla="*/ 850755 w 991268"/>
              <a:gd name="connsiteY5" fmla="*/ 1181222 h 1193376"/>
              <a:gd name="connsiteX0" fmla="*/ 985861 w 1024796"/>
              <a:gd name="connsiteY0" fmla="*/ 564478 h 918163"/>
              <a:gd name="connsiteX1" fmla="*/ 973955 w 1024796"/>
              <a:gd name="connsiteY1" fmla="*/ 463283 h 918163"/>
              <a:gd name="connsiteX2" fmla="*/ 697727 w 1024796"/>
              <a:gd name="connsiteY2" fmla="*/ 144027 h 918163"/>
              <a:gd name="connsiteX3" fmla="*/ 323874 w 1024796"/>
              <a:gd name="connsiteY3" fmla="*/ 112041 h 918163"/>
              <a:gd name="connsiteX4" fmla="*/ 4786 w 1024796"/>
              <a:gd name="connsiteY4" fmla="*/ 915705 h 918163"/>
              <a:gd name="connsiteX5" fmla="*/ 985861 w 1024796"/>
              <a:gd name="connsiteY5" fmla="*/ 564478 h 918163"/>
              <a:gd name="connsiteX0" fmla="*/ 985861 w 999548"/>
              <a:gd name="connsiteY0" fmla="*/ 564478 h 918163"/>
              <a:gd name="connsiteX1" fmla="*/ 973955 w 999548"/>
              <a:gd name="connsiteY1" fmla="*/ 463283 h 918163"/>
              <a:gd name="connsiteX2" fmla="*/ 697727 w 999548"/>
              <a:gd name="connsiteY2" fmla="*/ 144027 h 918163"/>
              <a:gd name="connsiteX3" fmla="*/ 323874 w 999548"/>
              <a:gd name="connsiteY3" fmla="*/ 112041 h 918163"/>
              <a:gd name="connsiteX4" fmla="*/ 4786 w 999548"/>
              <a:gd name="connsiteY4" fmla="*/ 915705 h 918163"/>
              <a:gd name="connsiteX5" fmla="*/ 985861 w 999548"/>
              <a:gd name="connsiteY5" fmla="*/ 564478 h 918163"/>
              <a:gd name="connsiteX0" fmla="*/ 985861 w 1132271"/>
              <a:gd name="connsiteY0" fmla="*/ 564478 h 918163"/>
              <a:gd name="connsiteX1" fmla="*/ 973955 w 1132271"/>
              <a:gd name="connsiteY1" fmla="*/ 463283 h 918163"/>
              <a:gd name="connsiteX2" fmla="*/ 697727 w 1132271"/>
              <a:gd name="connsiteY2" fmla="*/ 144027 h 918163"/>
              <a:gd name="connsiteX3" fmla="*/ 323874 w 1132271"/>
              <a:gd name="connsiteY3" fmla="*/ 112041 h 918163"/>
              <a:gd name="connsiteX4" fmla="*/ 4786 w 1132271"/>
              <a:gd name="connsiteY4" fmla="*/ 915705 h 918163"/>
              <a:gd name="connsiteX5" fmla="*/ 985861 w 1132271"/>
              <a:gd name="connsiteY5" fmla="*/ 564478 h 918163"/>
              <a:gd name="connsiteX0" fmla="*/ 1002734 w 1149144"/>
              <a:gd name="connsiteY0" fmla="*/ 564478 h 918163"/>
              <a:gd name="connsiteX1" fmla="*/ 990828 w 1149144"/>
              <a:gd name="connsiteY1" fmla="*/ 463283 h 918163"/>
              <a:gd name="connsiteX2" fmla="*/ 714600 w 1149144"/>
              <a:gd name="connsiteY2" fmla="*/ 144027 h 918163"/>
              <a:gd name="connsiteX3" fmla="*/ 340747 w 1149144"/>
              <a:gd name="connsiteY3" fmla="*/ 112041 h 918163"/>
              <a:gd name="connsiteX4" fmla="*/ 21659 w 1149144"/>
              <a:gd name="connsiteY4" fmla="*/ 915705 h 918163"/>
              <a:gd name="connsiteX5" fmla="*/ 1002734 w 1149144"/>
              <a:gd name="connsiteY5" fmla="*/ 564478 h 918163"/>
              <a:gd name="connsiteX0" fmla="*/ 1002734 w 1021722"/>
              <a:gd name="connsiteY0" fmla="*/ 564478 h 918163"/>
              <a:gd name="connsiteX1" fmla="*/ 990828 w 1021722"/>
              <a:gd name="connsiteY1" fmla="*/ 463283 h 918163"/>
              <a:gd name="connsiteX2" fmla="*/ 714600 w 1021722"/>
              <a:gd name="connsiteY2" fmla="*/ 144027 h 918163"/>
              <a:gd name="connsiteX3" fmla="*/ 340747 w 1021722"/>
              <a:gd name="connsiteY3" fmla="*/ 112041 h 918163"/>
              <a:gd name="connsiteX4" fmla="*/ 21659 w 1021722"/>
              <a:gd name="connsiteY4" fmla="*/ 915705 h 918163"/>
              <a:gd name="connsiteX5" fmla="*/ 1002734 w 1021722"/>
              <a:gd name="connsiteY5" fmla="*/ 564478 h 918163"/>
              <a:gd name="connsiteX0" fmla="*/ 1001204 w 1021319"/>
              <a:gd name="connsiteY0" fmla="*/ 549707 h 918059"/>
              <a:gd name="connsiteX1" fmla="*/ 990939 w 1021319"/>
              <a:gd name="connsiteY1" fmla="*/ 463283 h 918059"/>
              <a:gd name="connsiteX2" fmla="*/ 714711 w 1021319"/>
              <a:gd name="connsiteY2" fmla="*/ 144027 h 918059"/>
              <a:gd name="connsiteX3" fmla="*/ 340858 w 1021319"/>
              <a:gd name="connsiteY3" fmla="*/ 112041 h 918059"/>
              <a:gd name="connsiteX4" fmla="*/ 21770 w 1021319"/>
              <a:gd name="connsiteY4" fmla="*/ 915705 h 918059"/>
              <a:gd name="connsiteX5" fmla="*/ 1001204 w 1021319"/>
              <a:gd name="connsiteY5" fmla="*/ 549707 h 918059"/>
              <a:gd name="connsiteX0" fmla="*/ 1001204 w 1001204"/>
              <a:gd name="connsiteY0" fmla="*/ 549707 h 918059"/>
              <a:gd name="connsiteX1" fmla="*/ 990939 w 1001204"/>
              <a:gd name="connsiteY1" fmla="*/ 463283 h 918059"/>
              <a:gd name="connsiteX2" fmla="*/ 714711 w 1001204"/>
              <a:gd name="connsiteY2" fmla="*/ 144027 h 918059"/>
              <a:gd name="connsiteX3" fmla="*/ 340858 w 1001204"/>
              <a:gd name="connsiteY3" fmla="*/ 112041 h 918059"/>
              <a:gd name="connsiteX4" fmla="*/ 21770 w 1001204"/>
              <a:gd name="connsiteY4" fmla="*/ 915705 h 918059"/>
              <a:gd name="connsiteX5" fmla="*/ 1001204 w 1001204"/>
              <a:gd name="connsiteY5" fmla="*/ 549707 h 918059"/>
              <a:gd name="connsiteX0" fmla="*/ 1135392 w 1135392"/>
              <a:gd name="connsiteY0" fmla="*/ 549707 h 708380"/>
              <a:gd name="connsiteX1" fmla="*/ 1125127 w 1135392"/>
              <a:gd name="connsiteY1" fmla="*/ 463283 h 708380"/>
              <a:gd name="connsiteX2" fmla="*/ 848899 w 1135392"/>
              <a:gd name="connsiteY2" fmla="*/ 144027 h 708380"/>
              <a:gd name="connsiteX3" fmla="*/ 475046 w 1135392"/>
              <a:gd name="connsiteY3" fmla="*/ 112041 h 708380"/>
              <a:gd name="connsiteX4" fmla="*/ 14808 w 1135392"/>
              <a:gd name="connsiteY4" fmla="*/ 702339 h 708380"/>
              <a:gd name="connsiteX5" fmla="*/ 1135392 w 1135392"/>
              <a:gd name="connsiteY5" fmla="*/ 549707 h 708380"/>
              <a:gd name="connsiteX0" fmla="*/ 1721167 w 1721167"/>
              <a:gd name="connsiteY0" fmla="*/ 549707 h 857673"/>
              <a:gd name="connsiteX1" fmla="*/ 1710902 w 1721167"/>
              <a:gd name="connsiteY1" fmla="*/ 463283 h 857673"/>
              <a:gd name="connsiteX2" fmla="*/ 1434674 w 1721167"/>
              <a:gd name="connsiteY2" fmla="*/ 144027 h 857673"/>
              <a:gd name="connsiteX3" fmla="*/ 1060821 w 1721167"/>
              <a:gd name="connsiteY3" fmla="*/ 112041 h 857673"/>
              <a:gd name="connsiteX4" fmla="*/ 5912 w 1721167"/>
              <a:gd name="connsiteY4" fmla="*/ 854819 h 857673"/>
              <a:gd name="connsiteX5" fmla="*/ 1721167 w 1721167"/>
              <a:gd name="connsiteY5" fmla="*/ 549707 h 857673"/>
              <a:gd name="connsiteX0" fmla="*/ 1715255 w 1715255"/>
              <a:gd name="connsiteY0" fmla="*/ 549707 h 893097"/>
              <a:gd name="connsiteX1" fmla="*/ 1704990 w 1715255"/>
              <a:gd name="connsiteY1" fmla="*/ 463283 h 893097"/>
              <a:gd name="connsiteX2" fmla="*/ 1428762 w 1715255"/>
              <a:gd name="connsiteY2" fmla="*/ 144027 h 893097"/>
              <a:gd name="connsiteX3" fmla="*/ 1054909 w 1715255"/>
              <a:gd name="connsiteY3" fmla="*/ 112041 h 893097"/>
              <a:gd name="connsiteX4" fmla="*/ 0 w 1715255"/>
              <a:gd name="connsiteY4" fmla="*/ 854819 h 893097"/>
              <a:gd name="connsiteX5" fmla="*/ 1715255 w 1715255"/>
              <a:gd name="connsiteY5" fmla="*/ 549707 h 893097"/>
              <a:gd name="connsiteX0" fmla="*/ 1855361 w 1855361"/>
              <a:gd name="connsiteY0" fmla="*/ 549707 h 893097"/>
              <a:gd name="connsiteX1" fmla="*/ 1845096 w 1855361"/>
              <a:gd name="connsiteY1" fmla="*/ 463283 h 893097"/>
              <a:gd name="connsiteX2" fmla="*/ 1568868 w 1855361"/>
              <a:gd name="connsiteY2" fmla="*/ 144027 h 893097"/>
              <a:gd name="connsiteX3" fmla="*/ 1195015 w 1855361"/>
              <a:gd name="connsiteY3" fmla="*/ 112041 h 893097"/>
              <a:gd name="connsiteX4" fmla="*/ 221950 w 1855361"/>
              <a:gd name="connsiteY4" fmla="*/ 658584 h 893097"/>
              <a:gd name="connsiteX5" fmla="*/ 140106 w 1855361"/>
              <a:gd name="connsiteY5" fmla="*/ 854819 h 893097"/>
              <a:gd name="connsiteX6" fmla="*/ 1855361 w 1855361"/>
              <a:gd name="connsiteY6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496198 w 1829732"/>
              <a:gd name="connsiteY4" fmla="*/ 460360 h 893097"/>
              <a:gd name="connsiteX5" fmla="*/ 196321 w 1829732"/>
              <a:gd name="connsiteY5" fmla="*/ 658584 h 893097"/>
              <a:gd name="connsiteX6" fmla="*/ 114477 w 1829732"/>
              <a:gd name="connsiteY6" fmla="*/ 854819 h 893097"/>
              <a:gd name="connsiteX7" fmla="*/ 1829732 w 1829732"/>
              <a:gd name="connsiteY7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719835 w 1829732"/>
              <a:gd name="connsiteY4" fmla="*/ 333294 h 893097"/>
              <a:gd name="connsiteX5" fmla="*/ 496198 w 1829732"/>
              <a:gd name="connsiteY5" fmla="*/ 460360 h 893097"/>
              <a:gd name="connsiteX6" fmla="*/ 196321 w 1829732"/>
              <a:gd name="connsiteY6" fmla="*/ 658584 h 893097"/>
              <a:gd name="connsiteX7" fmla="*/ 114477 w 1829732"/>
              <a:gd name="connsiteY7" fmla="*/ 854819 h 893097"/>
              <a:gd name="connsiteX8" fmla="*/ 1829732 w 1829732"/>
              <a:gd name="connsiteY8" fmla="*/ 549707 h 893097"/>
              <a:gd name="connsiteX0" fmla="*/ 2137884 w 2137884"/>
              <a:gd name="connsiteY0" fmla="*/ 549707 h 893097"/>
              <a:gd name="connsiteX1" fmla="*/ 2127619 w 2137884"/>
              <a:gd name="connsiteY1" fmla="*/ 463283 h 893097"/>
              <a:gd name="connsiteX2" fmla="*/ 1851391 w 2137884"/>
              <a:gd name="connsiteY2" fmla="*/ 144027 h 893097"/>
              <a:gd name="connsiteX3" fmla="*/ 1477538 w 2137884"/>
              <a:gd name="connsiteY3" fmla="*/ 112041 h 893097"/>
              <a:gd name="connsiteX4" fmla="*/ 1027987 w 2137884"/>
              <a:gd name="connsiteY4" fmla="*/ 333294 h 893097"/>
              <a:gd name="connsiteX5" fmla="*/ 804350 w 2137884"/>
              <a:gd name="connsiteY5" fmla="*/ 460360 h 893097"/>
              <a:gd name="connsiteX6" fmla="*/ 11778 w 2137884"/>
              <a:gd name="connsiteY6" fmla="*/ 811144 h 893097"/>
              <a:gd name="connsiteX7" fmla="*/ 422629 w 2137884"/>
              <a:gd name="connsiteY7" fmla="*/ 854819 h 893097"/>
              <a:gd name="connsiteX8" fmla="*/ 2137884 w 2137884"/>
              <a:gd name="connsiteY8" fmla="*/ 549707 h 893097"/>
              <a:gd name="connsiteX0" fmla="*/ 2342858 w 2342858"/>
              <a:gd name="connsiteY0" fmla="*/ 549707 h 893097"/>
              <a:gd name="connsiteX1" fmla="*/ 2332593 w 2342858"/>
              <a:gd name="connsiteY1" fmla="*/ 463283 h 893097"/>
              <a:gd name="connsiteX2" fmla="*/ 2056365 w 2342858"/>
              <a:gd name="connsiteY2" fmla="*/ 144027 h 893097"/>
              <a:gd name="connsiteX3" fmla="*/ 1682512 w 2342858"/>
              <a:gd name="connsiteY3" fmla="*/ 112041 h 893097"/>
              <a:gd name="connsiteX4" fmla="*/ 1232961 w 2342858"/>
              <a:gd name="connsiteY4" fmla="*/ 333294 h 893097"/>
              <a:gd name="connsiteX5" fmla="*/ 13930 w 2342858"/>
              <a:gd name="connsiteY5" fmla="*/ 757978 h 893097"/>
              <a:gd name="connsiteX6" fmla="*/ 216752 w 2342858"/>
              <a:gd name="connsiteY6" fmla="*/ 811144 h 893097"/>
              <a:gd name="connsiteX7" fmla="*/ 627603 w 2342858"/>
              <a:gd name="connsiteY7" fmla="*/ 854819 h 893097"/>
              <a:gd name="connsiteX8" fmla="*/ 2342858 w 2342858"/>
              <a:gd name="connsiteY8" fmla="*/ 549707 h 893097"/>
              <a:gd name="connsiteX0" fmla="*/ 2543256 w 2543256"/>
              <a:gd name="connsiteY0" fmla="*/ 549707 h 893097"/>
              <a:gd name="connsiteX1" fmla="*/ 2532991 w 2543256"/>
              <a:gd name="connsiteY1" fmla="*/ 463283 h 893097"/>
              <a:gd name="connsiteX2" fmla="*/ 2256763 w 2543256"/>
              <a:gd name="connsiteY2" fmla="*/ 144027 h 893097"/>
              <a:gd name="connsiteX3" fmla="*/ 1882910 w 2543256"/>
              <a:gd name="connsiteY3" fmla="*/ 112041 h 893097"/>
              <a:gd name="connsiteX4" fmla="*/ 20300 w 2543256"/>
              <a:gd name="connsiteY4" fmla="*/ 605902 h 893097"/>
              <a:gd name="connsiteX5" fmla="*/ 214328 w 2543256"/>
              <a:gd name="connsiteY5" fmla="*/ 757978 h 893097"/>
              <a:gd name="connsiteX6" fmla="*/ 417150 w 2543256"/>
              <a:gd name="connsiteY6" fmla="*/ 811144 h 893097"/>
              <a:gd name="connsiteX7" fmla="*/ 828001 w 2543256"/>
              <a:gd name="connsiteY7" fmla="*/ 854819 h 893097"/>
              <a:gd name="connsiteX8" fmla="*/ 2543256 w 2543256"/>
              <a:gd name="connsiteY8" fmla="*/ 549707 h 893097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73659"/>
              <a:gd name="connsiteX1" fmla="*/ 2532991 w 2543256"/>
              <a:gd name="connsiteY1" fmla="*/ 463283 h 873659"/>
              <a:gd name="connsiteX2" fmla="*/ 2256763 w 2543256"/>
              <a:gd name="connsiteY2" fmla="*/ 144027 h 873659"/>
              <a:gd name="connsiteX3" fmla="*/ 1882910 w 2543256"/>
              <a:gd name="connsiteY3" fmla="*/ 112041 h 873659"/>
              <a:gd name="connsiteX4" fmla="*/ 20300 w 2543256"/>
              <a:gd name="connsiteY4" fmla="*/ 605902 h 873659"/>
              <a:gd name="connsiteX5" fmla="*/ 214328 w 2543256"/>
              <a:gd name="connsiteY5" fmla="*/ 757978 h 873659"/>
              <a:gd name="connsiteX6" fmla="*/ 417150 w 2543256"/>
              <a:gd name="connsiteY6" fmla="*/ 811144 h 873659"/>
              <a:gd name="connsiteX7" fmla="*/ 800490 w 2543256"/>
              <a:gd name="connsiteY7" fmla="*/ 864823 h 873659"/>
              <a:gd name="connsiteX8" fmla="*/ 2543256 w 2543256"/>
              <a:gd name="connsiteY8" fmla="*/ 549707 h 873659"/>
              <a:gd name="connsiteX0" fmla="*/ 2543256 w 2543256"/>
              <a:gd name="connsiteY0" fmla="*/ 549707 h 864823"/>
              <a:gd name="connsiteX1" fmla="*/ 2532991 w 2543256"/>
              <a:gd name="connsiteY1" fmla="*/ 463283 h 864823"/>
              <a:gd name="connsiteX2" fmla="*/ 2256763 w 2543256"/>
              <a:gd name="connsiteY2" fmla="*/ 144027 h 864823"/>
              <a:gd name="connsiteX3" fmla="*/ 1882910 w 2543256"/>
              <a:gd name="connsiteY3" fmla="*/ 112041 h 864823"/>
              <a:gd name="connsiteX4" fmla="*/ 20300 w 2543256"/>
              <a:gd name="connsiteY4" fmla="*/ 605902 h 864823"/>
              <a:gd name="connsiteX5" fmla="*/ 214328 w 2543256"/>
              <a:gd name="connsiteY5" fmla="*/ 757978 h 864823"/>
              <a:gd name="connsiteX6" fmla="*/ 417150 w 2543256"/>
              <a:gd name="connsiteY6" fmla="*/ 811144 h 864823"/>
              <a:gd name="connsiteX7" fmla="*/ 800490 w 2543256"/>
              <a:gd name="connsiteY7" fmla="*/ 864823 h 864823"/>
              <a:gd name="connsiteX8" fmla="*/ 2543256 w 2543256"/>
              <a:gd name="connsiteY8" fmla="*/ 549707 h 864823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1215 w 2541215"/>
              <a:gd name="connsiteY0" fmla="*/ 549707 h 866136"/>
              <a:gd name="connsiteX1" fmla="*/ 2530950 w 2541215"/>
              <a:gd name="connsiteY1" fmla="*/ 463283 h 866136"/>
              <a:gd name="connsiteX2" fmla="*/ 2254722 w 2541215"/>
              <a:gd name="connsiteY2" fmla="*/ 144027 h 866136"/>
              <a:gd name="connsiteX3" fmla="*/ 1880869 w 2541215"/>
              <a:gd name="connsiteY3" fmla="*/ 112041 h 866136"/>
              <a:gd name="connsiteX4" fmla="*/ 18259 w 2541215"/>
              <a:gd name="connsiteY4" fmla="*/ 605902 h 866136"/>
              <a:gd name="connsiteX5" fmla="*/ 212287 w 2541215"/>
              <a:gd name="connsiteY5" fmla="*/ 757978 h 866136"/>
              <a:gd name="connsiteX6" fmla="*/ 415109 w 2541215"/>
              <a:gd name="connsiteY6" fmla="*/ 811144 h 866136"/>
              <a:gd name="connsiteX7" fmla="*/ 778754 w 2541215"/>
              <a:gd name="connsiteY7" fmla="*/ 866136 h 866136"/>
              <a:gd name="connsiteX8" fmla="*/ 2541215 w 2541215"/>
              <a:gd name="connsiteY8" fmla="*/ 549707 h 866136"/>
              <a:gd name="connsiteX0" fmla="*/ 2558963 w 2558963"/>
              <a:gd name="connsiteY0" fmla="*/ 549707 h 866136"/>
              <a:gd name="connsiteX1" fmla="*/ 2548698 w 2558963"/>
              <a:gd name="connsiteY1" fmla="*/ 463283 h 866136"/>
              <a:gd name="connsiteX2" fmla="*/ 2272470 w 2558963"/>
              <a:gd name="connsiteY2" fmla="*/ 144027 h 866136"/>
              <a:gd name="connsiteX3" fmla="*/ 1898617 w 2558963"/>
              <a:gd name="connsiteY3" fmla="*/ 112041 h 866136"/>
              <a:gd name="connsiteX4" fmla="*/ 17625 w 2558963"/>
              <a:gd name="connsiteY4" fmla="*/ 634788 h 866136"/>
              <a:gd name="connsiteX5" fmla="*/ 230035 w 2558963"/>
              <a:gd name="connsiteY5" fmla="*/ 757978 h 866136"/>
              <a:gd name="connsiteX6" fmla="*/ 432857 w 2558963"/>
              <a:gd name="connsiteY6" fmla="*/ 811144 h 866136"/>
              <a:gd name="connsiteX7" fmla="*/ 796502 w 2558963"/>
              <a:gd name="connsiteY7" fmla="*/ 866136 h 866136"/>
              <a:gd name="connsiteX8" fmla="*/ 2558963 w 2558963"/>
              <a:gd name="connsiteY8" fmla="*/ 549707 h 866136"/>
              <a:gd name="connsiteX0" fmla="*/ 2541472 w 2541472"/>
              <a:gd name="connsiteY0" fmla="*/ 549707 h 866136"/>
              <a:gd name="connsiteX1" fmla="*/ 2531207 w 2541472"/>
              <a:gd name="connsiteY1" fmla="*/ 463283 h 866136"/>
              <a:gd name="connsiteX2" fmla="*/ 2254979 w 2541472"/>
              <a:gd name="connsiteY2" fmla="*/ 144027 h 866136"/>
              <a:gd name="connsiteX3" fmla="*/ 1881126 w 2541472"/>
              <a:gd name="connsiteY3" fmla="*/ 112041 h 866136"/>
              <a:gd name="connsiteX4" fmla="*/ 134 w 2541472"/>
              <a:gd name="connsiteY4" fmla="*/ 634788 h 866136"/>
              <a:gd name="connsiteX5" fmla="*/ 212544 w 2541472"/>
              <a:gd name="connsiteY5" fmla="*/ 757978 h 866136"/>
              <a:gd name="connsiteX6" fmla="*/ 415366 w 2541472"/>
              <a:gd name="connsiteY6" fmla="*/ 811144 h 866136"/>
              <a:gd name="connsiteX7" fmla="*/ 779011 w 2541472"/>
              <a:gd name="connsiteY7" fmla="*/ 866136 h 866136"/>
              <a:gd name="connsiteX8" fmla="*/ 2541472 w 2541472"/>
              <a:gd name="connsiteY8" fmla="*/ 549707 h 866136"/>
              <a:gd name="connsiteX0" fmla="*/ 2546723 w 2546723"/>
              <a:gd name="connsiteY0" fmla="*/ 549707 h 866136"/>
              <a:gd name="connsiteX1" fmla="*/ 2536458 w 2546723"/>
              <a:gd name="connsiteY1" fmla="*/ 463283 h 866136"/>
              <a:gd name="connsiteX2" fmla="*/ 2260230 w 2546723"/>
              <a:gd name="connsiteY2" fmla="*/ 144027 h 866136"/>
              <a:gd name="connsiteX3" fmla="*/ 1886377 w 2546723"/>
              <a:gd name="connsiteY3" fmla="*/ 112041 h 866136"/>
              <a:gd name="connsiteX4" fmla="*/ 133 w 2546723"/>
              <a:gd name="connsiteY4" fmla="*/ 637414 h 866136"/>
              <a:gd name="connsiteX5" fmla="*/ 217795 w 2546723"/>
              <a:gd name="connsiteY5" fmla="*/ 757978 h 866136"/>
              <a:gd name="connsiteX6" fmla="*/ 420617 w 2546723"/>
              <a:gd name="connsiteY6" fmla="*/ 811144 h 866136"/>
              <a:gd name="connsiteX7" fmla="*/ 784262 w 2546723"/>
              <a:gd name="connsiteY7" fmla="*/ 866136 h 866136"/>
              <a:gd name="connsiteX8" fmla="*/ 2546723 w 2546723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993646 h 1310075"/>
              <a:gd name="connsiteX1" fmla="*/ 2536331 w 2546596"/>
              <a:gd name="connsiteY1" fmla="*/ 907222 h 1310075"/>
              <a:gd name="connsiteX2" fmla="*/ 1586651 w 2546596"/>
              <a:gd name="connsiteY2" fmla="*/ 56829 h 1310075"/>
              <a:gd name="connsiteX3" fmla="*/ 1886250 w 2546596"/>
              <a:gd name="connsiteY3" fmla="*/ 555980 h 1310075"/>
              <a:gd name="connsiteX4" fmla="*/ 6 w 2546596"/>
              <a:gd name="connsiteY4" fmla="*/ 1081353 h 1310075"/>
              <a:gd name="connsiteX5" fmla="*/ 217668 w 2546596"/>
              <a:gd name="connsiteY5" fmla="*/ 1201917 h 1310075"/>
              <a:gd name="connsiteX6" fmla="*/ 420490 w 2546596"/>
              <a:gd name="connsiteY6" fmla="*/ 1255083 h 1310075"/>
              <a:gd name="connsiteX7" fmla="*/ 784135 w 2546596"/>
              <a:gd name="connsiteY7" fmla="*/ 1310075 h 1310075"/>
              <a:gd name="connsiteX8" fmla="*/ 2546596 w 2546596"/>
              <a:gd name="connsiteY8" fmla="*/ 993646 h 1310075"/>
              <a:gd name="connsiteX0" fmla="*/ 2566086 w 2566086"/>
              <a:gd name="connsiteY0" fmla="*/ 1034749 h 1351178"/>
              <a:gd name="connsiteX1" fmla="*/ 2555821 w 2566086"/>
              <a:gd name="connsiteY1" fmla="*/ 948325 h 1351178"/>
              <a:gd name="connsiteX2" fmla="*/ 1606141 w 2566086"/>
              <a:gd name="connsiteY2" fmla="*/ 97932 h 1351178"/>
              <a:gd name="connsiteX3" fmla="*/ 932411 w 2566086"/>
              <a:gd name="connsiteY3" fmla="*/ 233673 h 1351178"/>
              <a:gd name="connsiteX4" fmla="*/ 19496 w 2566086"/>
              <a:gd name="connsiteY4" fmla="*/ 1122456 h 1351178"/>
              <a:gd name="connsiteX5" fmla="*/ 237158 w 2566086"/>
              <a:gd name="connsiteY5" fmla="*/ 1243020 h 1351178"/>
              <a:gd name="connsiteX6" fmla="*/ 439980 w 2566086"/>
              <a:gd name="connsiteY6" fmla="*/ 1296186 h 1351178"/>
              <a:gd name="connsiteX7" fmla="*/ 803625 w 2566086"/>
              <a:gd name="connsiteY7" fmla="*/ 1351178 h 1351178"/>
              <a:gd name="connsiteX8" fmla="*/ 2566086 w 2566086"/>
              <a:gd name="connsiteY8" fmla="*/ 1034749 h 1351178"/>
              <a:gd name="connsiteX0" fmla="*/ 2566086 w 2566086"/>
              <a:gd name="connsiteY0" fmla="*/ 1029458 h 1345887"/>
              <a:gd name="connsiteX1" fmla="*/ 2555821 w 2566086"/>
              <a:gd name="connsiteY1" fmla="*/ 943034 h 1345887"/>
              <a:gd name="connsiteX2" fmla="*/ 1274604 w 2566086"/>
              <a:gd name="connsiteY2" fmla="*/ 99206 h 1345887"/>
              <a:gd name="connsiteX3" fmla="*/ 932411 w 2566086"/>
              <a:gd name="connsiteY3" fmla="*/ 228382 h 1345887"/>
              <a:gd name="connsiteX4" fmla="*/ 19496 w 2566086"/>
              <a:gd name="connsiteY4" fmla="*/ 1117165 h 1345887"/>
              <a:gd name="connsiteX5" fmla="*/ 237158 w 2566086"/>
              <a:gd name="connsiteY5" fmla="*/ 1237729 h 1345887"/>
              <a:gd name="connsiteX6" fmla="*/ 439980 w 2566086"/>
              <a:gd name="connsiteY6" fmla="*/ 1290895 h 1345887"/>
              <a:gd name="connsiteX7" fmla="*/ 803625 w 2566086"/>
              <a:gd name="connsiteY7" fmla="*/ 1345887 h 1345887"/>
              <a:gd name="connsiteX8" fmla="*/ 2566086 w 2566086"/>
              <a:gd name="connsiteY8" fmla="*/ 1029458 h 1345887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57650 h 1374079"/>
              <a:gd name="connsiteX1" fmla="*/ 2539256 w 2549521"/>
              <a:gd name="connsiteY1" fmla="*/ 971226 h 1374079"/>
              <a:gd name="connsiteX2" fmla="*/ 1258039 w 2549521"/>
              <a:gd name="connsiteY2" fmla="*/ 127398 h 1374079"/>
              <a:gd name="connsiteX3" fmla="*/ 1071513 w 2549521"/>
              <a:gd name="connsiteY3" fmla="*/ 8275 h 1374079"/>
              <a:gd name="connsiteX4" fmla="*/ 869890 w 2549521"/>
              <a:gd name="connsiteY4" fmla="*/ 174510 h 1374079"/>
              <a:gd name="connsiteX5" fmla="*/ 2931 w 2549521"/>
              <a:gd name="connsiteY5" fmla="*/ 1145357 h 1374079"/>
              <a:gd name="connsiteX6" fmla="*/ 220593 w 2549521"/>
              <a:gd name="connsiteY6" fmla="*/ 1265921 h 1374079"/>
              <a:gd name="connsiteX7" fmla="*/ 423415 w 2549521"/>
              <a:gd name="connsiteY7" fmla="*/ 1319087 h 1374079"/>
              <a:gd name="connsiteX8" fmla="*/ 787060 w 2549521"/>
              <a:gd name="connsiteY8" fmla="*/ 1374079 h 1374079"/>
              <a:gd name="connsiteX9" fmla="*/ 2549521 w 2549521"/>
              <a:gd name="connsiteY9" fmla="*/ 1057650 h 1374079"/>
              <a:gd name="connsiteX0" fmla="*/ 2549521 w 2549521"/>
              <a:gd name="connsiteY0" fmla="*/ 994784 h 1311213"/>
              <a:gd name="connsiteX1" fmla="*/ 2539256 w 2549521"/>
              <a:gd name="connsiteY1" fmla="*/ 908360 h 1311213"/>
              <a:gd name="connsiteX2" fmla="*/ 1258039 w 2549521"/>
              <a:gd name="connsiteY2" fmla="*/ 64532 h 1311213"/>
              <a:gd name="connsiteX3" fmla="*/ 1229075 w 2549521"/>
              <a:gd name="connsiteY3" fmla="*/ 100345 h 1311213"/>
              <a:gd name="connsiteX4" fmla="*/ 869890 w 2549521"/>
              <a:gd name="connsiteY4" fmla="*/ 111644 h 1311213"/>
              <a:gd name="connsiteX5" fmla="*/ 2931 w 2549521"/>
              <a:gd name="connsiteY5" fmla="*/ 1082491 h 1311213"/>
              <a:gd name="connsiteX6" fmla="*/ 220593 w 2549521"/>
              <a:gd name="connsiteY6" fmla="*/ 1203055 h 1311213"/>
              <a:gd name="connsiteX7" fmla="*/ 423415 w 2549521"/>
              <a:gd name="connsiteY7" fmla="*/ 1256221 h 1311213"/>
              <a:gd name="connsiteX8" fmla="*/ 787060 w 2549521"/>
              <a:gd name="connsiteY8" fmla="*/ 1311213 h 1311213"/>
              <a:gd name="connsiteX9" fmla="*/ 2549521 w 2549521"/>
              <a:gd name="connsiteY9" fmla="*/ 994784 h 1311213"/>
              <a:gd name="connsiteX0" fmla="*/ 2549521 w 2549521"/>
              <a:gd name="connsiteY0" fmla="*/ 994299 h 1310728"/>
              <a:gd name="connsiteX1" fmla="*/ 2539256 w 2549521"/>
              <a:gd name="connsiteY1" fmla="*/ 907875 h 1310728"/>
              <a:gd name="connsiteX2" fmla="*/ 1258039 w 2549521"/>
              <a:gd name="connsiteY2" fmla="*/ 64047 h 1310728"/>
              <a:gd name="connsiteX3" fmla="*/ 1229075 w 2549521"/>
              <a:gd name="connsiteY3" fmla="*/ 99860 h 1310728"/>
              <a:gd name="connsiteX4" fmla="*/ 869890 w 2549521"/>
              <a:gd name="connsiteY4" fmla="*/ 111159 h 1310728"/>
              <a:gd name="connsiteX5" fmla="*/ 2931 w 2549521"/>
              <a:gd name="connsiteY5" fmla="*/ 1082006 h 1310728"/>
              <a:gd name="connsiteX6" fmla="*/ 220593 w 2549521"/>
              <a:gd name="connsiteY6" fmla="*/ 1202570 h 1310728"/>
              <a:gd name="connsiteX7" fmla="*/ 423415 w 2549521"/>
              <a:gd name="connsiteY7" fmla="*/ 1255736 h 1310728"/>
              <a:gd name="connsiteX8" fmla="*/ 787060 w 2549521"/>
              <a:gd name="connsiteY8" fmla="*/ 1310728 h 1310728"/>
              <a:gd name="connsiteX9" fmla="*/ 2549521 w 2549521"/>
              <a:gd name="connsiteY9" fmla="*/ 994299 h 1310728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90863 h 1307292"/>
              <a:gd name="connsiteX1" fmla="*/ 2539256 w 2549521"/>
              <a:gd name="connsiteY1" fmla="*/ 904439 h 1307292"/>
              <a:gd name="connsiteX2" fmla="*/ 1258039 w 2549521"/>
              <a:gd name="connsiteY2" fmla="*/ 60611 h 1307292"/>
              <a:gd name="connsiteX3" fmla="*/ 1223823 w 2549521"/>
              <a:gd name="connsiteY3" fmla="*/ 96424 h 1307292"/>
              <a:gd name="connsiteX4" fmla="*/ 1015053 w 2549521"/>
              <a:gd name="connsiteY4" fmla="*/ 22895 h 1307292"/>
              <a:gd name="connsiteX5" fmla="*/ 869890 w 2549521"/>
              <a:gd name="connsiteY5" fmla="*/ 107723 h 1307292"/>
              <a:gd name="connsiteX6" fmla="*/ 2931 w 2549521"/>
              <a:gd name="connsiteY6" fmla="*/ 1078570 h 1307292"/>
              <a:gd name="connsiteX7" fmla="*/ 220593 w 2549521"/>
              <a:gd name="connsiteY7" fmla="*/ 1199134 h 1307292"/>
              <a:gd name="connsiteX8" fmla="*/ 423415 w 2549521"/>
              <a:gd name="connsiteY8" fmla="*/ 1252300 h 1307292"/>
              <a:gd name="connsiteX9" fmla="*/ 787060 w 2549521"/>
              <a:gd name="connsiteY9" fmla="*/ 1307292 h 1307292"/>
              <a:gd name="connsiteX10" fmla="*/ 2549521 w 2549521"/>
              <a:gd name="connsiteY10" fmla="*/ 990863 h 1307292"/>
              <a:gd name="connsiteX0" fmla="*/ 2549521 w 2549521"/>
              <a:gd name="connsiteY0" fmla="*/ 958188 h 1274617"/>
              <a:gd name="connsiteX1" fmla="*/ 2539256 w 2549521"/>
              <a:gd name="connsiteY1" fmla="*/ 871764 h 1274617"/>
              <a:gd name="connsiteX2" fmla="*/ 1258039 w 2549521"/>
              <a:gd name="connsiteY2" fmla="*/ 27936 h 1274617"/>
              <a:gd name="connsiteX3" fmla="*/ 1223823 w 2549521"/>
              <a:gd name="connsiteY3" fmla="*/ 63749 h 1274617"/>
              <a:gd name="connsiteX4" fmla="*/ 1033435 w 2549521"/>
              <a:gd name="connsiteY4" fmla="*/ 86070 h 1274617"/>
              <a:gd name="connsiteX5" fmla="*/ 869890 w 2549521"/>
              <a:gd name="connsiteY5" fmla="*/ 75048 h 1274617"/>
              <a:gd name="connsiteX6" fmla="*/ 2931 w 2549521"/>
              <a:gd name="connsiteY6" fmla="*/ 1045895 h 1274617"/>
              <a:gd name="connsiteX7" fmla="*/ 220593 w 2549521"/>
              <a:gd name="connsiteY7" fmla="*/ 1166459 h 1274617"/>
              <a:gd name="connsiteX8" fmla="*/ 423415 w 2549521"/>
              <a:gd name="connsiteY8" fmla="*/ 1219625 h 1274617"/>
              <a:gd name="connsiteX9" fmla="*/ 787060 w 2549521"/>
              <a:gd name="connsiteY9" fmla="*/ 1274617 h 1274617"/>
              <a:gd name="connsiteX10" fmla="*/ 2549521 w 2549521"/>
              <a:gd name="connsiteY10" fmla="*/ 958188 h 1274617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62740 h 1279169"/>
              <a:gd name="connsiteX1" fmla="*/ 2539256 w 2549521"/>
              <a:gd name="connsiteY1" fmla="*/ 876316 h 1279169"/>
              <a:gd name="connsiteX2" fmla="*/ 1258039 w 2549521"/>
              <a:gd name="connsiteY2" fmla="*/ 32488 h 1279169"/>
              <a:gd name="connsiteX3" fmla="*/ 1223823 w 2549521"/>
              <a:gd name="connsiteY3" fmla="*/ 68301 h 1279169"/>
              <a:gd name="connsiteX4" fmla="*/ 1033435 w 2549521"/>
              <a:gd name="connsiteY4" fmla="*/ 90622 h 1279169"/>
              <a:gd name="connsiteX5" fmla="*/ 869890 w 2549521"/>
              <a:gd name="connsiteY5" fmla="*/ 79600 h 1279169"/>
              <a:gd name="connsiteX6" fmla="*/ 2931 w 2549521"/>
              <a:gd name="connsiteY6" fmla="*/ 1050447 h 1279169"/>
              <a:gd name="connsiteX7" fmla="*/ 220593 w 2549521"/>
              <a:gd name="connsiteY7" fmla="*/ 1171011 h 1279169"/>
              <a:gd name="connsiteX8" fmla="*/ 423415 w 2549521"/>
              <a:gd name="connsiteY8" fmla="*/ 1224177 h 1279169"/>
              <a:gd name="connsiteX9" fmla="*/ 787060 w 2549521"/>
              <a:gd name="connsiteY9" fmla="*/ 1279169 h 1279169"/>
              <a:gd name="connsiteX10" fmla="*/ 2549521 w 2549521"/>
              <a:gd name="connsiteY10" fmla="*/ 962740 h 1279169"/>
              <a:gd name="connsiteX0" fmla="*/ 2549558 w 2549558"/>
              <a:gd name="connsiteY0" fmla="*/ 966624 h 1283053"/>
              <a:gd name="connsiteX1" fmla="*/ 2539293 w 2549558"/>
              <a:gd name="connsiteY1" fmla="*/ 880200 h 1283053"/>
              <a:gd name="connsiteX2" fmla="*/ 1258076 w 2549558"/>
              <a:gd name="connsiteY2" fmla="*/ 36372 h 1283053"/>
              <a:gd name="connsiteX3" fmla="*/ 1223860 w 2549558"/>
              <a:gd name="connsiteY3" fmla="*/ 72185 h 1283053"/>
              <a:gd name="connsiteX4" fmla="*/ 1033472 w 2549558"/>
              <a:gd name="connsiteY4" fmla="*/ 94506 h 1283053"/>
              <a:gd name="connsiteX5" fmla="*/ 859423 w 2549558"/>
              <a:gd name="connsiteY5" fmla="*/ 78232 h 1283053"/>
              <a:gd name="connsiteX6" fmla="*/ 2968 w 2549558"/>
              <a:gd name="connsiteY6" fmla="*/ 1054331 h 1283053"/>
              <a:gd name="connsiteX7" fmla="*/ 220630 w 2549558"/>
              <a:gd name="connsiteY7" fmla="*/ 1174895 h 1283053"/>
              <a:gd name="connsiteX8" fmla="*/ 423452 w 2549558"/>
              <a:gd name="connsiteY8" fmla="*/ 1228061 h 1283053"/>
              <a:gd name="connsiteX9" fmla="*/ 787097 w 2549558"/>
              <a:gd name="connsiteY9" fmla="*/ 1283053 h 1283053"/>
              <a:gd name="connsiteX10" fmla="*/ 2549558 w 2549558"/>
              <a:gd name="connsiteY10" fmla="*/ 966624 h 1283053"/>
              <a:gd name="connsiteX0" fmla="*/ 2549558 w 2549558"/>
              <a:gd name="connsiteY0" fmla="*/ 930459 h 1246888"/>
              <a:gd name="connsiteX1" fmla="*/ 2539293 w 2549558"/>
              <a:gd name="connsiteY1" fmla="*/ 844035 h 1246888"/>
              <a:gd name="connsiteX2" fmla="*/ 1258076 w 2549558"/>
              <a:gd name="connsiteY2" fmla="*/ 207 h 1246888"/>
              <a:gd name="connsiteX3" fmla="*/ 1223860 w 2549558"/>
              <a:gd name="connsiteY3" fmla="*/ 36020 h 1246888"/>
              <a:gd name="connsiteX4" fmla="*/ 1033472 w 2549558"/>
              <a:gd name="connsiteY4" fmla="*/ 58341 h 1246888"/>
              <a:gd name="connsiteX5" fmla="*/ 859423 w 2549558"/>
              <a:gd name="connsiteY5" fmla="*/ 42067 h 1246888"/>
              <a:gd name="connsiteX6" fmla="*/ 2968 w 2549558"/>
              <a:gd name="connsiteY6" fmla="*/ 1018166 h 1246888"/>
              <a:gd name="connsiteX7" fmla="*/ 220630 w 2549558"/>
              <a:gd name="connsiteY7" fmla="*/ 1138730 h 1246888"/>
              <a:gd name="connsiteX8" fmla="*/ 423452 w 2549558"/>
              <a:gd name="connsiteY8" fmla="*/ 1191896 h 1246888"/>
              <a:gd name="connsiteX9" fmla="*/ 787097 w 2549558"/>
              <a:gd name="connsiteY9" fmla="*/ 1246888 h 1246888"/>
              <a:gd name="connsiteX10" fmla="*/ 2549558 w 2549558"/>
              <a:gd name="connsiteY10" fmla="*/ 930459 h 1246888"/>
              <a:gd name="connsiteX0" fmla="*/ 2549028 w 2549028"/>
              <a:gd name="connsiteY0" fmla="*/ 930459 h 1246888"/>
              <a:gd name="connsiteX1" fmla="*/ 2538763 w 2549028"/>
              <a:gd name="connsiteY1" fmla="*/ 844035 h 1246888"/>
              <a:gd name="connsiteX2" fmla="*/ 1257546 w 2549028"/>
              <a:gd name="connsiteY2" fmla="*/ 207 h 1246888"/>
              <a:gd name="connsiteX3" fmla="*/ 1223330 w 2549028"/>
              <a:gd name="connsiteY3" fmla="*/ 36020 h 1246888"/>
              <a:gd name="connsiteX4" fmla="*/ 1032942 w 2549028"/>
              <a:gd name="connsiteY4" fmla="*/ 58341 h 1246888"/>
              <a:gd name="connsiteX5" fmla="*/ 858893 w 2549028"/>
              <a:gd name="connsiteY5" fmla="*/ 42067 h 1246888"/>
              <a:gd name="connsiteX6" fmla="*/ 2438 w 2549028"/>
              <a:gd name="connsiteY6" fmla="*/ 1018166 h 1246888"/>
              <a:gd name="connsiteX7" fmla="*/ 220100 w 2549028"/>
              <a:gd name="connsiteY7" fmla="*/ 1138730 h 1246888"/>
              <a:gd name="connsiteX8" fmla="*/ 422922 w 2549028"/>
              <a:gd name="connsiteY8" fmla="*/ 1191896 h 1246888"/>
              <a:gd name="connsiteX9" fmla="*/ 786567 w 2549028"/>
              <a:gd name="connsiteY9" fmla="*/ 1246888 h 1246888"/>
              <a:gd name="connsiteX10" fmla="*/ 2549028 w 2549028"/>
              <a:gd name="connsiteY10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772824 w 2546590"/>
              <a:gd name="connsiteY6" fmla="*/ 163054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703890 w 2546590"/>
              <a:gd name="connsiteY7" fmla="*/ 261531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533198 w 2546590"/>
              <a:gd name="connsiteY8" fmla="*/ 323899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93690 w 2546590"/>
              <a:gd name="connsiteY9" fmla="*/ 463407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351016 w 2546590"/>
              <a:gd name="connsiteY10" fmla="*/ 501157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213151 w 2546592"/>
              <a:gd name="connsiteY11" fmla="*/ 691544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90055 w 2546592"/>
              <a:gd name="connsiteY11" fmla="*/ 658719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690 w 2546690"/>
              <a:gd name="connsiteY0" fmla="*/ 930459 h 1246888"/>
              <a:gd name="connsiteX1" fmla="*/ 2536425 w 2546690"/>
              <a:gd name="connsiteY1" fmla="*/ 844035 h 1246888"/>
              <a:gd name="connsiteX2" fmla="*/ 1255208 w 2546690"/>
              <a:gd name="connsiteY2" fmla="*/ 207 h 1246888"/>
              <a:gd name="connsiteX3" fmla="*/ 1220992 w 2546690"/>
              <a:gd name="connsiteY3" fmla="*/ 36020 h 1246888"/>
              <a:gd name="connsiteX4" fmla="*/ 1030604 w 2546690"/>
              <a:gd name="connsiteY4" fmla="*/ 58341 h 1246888"/>
              <a:gd name="connsiteX5" fmla="*/ 856555 w 2546690"/>
              <a:gd name="connsiteY5" fmla="*/ 42067 h 1246888"/>
              <a:gd name="connsiteX6" fmla="*/ 687578 w 2546690"/>
              <a:gd name="connsiteY6" fmla="*/ 92479 h 1246888"/>
              <a:gd name="connsiteX7" fmla="*/ 571047 w 2546690"/>
              <a:gd name="connsiteY7" fmla="*/ 149925 h 1246888"/>
              <a:gd name="connsiteX8" fmla="*/ 424974 w 2546690"/>
              <a:gd name="connsiteY8" fmla="*/ 263172 h 1246888"/>
              <a:gd name="connsiteX9" fmla="*/ 328139 w 2546690"/>
              <a:gd name="connsiteY9" fmla="*/ 358366 h 1246888"/>
              <a:gd name="connsiteX10" fmla="*/ 229662 w 2546690"/>
              <a:gd name="connsiteY10" fmla="*/ 471614 h 1246888"/>
              <a:gd name="connsiteX11" fmla="*/ 90153 w 2546690"/>
              <a:gd name="connsiteY11" fmla="*/ 658719 h 1246888"/>
              <a:gd name="connsiteX12" fmla="*/ 100 w 2546690"/>
              <a:gd name="connsiteY12" fmla="*/ 1018166 h 1246888"/>
              <a:gd name="connsiteX13" fmla="*/ 217762 w 2546690"/>
              <a:gd name="connsiteY13" fmla="*/ 1138730 h 1246888"/>
              <a:gd name="connsiteX14" fmla="*/ 420584 w 2546690"/>
              <a:gd name="connsiteY14" fmla="*/ 1191896 h 1246888"/>
              <a:gd name="connsiteX15" fmla="*/ 784229 w 2546690"/>
              <a:gd name="connsiteY15" fmla="*/ 1246888 h 1246888"/>
              <a:gd name="connsiteX16" fmla="*/ 2546690 w 2546690"/>
              <a:gd name="connsiteY16" fmla="*/ 930459 h 1246888"/>
              <a:gd name="connsiteX0" fmla="*/ 2546706 w 2546706"/>
              <a:gd name="connsiteY0" fmla="*/ 930459 h 1246888"/>
              <a:gd name="connsiteX1" fmla="*/ 2536441 w 2546706"/>
              <a:gd name="connsiteY1" fmla="*/ 844035 h 1246888"/>
              <a:gd name="connsiteX2" fmla="*/ 1255224 w 2546706"/>
              <a:gd name="connsiteY2" fmla="*/ 207 h 1246888"/>
              <a:gd name="connsiteX3" fmla="*/ 1221008 w 2546706"/>
              <a:gd name="connsiteY3" fmla="*/ 36020 h 1246888"/>
              <a:gd name="connsiteX4" fmla="*/ 1030620 w 2546706"/>
              <a:gd name="connsiteY4" fmla="*/ 58341 h 1246888"/>
              <a:gd name="connsiteX5" fmla="*/ 856571 w 2546706"/>
              <a:gd name="connsiteY5" fmla="*/ 42067 h 1246888"/>
              <a:gd name="connsiteX6" fmla="*/ 687594 w 2546706"/>
              <a:gd name="connsiteY6" fmla="*/ 92479 h 1246888"/>
              <a:gd name="connsiteX7" fmla="*/ 571063 w 2546706"/>
              <a:gd name="connsiteY7" fmla="*/ 149925 h 1246888"/>
              <a:gd name="connsiteX8" fmla="*/ 424990 w 2546706"/>
              <a:gd name="connsiteY8" fmla="*/ 263172 h 1246888"/>
              <a:gd name="connsiteX9" fmla="*/ 328155 w 2546706"/>
              <a:gd name="connsiteY9" fmla="*/ 358366 h 1246888"/>
              <a:gd name="connsiteX10" fmla="*/ 229678 w 2546706"/>
              <a:gd name="connsiteY10" fmla="*/ 471614 h 1246888"/>
              <a:gd name="connsiteX11" fmla="*/ 90169 w 2546706"/>
              <a:gd name="connsiteY11" fmla="*/ 658719 h 1246888"/>
              <a:gd name="connsiteX12" fmla="*/ 116 w 2546706"/>
              <a:gd name="connsiteY12" fmla="*/ 1018166 h 1246888"/>
              <a:gd name="connsiteX13" fmla="*/ 217778 w 2546706"/>
              <a:gd name="connsiteY13" fmla="*/ 1138730 h 1246888"/>
              <a:gd name="connsiteX14" fmla="*/ 420600 w 2546706"/>
              <a:gd name="connsiteY14" fmla="*/ 1191896 h 1246888"/>
              <a:gd name="connsiteX15" fmla="*/ 784245 w 2546706"/>
              <a:gd name="connsiteY15" fmla="*/ 1246888 h 1246888"/>
              <a:gd name="connsiteX16" fmla="*/ 2546706 w 2546706"/>
              <a:gd name="connsiteY16" fmla="*/ 930459 h 1246888"/>
              <a:gd name="connsiteX0" fmla="*/ 2546713 w 2546713"/>
              <a:gd name="connsiteY0" fmla="*/ 930459 h 1246888"/>
              <a:gd name="connsiteX1" fmla="*/ 2536448 w 2546713"/>
              <a:gd name="connsiteY1" fmla="*/ 844035 h 1246888"/>
              <a:gd name="connsiteX2" fmla="*/ 1255231 w 2546713"/>
              <a:gd name="connsiteY2" fmla="*/ 207 h 1246888"/>
              <a:gd name="connsiteX3" fmla="*/ 1221015 w 2546713"/>
              <a:gd name="connsiteY3" fmla="*/ 36020 h 1246888"/>
              <a:gd name="connsiteX4" fmla="*/ 1030627 w 2546713"/>
              <a:gd name="connsiteY4" fmla="*/ 58341 h 1246888"/>
              <a:gd name="connsiteX5" fmla="*/ 856578 w 2546713"/>
              <a:gd name="connsiteY5" fmla="*/ 42067 h 1246888"/>
              <a:gd name="connsiteX6" fmla="*/ 687601 w 2546713"/>
              <a:gd name="connsiteY6" fmla="*/ 92479 h 1246888"/>
              <a:gd name="connsiteX7" fmla="*/ 571070 w 2546713"/>
              <a:gd name="connsiteY7" fmla="*/ 149925 h 1246888"/>
              <a:gd name="connsiteX8" fmla="*/ 424997 w 2546713"/>
              <a:gd name="connsiteY8" fmla="*/ 263172 h 1246888"/>
              <a:gd name="connsiteX9" fmla="*/ 328162 w 2546713"/>
              <a:gd name="connsiteY9" fmla="*/ 358366 h 1246888"/>
              <a:gd name="connsiteX10" fmla="*/ 229685 w 2546713"/>
              <a:gd name="connsiteY10" fmla="*/ 471614 h 1246888"/>
              <a:gd name="connsiteX11" fmla="*/ 90176 w 2546713"/>
              <a:gd name="connsiteY11" fmla="*/ 658719 h 1246888"/>
              <a:gd name="connsiteX12" fmla="*/ 123 w 2546713"/>
              <a:gd name="connsiteY12" fmla="*/ 1018166 h 1246888"/>
              <a:gd name="connsiteX13" fmla="*/ 217785 w 2546713"/>
              <a:gd name="connsiteY13" fmla="*/ 1138730 h 1246888"/>
              <a:gd name="connsiteX14" fmla="*/ 420607 w 2546713"/>
              <a:gd name="connsiteY14" fmla="*/ 1191896 h 1246888"/>
              <a:gd name="connsiteX15" fmla="*/ 784252 w 2546713"/>
              <a:gd name="connsiteY15" fmla="*/ 1246888 h 1246888"/>
              <a:gd name="connsiteX16" fmla="*/ 2546713 w 2546713"/>
              <a:gd name="connsiteY16" fmla="*/ 930459 h 1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6713" h="1246888">
                <a:moveTo>
                  <a:pt x="2546713" y="930459"/>
                </a:moveTo>
                <a:cubicBezTo>
                  <a:pt x="2545085" y="881148"/>
                  <a:pt x="2548275" y="918375"/>
                  <a:pt x="2536448" y="844035"/>
                </a:cubicBezTo>
                <a:cubicBezTo>
                  <a:pt x="2295168" y="979399"/>
                  <a:pt x="2110378" y="206205"/>
                  <a:pt x="1255231" y="207"/>
                </a:cubicBezTo>
                <a:cubicBezTo>
                  <a:pt x="1185239" y="-2723"/>
                  <a:pt x="1258449" y="26331"/>
                  <a:pt x="1221015" y="36020"/>
                </a:cubicBezTo>
                <a:cubicBezTo>
                  <a:pt x="1183581" y="45709"/>
                  <a:pt x="984574" y="-19697"/>
                  <a:pt x="1030627" y="58341"/>
                </a:cubicBezTo>
                <a:cubicBezTo>
                  <a:pt x="895483" y="39215"/>
                  <a:pt x="909719" y="38127"/>
                  <a:pt x="856578" y="42067"/>
                </a:cubicBezTo>
                <a:cubicBezTo>
                  <a:pt x="897336" y="115322"/>
                  <a:pt x="720378" y="82435"/>
                  <a:pt x="687601" y="92479"/>
                </a:cubicBezTo>
                <a:cubicBezTo>
                  <a:pt x="726184" y="168447"/>
                  <a:pt x="751301" y="128587"/>
                  <a:pt x="571070" y="149925"/>
                </a:cubicBezTo>
                <a:cubicBezTo>
                  <a:pt x="627421" y="242657"/>
                  <a:pt x="490886" y="195058"/>
                  <a:pt x="424997" y="263172"/>
                </a:cubicBezTo>
                <a:cubicBezTo>
                  <a:pt x="489007" y="280952"/>
                  <a:pt x="412104" y="291620"/>
                  <a:pt x="328162" y="358366"/>
                </a:cubicBezTo>
                <a:cubicBezTo>
                  <a:pt x="422535" y="383259"/>
                  <a:pt x="310618" y="415809"/>
                  <a:pt x="229685" y="471614"/>
                </a:cubicBezTo>
                <a:cubicBezTo>
                  <a:pt x="340198" y="509090"/>
                  <a:pt x="180957" y="506900"/>
                  <a:pt x="90176" y="658719"/>
                </a:cubicBezTo>
                <a:cubicBezTo>
                  <a:pt x="186500" y="666106"/>
                  <a:pt x="-5553" y="725346"/>
                  <a:pt x="123" y="1018166"/>
                </a:cubicBezTo>
                <a:cubicBezTo>
                  <a:pt x="29774" y="1124569"/>
                  <a:pt x="327359" y="1066133"/>
                  <a:pt x="217785" y="1138730"/>
                </a:cubicBezTo>
                <a:cubicBezTo>
                  <a:pt x="293347" y="1167998"/>
                  <a:pt x="582703" y="1131405"/>
                  <a:pt x="420607" y="1191896"/>
                </a:cubicBezTo>
                <a:cubicBezTo>
                  <a:pt x="804727" y="1289152"/>
                  <a:pt x="805633" y="1154554"/>
                  <a:pt x="784252" y="1246888"/>
                </a:cubicBezTo>
                <a:cubicBezTo>
                  <a:pt x="1942179" y="1234327"/>
                  <a:pt x="2107047" y="856995"/>
                  <a:pt x="2546713" y="93045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</a:gsLst>
            <a:lin ang="30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叶子高光"/>
          <p:cNvSpPr/>
          <p:nvPr/>
        </p:nvSpPr>
        <p:spPr>
          <a:xfrm>
            <a:off x="1818229" y="2497061"/>
            <a:ext cx="1036102" cy="50728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531491 w 727226"/>
              <a:gd name="connsiteY0" fmla="*/ 1076857 h 1124732"/>
              <a:gd name="connsiteX1" fmla="*/ 655316 w 727226"/>
              <a:gd name="connsiteY1" fmla="*/ 358918 h 1124732"/>
              <a:gd name="connsiteX2" fmla="*/ 712463 w 727226"/>
              <a:gd name="connsiteY2" fmla="*/ 365893 h 1124732"/>
              <a:gd name="connsiteX3" fmla="*/ 5235 w 727226"/>
              <a:gd name="connsiteY3" fmla="*/ 7676 h 1124732"/>
              <a:gd name="connsiteX4" fmla="*/ 688653 w 727226"/>
              <a:gd name="connsiteY4" fmla="*/ 1089946 h 1124732"/>
              <a:gd name="connsiteX5" fmla="*/ 531491 w 727226"/>
              <a:gd name="connsiteY5" fmla="*/ 1076857 h 1124732"/>
              <a:gd name="connsiteX0" fmla="*/ 534179 w 692235"/>
              <a:gd name="connsiteY0" fmla="*/ 1085899 h 1133774"/>
              <a:gd name="connsiteX1" fmla="*/ 658004 w 692235"/>
              <a:gd name="connsiteY1" fmla="*/ 367960 h 1133774"/>
              <a:gd name="connsiteX2" fmla="*/ 381776 w 692235"/>
              <a:gd name="connsiteY2" fmla="*/ 48704 h 1133774"/>
              <a:gd name="connsiteX3" fmla="*/ 7923 w 692235"/>
              <a:gd name="connsiteY3" fmla="*/ 16718 h 1133774"/>
              <a:gd name="connsiteX4" fmla="*/ 691341 w 692235"/>
              <a:gd name="connsiteY4" fmla="*/ 1098988 h 1133774"/>
              <a:gd name="connsiteX5" fmla="*/ 534179 w 692235"/>
              <a:gd name="connsiteY5" fmla="*/ 1085899 h 1133774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850755 w 991268"/>
              <a:gd name="connsiteY0" fmla="*/ 1181222 h 1193376"/>
              <a:gd name="connsiteX1" fmla="*/ 974580 w 991268"/>
              <a:gd name="connsiteY1" fmla="*/ 463283 h 1193376"/>
              <a:gd name="connsiteX2" fmla="*/ 698352 w 991268"/>
              <a:gd name="connsiteY2" fmla="*/ 144027 h 1193376"/>
              <a:gd name="connsiteX3" fmla="*/ 324499 w 991268"/>
              <a:gd name="connsiteY3" fmla="*/ 112041 h 1193376"/>
              <a:gd name="connsiteX4" fmla="*/ 5411 w 991268"/>
              <a:gd name="connsiteY4" fmla="*/ 915705 h 1193376"/>
              <a:gd name="connsiteX5" fmla="*/ 850755 w 991268"/>
              <a:gd name="connsiteY5" fmla="*/ 1181222 h 1193376"/>
              <a:gd name="connsiteX0" fmla="*/ 985861 w 1024796"/>
              <a:gd name="connsiteY0" fmla="*/ 564478 h 918163"/>
              <a:gd name="connsiteX1" fmla="*/ 973955 w 1024796"/>
              <a:gd name="connsiteY1" fmla="*/ 463283 h 918163"/>
              <a:gd name="connsiteX2" fmla="*/ 697727 w 1024796"/>
              <a:gd name="connsiteY2" fmla="*/ 144027 h 918163"/>
              <a:gd name="connsiteX3" fmla="*/ 323874 w 1024796"/>
              <a:gd name="connsiteY3" fmla="*/ 112041 h 918163"/>
              <a:gd name="connsiteX4" fmla="*/ 4786 w 1024796"/>
              <a:gd name="connsiteY4" fmla="*/ 915705 h 918163"/>
              <a:gd name="connsiteX5" fmla="*/ 985861 w 1024796"/>
              <a:gd name="connsiteY5" fmla="*/ 564478 h 918163"/>
              <a:gd name="connsiteX0" fmla="*/ 985861 w 999548"/>
              <a:gd name="connsiteY0" fmla="*/ 564478 h 918163"/>
              <a:gd name="connsiteX1" fmla="*/ 973955 w 999548"/>
              <a:gd name="connsiteY1" fmla="*/ 463283 h 918163"/>
              <a:gd name="connsiteX2" fmla="*/ 697727 w 999548"/>
              <a:gd name="connsiteY2" fmla="*/ 144027 h 918163"/>
              <a:gd name="connsiteX3" fmla="*/ 323874 w 999548"/>
              <a:gd name="connsiteY3" fmla="*/ 112041 h 918163"/>
              <a:gd name="connsiteX4" fmla="*/ 4786 w 999548"/>
              <a:gd name="connsiteY4" fmla="*/ 915705 h 918163"/>
              <a:gd name="connsiteX5" fmla="*/ 985861 w 999548"/>
              <a:gd name="connsiteY5" fmla="*/ 564478 h 918163"/>
              <a:gd name="connsiteX0" fmla="*/ 985861 w 1132271"/>
              <a:gd name="connsiteY0" fmla="*/ 564478 h 918163"/>
              <a:gd name="connsiteX1" fmla="*/ 973955 w 1132271"/>
              <a:gd name="connsiteY1" fmla="*/ 463283 h 918163"/>
              <a:gd name="connsiteX2" fmla="*/ 697727 w 1132271"/>
              <a:gd name="connsiteY2" fmla="*/ 144027 h 918163"/>
              <a:gd name="connsiteX3" fmla="*/ 323874 w 1132271"/>
              <a:gd name="connsiteY3" fmla="*/ 112041 h 918163"/>
              <a:gd name="connsiteX4" fmla="*/ 4786 w 1132271"/>
              <a:gd name="connsiteY4" fmla="*/ 915705 h 918163"/>
              <a:gd name="connsiteX5" fmla="*/ 985861 w 1132271"/>
              <a:gd name="connsiteY5" fmla="*/ 564478 h 918163"/>
              <a:gd name="connsiteX0" fmla="*/ 1002734 w 1149144"/>
              <a:gd name="connsiteY0" fmla="*/ 564478 h 918163"/>
              <a:gd name="connsiteX1" fmla="*/ 990828 w 1149144"/>
              <a:gd name="connsiteY1" fmla="*/ 463283 h 918163"/>
              <a:gd name="connsiteX2" fmla="*/ 714600 w 1149144"/>
              <a:gd name="connsiteY2" fmla="*/ 144027 h 918163"/>
              <a:gd name="connsiteX3" fmla="*/ 340747 w 1149144"/>
              <a:gd name="connsiteY3" fmla="*/ 112041 h 918163"/>
              <a:gd name="connsiteX4" fmla="*/ 21659 w 1149144"/>
              <a:gd name="connsiteY4" fmla="*/ 915705 h 918163"/>
              <a:gd name="connsiteX5" fmla="*/ 1002734 w 1149144"/>
              <a:gd name="connsiteY5" fmla="*/ 564478 h 918163"/>
              <a:gd name="connsiteX0" fmla="*/ 1002734 w 1021722"/>
              <a:gd name="connsiteY0" fmla="*/ 564478 h 918163"/>
              <a:gd name="connsiteX1" fmla="*/ 990828 w 1021722"/>
              <a:gd name="connsiteY1" fmla="*/ 463283 h 918163"/>
              <a:gd name="connsiteX2" fmla="*/ 714600 w 1021722"/>
              <a:gd name="connsiteY2" fmla="*/ 144027 h 918163"/>
              <a:gd name="connsiteX3" fmla="*/ 340747 w 1021722"/>
              <a:gd name="connsiteY3" fmla="*/ 112041 h 918163"/>
              <a:gd name="connsiteX4" fmla="*/ 21659 w 1021722"/>
              <a:gd name="connsiteY4" fmla="*/ 915705 h 918163"/>
              <a:gd name="connsiteX5" fmla="*/ 1002734 w 1021722"/>
              <a:gd name="connsiteY5" fmla="*/ 564478 h 918163"/>
              <a:gd name="connsiteX0" fmla="*/ 1001204 w 1021319"/>
              <a:gd name="connsiteY0" fmla="*/ 549707 h 918059"/>
              <a:gd name="connsiteX1" fmla="*/ 990939 w 1021319"/>
              <a:gd name="connsiteY1" fmla="*/ 463283 h 918059"/>
              <a:gd name="connsiteX2" fmla="*/ 714711 w 1021319"/>
              <a:gd name="connsiteY2" fmla="*/ 144027 h 918059"/>
              <a:gd name="connsiteX3" fmla="*/ 340858 w 1021319"/>
              <a:gd name="connsiteY3" fmla="*/ 112041 h 918059"/>
              <a:gd name="connsiteX4" fmla="*/ 21770 w 1021319"/>
              <a:gd name="connsiteY4" fmla="*/ 915705 h 918059"/>
              <a:gd name="connsiteX5" fmla="*/ 1001204 w 1021319"/>
              <a:gd name="connsiteY5" fmla="*/ 549707 h 918059"/>
              <a:gd name="connsiteX0" fmla="*/ 1001204 w 1001204"/>
              <a:gd name="connsiteY0" fmla="*/ 549707 h 918059"/>
              <a:gd name="connsiteX1" fmla="*/ 990939 w 1001204"/>
              <a:gd name="connsiteY1" fmla="*/ 463283 h 918059"/>
              <a:gd name="connsiteX2" fmla="*/ 714711 w 1001204"/>
              <a:gd name="connsiteY2" fmla="*/ 144027 h 918059"/>
              <a:gd name="connsiteX3" fmla="*/ 340858 w 1001204"/>
              <a:gd name="connsiteY3" fmla="*/ 112041 h 918059"/>
              <a:gd name="connsiteX4" fmla="*/ 21770 w 1001204"/>
              <a:gd name="connsiteY4" fmla="*/ 915705 h 918059"/>
              <a:gd name="connsiteX5" fmla="*/ 1001204 w 1001204"/>
              <a:gd name="connsiteY5" fmla="*/ 549707 h 918059"/>
              <a:gd name="connsiteX0" fmla="*/ 1135392 w 1135392"/>
              <a:gd name="connsiteY0" fmla="*/ 549707 h 708380"/>
              <a:gd name="connsiteX1" fmla="*/ 1125127 w 1135392"/>
              <a:gd name="connsiteY1" fmla="*/ 463283 h 708380"/>
              <a:gd name="connsiteX2" fmla="*/ 848899 w 1135392"/>
              <a:gd name="connsiteY2" fmla="*/ 144027 h 708380"/>
              <a:gd name="connsiteX3" fmla="*/ 475046 w 1135392"/>
              <a:gd name="connsiteY3" fmla="*/ 112041 h 708380"/>
              <a:gd name="connsiteX4" fmla="*/ 14808 w 1135392"/>
              <a:gd name="connsiteY4" fmla="*/ 702339 h 708380"/>
              <a:gd name="connsiteX5" fmla="*/ 1135392 w 1135392"/>
              <a:gd name="connsiteY5" fmla="*/ 549707 h 708380"/>
              <a:gd name="connsiteX0" fmla="*/ 1721167 w 1721167"/>
              <a:gd name="connsiteY0" fmla="*/ 549707 h 857673"/>
              <a:gd name="connsiteX1" fmla="*/ 1710902 w 1721167"/>
              <a:gd name="connsiteY1" fmla="*/ 463283 h 857673"/>
              <a:gd name="connsiteX2" fmla="*/ 1434674 w 1721167"/>
              <a:gd name="connsiteY2" fmla="*/ 144027 h 857673"/>
              <a:gd name="connsiteX3" fmla="*/ 1060821 w 1721167"/>
              <a:gd name="connsiteY3" fmla="*/ 112041 h 857673"/>
              <a:gd name="connsiteX4" fmla="*/ 5912 w 1721167"/>
              <a:gd name="connsiteY4" fmla="*/ 854819 h 857673"/>
              <a:gd name="connsiteX5" fmla="*/ 1721167 w 1721167"/>
              <a:gd name="connsiteY5" fmla="*/ 549707 h 857673"/>
              <a:gd name="connsiteX0" fmla="*/ 1715255 w 1715255"/>
              <a:gd name="connsiteY0" fmla="*/ 549707 h 893097"/>
              <a:gd name="connsiteX1" fmla="*/ 1704990 w 1715255"/>
              <a:gd name="connsiteY1" fmla="*/ 463283 h 893097"/>
              <a:gd name="connsiteX2" fmla="*/ 1428762 w 1715255"/>
              <a:gd name="connsiteY2" fmla="*/ 144027 h 893097"/>
              <a:gd name="connsiteX3" fmla="*/ 1054909 w 1715255"/>
              <a:gd name="connsiteY3" fmla="*/ 112041 h 893097"/>
              <a:gd name="connsiteX4" fmla="*/ 0 w 1715255"/>
              <a:gd name="connsiteY4" fmla="*/ 854819 h 893097"/>
              <a:gd name="connsiteX5" fmla="*/ 1715255 w 1715255"/>
              <a:gd name="connsiteY5" fmla="*/ 549707 h 893097"/>
              <a:gd name="connsiteX0" fmla="*/ 1855361 w 1855361"/>
              <a:gd name="connsiteY0" fmla="*/ 549707 h 893097"/>
              <a:gd name="connsiteX1" fmla="*/ 1845096 w 1855361"/>
              <a:gd name="connsiteY1" fmla="*/ 463283 h 893097"/>
              <a:gd name="connsiteX2" fmla="*/ 1568868 w 1855361"/>
              <a:gd name="connsiteY2" fmla="*/ 144027 h 893097"/>
              <a:gd name="connsiteX3" fmla="*/ 1195015 w 1855361"/>
              <a:gd name="connsiteY3" fmla="*/ 112041 h 893097"/>
              <a:gd name="connsiteX4" fmla="*/ 221950 w 1855361"/>
              <a:gd name="connsiteY4" fmla="*/ 658584 h 893097"/>
              <a:gd name="connsiteX5" fmla="*/ 140106 w 1855361"/>
              <a:gd name="connsiteY5" fmla="*/ 854819 h 893097"/>
              <a:gd name="connsiteX6" fmla="*/ 1855361 w 1855361"/>
              <a:gd name="connsiteY6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496198 w 1829732"/>
              <a:gd name="connsiteY4" fmla="*/ 460360 h 893097"/>
              <a:gd name="connsiteX5" fmla="*/ 196321 w 1829732"/>
              <a:gd name="connsiteY5" fmla="*/ 658584 h 893097"/>
              <a:gd name="connsiteX6" fmla="*/ 114477 w 1829732"/>
              <a:gd name="connsiteY6" fmla="*/ 854819 h 893097"/>
              <a:gd name="connsiteX7" fmla="*/ 1829732 w 1829732"/>
              <a:gd name="connsiteY7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719835 w 1829732"/>
              <a:gd name="connsiteY4" fmla="*/ 333294 h 893097"/>
              <a:gd name="connsiteX5" fmla="*/ 496198 w 1829732"/>
              <a:gd name="connsiteY5" fmla="*/ 460360 h 893097"/>
              <a:gd name="connsiteX6" fmla="*/ 196321 w 1829732"/>
              <a:gd name="connsiteY6" fmla="*/ 658584 h 893097"/>
              <a:gd name="connsiteX7" fmla="*/ 114477 w 1829732"/>
              <a:gd name="connsiteY7" fmla="*/ 854819 h 893097"/>
              <a:gd name="connsiteX8" fmla="*/ 1829732 w 1829732"/>
              <a:gd name="connsiteY8" fmla="*/ 549707 h 893097"/>
              <a:gd name="connsiteX0" fmla="*/ 2137884 w 2137884"/>
              <a:gd name="connsiteY0" fmla="*/ 549707 h 893097"/>
              <a:gd name="connsiteX1" fmla="*/ 2127619 w 2137884"/>
              <a:gd name="connsiteY1" fmla="*/ 463283 h 893097"/>
              <a:gd name="connsiteX2" fmla="*/ 1851391 w 2137884"/>
              <a:gd name="connsiteY2" fmla="*/ 144027 h 893097"/>
              <a:gd name="connsiteX3" fmla="*/ 1477538 w 2137884"/>
              <a:gd name="connsiteY3" fmla="*/ 112041 h 893097"/>
              <a:gd name="connsiteX4" fmla="*/ 1027987 w 2137884"/>
              <a:gd name="connsiteY4" fmla="*/ 333294 h 893097"/>
              <a:gd name="connsiteX5" fmla="*/ 804350 w 2137884"/>
              <a:gd name="connsiteY5" fmla="*/ 460360 h 893097"/>
              <a:gd name="connsiteX6" fmla="*/ 11778 w 2137884"/>
              <a:gd name="connsiteY6" fmla="*/ 811144 h 893097"/>
              <a:gd name="connsiteX7" fmla="*/ 422629 w 2137884"/>
              <a:gd name="connsiteY7" fmla="*/ 854819 h 893097"/>
              <a:gd name="connsiteX8" fmla="*/ 2137884 w 2137884"/>
              <a:gd name="connsiteY8" fmla="*/ 549707 h 893097"/>
              <a:gd name="connsiteX0" fmla="*/ 2342858 w 2342858"/>
              <a:gd name="connsiteY0" fmla="*/ 549707 h 893097"/>
              <a:gd name="connsiteX1" fmla="*/ 2332593 w 2342858"/>
              <a:gd name="connsiteY1" fmla="*/ 463283 h 893097"/>
              <a:gd name="connsiteX2" fmla="*/ 2056365 w 2342858"/>
              <a:gd name="connsiteY2" fmla="*/ 144027 h 893097"/>
              <a:gd name="connsiteX3" fmla="*/ 1682512 w 2342858"/>
              <a:gd name="connsiteY3" fmla="*/ 112041 h 893097"/>
              <a:gd name="connsiteX4" fmla="*/ 1232961 w 2342858"/>
              <a:gd name="connsiteY4" fmla="*/ 333294 h 893097"/>
              <a:gd name="connsiteX5" fmla="*/ 13930 w 2342858"/>
              <a:gd name="connsiteY5" fmla="*/ 757978 h 893097"/>
              <a:gd name="connsiteX6" fmla="*/ 216752 w 2342858"/>
              <a:gd name="connsiteY6" fmla="*/ 811144 h 893097"/>
              <a:gd name="connsiteX7" fmla="*/ 627603 w 2342858"/>
              <a:gd name="connsiteY7" fmla="*/ 854819 h 893097"/>
              <a:gd name="connsiteX8" fmla="*/ 2342858 w 2342858"/>
              <a:gd name="connsiteY8" fmla="*/ 549707 h 893097"/>
              <a:gd name="connsiteX0" fmla="*/ 2543256 w 2543256"/>
              <a:gd name="connsiteY0" fmla="*/ 549707 h 893097"/>
              <a:gd name="connsiteX1" fmla="*/ 2532991 w 2543256"/>
              <a:gd name="connsiteY1" fmla="*/ 463283 h 893097"/>
              <a:gd name="connsiteX2" fmla="*/ 2256763 w 2543256"/>
              <a:gd name="connsiteY2" fmla="*/ 144027 h 893097"/>
              <a:gd name="connsiteX3" fmla="*/ 1882910 w 2543256"/>
              <a:gd name="connsiteY3" fmla="*/ 112041 h 893097"/>
              <a:gd name="connsiteX4" fmla="*/ 20300 w 2543256"/>
              <a:gd name="connsiteY4" fmla="*/ 605902 h 893097"/>
              <a:gd name="connsiteX5" fmla="*/ 214328 w 2543256"/>
              <a:gd name="connsiteY5" fmla="*/ 757978 h 893097"/>
              <a:gd name="connsiteX6" fmla="*/ 417150 w 2543256"/>
              <a:gd name="connsiteY6" fmla="*/ 811144 h 893097"/>
              <a:gd name="connsiteX7" fmla="*/ 828001 w 2543256"/>
              <a:gd name="connsiteY7" fmla="*/ 854819 h 893097"/>
              <a:gd name="connsiteX8" fmla="*/ 2543256 w 2543256"/>
              <a:gd name="connsiteY8" fmla="*/ 549707 h 893097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73659"/>
              <a:gd name="connsiteX1" fmla="*/ 2532991 w 2543256"/>
              <a:gd name="connsiteY1" fmla="*/ 463283 h 873659"/>
              <a:gd name="connsiteX2" fmla="*/ 2256763 w 2543256"/>
              <a:gd name="connsiteY2" fmla="*/ 144027 h 873659"/>
              <a:gd name="connsiteX3" fmla="*/ 1882910 w 2543256"/>
              <a:gd name="connsiteY3" fmla="*/ 112041 h 873659"/>
              <a:gd name="connsiteX4" fmla="*/ 20300 w 2543256"/>
              <a:gd name="connsiteY4" fmla="*/ 605902 h 873659"/>
              <a:gd name="connsiteX5" fmla="*/ 214328 w 2543256"/>
              <a:gd name="connsiteY5" fmla="*/ 757978 h 873659"/>
              <a:gd name="connsiteX6" fmla="*/ 417150 w 2543256"/>
              <a:gd name="connsiteY6" fmla="*/ 811144 h 873659"/>
              <a:gd name="connsiteX7" fmla="*/ 800490 w 2543256"/>
              <a:gd name="connsiteY7" fmla="*/ 864823 h 873659"/>
              <a:gd name="connsiteX8" fmla="*/ 2543256 w 2543256"/>
              <a:gd name="connsiteY8" fmla="*/ 549707 h 873659"/>
              <a:gd name="connsiteX0" fmla="*/ 2543256 w 2543256"/>
              <a:gd name="connsiteY0" fmla="*/ 549707 h 864823"/>
              <a:gd name="connsiteX1" fmla="*/ 2532991 w 2543256"/>
              <a:gd name="connsiteY1" fmla="*/ 463283 h 864823"/>
              <a:gd name="connsiteX2" fmla="*/ 2256763 w 2543256"/>
              <a:gd name="connsiteY2" fmla="*/ 144027 h 864823"/>
              <a:gd name="connsiteX3" fmla="*/ 1882910 w 2543256"/>
              <a:gd name="connsiteY3" fmla="*/ 112041 h 864823"/>
              <a:gd name="connsiteX4" fmla="*/ 20300 w 2543256"/>
              <a:gd name="connsiteY4" fmla="*/ 605902 h 864823"/>
              <a:gd name="connsiteX5" fmla="*/ 214328 w 2543256"/>
              <a:gd name="connsiteY5" fmla="*/ 757978 h 864823"/>
              <a:gd name="connsiteX6" fmla="*/ 417150 w 2543256"/>
              <a:gd name="connsiteY6" fmla="*/ 811144 h 864823"/>
              <a:gd name="connsiteX7" fmla="*/ 800490 w 2543256"/>
              <a:gd name="connsiteY7" fmla="*/ 864823 h 864823"/>
              <a:gd name="connsiteX8" fmla="*/ 2543256 w 2543256"/>
              <a:gd name="connsiteY8" fmla="*/ 549707 h 864823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1215 w 2541215"/>
              <a:gd name="connsiteY0" fmla="*/ 549707 h 866136"/>
              <a:gd name="connsiteX1" fmla="*/ 2530950 w 2541215"/>
              <a:gd name="connsiteY1" fmla="*/ 463283 h 866136"/>
              <a:gd name="connsiteX2" fmla="*/ 2254722 w 2541215"/>
              <a:gd name="connsiteY2" fmla="*/ 144027 h 866136"/>
              <a:gd name="connsiteX3" fmla="*/ 1880869 w 2541215"/>
              <a:gd name="connsiteY3" fmla="*/ 112041 h 866136"/>
              <a:gd name="connsiteX4" fmla="*/ 18259 w 2541215"/>
              <a:gd name="connsiteY4" fmla="*/ 605902 h 866136"/>
              <a:gd name="connsiteX5" fmla="*/ 212287 w 2541215"/>
              <a:gd name="connsiteY5" fmla="*/ 757978 h 866136"/>
              <a:gd name="connsiteX6" fmla="*/ 415109 w 2541215"/>
              <a:gd name="connsiteY6" fmla="*/ 811144 h 866136"/>
              <a:gd name="connsiteX7" fmla="*/ 778754 w 2541215"/>
              <a:gd name="connsiteY7" fmla="*/ 866136 h 866136"/>
              <a:gd name="connsiteX8" fmla="*/ 2541215 w 2541215"/>
              <a:gd name="connsiteY8" fmla="*/ 549707 h 866136"/>
              <a:gd name="connsiteX0" fmla="*/ 2558963 w 2558963"/>
              <a:gd name="connsiteY0" fmla="*/ 549707 h 866136"/>
              <a:gd name="connsiteX1" fmla="*/ 2548698 w 2558963"/>
              <a:gd name="connsiteY1" fmla="*/ 463283 h 866136"/>
              <a:gd name="connsiteX2" fmla="*/ 2272470 w 2558963"/>
              <a:gd name="connsiteY2" fmla="*/ 144027 h 866136"/>
              <a:gd name="connsiteX3" fmla="*/ 1898617 w 2558963"/>
              <a:gd name="connsiteY3" fmla="*/ 112041 h 866136"/>
              <a:gd name="connsiteX4" fmla="*/ 17625 w 2558963"/>
              <a:gd name="connsiteY4" fmla="*/ 634788 h 866136"/>
              <a:gd name="connsiteX5" fmla="*/ 230035 w 2558963"/>
              <a:gd name="connsiteY5" fmla="*/ 757978 h 866136"/>
              <a:gd name="connsiteX6" fmla="*/ 432857 w 2558963"/>
              <a:gd name="connsiteY6" fmla="*/ 811144 h 866136"/>
              <a:gd name="connsiteX7" fmla="*/ 796502 w 2558963"/>
              <a:gd name="connsiteY7" fmla="*/ 866136 h 866136"/>
              <a:gd name="connsiteX8" fmla="*/ 2558963 w 2558963"/>
              <a:gd name="connsiteY8" fmla="*/ 549707 h 866136"/>
              <a:gd name="connsiteX0" fmla="*/ 2541472 w 2541472"/>
              <a:gd name="connsiteY0" fmla="*/ 549707 h 866136"/>
              <a:gd name="connsiteX1" fmla="*/ 2531207 w 2541472"/>
              <a:gd name="connsiteY1" fmla="*/ 463283 h 866136"/>
              <a:gd name="connsiteX2" fmla="*/ 2254979 w 2541472"/>
              <a:gd name="connsiteY2" fmla="*/ 144027 h 866136"/>
              <a:gd name="connsiteX3" fmla="*/ 1881126 w 2541472"/>
              <a:gd name="connsiteY3" fmla="*/ 112041 h 866136"/>
              <a:gd name="connsiteX4" fmla="*/ 134 w 2541472"/>
              <a:gd name="connsiteY4" fmla="*/ 634788 h 866136"/>
              <a:gd name="connsiteX5" fmla="*/ 212544 w 2541472"/>
              <a:gd name="connsiteY5" fmla="*/ 757978 h 866136"/>
              <a:gd name="connsiteX6" fmla="*/ 415366 w 2541472"/>
              <a:gd name="connsiteY6" fmla="*/ 811144 h 866136"/>
              <a:gd name="connsiteX7" fmla="*/ 779011 w 2541472"/>
              <a:gd name="connsiteY7" fmla="*/ 866136 h 866136"/>
              <a:gd name="connsiteX8" fmla="*/ 2541472 w 2541472"/>
              <a:gd name="connsiteY8" fmla="*/ 549707 h 866136"/>
              <a:gd name="connsiteX0" fmla="*/ 2546723 w 2546723"/>
              <a:gd name="connsiteY0" fmla="*/ 549707 h 866136"/>
              <a:gd name="connsiteX1" fmla="*/ 2536458 w 2546723"/>
              <a:gd name="connsiteY1" fmla="*/ 463283 h 866136"/>
              <a:gd name="connsiteX2" fmla="*/ 2260230 w 2546723"/>
              <a:gd name="connsiteY2" fmla="*/ 144027 h 866136"/>
              <a:gd name="connsiteX3" fmla="*/ 1886377 w 2546723"/>
              <a:gd name="connsiteY3" fmla="*/ 112041 h 866136"/>
              <a:gd name="connsiteX4" fmla="*/ 133 w 2546723"/>
              <a:gd name="connsiteY4" fmla="*/ 637414 h 866136"/>
              <a:gd name="connsiteX5" fmla="*/ 217795 w 2546723"/>
              <a:gd name="connsiteY5" fmla="*/ 757978 h 866136"/>
              <a:gd name="connsiteX6" fmla="*/ 420617 w 2546723"/>
              <a:gd name="connsiteY6" fmla="*/ 811144 h 866136"/>
              <a:gd name="connsiteX7" fmla="*/ 784262 w 2546723"/>
              <a:gd name="connsiteY7" fmla="*/ 866136 h 866136"/>
              <a:gd name="connsiteX8" fmla="*/ 2546723 w 2546723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993646 h 1310075"/>
              <a:gd name="connsiteX1" fmla="*/ 2536331 w 2546596"/>
              <a:gd name="connsiteY1" fmla="*/ 907222 h 1310075"/>
              <a:gd name="connsiteX2" fmla="*/ 1586651 w 2546596"/>
              <a:gd name="connsiteY2" fmla="*/ 56829 h 1310075"/>
              <a:gd name="connsiteX3" fmla="*/ 1886250 w 2546596"/>
              <a:gd name="connsiteY3" fmla="*/ 555980 h 1310075"/>
              <a:gd name="connsiteX4" fmla="*/ 6 w 2546596"/>
              <a:gd name="connsiteY4" fmla="*/ 1081353 h 1310075"/>
              <a:gd name="connsiteX5" fmla="*/ 217668 w 2546596"/>
              <a:gd name="connsiteY5" fmla="*/ 1201917 h 1310075"/>
              <a:gd name="connsiteX6" fmla="*/ 420490 w 2546596"/>
              <a:gd name="connsiteY6" fmla="*/ 1255083 h 1310075"/>
              <a:gd name="connsiteX7" fmla="*/ 784135 w 2546596"/>
              <a:gd name="connsiteY7" fmla="*/ 1310075 h 1310075"/>
              <a:gd name="connsiteX8" fmla="*/ 2546596 w 2546596"/>
              <a:gd name="connsiteY8" fmla="*/ 993646 h 1310075"/>
              <a:gd name="connsiteX0" fmla="*/ 2566086 w 2566086"/>
              <a:gd name="connsiteY0" fmla="*/ 1034749 h 1351178"/>
              <a:gd name="connsiteX1" fmla="*/ 2555821 w 2566086"/>
              <a:gd name="connsiteY1" fmla="*/ 948325 h 1351178"/>
              <a:gd name="connsiteX2" fmla="*/ 1606141 w 2566086"/>
              <a:gd name="connsiteY2" fmla="*/ 97932 h 1351178"/>
              <a:gd name="connsiteX3" fmla="*/ 932411 w 2566086"/>
              <a:gd name="connsiteY3" fmla="*/ 233673 h 1351178"/>
              <a:gd name="connsiteX4" fmla="*/ 19496 w 2566086"/>
              <a:gd name="connsiteY4" fmla="*/ 1122456 h 1351178"/>
              <a:gd name="connsiteX5" fmla="*/ 237158 w 2566086"/>
              <a:gd name="connsiteY5" fmla="*/ 1243020 h 1351178"/>
              <a:gd name="connsiteX6" fmla="*/ 439980 w 2566086"/>
              <a:gd name="connsiteY6" fmla="*/ 1296186 h 1351178"/>
              <a:gd name="connsiteX7" fmla="*/ 803625 w 2566086"/>
              <a:gd name="connsiteY7" fmla="*/ 1351178 h 1351178"/>
              <a:gd name="connsiteX8" fmla="*/ 2566086 w 2566086"/>
              <a:gd name="connsiteY8" fmla="*/ 1034749 h 1351178"/>
              <a:gd name="connsiteX0" fmla="*/ 2566086 w 2566086"/>
              <a:gd name="connsiteY0" fmla="*/ 1029458 h 1345887"/>
              <a:gd name="connsiteX1" fmla="*/ 2555821 w 2566086"/>
              <a:gd name="connsiteY1" fmla="*/ 943034 h 1345887"/>
              <a:gd name="connsiteX2" fmla="*/ 1274604 w 2566086"/>
              <a:gd name="connsiteY2" fmla="*/ 99206 h 1345887"/>
              <a:gd name="connsiteX3" fmla="*/ 932411 w 2566086"/>
              <a:gd name="connsiteY3" fmla="*/ 228382 h 1345887"/>
              <a:gd name="connsiteX4" fmla="*/ 19496 w 2566086"/>
              <a:gd name="connsiteY4" fmla="*/ 1117165 h 1345887"/>
              <a:gd name="connsiteX5" fmla="*/ 237158 w 2566086"/>
              <a:gd name="connsiteY5" fmla="*/ 1237729 h 1345887"/>
              <a:gd name="connsiteX6" fmla="*/ 439980 w 2566086"/>
              <a:gd name="connsiteY6" fmla="*/ 1290895 h 1345887"/>
              <a:gd name="connsiteX7" fmla="*/ 803625 w 2566086"/>
              <a:gd name="connsiteY7" fmla="*/ 1345887 h 1345887"/>
              <a:gd name="connsiteX8" fmla="*/ 2566086 w 2566086"/>
              <a:gd name="connsiteY8" fmla="*/ 1029458 h 1345887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57650 h 1374079"/>
              <a:gd name="connsiteX1" fmla="*/ 2539256 w 2549521"/>
              <a:gd name="connsiteY1" fmla="*/ 971226 h 1374079"/>
              <a:gd name="connsiteX2" fmla="*/ 1258039 w 2549521"/>
              <a:gd name="connsiteY2" fmla="*/ 127398 h 1374079"/>
              <a:gd name="connsiteX3" fmla="*/ 1071513 w 2549521"/>
              <a:gd name="connsiteY3" fmla="*/ 8275 h 1374079"/>
              <a:gd name="connsiteX4" fmla="*/ 869890 w 2549521"/>
              <a:gd name="connsiteY4" fmla="*/ 174510 h 1374079"/>
              <a:gd name="connsiteX5" fmla="*/ 2931 w 2549521"/>
              <a:gd name="connsiteY5" fmla="*/ 1145357 h 1374079"/>
              <a:gd name="connsiteX6" fmla="*/ 220593 w 2549521"/>
              <a:gd name="connsiteY6" fmla="*/ 1265921 h 1374079"/>
              <a:gd name="connsiteX7" fmla="*/ 423415 w 2549521"/>
              <a:gd name="connsiteY7" fmla="*/ 1319087 h 1374079"/>
              <a:gd name="connsiteX8" fmla="*/ 787060 w 2549521"/>
              <a:gd name="connsiteY8" fmla="*/ 1374079 h 1374079"/>
              <a:gd name="connsiteX9" fmla="*/ 2549521 w 2549521"/>
              <a:gd name="connsiteY9" fmla="*/ 1057650 h 1374079"/>
              <a:gd name="connsiteX0" fmla="*/ 2549521 w 2549521"/>
              <a:gd name="connsiteY0" fmla="*/ 994784 h 1311213"/>
              <a:gd name="connsiteX1" fmla="*/ 2539256 w 2549521"/>
              <a:gd name="connsiteY1" fmla="*/ 908360 h 1311213"/>
              <a:gd name="connsiteX2" fmla="*/ 1258039 w 2549521"/>
              <a:gd name="connsiteY2" fmla="*/ 64532 h 1311213"/>
              <a:gd name="connsiteX3" fmla="*/ 1229075 w 2549521"/>
              <a:gd name="connsiteY3" fmla="*/ 100345 h 1311213"/>
              <a:gd name="connsiteX4" fmla="*/ 869890 w 2549521"/>
              <a:gd name="connsiteY4" fmla="*/ 111644 h 1311213"/>
              <a:gd name="connsiteX5" fmla="*/ 2931 w 2549521"/>
              <a:gd name="connsiteY5" fmla="*/ 1082491 h 1311213"/>
              <a:gd name="connsiteX6" fmla="*/ 220593 w 2549521"/>
              <a:gd name="connsiteY6" fmla="*/ 1203055 h 1311213"/>
              <a:gd name="connsiteX7" fmla="*/ 423415 w 2549521"/>
              <a:gd name="connsiteY7" fmla="*/ 1256221 h 1311213"/>
              <a:gd name="connsiteX8" fmla="*/ 787060 w 2549521"/>
              <a:gd name="connsiteY8" fmla="*/ 1311213 h 1311213"/>
              <a:gd name="connsiteX9" fmla="*/ 2549521 w 2549521"/>
              <a:gd name="connsiteY9" fmla="*/ 994784 h 1311213"/>
              <a:gd name="connsiteX0" fmla="*/ 2549521 w 2549521"/>
              <a:gd name="connsiteY0" fmla="*/ 994299 h 1310728"/>
              <a:gd name="connsiteX1" fmla="*/ 2539256 w 2549521"/>
              <a:gd name="connsiteY1" fmla="*/ 907875 h 1310728"/>
              <a:gd name="connsiteX2" fmla="*/ 1258039 w 2549521"/>
              <a:gd name="connsiteY2" fmla="*/ 64047 h 1310728"/>
              <a:gd name="connsiteX3" fmla="*/ 1229075 w 2549521"/>
              <a:gd name="connsiteY3" fmla="*/ 99860 h 1310728"/>
              <a:gd name="connsiteX4" fmla="*/ 869890 w 2549521"/>
              <a:gd name="connsiteY4" fmla="*/ 111159 h 1310728"/>
              <a:gd name="connsiteX5" fmla="*/ 2931 w 2549521"/>
              <a:gd name="connsiteY5" fmla="*/ 1082006 h 1310728"/>
              <a:gd name="connsiteX6" fmla="*/ 220593 w 2549521"/>
              <a:gd name="connsiteY6" fmla="*/ 1202570 h 1310728"/>
              <a:gd name="connsiteX7" fmla="*/ 423415 w 2549521"/>
              <a:gd name="connsiteY7" fmla="*/ 1255736 h 1310728"/>
              <a:gd name="connsiteX8" fmla="*/ 787060 w 2549521"/>
              <a:gd name="connsiteY8" fmla="*/ 1310728 h 1310728"/>
              <a:gd name="connsiteX9" fmla="*/ 2549521 w 2549521"/>
              <a:gd name="connsiteY9" fmla="*/ 994299 h 1310728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90863 h 1307292"/>
              <a:gd name="connsiteX1" fmla="*/ 2539256 w 2549521"/>
              <a:gd name="connsiteY1" fmla="*/ 904439 h 1307292"/>
              <a:gd name="connsiteX2" fmla="*/ 1258039 w 2549521"/>
              <a:gd name="connsiteY2" fmla="*/ 60611 h 1307292"/>
              <a:gd name="connsiteX3" fmla="*/ 1223823 w 2549521"/>
              <a:gd name="connsiteY3" fmla="*/ 96424 h 1307292"/>
              <a:gd name="connsiteX4" fmla="*/ 1015053 w 2549521"/>
              <a:gd name="connsiteY4" fmla="*/ 22895 h 1307292"/>
              <a:gd name="connsiteX5" fmla="*/ 869890 w 2549521"/>
              <a:gd name="connsiteY5" fmla="*/ 107723 h 1307292"/>
              <a:gd name="connsiteX6" fmla="*/ 2931 w 2549521"/>
              <a:gd name="connsiteY6" fmla="*/ 1078570 h 1307292"/>
              <a:gd name="connsiteX7" fmla="*/ 220593 w 2549521"/>
              <a:gd name="connsiteY7" fmla="*/ 1199134 h 1307292"/>
              <a:gd name="connsiteX8" fmla="*/ 423415 w 2549521"/>
              <a:gd name="connsiteY8" fmla="*/ 1252300 h 1307292"/>
              <a:gd name="connsiteX9" fmla="*/ 787060 w 2549521"/>
              <a:gd name="connsiteY9" fmla="*/ 1307292 h 1307292"/>
              <a:gd name="connsiteX10" fmla="*/ 2549521 w 2549521"/>
              <a:gd name="connsiteY10" fmla="*/ 990863 h 1307292"/>
              <a:gd name="connsiteX0" fmla="*/ 2549521 w 2549521"/>
              <a:gd name="connsiteY0" fmla="*/ 958188 h 1274617"/>
              <a:gd name="connsiteX1" fmla="*/ 2539256 w 2549521"/>
              <a:gd name="connsiteY1" fmla="*/ 871764 h 1274617"/>
              <a:gd name="connsiteX2" fmla="*/ 1258039 w 2549521"/>
              <a:gd name="connsiteY2" fmla="*/ 27936 h 1274617"/>
              <a:gd name="connsiteX3" fmla="*/ 1223823 w 2549521"/>
              <a:gd name="connsiteY3" fmla="*/ 63749 h 1274617"/>
              <a:gd name="connsiteX4" fmla="*/ 1033435 w 2549521"/>
              <a:gd name="connsiteY4" fmla="*/ 86070 h 1274617"/>
              <a:gd name="connsiteX5" fmla="*/ 869890 w 2549521"/>
              <a:gd name="connsiteY5" fmla="*/ 75048 h 1274617"/>
              <a:gd name="connsiteX6" fmla="*/ 2931 w 2549521"/>
              <a:gd name="connsiteY6" fmla="*/ 1045895 h 1274617"/>
              <a:gd name="connsiteX7" fmla="*/ 220593 w 2549521"/>
              <a:gd name="connsiteY7" fmla="*/ 1166459 h 1274617"/>
              <a:gd name="connsiteX8" fmla="*/ 423415 w 2549521"/>
              <a:gd name="connsiteY8" fmla="*/ 1219625 h 1274617"/>
              <a:gd name="connsiteX9" fmla="*/ 787060 w 2549521"/>
              <a:gd name="connsiteY9" fmla="*/ 1274617 h 1274617"/>
              <a:gd name="connsiteX10" fmla="*/ 2549521 w 2549521"/>
              <a:gd name="connsiteY10" fmla="*/ 958188 h 1274617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62740 h 1279169"/>
              <a:gd name="connsiteX1" fmla="*/ 2539256 w 2549521"/>
              <a:gd name="connsiteY1" fmla="*/ 876316 h 1279169"/>
              <a:gd name="connsiteX2" fmla="*/ 1258039 w 2549521"/>
              <a:gd name="connsiteY2" fmla="*/ 32488 h 1279169"/>
              <a:gd name="connsiteX3" fmla="*/ 1223823 w 2549521"/>
              <a:gd name="connsiteY3" fmla="*/ 68301 h 1279169"/>
              <a:gd name="connsiteX4" fmla="*/ 1033435 w 2549521"/>
              <a:gd name="connsiteY4" fmla="*/ 90622 h 1279169"/>
              <a:gd name="connsiteX5" fmla="*/ 869890 w 2549521"/>
              <a:gd name="connsiteY5" fmla="*/ 79600 h 1279169"/>
              <a:gd name="connsiteX6" fmla="*/ 2931 w 2549521"/>
              <a:gd name="connsiteY6" fmla="*/ 1050447 h 1279169"/>
              <a:gd name="connsiteX7" fmla="*/ 220593 w 2549521"/>
              <a:gd name="connsiteY7" fmla="*/ 1171011 h 1279169"/>
              <a:gd name="connsiteX8" fmla="*/ 423415 w 2549521"/>
              <a:gd name="connsiteY8" fmla="*/ 1224177 h 1279169"/>
              <a:gd name="connsiteX9" fmla="*/ 787060 w 2549521"/>
              <a:gd name="connsiteY9" fmla="*/ 1279169 h 1279169"/>
              <a:gd name="connsiteX10" fmla="*/ 2549521 w 2549521"/>
              <a:gd name="connsiteY10" fmla="*/ 962740 h 1279169"/>
              <a:gd name="connsiteX0" fmla="*/ 2549558 w 2549558"/>
              <a:gd name="connsiteY0" fmla="*/ 966624 h 1283053"/>
              <a:gd name="connsiteX1" fmla="*/ 2539293 w 2549558"/>
              <a:gd name="connsiteY1" fmla="*/ 880200 h 1283053"/>
              <a:gd name="connsiteX2" fmla="*/ 1258076 w 2549558"/>
              <a:gd name="connsiteY2" fmla="*/ 36372 h 1283053"/>
              <a:gd name="connsiteX3" fmla="*/ 1223860 w 2549558"/>
              <a:gd name="connsiteY3" fmla="*/ 72185 h 1283053"/>
              <a:gd name="connsiteX4" fmla="*/ 1033472 w 2549558"/>
              <a:gd name="connsiteY4" fmla="*/ 94506 h 1283053"/>
              <a:gd name="connsiteX5" fmla="*/ 859423 w 2549558"/>
              <a:gd name="connsiteY5" fmla="*/ 78232 h 1283053"/>
              <a:gd name="connsiteX6" fmla="*/ 2968 w 2549558"/>
              <a:gd name="connsiteY6" fmla="*/ 1054331 h 1283053"/>
              <a:gd name="connsiteX7" fmla="*/ 220630 w 2549558"/>
              <a:gd name="connsiteY7" fmla="*/ 1174895 h 1283053"/>
              <a:gd name="connsiteX8" fmla="*/ 423452 w 2549558"/>
              <a:gd name="connsiteY8" fmla="*/ 1228061 h 1283053"/>
              <a:gd name="connsiteX9" fmla="*/ 787097 w 2549558"/>
              <a:gd name="connsiteY9" fmla="*/ 1283053 h 1283053"/>
              <a:gd name="connsiteX10" fmla="*/ 2549558 w 2549558"/>
              <a:gd name="connsiteY10" fmla="*/ 966624 h 1283053"/>
              <a:gd name="connsiteX0" fmla="*/ 2549558 w 2549558"/>
              <a:gd name="connsiteY0" fmla="*/ 930459 h 1246888"/>
              <a:gd name="connsiteX1" fmla="*/ 2539293 w 2549558"/>
              <a:gd name="connsiteY1" fmla="*/ 844035 h 1246888"/>
              <a:gd name="connsiteX2" fmla="*/ 1258076 w 2549558"/>
              <a:gd name="connsiteY2" fmla="*/ 207 h 1246888"/>
              <a:gd name="connsiteX3" fmla="*/ 1223860 w 2549558"/>
              <a:gd name="connsiteY3" fmla="*/ 36020 h 1246888"/>
              <a:gd name="connsiteX4" fmla="*/ 1033472 w 2549558"/>
              <a:gd name="connsiteY4" fmla="*/ 58341 h 1246888"/>
              <a:gd name="connsiteX5" fmla="*/ 859423 w 2549558"/>
              <a:gd name="connsiteY5" fmla="*/ 42067 h 1246888"/>
              <a:gd name="connsiteX6" fmla="*/ 2968 w 2549558"/>
              <a:gd name="connsiteY6" fmla="*/ 1018166 h 1246888"/>
              <a:gd name="connsiteX7" fmla="*/ 220630 w 2549558"/>
              <a:gd name="connsiteY7" fmla="*/ 1138730 h 1246888"/>
              <a:gd name="connsiteX8" fmla="*/ 423452 w 2549558"/>
              <a:gd name="connsiteY8" fmla="*/ 1191896 h 1246888"/>
              <a:gd name="connsiteX9" fmla="*/ 787097 w 2549558"/>
              <a:gd name="connsiteY9" fmla="*/ 1246888 h 1246888"/>
              <a:gd name="connsiteX10" fmla="*/ 2549558 w 2549558"/>
              <a:gd name="connsiteY10" fmla="*/ 930459 h 1246888"/>
              <a:gd name="connsiteX0" fmla="*/ 2549028 w 2549028"/>
              <a:gd name="connsiteY0" fmla="*/ 930459 h 1246888"/>
              <a:gd name="connsiteX1" fmla="*/ 2538763 w 2549028"/>
              <a:gd name="connsiteY1" fmla="*/ 844035 h 1246888"/>
              <a:gd name="connsiteX2" fmla="*/ 1257546 w 2549028"/>
              <a:gd name="connsiteY2" fmla="*/ 207 h 1246888"/>
              <a:gd name="connsiteX3" fmla="*/ 1223330 w 2549028"/>
              <a:gd name="connsiteY3" fmla="*/ 36020 h 1246888"/>
              <a:gd name="connsiteX4" fmla="*/ 1032942 w 2549028"/>
              <a:gd name="connsiteY4" fmla="*/ 58341 h 1246888"/>
              <a:gd name="connsiteX5" fmla="*/ 858893 w 2549028"/>
              <a:gd name="connsiteY5" fmla="*/ 42067 h 1246888"/>
              <a:gd name="connsiteX6" fmla="*/ 2438 w 2549028"/>
              <a:gd name="connsiteY6" fmla="*/ 1018166 h 1246888"/>
              <a:gd name="connsiteX7" fmla="*/ 220100 w 2549028"/>
              <a:gd name="connsiteY7" fmla="*/ 1138730 h 1246888"/>
              <a:gd name="connsiteX8" fmla="*/ 422922 w 2549028"/>
              <a:gd name="connsiteY8" fmla="*/ 1191896 h 1246888"/>
              <a:gd name="connsiteX9" fmla="*/ 786567 w 2549028"/>
              <a:gd name="connsiteY9" fmla="*/ 1246888 h 1246888"/>
              <a:gd name="connsiteX10" fmla="*/ 2549028 w 2549028"/>
              <a:gd name="connsiteY10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772824 w 2546590"/>
              <a:gd name="connsiteY6" fmla="*/ 163054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703890 w 2546590"/>
              <a:gd name="connsiteY7" fmla="*/ 261531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533198 w 2546590"/>
              <a:gd name="connsiteY8" fmla="*/ 323899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93690 w 2546590"/>
              <a:gd name="connsiteY9" fmla="*/ 463407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351016 w 2546590"/>
              <a:gd name="connsiteY10" fmla="*/ 501157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213151 w 2546592"/>
              <a:gd name="connsiteY11" fmla="*/ 691544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90055 w 2546592"/>
              <a:gd name="connsiteY11" fmla="*/ 658719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690 w 2546690"/>
              <a:gd name="connsiteY0" fmla="*/ 930459 h 1246888"/>
              <a:gd name="connsiteX1" fmla="*/ 2536425 w 2546690"/>
              <a:gd name="connsiteY1" fmla="*/ 844035 h 1246888"/>
              <a:gd name="connsiteX2" fmla="*/ 1255208 w 2546690"/>
              <a:gd name="connsiteY2" fmla="*/ 207 h 1246888"/>
              <a:gd name="connsiteX3" fmla="*/ 1220992 w 2546690"/>
              <a:gd name="connsiteY3" fmla="*/ 36020 h 1246888"/>
              <a:gd name="connsiteX4" fmla="*/ 1030604 w 2546690"/>
              <a:gd name="connsiteY4" fmla="*/ 58341 h 1246888"/>
              <a:gd name="connsiteX5" fmla="*/ 856555 w 2546690"/>
              <a:gd name="connsiteY5" fmla="*/ 42067 h 1246888"/>
              <a:gd name="connsiteX6" fmla="*/ 687578 w 2546690"/>
              <a:gd name="connsiteY6" fmla="*/ 92479 h 1246888"/>
              <a:gd name="connsiteX7" fmla="*/ 571047 w 2546690"/>
              <a:gd name="connsiteY7" fmla="*/ 149925 h 1246888"/>
              <a:gd name="connsiteX8" fmla="*/ 424974 w 2546690"/>
              <a:gd name="connsiteY8" fmla="*/ 263172 h 1246888"/>
              <a:gd name="connsiteX9" fmla="*/ 328139 w 2546690"/>
              <a:gd name="connsiteY9" fmla="*/ 358366 h 1246888"/>
              <a:gd name="connsiteX10" fmla="*/ 229662 w 2546690"/>
              <a:gd name="connsiteY10" fmla="*/ 471614 h 1246888"/>
              <a:gd name="connsiteX11" fmla="*/ 90153 w 2546690"/>
              <a:gd name="connsiteY11" fmla="*/ 658719 h 1246888"/>
              <a:gd name="connsiteX12" fmla="*/ 100 w 2546690"/>
              <a:gd name="connsiteY12" fmla="*/ 1018166 h 1246888"/>
              <a:gd name="connsiteX13" fmla="*/ 217762 w 2546690"/>
              <a:gd name="connsiteY13" fmla="*/ 1138730 h 1246888"/>
              <a:gd name="connsiteX14" fmla="*/ 420584 w 2546690"/>
              <a:gd name="connsiteY14" fmla="*/ 1191896 h 1246888"/>
              <a:gd name="connsiteX15" fmla="*/ 784229 w 2546690"/>
              <a:gd name="connsiteY15" fmla="*/ 1246888 h 1246888"/>
              <a:gd name="connsiteX16" fmla="*/ 2546690 w 2546690"/>
              <a:gd name="connsiteY16" fmla="*/ 930459 h 1246888"/>
              <a:gd name="connsiteX0" fmla="*/ 2546706 w 2546706"/>
              <a:gd name="connsiteY0" fmla="*/ 930459 h 1246888"/>
              <a:gd name="connsiteX1" fmla="*/ 2536441 w 2546706"/>
              <a:gd name="connsiteY1" fmla="*/ 844035 h 1246888"/>
              <a:gd name="connsiteX2" fmla="*/ 1255224 w 2546706"/>
              <a:gd name="connsiteY2" fmla="*/ 207 h 1246888"/>
              <a:gd name="connsiteX3" fmla="*/ 1221008 w 2546706"/>
              <a:gd name="connsiteY3" fmla="*/ 36020 h 1246888"/>
              <a:gd name="connsiteX4" fmla="*/ 1030620 w 2546706"/>
              <a:gd name="connsiteY4" fmla="*/ 58341 h 1246888"/>
              <a:gd name="connsiteX5" fmla="*/ 856571 w 2546706"/>
              <a:gd name="connsiteY5" fmla="*/ 42067 h 1246888"/>
              <a:gd name="connsiteX6" fmla="*/ 687594 w 2546706"/>
              <a:gd name="connsiteY6" fmla="*/ 92479 h 1246888"/>
              <a:gd name="connsiteX7" fmla="*/ 571063 w 2546706"/>
              <a:gd name="connsiteY7" fmla="*/ 149925 h 1246888"/>
              <a:gd name="connsiteX8" fmla="*/ 424990 w 2546706"/>
              <a:gd name="connsiteY8" fmla="*/ 263172 h 1246888"/>
              <a:gd name="connsiteX9" fmla="*/ 328155 w 2546706"/>
              <a:gd name="connsiteY9" fmla="*/ 358366 h 1246888"/>
              <a:gd name="connsiteX10" fmla="*/ 229678 w 2546706"/>
              <a:gd name="connsiteY10" fmla="*/ 471614 h 1246888"/>
              <a:gd name="connsiteX11" fmla="*/ 90169 w 2546706"/>
              <a:gd name="connsiteY11" fmla="*/ 658719 h 1246888"/>
              <a:gd name="connsiteX12" fmla="*/ 116 w 2546706"/>
              <a:gd name="connsiteY12" fmla="*/ 1018166 h 1246888"/>
              <a:gd name="connsiteX13" fmla="*/ 217778 w 2546706"/>
              <a:gd name="connsiteY13" fmla="*/ 1138730 h 1246888"/>
              <a:gd name="connsiteX14" fmla="*/ 420600 w 2546706"/>
              <a:gd name="connsiteY14" fmla="*/ 1191896 h 1246888"/>
              <a:gd name="connsiteX15" fmla="*/ 784245 w 2546706"/>
              <a:gd name="connsiteY15" fmla="*/ 1246888 h 1246888"/>
              <a:gd name="connsiteX16" fmla="*/ 2546706 w 2546706"/>
              <a:gd name="connsiteY16" fmla="*/ 930459 h 1246888"/>
              <a:gd name="connsiteX0" fmla="*/ 2546713 w 2546713"/>
              <a:gd name="connsiteY0" fmla="*/ 930459 h 1246888"/>
              <a:gd name="connsiteX1" fmla="*/ 2536448 w 2546713"/>
              <a:gd name="connsiteY1" fmla="*/ 844035 h 1246888"/>
              <a:gd name="connsiteX2" fmla="*/ 1255231 w 2546713"/>
              <a:gd name="connsiteY2" fmla="*/ 207 h 1246888"/>
              <a:gd name="connsiteX3" fmla="*/ 1221015 w 2546713"/>
              <a:gd name="connsiteY3" fmla="*/ 36020 h 1246888"/>
              <a:gd name="connsiteX4" fmla="*/ 1030627 w 2546713"/>
              <a:gd name="connsiteY4" fmla="*/ 58341 h 1246888"/>
              <a:gd name="connsiteX5" fmla="*/ 856578 w 2546713"/>
              <a:gd name="connsiteY5" fmla="*/ 42067 h 1246888"/>
              <a:gd name="connsiteX6" fmla="*/ 687601 w 2546713"/>
              <a:gd name="connsiteY6" fmla="*/ 92479 h 1246888"/>
              <a:gd name="connsiteX7" fmla="*/ 571070 w 2546713"/>
              <a:gd name="connsiteY7" fmla="*/ 149925 h 1246888"/>
              <a:gd name="connsiteX8" fmla="*/ 424997 w 2546713"/>
              <a:gd name="connsiteY8" fmla="*/ 263172 h 1246888"/>
              <a:gd name="connsiteX9" fmla="*/ 328162 w 2546713"/>
              <a:gd name="connsiteY9" fmla="*/ 358366 h 1246888"/>
              <a:gd name="connsiteX10" fmla="*/ 229685 w 2546713"/>
              <a:gd name="connsiteY10" fmla="*/ 471614 h 1246888"/>
              <a:gd name="connsiteX11" fmla="*/ 90176 w 2546713"/>
              <a:gd name="connsiteY11" fmla="*/ 658719 h 1246888"/>
              <a:gd name="connsiteX12" fmla="*/ 123 w 2546713"/>
              <a:gd name="connsiteY12" fmla="*/ 1018166 h 1246888"/>
              <a:gd name="connsiteX13" fmla="*/ 217785 w 2546713"/>
              <a:gd name="connsiteY13" fmla="*/ 1138730 h 1246888"/>
              <a:gd name="connsiteX14" fmla="*/ 420607 w 2546713"/>
              <a:gd name="connsiteY14" fmla="*/ 1191896 h 1246888"/>
              <a:gd name="connsiteX15" fmla="*/ 784252 w 2546713"/>
              <a:gd name="connsiteY15" fmla="*/ 1246888 h 1246888"/>
              <a:gd name="connsiteX16" fmla="*/ 2546713 w 2546713"/>
              <a:gd name="connsiteY16" fmla="*/ 930459 h 1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6713" h="1246888">
                <a:moveTo>
                  <a:pt x="2546713" y="930459"/>
                </a:moveTo>
                <a:cubicBezTo>
                  <a:pt x="2545085" y="881148"/>
                  <a:pt x="2548275" y="918375"/>
                  <a:pt x="2536448" y="844035"/>
                </a:cubicBezTo>
                <a:cubicBezTo>
                  <a:pt x="2295168" y="979399"/>
                  <a:pt x="2110378" y="206205"/>
                  <a:pt x="1255231" y="207"/>
                </a:cubicBezTo>
                <a:cubicBezTo>
                  <a:pt x="1185239" y="-2723"/>
                  <a:pt x="1258449" y="26331"/>
                  <a:pt x="1221015" y="36020"/>
                </a:cubicBezTo>
                <a:cubicBezTo>
                  <a:pt x="1183581" y="45709"/>
                  <a:pt x="984574" y="-19697"/>
                  <a:pt x="1030627" y="58341"/>
                </a:cubicBezTo>
                <a:cubicBezTo>
                  <a:pt x="895483" y="39215"/>
                  <a:pt x="909719" y="38127"/>
                  <a:pt x="856578" y="42067"/>
                </a:cubicBezTo>
                <a:cubicBezTo>
                  <a:pt x="897336" y="115322"/>
                  <a:pt x="720378" y="82435"/>
                  <a:pt x="687601" y="92479"/>
                </a:cubicBezTo>
                <a:cubicBezTo>
                  <a:pt x="726184" y="168447"/>
                  <a:pt x="751301" y="128587"/>
                  <a:pt x="571070" y="149925"/>
                </a:cubicBezTo>
                <a:cubicBezTo>
                  <a:pt x="627421" y="242657"/>
                  <a:pt x="490886" y="195058"/>
                  <a:pt x="424997" y="263172"/>
                </a:cubicBezTo>
                <a:cubicBezTo>
                  <a:pt x="489007" y="280952"/>
                  <a:pt x="412104" y="291620"/>
                  <a:pt x="328162" y="358366"/>
                </a:cubicBezTo>
                <a:cubicBezTo>
                  <a:pt x="422535" y="383259"/>
                  <a:pt x="310618" y="415809"/>
                  <a:pt x="229685" y="471614"/>
                </a:cubicBezTo>
                <a:cubicBezTo>
                  <a:pt x="340198" y="509090"/>
                  <a:pt x="180957" y="506900"/>
                  <a:pt x="90176" y="658719"/>
                </a:cubicBezTo>
                <a:cubicBezTo>
                  <a:pt x="186500" y="666106"/>
                  <a:pt x="-5553" y="725346"/>
                  <a:pt x="123" y="1018166"/>
                </a:cubicBezTo>
                <a:cubicBezTo>
                  <a:pt x="29774" y="1124569"/>
                  <a:pt x="327359" y="1066133"/>
                  <a:pt x="217785" y="1138730"/>
                </a:cubicBezTo>
                <a:cubicBezTo>
                  <a:pt x="293347" y="1167998"/>
                  <a:pt x="582703" y="1131405"/>
                  <a:pt x="420607" y="1191896"/>
                </a:cubicBezTo>
                <a:cubicBezTo>
                  <a:pt x="804727" y="1289152"/>
                  <a:pt x="805633" y="1154554"/>
                  <a:pt x="784252" y="1246888"/>
                </a:cubicBezTo>
                <a:cubicBezTo>
                  <a:pt x="1942179" y="1234327"/>
                  <a:pt x="2107047" y="856995"/>
                  <a:pt x="2546713" y="93045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主体高光2"/>
          <p:cNvSpPr/>
          <p:nvPr/>
        </p:nvSpPr>
        <p:spPr>
          <a:xfrm>
            <a:off x="765873" y="3388198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主体高光1"/>
          <p:cNvSpPr/>
          <p:nvPr/>
        </p:nvSpPr>
        <p:spPr>
          <a:xfrm>
            <a:off x="1510646" y="3388198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0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7745" y="1971208"/>
            <a:ext cx="2236510" cy="36271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暗色2"/>
          <p:cNvSpPr/>
          <p:nvPr/>
        </p:nvSpPr>
        <p:spPr>
          <a:xfrm rot="21299532">
            <a:off x="5063609" y="2690988"/>
            <a:ext cx="1682476" cy="153803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4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暗色3"/>
          <p:cNvSpPr/>
          <p:nvPr/>
        </p:nvSpPr>
        <p:spPr>
          <a:xfrm rot="21299532">
            <a:off x="5098105" y="2087217"/>
            <a:ext cx="2168892" cy="153803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54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暗色"/>
          <p:cNvSpPr/>
          <p:nvPr/>
        </p:nvSpPr>
        <p:spPr>
          <a:xfrm rot="16200000">
            <a:off x="5053426" y="3931466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暗色"/>
          <p:cNvSpPr/>
          <p:nvPr/>
        </p:nvSpPr>
        <p:spPr>
          <a:xfrm rot="17548602">
            <a:off x="5499208" y="4900429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暗色"/>
          <p:cNvSpPr/>
          <p:nvPr/>
        </p:nvSpPr>
        <p:spPr>
          <a:xfrm rot="16200000">
            <a:off x="6422763" y="3803299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暗色"/>
          <p:cNvSpPr/>
          <p:nvPr/>
        </p:nvSpPr>
        <p:spPr>
          <a:xfrm rot="14491699">
            <a:off x="5653537" y="3886155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44844" y="1971208"/>
            <a:ext cx="2236510" cy="36271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30577" y="2199017"/>
            <a:ext cx="2264641" cy="2521974"/>
            <a:chOff x="4940927" y="1212850"/>
            <a:chExt cx="2264641" cy="252197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/>
            <a:srcRect b="4143"/>
            <a:stretch/>
          </p:blipFill>
          <p:spPr>
            <a:xfrm>
              <a:off x="4986432" y="1212850"/>
              <a:ext cx="2219136" cy="2419393"/>
            </a:xfrm>
            <a:prstGeom prst="rect">
              <a:avLst/>
            </a:prstGeom>
            <a:effectLst>
              <a:reflection blurRad="127000" stA="40000" endPos="27000" dir="5400000" sy="-100000" algn="bl" rotWithShape="0"/>
            </a:effectLst>
          </p:spPr>
        </p:pic>
        <p:sp>
          <p:nvSpPr>
            <p:cNvPr id="21" name="主体"/>
            <p:cNvSpPr/>
            <p:nvPr/>
          </p:nvSpPr>
          <p:spPr>
            <a:xfrm>
              <a:off x="4992528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solidFill>
              <a:srgbClr val="6AA31F"/>
            </a:solidFill>
            <a:ln w="3175">
              <a:noFill/>
            </a:ln>
            <a:effectLst>
              <a:innerShdw blurRad="381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叶子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B3F14"/>
                </a:gs>
                <a:gs pos="94000">
                  <a:srgbClr val="5B2F07"/>
                </a:gs>
                <a:gs pos="56000">
                  <a:srgbClr val="688243"/>
                </a:gs>
                <a:gs pos="0">
                  <a:srgbClr val="77A35E"/>
                </a:gs>
                <a:gs pos="10000">
                  <a:srgbClr val="76A14A"/>
                </a:gs>
                <a:gs pos="88000">
                  <a:srgbClr val="62632F"/>
                </a:gs>
              </a:gsLst>
              <a:lin ang="24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叶脉"/>
            <p:cNvSpPr>
              <a:spLocks/>
            </p:cNvSpPr>
            <p:nvPr/>
          </p:nvSpPr>
          <p:spPr bwMode="auto">
            <a:xfrm>
              <a:off x="5045133" y="1234649"/>
              <a:ext cx="946407" cy="452930"/>
            </a:xfrm>
            <a:custGeom>
              <a:avLst/>
              <a:gdLst>
                <a:gd name="connsiteX0" fmla="*/ 7147152 w 13500176"/>
                <a:gd name="connsiteY0" fmla="*/ 0 h 6460880"/>
                <a:gd name="connsiteX1" fmla="*/ 9845171 w 13500176"/>
                <a:gd name="connsiteY1" fmla="*/ 3302258 h 6460880"/>
                <a:gd name="connsiteX2" fmla="*/ 9848681 w 13500176"/>
                <a:gd name="connsiteY2" fmla="*/ 3315566 h 6460880"/>
                <a:gd name="connsiteX3" fmla="*/ 10354819 w 13500176"/>
                <a:gd name="connsiteY3" fmla="*/ 3393669 h 6460880"/>
                <a:gd name="connsiteX4" fmla="*/ 10801382 w 13500176"/>
                <a:gd name="connsiteY4" fmla="*/ 3484632 h 6460880"/>
                <a:gd name="connsiteX5" fmla="*/ 10790840 w 13500176"/>
                <a:gd name="connsiteY5" fmla="*/ 3463004 h 6460880"/>
                <a:gd name="connsiteX6" fmla="*/ 8613234 w 13500176"/>
                <a:gd name="connsiteY6" fmla="*/ 369384 h 6460880"/>
                <a:gd name="connsiteX7" fmla="*/ 10915832 w 13500176"/>
                <a:gd name="connsiteY7" fmla="*/ 3493010 h 6460880"/>
                <a:gd name="connsiteX8" fmla="*/ 10923277 w 13500176"/>
                <a:gd name="connsiteY8" fmla="*/ 3510790 h 6460880"/>
                <a:gd name="connsiteX9" fmla="*/ 11387358 w 13500176"/>
                <a:gd name="connsiteY9" fmla="*/ 3628119 h 6460880"/>
                <a:gd name="connsiteX10" fmla="*/ 11725910 w 13500176"/>
                <a:gd name="connsiteY10" fmla="*/ 3730252 h 6460880"/>
                <a:gd name="connsiteX11" fmla="*/ 11715418 w 13500176"/>
                <a:gd name="connsiteY11" fmla="*/ 3704731 h 6460880"/>
                <a:gd name="connsiteX12" fmla="*/ 9682253 w 13500176"/>
                <a:gd name="connsiteY12" fmla="*/ 861896 h 6460880"/>
                <a:gd name="connsiteX13" fmla="*/ 11886268 w 13500176"/>
                <a:gd name="connsiteY13" fmla="*/ 3772909 h 6460880"/>
                <a:gd name="connsiteX14" fmla="*/ 11889844 w 13500176"/>
                <a:gd name="connsiteY14" fmla="*/ 3782717 h 6460880"/>
                <a:gd name="connsiteX15" fmla="*/ 12217668 w 13500176"/>
                <a:gd name="connsiteY15" fmla="*/ 3897543 h 6460880"/>
                <a:gd name="connsiteX16" fmla="*/ 13500176 w 13500176"/>
                <a:gd name="connsiteY16" fmla="*/ 4522518 h 6460880"/>
                <a:gd name="connsiteX17" fmla="*/ 12274668 w 13500176"/>
                <a:gd name="connsiteY17" fmla="*/ 3995080 h 6460880"/>
                <a:gd name="connsiteX18" fmla="*/ 12060290 w 13500176"/>
                <a:gd name="connsiteY18" fmla="*/ 3929960 h 6460880"/>
                <a:gd name="connsiteX19" fmla="*/ 12102338 w 13500176"/>
                <a:gd name="connsiteY19" fmla="*/ 3957331 h 6460880"/>
                <a:gd name="connsiteX20" fmla="*/ 12828220 w 13500176"/>
                <a:gd name="connsiteY20" fmla="*/ 4891713 h 6460880"/>
                <a:gd name="connsiteX21" fmla="*/ 11918726 w 13500176"/>
                <a:gd name="connsiteY21" fmla="*/ 3891020 h 6460880"/>
                <a:gd name="connsiteX22" fmla="*/ 11905476 w 13500176"/>
                <a:gd name="connsiteY22" fmla="*/ 3882933 h 6460880"/>
                <a:gd name="connsiteX23" fmla="*/ 11896648 w 13500176"/>
                <a:gd name="connsiteY23" fmla="*/ 3880251 h 6460880"/>
                <a:gd name="connsiteX24" fmla="*/ 11467086 w 13500176"/>
                <a:gd name="connsiteY24" fmla="*/ 3768667 h 6460880"/>
                <a:gd name="connsiteX25" fmla="*/ 11099670 w 13500176"/>
                <a:gd name="connsiteY25" fmla="*/ 3689312 h 6460880"/>
                <a:gd name="connsiteX26" fmla="*/ 11144630 w 13500176"/>
                <a:gd name="connsiteY26" fmla="*/ 3717840 h 6460880"/>
                <a:gd name="connsiteX27" fmla="*/ 11973008 w 13500176"/>
                <a:gd name="connsiteY27" fmla="*/ 5045385 h 6460880"/>
                <a:gd name="connsiteX28" fmla="*/ 10820591 w 13500176"/>
                <a:gd name="connsiteY28" fmla="*/ 3640517 h 6460880"/>
                <a:gd name="connsiteX29" fmla="*/ 10804142 w 13500176"/>
                <a:gd name="connsiteY29" fmla="*/ 3633393 h 6460880"/>
                <a:gd name="connsiteX30" fmla="*/ 10452265 w 13500176"/>
                <a:gd name="connsiteY30" fmla="*/ 3572721 h 6460880"/>
                <a:gd name="connsiteX31" fmla="*/ 10017632 w 13500176"/>
                <a:gd name="connsiteY31" fmla="*/ 3516616 h 6460880"/>
                <a:gd name="connsiteX32" fmla="*/ 10067326 w 13500176"/>
                <a:gd name="connsiteY32" fmla="*/ 3538720 h 6460880"/>
                <a:gd name="connsiteX33" fmla="*/ 11362140 w 13500176"/>
                <a:gd name="connsiteY33" fmla="*/ 5230555 h 6460880"/>
                <a:gd name="connsiteX34" fmla="*/ 9726547 w 13500176"/>
                <a:gd name="connsiteY34" fmla="*/ 3501735 h 6460880"/>
                <a:gd name="connsiteX35" fmla="*/ 9652643 w 13500176"/>
                <a:gd name="connsiteY35" fmla="*/ 3478719 h 6460880"/>
                <a:gd name="connsiteX36" fmla="*/ 9228054 w 13500176"/>
                <a:gd name="connsiteY36" fmla="*/ 3442216 h 6460880"/>
                <a:gd name="connsiteX37" fmla="*/ 8659512 w 13500176"/>
                <a:gd name="connsiteY37" fmla="*/ 3417721 h 6460880"/>
                <a:gd name="connsiteX38" fmla="*/ 8771686 w 13500176"/>
                <a:gd name="connsiteY38" fmla="*/ 3475003 h 6460880"/>
                <a:gd name="connsiteX39" fmla="*/ 10354207 w 13500176"/>
                <a:gd name="connsiteY39" fmla="*/ 5475856 h 6460880"/>
                <a:gd name="connsiteX40" fmla="*/ 8460040 w 13500176"/>
                <a:gd name="connsiteY40" fmla="*/ 3447035 h 6460880"/>
                <a:gd name="connsiteX41" fmla="*/ 8384994 w 13500176"/>
                <a:gd name="connsiteY41" fmla="*/ 3410726 h 6460880"/>
                <a:gd name="connsiteX42" fmla="*/ 8171192 w 13500176"/>
                <a:gd name="connsiteY42" fmla="*/ 3408321 h 6460880"/>
                <a:gd name="connsiteX43" fmla="*/ 7400065 w 13500176"/>
                <a:gd name="connsiteY43" fmla="*/ 3424390 h 6460880"/>
                <a:gd name="connsiteX44" fmla="*/ 7347999 w 13500176"/>
                <a:gd name="connsiteY44" fmla="*/ 3427121 h 6460880"/>
                <a:gd name="connsiteX45" fmla="*/ 7354751 w 13500176"/>
                <a:gd name="connsiteY45" fmla="*/ 3430001 h 6460880"/>
                <a:gd name="connsiteX46" fmla="*/ 8949212 w 13500176"/>
                <a:gd name="connsiteY46" fmla="*/ 5875784 h 6460880"/>
                <a:gd name="connsiteX47" fmla="*/ 7130337 w 13500176"/>
                <a:gd name="connsiteY47" fmla="*/ 3468460 h 6460880"/>
                <a:gd name="connsiteX48" fmla="*/ 7066823 w 13500176"/>
                <a:gd name="connsiteY48" fmla="*/ 3441868 h 6460880"/>
                <a:gd name="connsiteX49" fmla="*/ 6994435 w 13500176"/>
                <a:gd name="connsiteY49" fmla="*/ 3445664 h 6460880"/>
                <a:gd name="connsiteX50" fmla="*/ 6191075 w 13500176"/>
                <a:gd name="connsiteY50" fmla="*/ 3518481 h 6460880"/>
                <a:gd name="connsiteX51" fmla="*/ 6185968 w 13500176"/>
                <a:gd name="connsiteY51" fmla="*/ 3519154 h 6460880"/>
                <a:gd name="connsiteX52" fmla="*/ 6202701 w 13500176"/>
                <a:gd name="connsiteY52" fmla="*/ 3535925 h 6460880"/>
                <a:gd name="connsiteX53" fmla="*/ 7269326 w 13500176"/>
                <a:gd name="connsiteY53" fmla="*/ 6337752 h 6460880"/>
                <a:gd name="connsiteX54" fmla="*/ 5973141 w 13500176"/>
                <a:gd name="connsiteY54" fmla="*/ 3549333 h 6460880"/>
                <a:gd name="connsiteX55" fmla="*/ 5971060 w 13500176"/>
                <a:gd name="connsiteY55" fmla="*/ 3547469 h 6460880"/>
                <a:gd name="connsiteX56" fmla="*/ 5431115 w 13500176"/>
                <a:gd name="connsiteY56" fmla="*/ 3618610 h 6460880"/>
                <a:gd name="connsiteX57" fmla="*/ 5305468 w 13500176"/>
                <a:gd name="connsiteY57" fmla="*/ 3640216 h 6460880"/>
                <a:gd name="connsiteX58" fmla="*/ 5321857 w 13500176"/>
                <a:gd name="connsiteY58" fmla="*/ 3701237 h 6460880"/>
                <a:gd name="connsiteX59" fmla="*/ 5070201 w 13500176"/>
                <a:gd name="connsiteY59" fmla="*/ 6460880 h 6460880"/>
                <a:gd name="connsiteX60" fmla="*/ 5092207 w 13500176"/>
                <a:gd name="connsiteY60" fmla="*/ 3718619 h 6460880"/>
                <a:gd name="connsiteX61" fmla="*/ 5075905 w 13500176"/>
                <a:gd name="connsiteY61" fmla="*/ 3679693 h 6460880"/>
                <a:gd name="connsiteX62" fmla="*/ 4715717 w 13500176"/>
                <a:gd name="connsiteY62" fmla="*/ 3741633 h 6460880"/>
                <a:gd name="connsiteX63" fmla="*/ 4365913 w 13500176"/>
                <a:gd name="connsiteY63" fmla="*/ 3815547 h 6460880"/>
                <a:gd name="connsiteX64" fmla="*/ 4365464 w 13500176"/>
                <a:gd name="connsiteY64" fmla="*/ 3822557 h 6460880"/>
                <a:gd name="connsiteX65" fmla="*/ 3420859 w 13500176"/>
                <a:gd name="connsiteY65" fmla="*/ 6245167 h 6460880"/>
                <a:gd name="connsiteX66" fmla="*/ 4182355 w 13500176"/>
                <a:gd name="connsiteY66" fmla="*/ 3856965 h 6460880"/>
                <a:gd name="connsiteX67" fmla="*/ 4182499 w 13500176"/>
                <a:gd name="connsiteY67" fmla="*/ 3854303 h 6460880"/>
                <a:gd name="connsiteX68" fmla="*/ 4046044 w 13500176"/>
                <a:gd name="connsiteY68" fmla="*/ 3883136 h 6460880"/>
                <a:gd name="connsiteX69" fmla="*/ 3423260 w 13500176"/>
                <a:gd name="connsiteY69" fmla="*/ 4038700 h 6460880"/>
                <a:gd name="connsiteX70" fmla="*/ 3290215 w 13500176"/>
                <a:gd name="connsiteY70" fmla="*/ 4076944 h 6460880"/>
                <a:gd name="connsiteX71" fmla="*/ 3286696 w 13500176"/>
                <a:gd name="connsiteY71" fmla="*/ 4095106 h 6460880"/>
                <a:gd name="connsiteX72" fmla="*/ 2290754 w 13500176"/>
                <a:gd name="connsiteY72" fmla="*/ 5968368 h 6460880"/>
                <a:gd name="connsiteX73" fmla="*/ 3102138 w 13500176"/>
                <a:gd name="connsiteY73" fmla="*/ 4190060 h 6460880"/>
                <a:gd name="connsiteX74" fmla="*/ 3109115 w 13500176"/>
                <a:gd name="connsiteY74" fmla="*/ 4129002 h 6460880"/>
                <a:gd name="connsiteX75" fmla="*/ 2848529 w 13500176"/>
                <a:gd name="connsiteY75" fmla="*/ 4203909 h 6460880"/>
                <a:gd name="connsiteX76" fmla="*/ 2323012 w 13500176"/>
                <a:gd name="connsiteY76" fmla="*/ 4374345 h 6460880"/>
                <a:gd name="connsiteX77" fmla="*/ 2241150 w 13500176"/>
                <a:gd name="connsiteY77" fmla="*/ 4403850 h 6460880"/>
                <a:gd name="connsiteX78" fmla="*/ 1527169 w 13500176"/>
                <a:gd name="connsiteY78" fmla="*/ 5722112 h 6460880"/>
                <a:gd name="connsiteX79" fmla="*/ 1992048 w 13500176"/>
                <a:gd name="connsiteY79" fmla="*/ 4493631 h 6460880"/>
                <a:gd name="connsiteX80" fmla="*/ 1847875 w 13500176"/>
                <a:gd name="connsiteY80" fmla="*/ 4545593 h 6460880"/>
                <a:gd name="connsiteX81" fmla="*/ 0 w 13500176"/>
                <a:gd name="connsiteY81" fmla="*/ 5414769 h 6460880"/>
                <a:gd name="connsiteX82" fmla="*/ 1416606 w 13500176"/>
                <a:gd name="connsiteY82" fmla="*/ 4635574 h 6460880"/>
                <a:gd name="connsiteX83" fmla="*/ 1464423 w 13500176"/>
                <a:gd name="connsiteY83" fmla="*/ 4614374 h 6460880"/>
                <a:gd name="connsiteX84" fmla="*/ 1448902 w 13500176"/>
                <a:gd name="connsiteY84" fmla="*/ 4609328 h 6460880"/>
                <a:gd name="connsiteX85" fmla="*/ 366521 w 13500176"/>
                <a:gd name="connsiteY85" fmla="*/ 4338115 h 6460880"/>
                <a:gd name="connsiteX86" fmla="*/ 1551986 w 13500176"/>
                <a:gd name="connsiteY86" fmla="*/ 4558690 h 6460880"/>
                <a:gd name="connsiteX87" fmla="*/ 1576016 w 13500176"/>
                <a:gd name="connsiteY87" fmla="*/ 4564899 h 6460880"/>
                <a:gd name="connsiteX88" fmla="*/ 1836421 w 13500176"/>
                <a:gd name="connsiteY88" fmla="*/ 4449446 h 6460880"/>
                <a:gd name="connsiteX89" fmla="*/ 2306704 w 13500176"/>
                <a:gd name="connsiteY89" fmla="*/ 4259351 h 6460880"/>
                <a:gd name="connsiteX90" fmla="*/ 2332017 w 13500176"/>
                <a:gd name="connsiteY90" fmla="*/ 4250134 h 6460880"/>
                <a:gd name="connsiteX91" fmla="*/ 2278823 w 13500176"/>
                <a:gd name="connsiteY91" fmla="*/ 4223712 h 6460880"/>
                <a:gd name="connsiteX92" fmla="*/ 702498 w 13500176"/>
                <a:gd name="connsiteY92" fmla="*/ 3691931 h 6460880"/>
                <a:gd name="connsiteX93" fmla="*/ 2510762 w 13500176"/>
                <a:gd name="connsiteY93" fmla="*/ 4184801 h 6460880"/>
                <a:gd name="connsiteX94" fmla="*/ 2511085 w 13500176"/>
                <a:gd name="connsiteY94" fmla="*/ 4184931 h 6460880"/>
                <a:gd name="connsiteX95" fmla="*/ 2826158 w 13500176"/>
                <a:gd name="connsiteY95" fmla="*/ 4070203 h 6460880"/>
                <a:gd name="connsiteX96" fmla="*/ 3210031 w 13500176"/>
                <a:gd name="connsiteY96" fmla="*/ 3946184 h 6460880"/>
                <a:gd name="connsiteX97" fmla="*/ 3209023 w 13500176"/>
                <a:gd name="connsiteY97" fmla="*/ 3945367 h 6460880"/>
                <a:gd name="connsiteX98" fmla="*/ 1435539 w 13500176"/>
                <a:gd name="connsiteY98" fmla="*/ 2984661 h 6460880"/>
                <a:gd name="connsiteX99" fmla="*/ 3414893 w 13500176"/>
                <a:gd name="connsiteY99" fmla="*/ 3880199 h 6460880"/>
                <a:gd name="connsiteX100" fmla="*/ 3415582 w 13500176"/>
                <a:gd name="connsiteY100" fmla="*/ 3880705 h 6460880"/>
                <a:gd name="connsiteX101" fmla="*/ 3955279 w 13500176"/>
                <a:gd name="connsiteY101" fmla="*/ 3729040 h 6460880"/>
                <a:gd name="connsiteX102" fmla="*/ 3945758 w 13500176"/>
                <a:gd name="connsiteY102" fmla="*/ 3718522 h 6460880"/>
                <a:gd name="connsiteX103" fmla="*/ 2107494 w 13500176"/>
                <a:gd name="connsiteY103" fmla="*/ 2369021 h 6460880"/>
                <a:gd name="connsiteX104" fmla="*/ 4113336 w 13500176"/>
                <a:gd name="connsiteY104" fmla="*/ 3610748 h 6460880"/>
                <a:gd name="connsiteX105" fmla="*/ 4183636 w 13500176"/>
                <a:gd name="connsiteY105" fmla="*/ 3672463 h 6460880"/>
                <a:gd name="connsiteX106" fmla="*/ 4666568 w 13500176"/>
                <a:gd name="connsiteY106" fmla="*/ 3557563 h 6460880"/>
                <a:gd name="connsiteX107" fmla="*/ 4772740 w 13500176"/>
                <a:gd name="connsiteY107" fmla="*/ 3536993 h 6460880"/>
                <a:gd name="connsiteX108" fmla="*/ 4757849 w 13500176"/>
                <a:gd name="connsiteY108" fmla="*/ 3516227 h 6460880"/>
                <a:gd name="connsiteX109" fmla="*/ 2932165 w 13500176"/>
                <a:gd name="connsiteY109" fmla="*/ 1845966 h 6460880"/>
                <a:gd name="connsiteX110" fmla="*/ 4991696 w 13500176"/>
                <a:gd name="connsiteY110" fmla="*/ 3481737 h 6460880"/>
                <a:gd name="connsiteX111" fmla="*/ 5001122 w 13500176"/>
                <a:gd name="connsiteY111" fmla="*/ 3492744 h 6460880"/>
                <a:gd name="connsiteX112" fmla="*/ 5369730 w 13500176"/>
                <a:gd name="connsiteY112" fmla="*/ 3421327 h 6460880"/>
                <a:gd name="connsiteX113" fmla="*/ 5604053 w 13500176"/>
                <a:gd name="connsiteY113" fmla="*/ 3383814 h 6460880"/>
                <a:gd name="connsiteX114" fmla="*/ 5594033 w 13500176"/>
                <a:gd name="connsiteY114" fmla="*/ 3364431 h 6460880"/>
                <a:gd name="connsiteX115" fmla="*/ 3879010 w 13500176"/>
                <a:gd name="connsiteY115" fmla="*/ 1354408 h 6460880"/>
                <a:gd name="connsiteX116" fmla="*/ 5830386 w 13500176"/>
                <a:gd name="connsiteY116" fmla="*/ 3328688 h 6460880"/>
                <a:gd name="connsiteX117" fmla="*/ 5842304 w 13500176"/>
                <a:gd name="connsiteY117" fmla="*/ 3348079 h 6460880"/>
                <a:gd name="connsiteX118" fmla="*/ 6115575 w 13500176"/>
                <a:gd name="connsiteY118" fmla="*/ 3310599 h 6460880"/>
                <a:gd name="connsiteX119" fmla="*/ 6504098 w 13500176"/>
                <a:gd name="connsiteY119" fmla="*/ 3266336 h 6460880"/>
                <a:gd name="connsiteX120" fmla="*/ 6598762 w 13500176"/>
                <a:gd name="connsiteY120" fmla="*/ 3257779 h 6460880"/>
                <a:gd name="connsiteX121" fmla="*/ 6570327 w 13500176"/>
                <a:gd name="connsiteY121" fmla="*/ 3212767 h 6460880"/>
                <a:gd name="connsiteX122" fmla="*/ 4337161 w 13500176"/>
                <a:gd name="connsiteY122" fmla="*/ 708225 h 6460880"/>
                <a:gd name="connsiteX123" fmla="*/ 6835156 w 13500176"/>
                <a:gd name="connsiteY123" fmla="*/ 3226058 h 6460880"/>
                <a:gd name="connsiteX124" fmla="*/ 6841984 w 13500176"/>
                <a:gd name="connsiteY124" fmla="*/ 3235791 h 6460880"/>
                <a:gd name="connsiteX125" fmla="*/ 6902805 w 13500176"/>
                <a:gd name="connsiteY125" fmla="*/ 3230293 h 6460880"/>
                <a:gd name="connsiteX126" fmla="*/ 7691639 w 13500176"/>
                <a:gd name="connsiteY126" fmla="*/ 3194102 h 6460880"/>
                <a:gd name="connsiteX127" fmla="*/ 7693375 w 13500176"/>
                <a:gd name="connsiteY127" fmla="*/ 3194089 h 6460880"/>
                <a:gd name="connsiteX128" fmla="*/ 7687507 w 13500176"/>
                <a:gd name="connsiteY128" fmla="*/ 3182754 h 6460880"/>
                <a:gd name="connsiteX129" fmla="*/ 5222919 w 13500176"/>
                <a:gd name="connsiteY129" fmla="*/ 431425 h 6460880"/>
                <a:gd name="connsiteX130" fmla="*/ 7950586 w 13500176"/>
                <a:gd name="connsiteY130" fmla="*/ 3175184 h 6460880"/>
                <a:gd name="connsiteX131" fmla="*/ 7960834 w 13500176"/>
                <a:gd name="connsiteY131" fmla="*/ 3192001 h 6460880"/>
                <a:gd name="connsiteX132" fmla="*/ 8067717 w 13500176"/>
                <a:gd name="connsiteY132" fmla="*/ 3191167 h 6460880"/>
                <a:gd name="connsiteX133" fmla="*/ 8431525 w 13500176"/>
                <a:gd name="connsiteY133" fmla="*/ 3197483 h 6460880"/>
                <a:gd name="connsiteX134" fmla="*/ 8645469 w 13500176"/>
                <a:gd name="connsiteY134" fmla="*/ 3206566 h 6460880"/>
                <a:gd name="connsiteX135" fmla="*/ 8629370 w 13500176"/>
                <a:gd name="connsiteY135" fmla="*/ 3162185 h 6460880"/>
                <a:gd name="connsiteX136" fmla="*/ 6291937 w 13500176"/>
                <a:gd name="connsiteY136" fmla="*/ 154626 h 6460880"/>
                <a:gd name="connsiteX137" fmla="*/ 8810352 w 13500176"/>
                <a:gd name="connsiteY137" fmla="*/ 3213117 h 6460880"/>
                <a:gd name="connsiteX138" fmla="*/ 8810763 w 13500176"/>
                <a:gd name="connsiteY138" fmla="*/ 3214278 h 6460880"/>
                <a:gd name="connsiteX139" fmla="*/ 9122197 w 13500176"/>
                <a:gd name="connsiteY139" fmla="*/ 3235296 h 6460880"/>
                <a:gd name="connsiteX140" fmla="*/ 9664416 w 13500176"/>
                <a:gd name="connsiteY140" fmla="*/ 3292046 h 6460880"/>
                <a:gd name="connsiteX141" fmla="*/ 9658510 w 13500176"/>
                <a:gd name="connsiteY141" fmla="*/ 3272811 h 6460880"/>
                <a:gd name="connsiteX142" fmla="*/ 7147152 w 13500176"/>
                <a:gd name="connsiteY142" fmla="*/ 0 h 64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500176" h="6460880">
                  <a:moveTo>
                    <a:pt x="7147152" y="0"/>
                  </a:moveTo>
                  <a:cubicBezTo>
                    <a:pt x="9205012" y="1346144"/>
                    <a:pt x="9742862" y="2927862"/>
                    <a:pt x="9845171" y="3302258"/>
                  </a:cubicBezTo>
                  <a:lnTo>
                    <a:pt x="9848681" y="3315566"/>
                  </a:lnTo>
                  <a:lnTo>
                    <a:pt x="10354819" y="3393669"/>
                  </a:lnTo>
                  <a:lnTo>
                    <a:pt x="10801382" y="3484632"/>
                  </a:lnTo>
                  <a:lnTo>
                    <a:pt x="10790840" y="3463004"/>
                  </a:lnTo>
                  <a:cubicBezTo>
                    <a:pt x="10652900" y="3181929"/>
                    <a:pt x="9858831" y="1624051"/>
                    <a:pt x="8613234" y="369384"/>
                  </a:cubicBezTo>
                  <a:cubicBezTo>
                    <a:pt x="10080271" y="1624051"/>
                    <a:pt x="10794759" y="3207197"/>
                    <a:pt x="10915832" y="3493010"/>
                  </a:cubicBezTo>
                  <a:lnTo>
                    <a:pt x="10923277" y="3510790"/>
                  </a:lnTo>
                  <a:lnTo>
                    <a:pt x="11387358" y="3628119"/>
                  </a:lnTo>
                  <a:lnTo>
                    <a:pt x="11725910" y="3730252"/>
                  </a:lnTo>
                  <a:lnTo>
                    <a:pt x="11715418" y="3704731"/>
                  </a:lnTo>
                  <a:cubicBezTo>
                    <a:pt x="11555482" y="3321003"/>
                    <a:pt x="10945030" y="2003856"/>
                    <a:pt x="9682253" y="861896"/>
                  </a:cubicBezTo>
                  <a:cubicBezTo>
                    <a:pt x="11178878" y="2046151"/>
                    <a:pt x="11763498" y="3442360"/>
                    <a:pt x="11886268" y="3772909"/>
                  </a:cubicBezTo>
                  <a:lnTo>
                    <a:pt x="11889844" y="3782717"/>
                  </a:lnTo>
                  <a:lnTo>
                    <a:pt x="12217668" y="3897543"/>
                  </a:lnTo>
                  <a:cubicBezTo>
                    <a:pt x="13067558" y="4216288"/>
                    <a:pt x="13500176" y="4522518"/>
                    <a:pt x="13500176" y="4522518"/>
                  </a:cubicBezTo>
                  <a:cubicBezTo>
                    <a:pt x="13500176" y="4522518"/>
                    <a:pt x="13096788" y="4263400"/>
                    <a:pt x="12274668" y="3995080"/>
                  </a:cubicBezTo>
                  <a:lnTo>
                    <a:pt x="12060290" y="3929960"/>
                  </a:lnTo>
                  <a:lnTo>
                    <a:pt x="12102338" y="3957331"/>
                  </a:lnTo>
                  <a:cubicBezTo>
                    <a:pt x="12335708" y="4113061"/>
                    <a:pt x="12805314" y="4476432"/>
                    <a:pt x="12828220" y="4891713"/>
                  </a:cubicBezTo>
                  <a:cubicBezTo>
                    <a:pt x="12734682" y="4444229"/>
                    <a:pt x="12175640" y="4050840"/>
                    <a:pt x="11918726" y="3891020"/>
                  </a:cubicBezTo>
                  <a:lnTo>
                    <a:pt x="11905476" y="3882933"/>
                  </a:lnTo>
                  <a:lnTo>
                    <a:pt x="11896648" y="3880251"/>
                  </a:lnTo>
                  <a:cubicBezTo>
                    <a:pt x="11762066" y="3842273"/>
                    <a:pt x="11618894" y="3804835"/>
                    <a:pt x="11467086" y="3768667"/>
                  </a:cubicBezTo>
                  <a:lnTo>
                    <a:pt x="11099670" y="3689312"/>
                  </a:lnTo>
                  <a:lnTo>
                    <a:pt x="11144630" y="3717840"/>
                  </a:lnTo>
                  <a:cubicBezTo>
                    <a:pt x="11416544" y="3899203"/>
                    <a:pt x="11868014" y="4305060"/>
                    <a:pt x="11973008" y="5045385"/>
                  </a:cubicBezTo>
                  <a:cubicBezTo>
                    <a:pt x="11824108" y="4170455"/>
                    <a:pt x="11090470" y="3762675"/>
                    <a:pt x="10820591" y="3640517"/>
                  </a:cubicBezTo>
                  <a:lnTo>
                    <a:pt x="10804142" y="3633393"/>
                  </a:lnTo>
                  <a:lnTo>
                    <a:pt x="10452265" y="3572721"/>
                  </a:lnTo>
                  <a:lnTo>
                    <a:pt x="10017632" y="3516616"/>
                  </a:lnTo>
                  <a:lnTo>
                    <a:pt x="10067326" y="3538720"/>
                  </a:lnTo>
                  <a:cubicBezTo>
                    <a:pt x="10495948" y="3745129"/>
                    <a:pt x="11113974" y="4211428"/>
                    <a:pt x="11362140" y="5230555"/>
                  </a:cubicBezTo>
                  <a:cubicBezTo>
                    <a:pt x="10984165" y="4088364"/>
                    <a:pt x="10187531" y="3658720"/>
                    <a:pt x="9726547" y="3501735"/>
                  </a:cubicBezTo>
                  <a:lnTo>
                    <a:pt x="9652643" y="3478719"/>
                  </a:lnTo>
                  <a:lnTo>
                    <a:pt x="9228054" y="3442216"/>
                  </a:lnTo>
                  <a:lnTo>
                    <a:pt x="8659512" y="3417721"/>
                  </a:lnTo>
                  <a:lnTo>
                    <a:pt x="8771686" y="3475003"/>
                  </a:lnTo>
                  <a:cubicBezTo>
                    <a:pt x="9221597" y="3717881"/>
                    <a:pt x="9997232" y="4291536"/>
                    <a:pt x="10354207" y="5475856"/>
                  </a:cubicBezTo>
                  <a:cubicBezTo>
                    <a:pt x="10010594" y="4345369"/>
                    <a:pt x="8962574" y="3699376"/>
                    <a:pt x="8460040" y="3447035"/>
                  </a:cubicBezTo>
                  <a:lnTo>
                    <a:pt x="8384994" y="3410726"/>
                  </a:lnTo>
                  <a:lnTo>
                    <a:pt x="8171192" y="3408321"/>
                  </a:lnTo>
                  <a:cubicBezTo>
                    <a:pt x="7923046" y="3408158"/>
                    <a:pt x="7666018" y="3413271"/>
                    <a:pt x="7400065" y="3424390"/>
                  </a:cubicBezTo>
                  <a:lnTo>
                    <a:pt x="7347999" y="3427121"/>
                  </a:lnTo>
                  <a:lnTo>
                    <a:pt x="7354751" y="3430001"/>
                  </a:lnTo>
                  <a:cubicBezTo>
                    <a:pt x="7671162" y="3575249"/>
                    <a:pt x="8552148" y="4126565"/>
                    <a:pt x="8949212" y="5875784"/>
                  </a:cubicBezTo>
                  <a:cubicBezTo>
                    <a:pt x="8527331" y="4226520"/>
                    <a:pt x="7500548" y="3633035"/>
                    <a:pt x="7130337" y="3468460"/>
                  </a:cubicBezTo>
                  <a:lnTo>
                    <a:pt x="7066823" y="3441868"/>
                  </a:lnTo>
                  <a:lnTo>
                    <a:pt x="6994435" y="3445664"/>
                  </a:lnTo>
                  <a:cubicBezTo>
                    <a:pt x="6719544" y="3464894"/>
                    <a:pt x="6451693" y="3489411"/>
                    <a:pt x="6191075" y="3518481"/>
                  </a:cubicBezTo>
                  <a:lnTo>
                    <a:pt x="6185968" y="3519154"/>
                  </a:lnTo>
                  <a:lnTo>
                    <a:pt x="6202701" y="3535925"/>
                  </a:lnTo>
                  <a:cubicBezTo>
                    <a:pt x="6456586" y="3800454"/>
                    <a:pt x="7145243" y="4662886"/>
                    <a:pt x="7269326" y="6337752"/>
                  </a:cubicBezTo>
                  <a:cubicBezTo>
                    <a:pt x="7055522" y="4641733"/>
                    <a:pt x="6186945" y="3746613"/>
                    <a:pt x="5973141" y="3549333"/>
                  </a:cubicBezTo>
                  <a:lnTo>
                    <a:pt x="5971060" y="3547469"/>
                  </a:lnTo>
                  <a:lnTo>
                    <a:pt x="5431115" y="3618610"/>
                  </a:lnTo>
                  <a:lnTo>
                    <a:pt x="5305468" y="3640216"/>
                  </a:lnTo>
                  <a:lnTo>
                    <a:pt x="5321857" y="3701237"/>
                  </a:lnTo>
                  <a:cubicBezTo>
                    <a:pt x="5416082" y="4073570"/>
                    <a:pt x="5616165" y="5185981"/>
                    <a:pt x="5070201" y="6460880"/>
                  </a:cubicBezTo>
                  <a:cubicBezTo>
                    <a:pt x="5541715" y="5085989"/>
                    <a:pt x="5226856" y="4056384"/>
                    <a:pt x="5092207" y="3718619"/>
                  </a:cubicBezTo>
                  <a:lnTo>
                    <a:pt x="5075905" y="3679693"/>
                  </a:lnTo>
                  <a:lnTo>
                    <a:pt x="4715717" y="3741633"/>
                  </a:lnTo>
                  <a:lnTo>
                    <a:pt x="4365913" y="3815547"/>
                  </a:lnTo>
                  <a:lnTo>
                    <a:pt x="4365464" y="3822557"/>
                  </a:lnTo>
                  <a:cubicBezTo>
                    <a:pt x="4349002" y="4062240"/>
                    <a:pt x="4223577" y="5381056"/>
                    <a:pt x="3420859" y="6245167"/>
                  </a:cubicBezTo>
                  <a:cubicBezTo>
                    <a:pt x="4057498" y="5548303"/>
                    <a:pt x="4167353" y="4118861"/>
                    <a:pt x="4182355" y="3856965"/>
                  </a:cubicBezTo>
                  <a:lnTo>
                    <a:pt x="4182499" y="3854303"/>
                  </a:lnTo>
                  <a:lnTo>
                    <a:pt x="4046044" y="3883136"/>
                  </a:lnTo>
                  <a:cubicBezTo>
                    <a:pt x="3830570" y="3932892"/>
                    <a:pt x="3622911" y="3984992"/>
                    <a:pt x="3423260" y="4038700"/>
                  </a:cubicBezTo>
                  <a:lnTo>
                    <a:pt x="3290215" y="4076944"/>
                  </a:lnTo>
                  <a:lnTo>
                    <a:pt x="3286696" y="4095106"/>
                  </a:lnTo>
                  <a:cubicBezTo>
                    <a:pt x="3229486" y="4383980"/>
                    <a:pt x="2958891" y="5564702"/>
                    <a:pt x="2290754" y="5968368"/>
                  </a:cubicBezTo>
                  <a:cubicBezTo>
                    <a:pt x="2886350" y="5518569"/>
                    <a:pt x="3058515" y="4540880"/>
                    <a:pt x="3102138" y="4190060"/>
                  </a:cubicBezTo>
                  <a:lnTo>
                    <a:pt x="3109115" y="4129002"/>
                  </a:lnTo>
                  <a:lnTo>
                    <a:pt x="2848529" y="4203909"/>
                  </a:lnTo>
                  <a:cubicBezTo>
                    <a:pt x="2665089" y="4260095"/>
                    <a:pt x="2489853" y="4317153"/>
                    <a:pt x="2323012" y="4374345"/>
                  </a:cubicBezTo>
                  <a:lnTo>
                    <a:pt x="2241150" y="4403850"/>
                  </a:lnTo>
                  <a:lnTo>
                    <a:pt x="1527169" y="5722112"/>
                  </a:lnTo>
                  <a:lnTo>
                    <a:pt x="1992048" y="4493631"/>
                  </a:lnTo>
                  <a:lnTo>
                    <a:pt x="1847875" y="4545593"/>
                  </a:lnTo>
                  <a:cubicBezTo>
                    <a:pt x="649047" y="4999411"/>
                    <a:pt x="0" y="5414769"/>
                    <a:pt x="0" y="5414769"/>
                  </a:cubicBezTo>
                  <a:cubicBezTo>
                    <a:pt x="0" y="5414769"/>
                    <a:pt x="496927" y="5061426"/>
                    <a:pt x="1416606" y="4635574"/>
                  </a:cubicBezTo>
                  <a:lnTo>
                    <a:pt x="1464423" y="4614374"/>
                  </a:lnTo>
                  <a:lnTo>
                    <a:pt x="1448902" y="4609328"/>
                  </a:lnTo>
                  <a:cubicBezTo>
                    <a:pt x="1368726" y="4583678"/>
                    <a:pt x="1007932" y="4472670"/>
                    <a:pt x="366521" y="4338115"/>
                  </a:cubicBezTo>
                  <a:cubicBezTo>
                    <a:pt x="916302" y="4407314"/>
                    <a:pt x="1362999" y="4511114"/>
                    <a:pt x="1551986" y="4558690"/>
                  </a:cubicBezTo>
                  <a:lnTo>
                    <a:pt x="1576016" y="4564899"/>
                  </a:lnTo>
                  <a:lnTo>
                    <a:pt x="1836421" y="4449446"/>
                  </a:lnTo>
                  <a:cubicBezTo>
                    <a:pt x="1984843" y="4386469"/>
                    <a:pt x="2141676" y="4322831"/>
                    <a:pt x="2306704" y="4259351"/>
                  </a:cubicBezTo>
                  <a:lnTo>
                    <a:pt x="2332017" y="4250134"/>
                  </a:lnTo>
                  <a:lnTo>
                    <a:pt x="2278823" y="4223712"/>
                  </a:lnTo>
                  <a:cubicBezTo>
                    <a:pt x="2071224" y="4124273"/>
                    <a:pt x="1550077" y="3899455"/>
                    <a:pt x="702498" y="3691931"/>
                  </a:cubicBezTo>
                  <a:cubicBezTo>
                    <a:pt x="1550077" y="3830281"/>
                    <a:pt x="2225850" y="4072392"/>
                    <a:pt x="2510762" y="4184801"/>
                  </a:cubicBezTo>
                  <a:lnTo>
                    <a:pt x="2511085" y="4184931"/>
                  </a:lnTo>
                  <a:lnTo>
                    <a:pt x="2826158" y="4070203"/>
                  </a:lnTo>
                  <a:lnTo>
                    <a:pt x="3210031" y="3946184"/>
                  </a:lnTo>
                  <a:lnTo>
                    <a:pt x="3209023" y="3945367"/>
                  </a:lnTo>
                  <a:cubicBezTo>
                    <a:pt x="3075814" y="3838995"/>
                    <a:pt x="2477832" y="3388284"/>
                    <a:pt x="1435539" y="2984661"/>
                  </a:cubicBezTo>
                  <a:cubicBezTo>
                    <a:pt x="2504558" y="3253743"/>
                    <a:pt x="3246189" y="3758271"/>
                    <a:pt x="3414893" y="3880199"/>
                  </a:cubicBezTo>
                  <a:lnTo>
                    <a:pt x="3415582" y="3880705"/>
                  </a:lnTo>
                  <a:lnTo>
                    <a:pt x="3955279" y="3729040"/>
                  </a:lnTo>
                  <a:lnTo>
                    <a:pt x="3945758" y="3718522"/>
                  </a:lnTo>
                  <a:cubicBezTo>
                    <a:pt x="3703506" y="3454872"/>
                    <a:pt x="2976072" y="2718993"/>
                    <a:pt x="2107494" y="2369021"/>
                  </a:cubicBezTo>
                  <a:cubicBezTo>
                    <a:pt x="2909259" y="2622847"/>
                    <a:pt x="3745384" y="3292024"/>
                    <a:pt x="4113336" y="3610748"/>
                  </a:cubicBezTo>
                  <a:lnTo>
                    <a:pt x="4183636" y="3672463"/>
                  </a:lnTo>
                  <a:lnTo>
                    <a:pt x="4666568" y="3557563"/>
                  </a:lnTo>
                  <a:lnTo>
                    <a:pt x="4772740" y="3536993"/>
                  </a:lnTo>
                  <a:lnTo>
                    <a:pt x="4757849" y="3516227"/>
                  </a:lnTo>
                  <a:cubicBezTo>
                    <a:pt x="4585804" y="3279421"/>
                    <a:pt x="3840831" y="2303595"/>
                    <a:pt x="2932165" y="1845966"/>
                  </a:cubicBezTo>
                  <a:cubicBezTo>
                    <a:pt x="3840831" y="2195918"/>
                    <a:pt x="4772882" y="3228947"/>
                    <a:pt x="4991696" y="3481737"/>
                  </a:cubicBezTo>
                  <a:lnTo>
                    <a:pt x="5001122" y="3492744"/>
                  </a:lnTo>
                  <a:lnTo>
                    <a:pt x="5369730" y="3421327"/>
                  </a:lnTo>
                  <a:lnTo>
                    <a:pt x="5604053" y="3383814"/>
                  </a:lnTo>
                  <a:lnTo>
                    <a:pt x="5594033" y="3364431"/>
                  </a:lnTo>
                  <a:cubicBezTo>
                    <a:pt x="5472516" y="3133993"/>
                    <a:pt x="4921303" y="2161781"/>
                    <a:pt x="3879010" y="1354408"/>
                  </a:cubicBezTo>
                  <a:cubicBezTo>
                    <a:pt x="4974754" y="2027219"/>
                    <a:pt x="5672957" y="3076804"/>
                    <a:pt x="5830386" y="3328688"/>
                  </a:cubicBezTo>
                  <a:lnTo>
                    <a:pt x="5842304" y="3348079"/>
                  </a:lnTo>
                  <a:lnTo>
                    <a:pt x="6115575" y="3310599"/>
                  </a:lnTo>
                  <a:cubicBezTo>
                    <a:pt x="6243367" y="3294543"/>
                    <a:pt x="6372884" y="3279755"/>
                    <a:pt x="6504098" y="3266336"/>
                  </a:cubicBezTo>
                  <a:lnTo>
                    <a:pt x="6598762" y="3257779"/>
                  </a:lnTo>
                  <a:lnTo>
                    <a:pt x="6570327" y="3212767"/>
                  </a:lnTo>
                  <a:cubicBezTo>
                    <a:pt x="6263542" y="2729725"/>
                    <a:pt x="5213375" y="1149516"/>
                    <a:pt x="4337161" y="708225"/>
                  </a:cubicBezTo>
                  <a:cubicBezTo>
                    <a:pt x="5245827" y="1031261"/>
                    <a:pt x="6528649" y="2791136"/>
                    <a:pt x="6835156" y="3226058"/>
                  </a:cubicBezTo>
                  <a:lnTo>
                    <a:pt x="6841984" y="3235791"/>
                  </a:lnTo>
                  <a:lnTo>
                    <a:pt x="6902805" y="3230293"/>
                  </a:lnTo>
                  <a:cubicBezTo>
                    <a:pt x="7173878" y="3211064"/>
                    <a:pt x="7436837" y="3199285"/>
                    <a:pt x="7691639" y="3194102"/>
                  </a:cubicBezTo>
                  <a:lnTo>
                    <a:pt x="7693375" y="3194089"/>
                  </a:lnTo>
                  <a:lnTo>
                    <a:pt x="7687507" y="3182754"/>
                  </a:lnTo>
                  <a:cubicBezTo>
                    <a:pt x="7501264" y="2826957"/>
                    <a:pt x="6666094" y="1346573"/>
                    <a:pt x="5222919" y="431425"/>
                  </a:cubicBezTo>
                  <a:cubicBezTo>
                    <a:pt x="6666094" y="1185076"/>
                    <a:pt x="7711728" y="2786583"/>
                    <a:pt x="7950586" y="3175184"/>
                  </a:cubicBezTo>
                  <a:lnTo>
                    <a:pt x="7960834" y="3192001"/>
                  </a:lnTo>
                  <a:lnTo>
                    <a:pt x="8067717" y="3191167"/>
                  </a:lnTo>
                  <a:cubicBezTo>
                    <a:pt x="8191033" y="3191766"/>
                    <a:pt x="8312305" y="3193907"/>
                    <a:pt x="8431525" y="3197483"/>
                  </a:cubicBezTo>
                  <a:lnTo>
                    <a:pt x="8645469" y="3206566"/>
                  </a:lnTo>
                  <a:lnTo>
                    <a:pt x="8629370" y="3162185"/>
                  </a:lnTo>
                  <a:cubicBezTo>
                    <a:pt x="8463142" y="2712577"/>
                    <a:pt x="7812425" y="1192729"/>
                    <a:pt x="6291937" y="154626"/>
                  </a:cubicBezTo>
                  <a:cubicBezTo>
                    <a:pt x="8035773" y="1241751"/>
                    <a:pt x="8700957" y="2909895"/>
                    <a:pt x="8810352" y="3213117"/>
                  </a:cubicBezTo>
                  <a:lnTo>
                    <a:pt x="8810763" y="3214278"/>
                  </a:lnTo>
                  <a:lnTo>
                    <a:pt x="9122197" y="3235296"/>
                  </a:lnTo>
                  <a:lnTo>
                    <a:pt x="9664416" y="3292046"/>
                  </a:lnTo>
                  <a:lnTo>
                    <a:pt x="9658510" y="3272811"/>
                  </a:lnTo>
                  <a:cubicBezTo>
                    <a:pt x="9542422" y="2904304"/>
                    <a:pt x="8964483" y="1346144"/>
                    <a:pt x="7147152" y="0"/>
                  </a:cubicBezTo>
                  <a:close/>
                </a:path>
              </a:pathLst>
            </a:custGeom>
            <a:gradFill>
              <a:gsLst>
                <a:gs pos="0">
                  <a:srgbClr val="77A35E">
                    <a:lumMod val="97000"/>
                    <a:lumOff val="3000"/>
                  </a:srgbClr>
                </a:gs>
                <a:gs pos="100000">
                  <a:srgbClr val="596F3B">
                    <a:lumMod val="97000"/>
                    <a:lumOff val="3000"/>
                  </a:srgbClr>
                </a:gs>
              </a:gsLst>
              <a:lin ang="0" scaled="1"/>
            </a:gradFill>
            <a:ln w="3175">
              <a:noFill/>
            </a:ln>
            <a:effectLst>
              <a:outerShdw dist="25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叶子高光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3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叶子高光"/>
            <p:cNvSpPr/>
            <p:nvPr/>
          </p:nvSpPr>
          <p:spPr>
            <a:xfrm>
              <a:off x="5032712" y="1212850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树枝"/>
            <p:cNvSpPr/>
            <p:nvPr/>
          </p:nvSpPr>
          <p:spPr>
            <a:xfrm>
              <a:off x="5997286" y="1555012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solidFill>
              <a:srgbClr val="6B3F1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树枝"/>
            <p:cNvSpPr/>
            <p:nvPr/>
          </p:nvSpPr>
          <p:spPr>
            <a:xfrm>
              <a:off x="5997286" y="1556466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/>
                </a:gs>
              </a:gsLst>
              <a:lin ang="1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任意多边形 27"/>
            <p:cNvSpPr/>
            <p:nvPr/>
          </p:nvSpPr>
          <p:spPr>
            <a:xfrm rot="18690886">
              <a:off x="6087770" y="1532846"/>
              <a:ext cx="36996" cy="110934"/>
            </a:xfrm>
            <a:custGeom>
              <a:avLst/>
              <a:gdLst>
                <a:gd name="connsiteX0" fmla="*/ 27382 w 60588"/>
                <a:gd name="connsiteY0" fmla="*/ 8955 h 181674"/>
                <a:gd name="connsiteX1" fmla="*/ 38612 w 60588"/>
                <a:gd name="connsiteY1" fmla="*/ 31590 h 181674"/>
                <a:gd name="connsiteX2" fmla="*/ 46449 w 60588"/>
                <a:gd name="connsiteY2" fmla="*/ 96744 h 181674"/>
                <a:gd name="connsiteX3" fmla="*/ 60588 w 60588"/>
                <a:gd name="connsiteY3" fmla="*/ 121728 h 181674"/>
                <a:gd name="connsiteX4" fmla="*/ 58659 w 60588"/>
                <a:gd name="connsiteY4" fmla="*/ 134945 h 181674"/>
                <a:gd name="connsiteX5" fmla="*/ 34238 w 60588"/>
                <a:gd name="connsiteY5" fmla="*/ 181674 h 181674"/>
                <a:gd name="connsiteX6" fmla="*/ 2415 w 60588"/>
                <a:gd name="connsiteY6" fmla="*/ 84232 h 181674"/>
                <a:gd name="connsiteX7" fmla="*/ 0 w 60588"/>
                <a:gd name="connsiteY7" fmla="*/ 28966 h 181674"/>
                <a:gd name="connsiteX8" fmla="*/ 16856 w 60588"/>
                <a:gd name="connsiteY8" fmla="*/ 0 h 181674"/>
                <a:gd name="connsiteX9" fmla="*/ 27382 w 60588"/>
                <a:gd name="connsiteY9" fmla="*/ 8955 h 18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8" h="181674">
                  <a:moveTo>
                    <a:pt x="27382" y="8955"/>
                  </a:moveTo>
                  <a:cubicBezTo>
                    <a:pt x="30234" y="11638"/>
                    <a:pt x="33203" y="16602"/>
                    <a:pt x="38612" y="31590"/>
                  </a:cubicBezTo>
                  <a:cubicBezTo>
                    <a:pt x="39028" y="62828"/>
                    <a:pt x="42107" y="82946"/>
                    <a:pt x="46449" y="96744"/>
                  </a:cubicBezTo>
                  <a:lnTo>
                    <a:pt x="60588" y="121728"/>
                  </a:lnTo>
                  <a:lnTo>
                    <a:pt x="58659" y="134945"/>
                  </a:lnTo>
                  <a:cubicBezTo>
                    <a:pt x="52409" y="163816"/>
                    <a:pt x="43775" y="181674"/>
                    <a:pt x="34238" y="181674"/>
                  </a:cubicBezTo>
                  <a:cubicBezTo>
                    <a:pt x="19933" y="181674"/>
                    <a:pt x="7658" y="141494"/>
                    <a:pt x="2415" y="84232"/>
                  </a:cubicBezTo>
                  <a:lnTo>
                    <a:pt x="0" y="28966"/>
                  </a:lnTo>
                  <a:lnTo>
                    <a:pt x="16856" y="0"/>
                  </a:lnTo>
                  <a:cubicBezTo>
                    <a:pt x="21796" y="5867"/>
                    <a:pt x="24531" y="6271"/>
                    <a:pt x="27382" y="895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>
                    <a:alpha val="30000"/>
                    <a:lumMod val="50000"/>
                    <a:lumOff val="50000"/>
                  </a:srgbClr>
                </a:gs>
              </a:gsLst>
              <a:lin ang="78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主体暗部补充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37F1E"/>
                </a:gs>
                <a:gs pos="42000">
                  <a:srgbClr val="4E9101">
                    <a:alpha val="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主体暗部补充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37F1E">
                    <a:alpha val="70000"/>
                  </a:srgbClr>
                </a:gs>
                <a:gs pos="50000">
                  <a:srgbClr val="4E9101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主体高光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主体高光1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0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全高光"/>
            <p:cNvSpPr/>
            <p:nvPr/>
          </p:nvSpPr>
          <p:spPr>
            <a:xfrm>
              <a:off x="4992528" y="1780802"/>
              <a:ext cx="2088456" cy="1836952"/>
            </a:xfrm>
            <a:custGeom>
              <a:avLst/>
              <a:gdLst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007475 w 3420224"/>
                <a:gd name="connsiteY2" fmla="*/ 77679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217025 w 3420224"/>
                <a:gd name="connsiteY2" fmla="*/ 144354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59900 w 3420224"/>
                <a:gd name="connsiteY2" fmla="*/ 168168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21800 w 3420224"/>
                <a:gd name="connsiteY2" fmla="*/ 163406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675727 w 3420224"/>
                <a:gd name="connsiteY0" fmla="*/ 27891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0" fmla="*/ 675727 w 3420224"/>
                <a:gd name="connsiteY0" fmla="*/ 28071 h 3004649"/>
                <a:gd name="connsiteX1" fmla="*/ 773629 w 3420224"/>
                <a:gd name="connsiteY1" fmla="*/ 180 h 3004649"/>
                <a:gd name="connsiteX2" fmla="*/ 1302750 w 3420224"/>
                <a:gd name="connsiteY2" fmla="*/ 147619 h 3004649"/>
                <a:gd name="connsiteX3" fmla="*/ 1723541 w 3420224"/>
                <a:gd name="connsiteY3" fmla="*/ 80302 h 3004649"/>
                <a:gd name="connsiteX4" fmla="*/ 2474727 w 3420224"/>
                <a:gd name="connsiteY4" fmla="*/ 71417 h 3004649"/>
                <a:gd name="connsiteX5" fmla="*/ 3241651 w 3420224"/>
                <a:gd name="connsiteY5" fmla="*/ 630080 h 3004649"/>
                <a:gd name="connsiteX6" fmla="*/ 3262672 w 3420224"/>
                <a:gd name="connsiteY6" fmla="*/ 694539 h 3004649"/>
                <a:gd name="connsiteX7" fmla="*/ 3307492 w 3420224"/>
                <a:gd name="connsiteY7" fmla="*/ 695883 h 3004649"/>
                <a:gd name="connsiteX8" fmla="*/ 3331087 w 3420224"/>
                <a:gd name="connsiteY8" fmla="*/ 758096 h 3004649"/>
                <a:gd name="connsiteX9" fmla="*/ 3418721 w 3420224"/>
                <a:gd name="connsiteY9" fmla="*/ 1525523 h 3004649"/>
                <a:gd name="connsiteX10" fmla="*/ 2216954 w 3420224"/>
                <a:gd name="connsiteY10" fmla="*/ 2981775 h 3004649"/>
                <a:gd name="connsiteX11" fmla="*/ 1232017 w 3420224"/>
                <a:gd name="connsiteY11" fmla="*/ 2976698 h 3004649"/>
                <a:gd name="connsiteX12" fmla="*/ 0 w 3420224"/>
                <a:gd name="connsiteY12" fmla="*/ 1375752 h 3004649"/>
                <a:gd name="connsiteX13" fmla="*/ 62692 w 3420224"/>
                <a:gd name="connsiteY13" fmla="*/ 763455 h 3004649"/>
                <a:gd name="connsiteX14" fmla="*/ 82078 w 3420224"/>
                <a:gd name="connsiteY14" fmla="*/ 695883 h 3004649"/>
                <a:gd name="connsiteX15" fmla="*/ 91837 w 3420224"/>
                <a:gd name="connsiteY15" fmla="*/ 693503 h 3004649"/>
                <a:gd name="connsiteX16" fmla="*/ 84873 w 3420224"/>
                <a:gd name="connsiteY16" fmla="*/ 693502 h 3004649"/>
                <a:gd name="connsiteX17" fmla="*/ 95827 w 3420224"/>
                <a:gd name="connsiteY17" fmla="*/ 661988 h 3004649"/>
                <a:gd name="connsiteX18" fmla="*/ 93281 w 3420224"/>
                <a:gd name="connsiteY18" fmla="*/ 661961 h 3004649"/>
                <a:gd name="connsiteX19" fmla="*/ 99031 w 3420224"/>
                <a:gd name="connsiteY19" fmla="*/ 641919 h 3004649"/>
                <a:gd name="connsiteX20" fmla="*/ 675727 w 3420224"/>
                <a:gd name="connsiteY20" fmla="*/ 28071 h 3004649"/>
                <a:gd name="connsiteX0" fmla="*/ 675727 w 3420224"/>
                <a:gd name="connsiteY0" fmla="*/ 31822 h 3008400"/>
                <a:gd name="connsiteX1" fmla="*/ 773629 w 3420224"/>
                <a:gd name="connsiteY1" fmla="*/ 3931 h 3008400"/>
                <a:gd name="connsiteX2" fmla="*/ 1302750 w 3420224"/>
                <a:gd name="connsiteY2" fmla="*/ 151370 h 3008400"/>
                <a:gd name="connsiteX3" fmla="*/ 1723541 w 3420224"/>
                <a:gd name="connsiteY3" fmla="*/ 84053 h 3008400"/>
                <a:gd name="connsiteX4" fmla="*/ 2474727 w 3420224"/>
                <a:gd name="connsiteY4" fmla="*/ 75168 h 3008400"/>
                <a:gd name="connsiteX5" fmla="*/ 3241651 w 3420224"/>
                <a:gd name="connsiteY5" fmla="*/ 633831 h 3008400"/>
                <a:gd name="connsiteX6" fmla="*/ 3262672 w 3420224"/>
                <a:gd name="connsiteY6" fmla="*/ 698290 h 3008400"/>
                <a:gd name="connsiteX7" fmla="*/ 3307492 w 3420224"/>
                <a:gd name="connsiteY7" fmla="*/ 699634 h 3008400"/>
                <a:gd name="connsiteX8" fmla="*/ 3331087 w 3420224"/>
                <a:gd name="connsiteY8" fmla="*/ 761847 h 3008400"/>
                <a:gd name="connsiteX9" fmla="*/ 3418721 w 3420224"/>
                <a:gd name="connsiteY9" fmla="*/ 1529274 h 3008400"/>
                <a:gd name="connsiteX10" fmla="*/ 2216954 w 3420224"/>
                <a:gd name="connsiteY10" fmla="*/ 2985526 h 3008400"/>
                <a:gd name="connsiteX11" fmla="*/ 1232017 w 3420224"/>
                <a:gd name="connsiteY11" fmla="*/ 2980449 h 3008400"/>
                <a:gd name="connsiteX12" fmla="*/ 0 w 3420224"/>
                <a:gd name="connsiteY12" fmla="*/ 1379503 h 3008400"/>
                <a:gd name="connsiteX13" fmla="*/ 62692 w 3420224"/>
                <a:gd name="connsiteY13" fmla="*/ 767206 h 3008400"/>
                <a:gd name="connsiteX14" fmla="*/ 82078 w 3420224"/>
                <a:gd name="connsiteY14" fmla="*/ 699634 h 3008400"/>
                <a:gd name="connsiteX15" fmla="*/ 91837 w 3420224"/>
                <a:gd name="connsiteY15" fmla="*/ 697254 h 3008400"/>
                <a:gd name="connsiteX16" fmla="*/ 84873 w 3420224"/>
                <a:gd name="connsiteY16" fmla="*/ 697253 h 3008400"/>
                <a:gd name="connsiteX17" fmla="*/ 95827 w 3420224"/>
                <a:gd name="connsiteY17" fmla="*/ 665739 h 3008400"/>
                <a:gd name="connsiteX18" fmla="*/ 93281 w 3420224"/>
                <a:gd name="connsiteY18" fmla="*/ 665712 h 3008400"/>
                <a:gd name="connsiteX19" fmla="*/ 99031 w 3420224"/>
                <a:gd name="connsiteY19" fmla="*/ 645670 h 3008400"/>
                <a:gd name="connsiteX20" fmla="*/ 675727 w 3420224"/>
                <a:gd name="connsiteY20" fmla="*/ 31822 h 3008400"/>
                <a:gd name="connsiteX0" fmla="*/ 675727 w 3420224"/>
                <a:gd name="connsiteY0" fmla="*/ 32098 h 3008676"/>
                <a:gd name="connsiteX1" fmla="*/ 773629 w 3420224"/>
                <a:gd name="connsiteY1" fmla="*/ 4207 h 3008676"/>
                <a:gd name="connsiteX2" fmla="*/ 1302750 w 3420224"/>
                <a:gd name="connsiteY2" fmla="*/ 151646 h 3008676"/>
                <a:gd name="connsiteX3" fmla="*/ 1723541 w 3420224"/>
                <a:gd name="connsiteY3" fmla="*/ 84329 h 3008676"/>
                <a:gd name="connsiteX4" fmla="*/ 2474727 w 3420224"/>
                <a:gd name="connsiteY4" fmla="*/ 75444 h 3008676"/>
                <a:gd name="connsiteX5" fmla="*/ 3241651 w 3420224"/>
                <a:gd name="connsiteY5" fmla="*/ 634107 h 3008676"/>
                <a:gd name="connsiteX6" fmla="*/ 3262672 w 3420224"/>
                <a:gd name="connsiteY6" fmla="*/ 698566 h 3008676"/>
                <a:gd name="connsiteX7" fmla="*/ 3307492 w 3420224"/>
                <a:gd name="connsiteY7" fmla="*/ 699910 h 3008676"/>
                <a:gd name="connsiteX8" fmla="*/ 3331087 w 3420224"/>
                <a:gd name="connsiteY8" fmla="*/ 762123 h 3008676"/>
                <a:gd name="connsiteX9" fmla="*/ 3418721 w 3420224"/>
                <a:gd name="connsiteY9" fmla="*/ 1529550 h 3008676"/>
                <a:gd name="connsiteX10" fmla="*/ 2216954 w 3420224"/>
                <a:gd name="connsiteY10" fmla="*/ 2985802 h 3008676"/>
                <a:gd name="connsiteX11" fmla="*/ 1232017 w 3420224"/>
                <a:gd name="connsiteY11" fmla="*/ 2980725 h 3008676"/>
                <a:gd name="connsiteX12" fmla="*/ 0 w 3420224"/>
                <a:gd name="connsiteY12" fmla="*/ 1379779 h 3008676"/>
                <a:gd name="connsiteX13" fmla="*/ 62692 w 3420224"/>
                <a:gd name="connsiteY13" fmla="*/ 767482 h 3008676"/>
                <a:gd name="connsiteX14" fmla="*/ 82078 w 3420224"/>
                <a:gd name="connsiteY14" fmla="*/ 699910 h 3008676"/>
                <a:gd name="connsiteX15" fmla="*/ 91837 w 3420224"/>
                <a:gd name="connsiteY15" fmla="*/ 697530 h 3008676"/>
                <a:gd name="connsiteX16" fmla="*/ 84873 w 3420224"/>
                <a:gd name="connsiteY16" fmla="*/ 697529 h 3008676"/>
                <a:gd name="connsiteX17" fmla="*/ 95827 w 3420224"/>
                <a:gd name="connsiteY17" fmla="*/ 666015 h 3008676"/>
                <a:gd name="connsiteX18" fmla="*/ 93281 w 3420224"/>
                <a:gd name="connsiteY18" fmla="*/ 665988 h 3008676"/>
                <a:gd name="connsiteX19" fmla="*/ 99031 w 3420224"/>
                <a:gd name="connsiteY19" fmla="*/ 645946 h 3008676"/>
                <a:gd name="connsiteX20" fmla="*/ 675727 w 3420224"/>
                <a:gd name="connsiteY20" fmla="*/ 32098 h 3008676"/>
                <a:gd name="connsiteX0" fmla="*/ 675727 w 3420224"/>
                <a:gd name="connsiteY0" fmla="*/ 31760 h 3008338"/>
                <a:gd name="connsiteX1" fmla="*/ 773629 w 3420224"/>
                <a:gd name="connsiteY1" fmla="*/ 3869 h 3008338"/>
                <a:gd name="connsiteX2" fmla="*/ 1302750 w 3420224"/>
                <a:gd name="connsiteY2" fmla="*/ 151308 h 3008338"/>
                <a:gd name="connsiteX3" fmla="*/ 1723541 w 3420224"/>
                <a:gd name="connsiteY3" fmla="*/ 83991 h 3008338"/>
                <a:gd name="connsiteX4" fmla="*/ 2474727 w 3420224"/>
                <a:gd name="connsiteY4" fmla="*/ 75106 h 3008338"/>
                <a:gd name="connsiteX5" fmla="*/ 3241651 w 3420224"/>
                <a:gd name="connsiteY5" fmla="*/ 633769 h 3008338"/>
                <a:gd name="connsiteX6" fmla="*/ 3262672 w 3420224"/>
                <a:gd name="connsiteY6" fmla="*/ 698228 h 3008338"/>
                <a:gd name="connsiteX7" fmla="*/ 3307492 w 3420224"/>
                <a:gd name="connsiteY7" fmla="*/ 699572 h 3008338"/>
                <a:gd name="connsiteX8" fmla="*/ 3331087 w 3420224"/>
                <a:gd name="connsiteY8" fmla="*/ 761785 h 3008338"/>
                <a:gd name="connsiteX9" fmla="*/ 3418721 w 3420224"/>
                <a:gd name="connsiteY9" fmla="*/ 1529212 h 3008338"/>
                <a:gd name="connsiteX10" fmla="*/ 2216954 w 3420224"/>
                <a:gd name="connsiteY10" fmla="*/ 2985464 h 3008338"/>
                <a:gd name="connsiteX11" fmla="*/ 1232017 w 3420224"/>
                <a:gd name="connsiteY11" fmla="*/ 2980387 h 3008338"/>
                <a:gd name="connsiteX12" fmla="*/ 0 w 3420224"/>
                <a:gd name="connsiteY12" fmla="*/ 1379441 h 3008338"/>
                <a:gd name="connsiteX13" fmla="*/ 62692 w 3420224"/>
                <a:gd name="connsiteY13" fmla="*/ 767144 h 3008338"/>
                <a:gd name="connsiteX14" fmla="*/ 82078 w 3420224"/>
                <a:gd name="connsiteY14" fmla="*/ 699572 h 3008338"/>
                <a:gd name="connsiteX15" fmla="*/ 91837 w 3420224"/>
                <a:gd name="connsiteY15" fmla="*/ 697192 h 3008338"/>
                <a:gd name="connsiteX16" fmla="*/ 84873 w 3420224"/>
                <a:gd name="connsiteY16" fmla="*/ 697191 h 3008338"/>
                <a:gd name="connsiteX17" fmla="*/ 95827 w 3420224"/>
                <a:gd name="connsiteY17" fmla="*/ 665677 h 3008338"/>
                <a:gd name="connsiteX18" fmla="*/ 93281 w 3420224"/>
                <a:gd name="connsiteY18" fmla="*/ 665650 h 3008338"/>
                <a:gd name="connsiteX19" fmla="*/ 99031 w 3420224"/>
                <a:gd name="connsiteY19" fmla="*/ 645608 h 3008338"/>
                <a:gd name="connsiteX20" fmla="*/ 675727 w 3420224"/>
                <a:gd name="connsiteY20" fmla="*/ 31760 h 30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0224" h="3008338">
                  <a:moveTo>
                    <a:pt x="675727" y="31760"/>
                  </a:moveTo>
                  <a:cubicBezTo>
                    <a:pt x="708361" y="22463"/>
                    <a:pt x="741243" y="13997"/>
                    <a:pt x="773629" y="3869"/>
                  </a:cubicBezTo>
                  <a:cubicBezTo>
                    <a:pt x="873689" y="-27424"/>
                    <a:pt x="1004731" y="141129"/>
                    <a:pt x="1302750" y="151308"/>
                  </a:cubicBezTo>
                  <a:cubicBezTo>
                    <a:pt x="1461538" y="156731"/>
                    <a:pt x="1484852" y="81029"/>
                    <a:pt x="1723541" y="83991"/>
                  </a:cubicBezTo>
                  <a:cubicBezTo>
                    <a:pt x="1968083" y="83991"/>
                    <a:pt x="2286284" y="186983"/>
                    <a:pt x="2474727" y="75106"/>
                  </a:cubicBezTo>
                  <a:cubicBezTo>
                    <a:pt x="2697499" y="-57152"/>
                    <a:pt x="3114333" y="302133"/>
                    <a:pt x="3241651" y="633769"/>
                  </a:cubicBezTo>
                  <a:lnTo>
                    <a:pt x="3262672" y="698228"/>
                  </a:lnTo>
                  <a:lnTo>
                    <a:pt x="3307492" y="699572"/>
                  </a:lnTo>
                  <a:lnTo>
                    <a:pt x="3331087" y="761785"/>
                  </a:lnTo>
                  <a:cubicBezTo>
                    <a:pt x="3397683" y="982536"/>
                    <a:pt x="3427513" y="1241357"/>
                    <a:pt x="3418721" y="1529212"/>
                  </a:cubicBezTo>
                  <a:cubicBezTo>
                    <a:pt x="3395275" y="2296826"/>
                    <a:pt x="2565574" y="2946540"/>
                    <a:pt x="2216954" y="2985464"/>
                  </a:cubicBezTo>
                  <a:cubicBezTo>
                    <a:pt x="1868334" y="3024387"/>
                    <a:pt x="1550175" y="3007464"/>
                    <a:pt x="1232017" y="2980387"/>
                  </a:cubicBezTo>
                  <a:cubicBezTo>
                    <a:pt x="913859" y="2953309"/>
                    <a:pt x="-741" y="2358878"/>
                    <a:pt x="0" y="1379441"/>
                  </a:cubicBezTo>
                  <a:cubicBezTo>
                    <a:pt x="185" y="1134582"/>
                    <a:pt x="22060" y="933437"/>
                    <a:pt x="62692" y="767144"/>
                  </a:cubicBezTo>
                  <a:lnTo>
                    <a:pt x="82078" y="699572"/>
                  </a:lnTo>
                  <a:lnTo>
                    <a:pt x="91837" y="697192"/>
                  </a:lnTo>
                  <a:lnTo>
                    <a:pt x="84873" y="697191"/>
                  </a:lnTo>
                  <a:lnTo>
                    <a:pt x="95827" y="665677"/>
                  </a:lnTo>
                  <a:lnTo>
                    <a:pt x="93281" y="665650"/>
                  </a:lnTo>
                  <a:lnTo>
                    <a:pt x="99031" y="645608"/>
                  </a:lnTo>
                  <a:cubicBezTo>
                    <a:pt x="211144" y="309413"/>
                    <a:pt x="414508" y="138443"/>
                    <a:pt x="675727" y="317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6AA31F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叶子下高光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叶子下高光2"/>
            <p:cNvSpPr/>
            <p:nvPr/>
          </p:nvSpPr>
          <p:spPr>
            <a:xfrm>
              <a:off x="5523268" y="1702716"/>
              <a:ext cx="428142" cy="216995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叶子下高光3"/>
            <p:cNvSpPr/>
            <p:nvPr/>
          </p:nvSpPr>
          <p:spPr>
            <a:xfrm>
              <a:off x="5551293" y="1731001"/>
              <a:ext cx="365420" cy="18520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叶子下高光扣边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7D00"/>
                </a:gs>
                <a:gs pos="74000">
                  <a:schemeClr val="bg1">
                    <a:alpha val="0"/>
                  </a:schemeClr>
                </a:gs>
              </a:gsLst>
              <a:lin ang="168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左侧高光"/>
            <p:cNvSpPr/>
            <p:nvPr/>
          </p:nvSpPr>
          <p:spPr>
            <a:xfrm>
              <a:off x="5010007" y="2054881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左侧高光"/>
            <p:cNvSpPr/>
            <p:nvPr/>
          </p:nvSpPr>
          <p:spPr>
            <a:xfrm>
              <a:off x="4986742" y="2003699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新月形 1374"/>
            <p:cNvSpPr/>
            <p:nvPr/>
          </p:nvSpPr>
          <p:spPr>
            <a:xfrm rot="2592877">
              <a:off x="5126529" y="1959816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新月形 1374"/>
            <p:cNvSpPr/>
            <p:nvPr/>
          </p:nvSpPr>
          <p:spPr>
            <a:xfrm rot="3546292">
              <a:off x="5162166" y="1949514"/>
              <a:ext cx="222270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新月形 1374"/>
            <p:cNvSpPr/>
            <p:nvPr/>
          </p:nvSpPr>
          <p:spPr>
            <a:xfrm rot="3943148">
              <a:off x="5175048" y="1901182"/>
              <a:ext cx="263767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新月形 1374"/>
            <p:cNvSpPr/>
            <p:nvPr/>
          </p:nvSpPr>
          <p:spPr>
            <a:xfrm rot="4157702">
              <a:off x="5213570" y="1898690"/>
              <a:ext cx="244467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新月形 1374"/>
            <p:cNvSpPr/>
            <p:nvPr/>
          </p:nvSpPr>
          <p:spPr>
            <a:xfrm rot="4492584">
              <a:off x="5283579" y="1887685"/>
              <a:ext cx="228213" cy="468280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新月形 1374"/>
            <p:cNvSpPr/>
            <p:nvPr/>
          </p:nvSpPr>
          <p:spPr>
            <a:xfrm rot="2876896">
              <a:off x="5112224" y="1965352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新月形 1374"/>
            <p:cNvSpPr/>
            <p:nvPr/>
          </p:nvSpPr>
          <p:spPr>
            <a:xfrm rot="2323411">
              <a:off x="5095245" y="2014810"/>
              <a:ext cx="202276" cy="540362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100000">
                  <a:srgbClr val="65A0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725625" y="1817544"/>
              <a:ext cx="752635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757891" y="1817544"/>
              <a:ext cx="688101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716886" y="1817544"/>
              <a:ext cx="770112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暗色"/>
            <p:cNvSpPr/>
            <p:nvPr/>
          </p:nvSpPr>
          <p:spPr>
            <a:xfrm rot="21299532">
              <a:off x="5557724" y="1783609"/>
              <a:ext cx="1151835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6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暗色2"/>
            <p:cNvSpPr/>
            <p:nvPr/>
          </p:nvSpPr>
          <p:spPr>
            <a:xfrm rot="21299532">
              <a:off x="5309991" y="1793940"/>
              <a:ext cx="1682476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4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暗色3"/>
            <p:cNvSpPr/>
            <p:nvPr/>
          </p:nvSpPr>
          <p:spPr>
            <a:xfrm rot="21299532">
              <a:off x="5036366" y="1823881"/>
              <a:ext cx="2168892" cy="1538033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54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高光"/>
            <p:cNvSpPr>
              <a:spLocks noChangeAspect="1"/>
            </p:cNvSpPr>
            <p:nvPr/>
          </p:nvSpPr>
          <p:spPr>
            <a:xfrm>
              <a:off x="5061664" y="1754262"/>
              <a:ext cx="1937967" cy="430712"/>
            </a:xfrm>
            <a:custGeom>
              <a:avLst/>
              <a:gdLst>
                <a:gd name="connsiteX0" fmla="*/ 682290 w 3169830"/>
                <a:gd name="connsiteY0" fmla="*/ 0 h 702146"/>
                <a:gd name="connsiteX1" fmla="*/ 680348 w 3169830"/>
                <a:gd name="connsiteY1" fmla="*/ 6442 h 702146"/>
                <a:gd name="connsiteX2" fmla="*/ 914194 w 3169830"/>
                <a:gd name="connsiteY2" fmla="*/ 77679 h 702146"/>
                <a:gd name="connsiteX3" fmla="*/ 1630260 w 3169830"/>
                <a:gd name="connsiteY3" fmla="*/ 86564 h 702146"/>
                <a:gd name="connsiteX4" fmla="*/ 2381446 w 3169830"/>
                <a:gd name="connsiteY4" fmla="*/ 77679 h 702146"/>
                <a:gd name="connsiteX5" fmla="*/ 3169830 w 3169830"/>
                <a:gd name="connsiteY5" fmla="*/ 702146 h 702146"/>
                <a:gd name="connsiteX6" fmla="*/ 0 w 3169830"/>
                <a:gd name="connsiteY6" fmla="*/ 668223 h 702146"/>
                <a:gd name="connsiteX7" fmla="*/ 5750 w 3169830"/>
                <a:gd name="connsiteY7" fmla="*/ 648181 h 702146"/>
                <a:gd name="connsiteX8" fmla="*/ 582446 w 3169830"/>
                <a:gd name="connsiteY8" fmla="*/ 34333 h 702146"/>
                <a:gd name="connsiteX0" fmla="*/ 682290 w 3169830"/>
                <a:gd name="connsiteY0" fmla="*/ 0 h 702146"/>
                <a:gd name="connsiteX1" fmla="*/ 914194 w 3169830"/>
                <a:gd name="connsiteY1" fmla="*/ 776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291 h 702437"/>
                <a:gd name="connsiteX1" fmla="*/ 1184069 w 3169830"/>
                <a:gd name="connsiteY1" fmla="*/ 179570 h 702437"/>
                <a:gd name="connsiteX2" fmla="*/ 1630260 w 3169830"/>
                <a:gd name="connsiteY2" fmla="*/ 86855 h 702437"/>
                <a:gd name="connsiteX3" fmla="*/ 2381446 w 3169830"/>
                <a:gd name="connsiteY3" fmla="*/ 77970 h 702437"/>
                <a:gd name="connsiteX4" fmla="*/ 3169830 w 3169830"/>
                <a:gd name="connsiteY4" fmla="*/ 702437 h 702437"/>
                <a:gd name="connsiteX5" fmla="*/ 0 w 3169830"/>
                <a:gd name="connsiteY5" fmla="*/ 668514 h 702437"/>
                <a:gd name="connsiteX6" fmla="*/ 5750 w 3169830"/>
                <a:gd name="connsiteY6" fmla="*/ 648472 h 702437"/>
                <a:gd name="connsiteX7" fmla="*/ 582446 w 3169830"/>
                <a:gd name="connsiteY7" fmla="*/ 34624 h 702437"/>
                <a:gd name="connsiteX8" fmla="*/ 682290 w 3169830"/>
                <a:gd name="connsiteY8" fmla="*/ 291 h 702437"/>
                <a:gd name="connsiteX0" fmla="*/ 682290 w 3169830"/>
                <a:gd name="connsiteY0" fmla="*/ 863 h 703009"/>
                <a:gd name="connsiteX1" fmla="*/ 1184069 w 3169830"/>
                <a:gd name="connsiteY1" fmla="*/ 180142 h 703009"/>
                <a:gd name="connsiteX2" fmla="*/ 1630260 w 3169830"/>
                <a:gd name="connsiteY2" fmla="*/ 87427 h 703009"/>
                <a:gd name="connsiteX3" fmla="*/ 2381446 w 3169830"/>
                <a:gd name="connsiteY3" fmla="*/ 78542 h 703009"/>
                <a:gd name="connsiteX4" fmla="*/ 3169830 w 3169830"/>
                <a:gd name="connsiteY4" fmla="*/ 703009 h 703009"/>
                <a:gd name="connsiteX5" fmla="*/ 0 w 3169830"/>
                <a:gd name="connsiteY5" fmla="*/ 669086 h 703009"/>
                <a:gd name="connsiteX6" fmla="*/ 5750 w 3169830"/>
                <a:gd name="connsiteY6" fmla="*/ 649044 h 703009"/>
                <a:gd name="connsiteX7" fmla="*/ 582446 w 3169830"/>
                <a:gd name="connsiteY7" fmla="*/ 35196 h 703009"/>
                <a:gd name="connsiteX8" fmla="*/ 682290 w 3169830"/>
                <a:gd name="connsiteY8" fmla="*/ 863 h 703009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9830" h="704492">
                  <a:moveTo>
                    <a:pt x="682290" y="2346"/>
                  </a:moveTo>
                  <a:cubicBezTo>
                    <a:pt x="770004" y="-22778"/>
                    <a:pt x="898551" y="161651"/>
                    <a:pt x="1184069" y="181625"/>
                  </a:cubicBezTo>
                  <a:cubicBezTo>
                    <a:pt x="1357821" y="193780"/>
                    <a:pt x="1478353" y="88910"/>
                    <a:pt x="1630260" y="88910"/>
                  </a:cubicBezTo>
                  <a:cubicBezTo>
                    <a:pt x="1874802" y="88910"/>
                    <a:pt x="2193003" y="191902"/>
                    <a:pt x="2381446" y="80025"/>
                  </a:cubicBezTo>
                  <a:cubicBezTo>
                    <a:pt x="2619069" y="-61050"/>
                    <a:pt x="3077492" y="357141"/>
                    <a:pt x="3169830" y="704492"/>
                  </a:cubicBezTo>
                  <a:lnTo>
                    <a:pt x="0" y="670569"/>
                  </a:lnTo>
                  <a:lnTo>
                    <a:pt x="5750" y="650527"/>
                  </a:lnTo>
                  <a:cubicBezTo>
                    <a:pt x="117863" y="307982"/>
                    <a:pt x="324402" y="140187"/>
                    <a:pt x="582446" y="36679"/>
                  </a:cubicBezTo>
                  <a:cubicBezTo>
                    <a:pt x="615110" y="23577"/>
                    <a:pt x="648673" y="11975"/>
                    <a:pt x="682290" y="234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88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暗色"/>
            <p:cNvSpPr/>
            <p:nvPr/>
          </p:nvSpPr>
          <p:spPr>
            <a:xfrm rot="17548602">
              <a:off x="5153020" y="217951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暗色"/>
            <p:cNvSpPr/>
            <p:nvPr/>
          </p:nvSpPr>
          <p:spPr>
            <a:xfrm rot="16200000">
              <a:off x="5094858" y="2547871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暗色"/>
            <p:cNvSpPr/>
            <p:nvPr/>
          </p:nvSpPr>
          <p:spPr>
            <a:xfrm rot="14491699">
              <a:off x="5135572" y="268755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暗色"/>
            <p:cNvSpPr/>
            <p:nvPr/>
          </p:nvSpPr>
          <p:spPr>
            <a:xfrm rot="17548602">
              <a:off x="5240207" y="215176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暗色"/>
            <p:cNvSpPr/>
            <p:nvPr/>
          </p:nvSpPr>
          <p:spPr>
            <a:xfrm rot="16200000">
              <a:off x="5182045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暗色"/>
            <p:cNvSpPr/>
            <p:nvPr/>
          </p:nvSpPr>
          <p:spPr>
            <a:xfrm rot="14491699">
              <a:off x="5222759" y="2659798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暗色"/>
            <p:cNvSpPr/>
            <p:nvPr/>
          </p:nvSpPr>
          <p:spPr>
            <a:xfrm rot="17548602">
              <a:off x="5309738" y="2151762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暗色"/>
            <p:cNvSpPr/>
            <p:nvPr/>
          </p:nvSpPr>
          <p:spPr>
            <a:xfrm rot="16200000">
              <a:off x="5251577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暗色"/>
            <p:cNvSpPr/>
            <p:nvPr/>
          </p:nvSpPr>
          <p:spPr>
            <a:xfrm rot="14491699">
              <a:off x="5292290" y="265979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暗色"/>
            <p:cNvSpPr/>
            <p:nvPr/>
          </p:nvSpPr>
          <p:spPr>
            <a:xfrm rot="3547927">
              <a:off x="6401090" y="195012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暗色"/>
            <p:cNvSpPr/>
            <p:nvPr/>
          </p:nvSpPr>
          <p:spPr>
            <a:xfrm rot="2199325">
              <a:off x="6298586" y="18087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暗色"/>
            <p:cNvSpPr/>
            <p:nvPr/>
          </p:nvSpPr>
          <p:spPr>
            <a:xfrm rot="491024">
              <a:off x="6226094" y="180038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3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暗色"/>
            <p:cNvSpPr/>
            <p:nvPr/>
          </p:nvSpPr>
          <p:spPr>
            <a:xfrm rot="3547927">
              <a:off x="6364459" y="202037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暗色"/>
            <p:cNvSpPr/>
            <p:nvPr/>
          </p:nvSpPr>
          <p:spPr>
            <a:xfrm rot="2199325">
              <a:off x="6261955" y="1879048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暗色"/>
            <p:cNvSpPr/>
            <p:nvPr/>
          </p:nvSpPr>
          <p:spPr>
            <a:xfrm rot="491024">
              <a:off x="6189463" y="187063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2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暗色"/>
            <p:cNvSpPr/>
            <p:nvPr/>
          </p:nvSpPr>
          <p:spPr>
            <a:xfrm rot="3547927">
              <a:off x="6327215" y="207042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暗色"/>
            <p:cNvSpPr/>
            <p:nvPr/>
          </p:nvSpPr>
          <p:spPr>
            <a:xfrm rot="2199325">
              <a:off x="6224711" y="19290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暗色"/>
            <p:cNvSpPr/>
            <p:nvPr/>
          </p:nvSpPr>
          <p:spPr>
            <a:xfrm rot="491024">
              <a:off x="6152219" y="192068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397D00">
                    <a:alpha val="10000"/>
                  </a:srgbClr>
                </a:gs>
                <a:gs pos="65000">
                  <a:srgbClr val="87BB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斑点"/>
            <p:cNvSpPr>
              <a:spLocks noChangeArrowheads="1"/>
            </p:cNvSpPr>
            <p:nvPr/>
          </p:nvSpPr>
          <p:spPr bwMode="auto">
            <a:xfrm>
              <a:off x="5050264" y="1876043"/>
              <a:ext cx="1974824" cy="1709535"/>
            </a:xfrm>
            <a:custGeom>
              <a:avLst/>
              <a:gdLst>
                <a:gd name="connsiteX0" fmla="*/ 10890273 w 28170189"/>
                <a:gd name="connsiteY0" fmla="*/ 24109697 h 24385923"/>
                <a:gd name="connsiteX1" fmla="*/ 11090297 w 28170189"/>
                <a:gd name="connsiteY1" fmla="*/ 24247810 h 24385923"/>
                <a:gd name="connsiteX2" fmla="*/ 10890273 w 28170189"/>
                <a:gd name="connsiteY2" fmla="*/ 24385923 h 24385923"/>
                <a:gd name="connsiteX3" fmla="*/ 10690249 w 28170189"/>
                <a:gd name="connsiteY3" fmla="*/ 24247810 h 24385923"/>
                <a:gd name="connsiteX4" fmla="*/ 10890273 w 28170189"/>
                <a:gd name="connsiteY4" fmla="*/ 24109697 h 24385923"/>
                <a:gd name="connsiteX5" fmla="*/ 15021736 w 28170189"/>
                <a:gd name="connsiteY5" fmla="*/ 24047784 h 24385923"/>
                <a:gd name="connsiteX6" fmla="*/ 15174930 w 28170189"/>
                <a:gd name="connsiteY6" fmla="*/ 24170816 h 24385923"/>
                <a:gd name="connsiteX7" fmla="*/ 15021736 w 28170189"/>
                <a:gd name="connsiteY7" fmla="*/ 24293848 h 24385923"/>
                <a:gd name="connsiteX8" fmla="*/ 14868547 w 28170189"/>
                <a:gd name="connsiteY8" fmla="*/ 24170816 h 24385923"/>
                <a:gd name="connsiteX9" fmla="*/ 15021736 w 28170189"/>
                <a:gd name="connsiteY9" fmla="*/ 24047784 h 24385923"/>
                <a:gd name="connsiteX10" fmla="*/ 16665587 w 28170189"/>
                <a:gd name="connsiteY10" fmla="*/ 24017622 h 24385923"/>
                <a:gd name="connsiteX11" fmla="*/ 16865613 w 28170189"/>
                <a:gd name="connsiteY11" fmla="*/ 24124779 h 24385923"/>
                <a:gd name="connsiteX12" fmla="*/ 16665587 w 28170189"/>
                <a:gd name="connsiteY12" fmla="*/ 24231936 h 24385923"/>
                <a:gd name="connsiteX13" fmla="*/ 16465562 w 28170189"/>
                <a:gd name="connsiteY13" fmla="*/ 24124779 h 24385923"/>
                <a:gd name="connsiteX14" fmla="*/ 16665587 w 28170189"/>
                <a:gd name="connsiteY14" fmla="*/ 24017622 h 24385923"/>
                <a:gd name="connsiteX15" fmla="*/ 19936779 w 28170189"/>
                <a:gd name="connsiteY15" fmla="*/ 23925547 h 24385923"/>
                <a:gd name="connsiteX16" fmla="*/ 20090767 w 28170189"/>
                <a:gd name="connsiteY16" fmla="*/ 23986930 h 24385923"/>
                <a:gd name="connsiteX17" fmla="*/ 19998375 w 28170189"/>
                <a:gd name="connsiteY17" fmla="*/ 24109697 h 24385923"/>
                <a:gd name="connsiteX18" fmla="*/ 19844386 w 28170189"/>
                <a:gd name="connsiteY18" fmla="*/ 24048314 h 24385923"/>
                <a:gd name="connsiteX19" fmla="*/ 19936779 w 28170189"/>
                <a:gd name="connsiteY19" fmla="*/ 23925547 h 24385923"/>
                <a:gd name="connsiteX20" fmla="*/ 9143312 w 28170189"/>
                <a:gd name="connsiteY20" fmla="*/ 23882847 h 24385923"/>
                <a:gd name="connsiteX21" fmla="*/ 9307039 w 28170189"/>
                <a:gd name="connsiteY21" fmla="*/ 23986593 h 24385923"/>
                <a:gd name="connsiteX22" fmla="*/ 9276400 w 28170189"/>
                <a:gd name="connsiteY22" fmla="*/ 24171032 h 24385923"/>
                <a:gd name="connsiteX23" fmla="*/ 9061931 w 28170189"/>
                <a:gd name="connsiteY23" fmla="*/ 24109553 h 24385923"/>
                <a:gd name="connsiteX24" fmla="*/ 9092567 w 28170189"/>
                <a:gd name="connsiteY24" fmla="*/ 23894374 h 24385923"/>
                <a:gd name="connsiteX25" fmla="*/ 9143312 w 28170189"/>
                <a:gd name="connsiteY25" fmla="*/ 23882847 h 24385923"/>
                <a:gd name="connsiteX26" fmla="*/ 12195196 w 28170189"/>
                <a:gd name="connsiteY26" fmla="*/ 23801722 h 24385923"/>
                <a:gd name="connsiteX27" fmla="*/ 12379339 w 28170189"/>
                <a:gd name="connsiteY27" fmla="*/ 23986666 h 24385923"/>
                <a:gd name="connsiteX28" fmla="*/ 12195196 w 28170189"/>
                <a:gd name="connsiteY28" fmla="*/ 24171610 h 24385923"/>
                <a:gd name="connsiteX29" fmla="*/ 12011051 w 28170189"/>
                <a:gd name="connsiteY29" fmla="*/ 23986666 h 24385923"/>
                <a:gd name="connsiteX30" fmla="*/ 12195196 w 28170189"/>
                <a:gd name="connsiteY30" fmla="*/ 23801722 h 24385923"/>
                <a:gd name="connsiteX31" fmla="*/ 18739204 w 28170189"/>
                <a:gd name="connsiteY31" fmla="*/ 23741397 h 24385923"/>
                <a:gd name="connsiteX32" fmla="*/ 18862677 w 28170189"/>
                <a:gd name="connsiteY32" fmla="*/ 23894855 h 24385923"/>
                <a:gd name="connsiteX33" fmla="*/ 18708336 w 28170189"/>
                <a:gd name="connsiteY33" fmla="*/ 24017622 h 24385923"/>
                <a:gd name="connsiteX34" fmla="*/ 18615732 w 28170189"/>
                <a:gd name="connsiteY34" fmla="*/ 23864164 h 24385923"/>
                <a:gd name="connsiteX35" fmla="*/ 18739204 w 28170189"/>
                <a:gd name="connsiteY35" fmla="*/ 23741397 h 24385923"/>
                <a:gd name="connsiteX36" fmla="*/ 8283258 w 28170189"/>
                <a:gd name="connsiteY36" fmla="*/ 23636304 h 24385923"/>
                <a:gd name="connsiteX37" fmla="*/ 8447523 w 28170189"/>
                <a:gd name="connsiteY37" fmla="*/ 23709791 h 24385923"/>
                <a:gd name="connsiteX38" fmla="*/ 8416783 w 28170189"/>
                <a:gd name="connsiteY38" fmla="*/ 23924970 h 24385923"/>
                <a:gd name="connsiteX39" fmla="*/ 8201606 w 28170189"/>
                <a:gd name="connsiteY39" fmla="*/ 23863491 h 24385923"/>
                <a:gd name="connsiteX40" fmla="*/ 8232345 w 28170189"/>
                <a:gd name="connsiteY40" fmla="*/ 23648312 h 24385923"/>
                <a:gd name="connsiteX41" fmla="*/ 8283258 w 28170189"/>
                <a:gd name="connsiteY41" fmla="*/ 23636304 h 24385923"/>
                <a:gd name="connsiteX42" fmla="*/ 9707791 w 28170189"/>
                <a:gd name="connsiteY42" fmla="*/ 23403259 h 24385923"/>
                <a:gd name="connsiteX43" fmla="*/ 9922906 w 28170189"/>
                <a:gd name="connsiteY43" fmla="*/ 23556958 h 24385923"/>
                <a:gd name="connsiteX44" fmla="*/ 9769251 w 28170189"/>
                <a:gd name="connsiteY44" fmla="*/ 23741397 h 24385923"/>
                <a:gd name="connsiteX45" fmla="*/ 9554144 w 28170189"/>
                <a:gd name="connsiteY45" fmla="*/ 23587698 h 24385923"/>
                <a:gd name="connsiteX46" fmla="*/ 9707791 w 28170189"/>
                <a:gd name="connsiteY46" fmla="*/ 23403259 h 24385923"/>
                <a:gd name="connsiteX47" fmla="*/ 16542557 w 28170189"/>
                <a:gd name="connsiteY47" fmla="*/ 23279434 h 24385923"/>
                <a:gd name="connsiteX48" fmla="*/ 16711625 w 28170189"/>
                <a:gd name="connsiteY48" fmla="*/ 23448503 h 24385923"/>
                <a:gd name="connsiteX49" fmla="*/ 16542557 w 28170189"/>
                <a:gd name="connsiteY49" fmla="*/ 23617572 h 24385923"/>
                <a:gd name="connsiteX50" fmla="*/ 16373487 w 28170189"/>
                <a:gd name="connsiteY50" fmla="*/ 23448503 h 24385923"/>
                <a:gd name="connsiteX51" fmla="*/ 16542557 w 28170189"/>
                <a:gd name="connsiteY51" fmla="*/ 23279434 h 24385923"/>
                <a:gd name="connsiteX52" fmla="*/ 13654897 w 28170189"/>
                <a:gd name="connsiteY52" fmla="*/ 23095284 h 24385923"/>
                <a:gd name="connsiteX53" fmla="*/ 13854128 w 28170189"/>
                <a:gd name="connsiteY53" fmla="*/ 23295309 h 24385923"/>
                <a:gd name="connsiteX54" fmla="*/ 13654897 w 28170189"/>
                <a:gd name="connsiteY54" fmla="*/ 23495334 h 24385923"/>
                <a:gd name="connsiteX55" fmla="*/ 13455659 w 28170189"/>
                <a:gd name="connsiteY55" fmla="*/ 23295309 h 24385923"/>
                <a:gd name="connsiteX56" fmla="*/ 13654897 w 28170189"/>
                <a:gd name="connsiteY56" fmla="*/ 23095284 h 24385923"/>
                <a:gd name="connsiteX57" fmla="*/ 21941633 w 28170189"/>
                <a:gd name="connsiteY57" fmla="*/ 23076612 h 24385923"/>
                <a:gd name="connsiteX58" fmla="*/ 22026034 w 28170189"/>
                <a:gd name="connsiteY58" fmla="*/ 23095761 h 24385923"/>
                <a:gd name="connsiteX59" fmla="*/ 21933960 w 28170189"/>
                <a:gd name="connsiteY59" fmla="*/ 23310232 h 24385923"/>
                <a:gd name="connsiteX60" fmla="*/ 21749809 w 28170189"/>
                <a:gd name="connsiteY60" fmla="*/ 23310232 h 24385923"/>
                <a:gd name="connsiteX61" fmla="*/ 21811193 w 28170189"/>
                <a:gd name="connsiteY61" fmla="*/ 23126400 h 24385923"/>
                <a:gd name="connsiteX62" fmla="*/ 21941633 w 28170189"/>
                <a:gd name="connsiteY62" fmla="*/ 23076612 h 24385923"/>
                <a:gd name="connsiteX63" fmla="*/ 7730190 w 28170189"/>
                <a:gd name="connsiteY63" fmla="*/ 23070343 h 24385923"/>
                <a:gd name="connsiteX64" fmla="*/ 7894907 w 28170189"/>
                <a:gd name="connsiteY64" fmla="*/ 23187019 h 24385923"/>
                <a:gd name="connsiteX65" fmla="*/ 7864080 w 28170189"/>
                <a:gd name="connsiteY65" fmla="*/ 23402126 h 24385923"/>
                <a:gd name="connsiteX66" fmla="*/ 7648314 w 28170189"/>
                <a:gd name="connsiteY66" fmla="*/ 23309937 h 24385923"/>
                <a:gd name="connsiteX67" fmla="*/ 7679138 w 28170189"/>
                <a:gd name="connsiteY67" fmla="*/ 23094831 h 24385923"/>
                <a:gd name="connsiteX68" fmla="*/ 7730190 w 28170189"/>
                <a:gd name="connsiteY68" fmla="*/ 23070343 h 24385923"/>
                <a:gd name="connsiteX69" fmla="*/ 17771271 w 28170189"/>
                <a:gd name="connsiteY69" fmla="*/ 22973047 h 24385923"/>
                <a:gd name="connsiteX70" fmla="*/ 17970503 w 28170189"/>
                <a:gd name="connsiteY70" fmla="*/ 23203235 h 24385923"/>
                <a:gd name="connsiteX71" fmla="*/ 17771271 w 28170189"/>
                <a:gd name="connsiteY71" fmla="*/ 23433423 h 24385923"/>
                <a:gd name="connsiteX72" fmla="*/ 17572039 w 28170189"/>
                <a:gd name="connsiteY72" fmla="*/ 23203235 h 24385923"/>
                <a:gd name="connsiteX73" fmla="*/ 17771271 w 28170189"/>
                <a:gd name="connsiteY73" fmla="*/ 22973047 h 24385923"/>
                <a:gd name="connsiteX74" fmla="*/ 19860421 w 28170189"/>
                <a:gd name="connsiteY74" fmla="*/ 22695234 h 24385923"/>
                <a:gd name="connsiteX75" fmla="*/ 19999328 w 28170189"/>
                <a:gd name="connsiteY75" fmla="*/ 22834141 h 24385923"/>
                <a:gd name="connsiteX76" fmla="*/ 19860421 w 28170189"/>
                <a:gd name="connsiteY76" fmla="*/ 22973048 h 24385923"/>
                <a:gd name="connsiteX77" fmla="*/ 19721514 w 28170189"/>
                <a:gd name="connsiteY77" fmla="*/ 22834141 h 24385923"/>
                <a:gd name="connsiteX78" fmla="*/ 19860421 w 28170189"/>
                <a:gd name="connsiteY78" fmla="*/ 22695234 h 24385923"/>
                <a:gd name="connsiteX79" fmla="*/ 6550341 w 28170189"/>
                <a:gd name="connsiteY79" fmla="*/ 22622392 h 24385923"/>
                <a:gd name="connsiteX80" fmla="*/ 6727299 w 28170189"/>
                <a:gd name="connsiteY80" fmla="*/ 22726251 h 24385923"/>
                <a:gd name="connsiteX81" fmla="*/ 6665915 w 28170189"/>
                <a:gd name="connsiteY81" fmla="*/ 22972436 h 24385923"/>
                <a:gd name="connsiteX82" fmla="*/ 6451072 w 28170189"/>
                <a:gd name="connsiteY82" fmla="*/ 22880117 h 24385923"/>
                <a:gd name="connsiteX83" fmla="*/ 6481764 w 28170189"/>
                <a:gd name="connsiteY83" fmla="*/ 22633932 h 24385923"/>
                <a:gd name="connsiteX84" fmla="*/ 6550341 w 28170189"/>
                <a:gd name="connsiteY84" fmla="*/ 22622392 h 24385923"/>
                <a:gd name="connsiteX85" fmla="*/ 11780872 w 28170189"/>
                <a:gd name="connsiteY85" fmla="*/ 22603159 h 24385923"/>
                <a:gd name="connsiteX86" fmla="*/ 11980875 w 28170189"/>
                <a:gd name="connsiteY86" fmla="*/ 22788103 h 24385923"/>
                <a:gd name="connsiteX87" fmla="*/ 11780872 w 28170189"/>
                <a:gd name="connsiteY87" fmla="*/ 22973047 h 24385923"/>
                <a:gd name="connsiteX88" fmla="*/ 11580826 w 28170189"/>
                <a:gd name="connsiteY88" fmla="*/ 22788103 h 24385923"/>
                <a:gd name="connsiteX89" fmla="*/ 11780872 w 28170189"/>
                <a:gd name="connsiteY89" fmla="*/ 22603159 h 24385923"/>
                <a:gd name="connsiteX90" fmla="*/ 9615490 w 28170189"/>
                <a:gd name="connsiteY90" fmla="*/ 22419009 h 24385923"/>
                <a:gd name="connsiteX91" fmla="*/ 9799639 w 28170189"/>
                <a:gd name="connsiteY91" fmla="*/ 22649197 h 24385923"/>
                <a:gd name="connsiteX92" fmla="*/ 9615490 w 28170189"/>
                <a:gd name="connsiteY92" fmla="*/ 22879385 h 24385923"/>
                <a:gd name="connsiteX93" fmla="*/ 9431340 w 28170189"/>
                <a:gd name="connsiteY93" fmla="*/ 22649197 h 24385923"/>
                <a:gd name="connsiteX94" fmla="*/ 9615490 w 28170189"/>
                <a:gd name="connsiteY94" fmla="*/ 22419009 h 24385923"/>
                <a:gd name="connsiteX95" fmla="*/ 20781965 w 28170189"/>
                <a:gd name="connsiteY95" fmla="*/ 22111034 h 24385923"/>
                <a:gd name="connsiteX96" fmla="*/ 20950239 w 28170189"/>
                <a:gd name="connsiteY96" fmla="*/ 22295978 h 24385923"/>
                <a:gd name="connsiteX97" fmla="*/ 20781965 w 28170189"/>
                <a:gd name="connsiteY97" fmla="*/ 22480922 h 24385923"/>
                <a:gd name="connsiteX98" fmla="*/ 20613689 w 28170189"/>
                <a:gd name="connsiteY98" fmla="*/ 22295978 h 24385923"/>
                <a:gd name="connsiteX99" fmla="*/ 20781965 w 28170189"/>
                <a:gd name="connsiteY99" fmla="*/ 22111034 h 24385923"/>
                <a:gd name="connsiteX100" fmla="*/ 15989318 w 28170189"/>
                <a:gd name="connsiteY100" fmla="*/ 22111034 h 24385923"/>
                <a:gd name="connsiteX101" fmla="*/ 16189341 w 28170189"/>
                <a:gd name="connsiteY101" fmla="*/ 22326141 h 24385923"/>
                <a:gd name="connsiteX102" fmla="*/ 15989318 w 28170189"/>
                <a:gd name="connsiteY102" fmla="*/ 22541248 h 24385923"/>
                <a:gd name="connsiteX103" fmla="*/ 15789294 w 28170189"/>
                <a:gd name="connsiteY103" fmla="*/ 22326141 h 24385923"/>
                <a:gd name="connsiteX104" fmla="*/ 15989318 w 28170189"/>
                <a:gd name="connsiteY104" fmla="*/ 22111034 h 24385923"/>
                <a:gd name="connsiteX105" fmla="*/ 7423185 w 28170189"/>
                <a:gd name="connsiteY105" fmla="*/ 22008030 h 24385923"/>
                <a:gd name="connsiteX106" fmla="*/ 7587194 w 28170189"/>
                <a:gd name="connsiteY106" fmla="*/ 22111889 h 24385923"/>
                <a:gd name="connsiteX107" fmla="*/ 7556501 w 28170189"/>
                <a:gd name="connsiteY107" fmla="*/ 22327301 h 24385923"/>
                <a:gd name="connsiteX108" fmla="*/ 7341660 w 28170189"/>
                <a:gd name="connsiteY108" fmla="*/ 22234982 h 24385923"/>
                <a:gd name="connsiteX109" fmla="*/ 7372354 w 28170189"/>
                <a:gd name="connsiteY109" fmla="*/ 22019570 h 24385923"/>
                <a:gd name="connsiteX110" fmla="*/ 7423185 w 28170189"/>
                <a:gd name="connsiteY110" fmla="*/ 22008030 h 24385923"/>
                <a:gd name="connsiteX111" fmla="*/ 13962082 w 28170189"/>
                <a:gd name="connsiteY111" fmla="*/ 21988797 h 24385923"/>
                <a:gd name="connsiteX112" fmla="*/ 14162132 w 28170189"/>
                <a:gd name="connsiteY112" fmla="*/ 22203904 h 24385923"/>
                <a:gd name="connsiteX113" fmla="*/ 13962082 w 28170189"/>
                <a:gd name="connsiteY113" fmla="*/ 22419011 h 24385923"/>
                <a:gd name="connsiteX114" fmla="*/ 13762058 w 28170189"/>
                <a:gd name="connsiteY114" fmla="*/ 22203904 h 24385923"/>
                <a:gd name="connsiteX115" fmla="*/ 13962082 w 28170189"/>
                <a:gd name="connsiteY115" fmla="*/ 21988797 h 24385923"/>
                <a:gd name="connsiteX116" fmla="*/ 19200020 w 28170189"/>
                <a:gd name="connsiteY116" fmla="*/ 21896722 h 24385923"/>
                <a:gd name="connsiteX117" fmla="*/ 19384964 w 28170189"/>
                <a:gd name="connsiteY117" fmla="*/ 22111829 h 24385923"/>
                <a:gd name="connsiteX118" fmla="*/ 19200020 w 28170189"/>
                <a:gd name="connsiteY118" fmla="*/ 22326936 h 24385923"/>
                <a:gd name="connsiteX119" fmla="*/ 19015076 w 28170189"/>
                <a:gd name="connsiteY119" fmla="*/ 22111829 h 24385923"/>
                <a:gd name="connsiteX120" fmla="*/ 19200020 w 28170189"/>
                <a:gd name="connsiteY120" fmla="*/ 21896722 h 24385923"/>
                <a:gd name="connsiteX121" fmla="*/ 17034680 w 28170189"/>
                <a:gd name="connsiteY121" fmla="*/ 21896722 h 24385923"/>
                <a:gd name="connsiteX122" fmla="*/ 17203748 w 28170189"/>
                <a:gd name="connsiteY122" fmla="*/ 22080872 h 24385923"/>
                <a:gd name="connsiteX123" fmla="*/ 17034680 w 28170189"/>
                <a:gd name="connsiteY123" fmla="*/ 22265022 h 24385923"/>
                <a:gd name="connsiteX124" fmla="*/ 16865613 w 28170189"/>
                <a:gd name="connsiteY124" fmla="*/ 22080872 h 24385923"/>
                <a:gd name="connsiteX125" fmla="*/ 17034680 w 28170189"/>
                <a:gd name="connsiteY125" fmla="*/ 21896722 h 24385923"/>
                <a:gd name="connsiteX126" fmla="*/ 23178192 w 28170189"/>
                <a:gd name="connsiteY126" fmla="*/ 21710421 h 24385923"/>
                <a:gd name="connsiteX127" fmla="*/ 23255606 w 28170189"/>
                <a:gd name="connsiteY127" fmla="*/ 21742302 h 24385923"/>
                <a:gd name="connsiteX128" fmla="*/ 23286404 w 28170189"/>
                <a:gd name="connsiteY128" fmla="*/ 21926741 h 24385923"/>
                <a:gd name="connsiteX129" fmla="*/ 23070821 w 28170189"/>
                <a:gd name="connsiteY129" fmla="*/ 21988220 h 24385923"/>
                <a:gd name="connsiteX130" fmla="*/ 23070821 w 28170189"/>
                <a:gd name="connsiteY130" fmla="*/ 21803781 h 24385923"/>
                <a:gd name="connsiteX131" fmla="*/ 23178192 w 28170189"/>
                <a:gd name="connsiteY131" fmla="*/ 21710421 h 24385923"/>
                <a:gd name="connsiteX132" fmla="*/ 8539653 w 28170189"/>
                <a:gd name="connsiteY132" fmla="*/ 21528422 h 24385923"/>
                <a:gd name="connsiteX133" fmla="*/ 8755066 w 28170189"/>
                <a:gd name="connsiteY133" fmla="*/ 21712799 h 24385923"/>
                <a:gd name="connsiteX134" fmla="*/ 8601200 w 28170189"/>
                <a:gd name="connsiteY134" fmla="*/ 21927905 h 24385923"/>
                <a:gd name="connsiteX135" fmla="*/ 8385788 w 28170189"/>
                <a:gd name="connsiteY135" fmla="*/ 21774258 h 24385923"/>
                <a:gd name="connsiteX136" fmla="*/ 8539653 w 28170189"/>
                <a:gd name="connsiteY136" fmla="*/ 21528422 h 24385923"/>
                <a:gd name="connsiteX137" fmla="*/ 12886554 w 28170189"/>
                <a:gd name="connsiteY137" fmla="*/ 21434759 h 24385923"/>
                <a:gd name="connsiteX138" fmla="*/ 13085792 w 28170189"/>
                <a:gd name="connsiteY138" fmla="*/ 21619703 h 24385923"/>
                <a:gd name="connsiteX139" fmla="*/ 12886554 w 28170189"/>
                <a:gd name="connsiteY139" fmla="*/ 21804647 h 24385923"/>
                <a:gd name="connsiteX140" fmla="*/ 12687316 w 28170189"/>
                <a:gd name="connsiteY140" fmla="*/ 21619703 h 24385923"/>
                <a:gd name="connsiteX141" fmla="*/ 12886554 w 28170189"/>
                <a:gd name="connsiteY141" fmla="*/ 21434759 h 24385923"/>
                <a:gd name="connsiteX142" fmla="*/ 6252007 w 28170189"/>
                <a:gd name="connsiteY142" fmla="*/ 21349965 h 24385923"/>
                <a:gd name="connsiteX143" fmla="*/ 6450544 w 28170189"/>
                <a:gd name="connsiteY143" fmla="*/ 21496859 h 24385923"/>
                <a:gd name="connsiteX144" fmla="*/ 6389160 w 28170189"/>
                <a:gd name="connsiteY144" fmla="*/ 21804087 h 24385923"/>
                <a:gd name="connsiteX145" fmla="*/ 6112935 w 28170189"/>
                <a:gd name="connsiteY145" fmla="*/ 21650473 h 24385923"/>
                <a:gd name="connsiteX146" fmla="*/ 6174319 w 28170189"/>
                <a:gd name="connsiteY146" fmla="*/ 21373968 h 24385923"/>
                <a:gd name="connsiteX147" fmla="*/ 6252007 w 28170189"/>
                <a:gd name="connsiteY147" fmla="*/ 21349965 h 24385923"/>
                <a:gd name="connsiteX148" fmla="*/ 18093604 w 28170189"/>
                <a:gd name="connsiteY148" fmla="*/ 21342684 h 24385923"/>
                <a:gd name="connsiteX149" fmla="*/ 18185825 w 28170189"/>
                <a:gd name="connsiteY149" fmla="*/ 21558452 h 24385923"/>
                <a:gd name="connsiteX150" fmla="*/ 18001386 w 28170189"/>
                <a:gd name="connsiteY150" fmla="*/ 21681748 h 24385923"/>
                <a:gd name="connsiteX151" fmla="*/ 17909166 w 28170189"/>
                <a:gd name="connsiteY151" fmla="*/ 21496804 h 24385923"/>
                <a:gd name="connsiteX152" fmla="*/ 18093604 w 28170189"/>
                <a:gd name="connsiteY152" fmla="*/ 21342684 h 24385923"/>
                <a:gd name="connsiteX153" fmla="*/ 10475131 w 28170189"/>
                <a:gd name="connsiteY153" fmla="*/ 21282359 h 24385923"/>
                <a:gd name="connsiteX154" fmla="*/ 10660074 w 28170189"/>
                <a:gd name="connsiteY154" fmla="*/ 21497466 h 24385923"/>
                <a:gd name="connsiteX155" fmla="*/ 10475131 w 28170189"/>
                <a:gd name="connsiteY155" fmla="*/ 21712573 h 24385923"/>
                <a:gd name="connsiteX156" fmla="*/ 10290201 w 28170189"/>
                <a:gd name="connsiteY156" fmla="*/ 21497466 h 24385923"/>
                <a:gd name="connsiteX157" fmla="*/ 10475131 w 28170189"/>
                <a:gd name="connsiteY157" fmla="*/ 21282359 h 24385923"/>
                <a:gd name="connsiteX158" fmla="*/ 5154023 w 28170189"/>
                <a:gd name="connsiteY158" fmla="*/ 21151839 h 24385923"/>
                <a:gd name="connsiteX159" fmla="*/ 5313894 w 28170189"/>
                <a:gd name="connsiteY159" fmla="*/ 21312749 h 24385923"/>
                <a:gd name="connsiteX160" fmla="*/ 5252510 w 28170189"/>
                <a:gd name="connsiteY160" fmla="*/ 21527855 h 24385923"/>
                <a:gd name="connsiteX161" fmla="*/ 5037668 w 28170189"/>
                <a:gd name="connsiteY161" fmla="*/ 21404937 h 24385923"/>
                <a:gd name="connsiteX162" fmla="*/ 5129744 w 28170189"/>
                <a:gd name="connsiteY162" fmla="*/ 21159101 h 24385923"/>
                <a:gd name="connsiteX163" fmla="*/ 5154023 w 28170189"/>
                <a:gd name="connsiteY163" fmla="*/ 21151839 h 24385923"/>
                <a:gd name="connsiteX164" fmla="*/ 20458980 w 28170189"/>
                <a:gd name="connsiteY164" fmla="*/ 21004547 h 24385923"/>
                <a:gd name="connsiteX165" fmla="*/ 20551199 w 28170189"/>
                <a:gd name="connsiteY165" fmla="*/ 21219959 h 24385923"/>
                <a:gd name="connsiteX166" fmla="*/ 20397500 w 28170189"/>
                <a:gd name="connsiteY166" fmla="*/ 21404597 h 24385923"/>
                <a:gd name="connsiteX167" fmla="*/ 20274542 w 28170189"/>
                <a:gd name="connsiteY167" fmla="*/ 21189185 h 24385923"/>
                <a:gd name="connsiteX168" fmla="*/ 20458980 w 28170189"/>
                <a:gd name="connsiteY168" fmla="*/ 21004547 h 24385923"/>
                <a:gd name="connsiteX169" fmla="*/ 15190806 w 28170189"/>
                <a:gd name="connsiteY169" fmla="*/ 21004547 h 24385923"/>
                <a:gd name="connsiteX170" fmla="*/ 15390831 w 28170189"/>
                <a:gd name="connsiteY170" fmla="*/ 21219654 h 24385923"/>
                <a:gd name="connsiteX171" fmla="*/ 15190806 w 28170189"/>
                <a:gd name="connsiteY171" fmla="*/ 21434761 h 24385923"/>
                <a:gd name="connsiteX172" fmla="*/ 14990781 w 28170189"/>
                <a:gd name="connsiteY172" fmla="*/ 21219654 h 24385923"/>
                <a:gd name="connsiteX173" fmla="*/ 15190806 w 28170189"/>
                <a:gd name="connsiteY173" fmla="*/ 21004547 h 24385923"/>
                <a:gd name="connsiteX174" fmla="*/ 22118412 w 28170189"/>
                <a:gd name="connsiteY174" fmla="*/ 20912472 h 24385923"/>
                <a:gd name="connsiteX175" fmla="*/ 22272060 w 28170189"/>
                <a:gd name="connsiteY175" fmla="*/ 21158852 h 24385923"/>
                <a:gd name="connsiteX176" fmla="*/ 22056953 w 28170189"/>
                <a:gd name="connsiteY176" fmla="*/ 21374435 h 24385923"/>
                <a:gd name="connsiteX177" fmla="*/ 21872576 w 28170189"/>
                <a:gd name="connsiteY177" fmla="*/ 21128055 h 24385923"/>
                <a:gd name="connsiteX178" fmla="*/ 22118412 w 28170189"/>
                <a:gd name="connsiteY178" fmla="*/ 20912472 h 24385923"/>
                <a:gd name="connsiteX179" fmla="*/ 24100368 w 28170189"/>
                <a:gd name="connsiteY179" fmla="*/ 20747535 h 24385923"/>
                <a:gd name="connsiteX180" fmla="*/ 24146406 w 28170189"/>
                <a:gd name="connsiteY180" fmla="*/ 20759062 h 24385923"/>
                <a:gd name="connsiteX181" fmla="*/ 24177098 w 28170189"/>
                <a:gd name="connsiteY181" fmla="*/ 20943501 h 24385923"/>
                <a:gd name="connsiteX182" fmla="*/ 23992948 w 28170189"/>
                <a:gd name="connsiteY182" fmla="*/ 21035720 h 24385923"/>
                <a:gd name="connsiteX183" fmla="*/ 23962256 w 28170189"/>
                <a:gd name="connsiteY183" fmla="*/ 20851281 h 24385923"/>
                <a:gd name="connsiteX184" fmla="*/ 24100368 w 28170189"/>
                <a:gd name="connsiteY184" fmla="*/ 20747535 h 24385923"/>
                <a:gd name="connsiteX185" fmla="*/ 19261261 w 28170189"/>
                <a:gd name="connsiteY185" fmla="*/ 20606084 h 24385923"/>
                <a:gd name="connsiteX186" fmla="*/ 19415126 w 28170189"/>
                <a:gd name="connsiteY186" fmla="*/ 20851617 h 24385923"/>
                <a:gd name="connsiteX187" fmla="*/ 19168941 w 28170189"/>
                <a:gd name="connsiteY187" fmla="*/ 21035767 h 24385923"/>
                <a:gd name="connsiteX188" fmla="*/ 19015076 w 28170189"/>
                <a:gd name="connsiteY188" fmla="*/ 20790234 h 24385923"/>
                <a:gd name="connsiteX189" fmla="*/ 19261261 w 28170189"/>
                <a:gd name="connsiteY189" fmla="*/ 20606084 h 24385923"/>
                <a:gd name="connsiteX190" fmla="*/ 7326315 w 28170189"/>
                <a:gd name="connsiteY190" fmla="*/ 20452097 h 24385923"/>
                <a:gd name="connsiteX191" fmla="*/ 7526339 w 28170189"/>
                <a:gd name="connsiteY191" fmla="*/ 20652122 h 24385923"/>
                <a:gd name="connsiteX192" fmla="*/ 7326315 w 28170189"/>
                <a:gd name="connsiteY192" fmla="*/ 20852147 h 24385923"/>
                <a:gd name="connsiteX193" fmla="*/ 7126289 w 28170189"/>
                <a:gd name="connsiteY193" fmla="*/ 20652122 h 24385923"/>
                <a:gd name="connsiteX194" fmla="*/ 7326315 w 28170189"/>
                <a:gd name="connsiteY194" fmla="*/ 20452097 h 24385923"/>
                <a:gd name="connsiteX195" fmla="*/ 16235377 w 28170189"/>
                <a:gd name="connsiteY195" fmla="*/ 20175872 h 24385923"/>
                <a:gd name="connsiteX196" fmla="*/ 16435401 w 28170189"/>
                <a:gd name="connsiteY196" fmla="*/ 20390979 h 24385923"/>
                <a:gd name="connsiteX197" fmla="*/ 16235377 w 28170189"/>
                <a:gd name="connsiteY197" fmla="*/ 20606086 h 24385923"/>
                <a:gd name="connsiteX198" fmla="*/ 16035355 w 28170189"/>
                <a:gd name="connsiteY198" fmla="*/ 20390979 h 24385923"/>
                <a:gd name="connsiteX199" fmla="*/ 16235377 w 28170189"/>
                <a:gd name="connsiteY199" fmla="*/ 20175872 h 24385923"/>
                <a:gd name="connsiteX200" fmla="*/ 4079343 w 28170189"/>
                <a:gd name="connsiteY200" fmla="*/ 20168850 h 24385923"/>
                <a:gd name="connsiteX201" fmla="*/ 4269847 w 28170189"/>
                <a:gd name="connsiteY201" fmla="*/ 20328499 h 24385923"/>
                <a:gd name="connsiteX202" fmla="*/ 4177772 w 28170189"/>
                <a:gd name="connsiteY202" fmla="*/ 20574335 h 24385923"/>
                <a:gd name="connsiteX203" fmla="*/ 3962932 w 28170189"/>
                <a:gd name="connsiteY203" fmla="*/ 20420687 h 24385923"/>
                <a:gd name="connsiteX204" fmla="*/ 4055007 w 28170189"/>
                <a:gd name="connsiteY204" fmla="*/ 20174851 h 24385923"/>
                <a:gd name="connsiteX205" fmla="*/ 4079343 w 28170189"/>
                <a:gd name="connsiteY205" fmla="*/ 20168850 h 24385923"/>
                <a:gd name="connsiteX206" fmla="*/ 23193536 w 28170189"/>
                <a:gd name="connsiteY206" fmla="*/ 19867897 h 24385923"/>
                <a:gd name="connsiteX207" fmla="*/ 23254813 w 28170189"/>
                <a:gd name="connsiteY207" fmla="*/ 20082739 h 24385923"/>
                <a:gd name="connsiteX208" fmla="*/ 23070981 w 28170189"/>
                <a:gd name="connsiteY208" fmla="*/ 20236197 h 24385923"/>
                <a:gd name="connsiteX209" fmla="*/ 23040342 w 28170189"/>
                <a:gd name="connsiteY209" fmla="*/ 20021355 h 24385923"/>
                <a:gd name="connsiteX210" fmla="*/ 23193536 w 28170189"/>
                <a:gd name="connsiteY210" fmla="*/ 19867897 h 24385923"/>
                <a:gd name="connsiteX211" fmla="*/ 8908258 w 28170189"/>
                <a:gd name="connsiteY211" fmla="*/ 19745659 h 24385923"/>
                <a:gd name="connsiteX212" fmla="*/ 9123365 w 28170189"/>
                <a:gd name="connsiteY212" fmla="*/ 19960766 h 24385923"/>
                <a:gd name="connsiteX213" fmla="*/ 8908258 w 28170189"/>
                <a:gd name="connsiteY213" fmla="*/ 20175873 h 24385923"/>
                <a:gd name="connsiteX214" fmla="*/ 8693151 w 28170189"/>
                <a:gd name="connsiteY214" fmla="*/ 19960766 h 24385923"/>
                <a:gd name="connsiteX215" fmla="*/ 8908258 w 28170189"/>
                <a:gd name="connsiteY215" fmla="*/ 19745659 h 24385923"/>
                <a:gd name="connsiteX216" fmla="*/ 2994722 w 28170189"/>
                <a:gd name="connsiteY216" fmla="*/ 19733158 h 24385923"/>
                <a:gd name="connsiteX217" fmla="*/ 3133132 w 28170189"/>
                <a:gd name="connsiteY217" fmla="*/ 19837099 h 24385923"/>
                <a:gd name="connsiteX218" fmla="*/ 3133132 w 28170189"/>
                <a:gd name="connsiteY218" fmla="*/ 20021884 h 24385923"/>
                <a:gd name="connsiteX219" fmla="*/ 2979343 w 28170189"/>
                <a:gd name="connsiteY219" fmla="*/ 19929491 h 24385923"/>
                <a:gd name="connsiteX220" fmla="*/ 2948584 w 28170189"/>
                <a:gd name="connsiteY220" fmla="*/ 19744707 h 24385923"/>
                <a:gd name="connsiteX221" fmla="*/ 2994722 w 28170189"/>
                <a:gd name="connsiteY221" fmla="*/ 19733158 h 24385923"/>
                <a:gd name="connsiteX222" fmla="*/ 12610310 w 28170189"/>
                <a:gd name="connsiteY222" fmla="*/ 19651997 h 24385923"/>
                <a:gd name="connsiteX223" fmla="*/ 12809544 w 28170189"/>
                <a:gd name="connsiteY223" fmla="*/ 19852022 h 24385923"/>
                <a:gd name="connsiteX224" fmla="*/ 12610310 w 28170189"/>
                <a:gd name="connsiteY224" fmla="*/ 20052047 h 24385923"/>
                <a:gd name="connsiteX225" fmla="*/ 12411078 w 28170189"/>
                <a:gd name="connsiteY225" fmla="*/ 19852022 h 24385923"/>
                <a:gd name="connsiteX226" fmla="*/ 12610310 w 28170189"/>
                <a:gd name="connsiteY226" fmla="*/ 19651997 h 24385923"/>
                <a:gd name="connsiteX227" fmla="*/ 19323052 w 28170189"/>
                <a:gd name="connsiteY227" fmla="*/ 19621834 h 24385923"/>
                <a:gd name="connsiteX228" fmla="*/ 19477040 w 28170189"/>
                <a:gd name="connsiteY228" fmla="*/ 19790903 h 24385923"/>
                <a:gd name="connsiteX229" fmla="*/ 19323052 w 28170189"/>
                <a:gd name="connsiteY229" fmla="*/ 19959972 h 24385923"/>
                <a:gd name="connsiteX230" fmla="*/ 19169064 w 28170189"/>
                <a:gd name="connsiteY230" fmla="*/ 19790903 h 24385923"/>
                <a:gd name="connsiteX231" fmla="*/ 19323052 w 28170189"/>
                <a:gd name="connsiteY231" fmla="*/ 19621834 h 24385923"/>
                <a:gd name="connsiteX232" fmla="*/ 20551777 w 28170189"/>
                <a:gd name="connsiteY232" fmla="*/ 19559922 h 24385923"/>
                <a:gd name="connsiteX233" fmla="*/ 20735925 w 28170189"/>
                <a:gd name="connsiteY233" fmla="*/ 19775029 h 24385923"/>
                <a:gd name="connsiteX234" fmla="*/ 20551777 w 28170189"/>
                <a:gd name="connsiteY234" fmla="*/ 19990136 h 24385923"/>
                <a:gd name="connsiteX235" fmla="*/ 20367627 w 28170189"/>
                <a:gd name="connsiteY235" fmla="*/ 19775029 h 24385923"/>
                <a:gd name="connsiteX236" fmla="*/ 20551777 w 28170189"/>
                <a:gd name="connsiteY236" fmla="*/ 19559922 h 24385923"/>
                <a:gd name="connsiteX237" fmla="*/ 14990764 w 28170189"/>
                <a:gd name="connsiteY237" fmla="*/ 19559922 h 24385923"/>
                <a:gd name="connsiteX238" fmla="*/ 15174914 w 28170189"/>
                <a:gd name="connsiteY238" fmla="*/ 19775029 h 24385923"/>
                <a:gd name="connsiteX239" fmla="*/ 14990764 w 28170189"/>
                <a:gd name="connsiteY239" fmla="*/ 19990136 h 24385923"/>
                <a:gd name="connsiteX240" fmla="*/ 14806614 w 28170189"/>
                <a:gd name="connsiteY240" fmla="*/ 19775029 h 24385923"/>
                <a:gd name="connsiteX241" fmla="*/ 14990764 w 28170189"/>
                <a:gd name="connsiteY241" fmla="*/ 19559922 h 24385923"/>
                <a:gd name="connsiteX242" fmla="*/ 24643297 w 28170189"/>
                <a:gd name="connsiteY242" fmla="*/ 19430929 h 24385923"/>
                <a:gd name="connsiteX243" fmla="*/ 24667635 w 28170189"/>
                <a:gd name="connsiteY243" fmla="*/ 19438251 h 24385923"/>
                <a:gd name="connsiteX244" fmla="*/ 24729018 w 28170189"/>
                <a:gd name="connsiteY244" fmla="*/ 19684087 h 24385923"/>
                <a:gd name="connsiteX245" fmla="*/ 24514176 w 28170189"/>
                <a:gd name="connsiteY245" fmla="*/ 19807005 h 24385923"/>
                <a:gd name="connsiteX246" fmla="*/ 24452793 w 28170189"/>
                <a:gd name="connsiteY246" fmla="*/ 19561169 h 24385923"/>
                <a:gd name="connsiteX247" fmla="*/ 24643297 w 28170189"/>
                <a:gd name="connsiteY247" fmla="*/ 19430929 h 24385923"/>
                <a:gd name="connsiteX248" fmla="*/ 6618378 w 28170189"/>
                <a:gd name="connsiteY248" fmla="*/ 19308480 h 24385923"/>
                <a:gd name="connsiteX249" fmla="*/ 6819372 w 28170189"/>
                <a:gd name="connsiteY249" fmla="*/ 19468482 h 24385923"/>
                <a:gd name="connsiteX250" fmla="*/ 6665915 w 28170189"/>
                <a:gd name="connsiteY250" fmla="*/ 19714862 h 24385923"/>
                <a:gd name="connsiteX251" fmla="*/ 6420382 w 28170189"/>
                <a:gd name="connsiteY251" fmla="*/ 19560875 h 24385923"/>
                <a:gd name="connsiteX252" fmla="*/ 6573840 w 28170189"/>
                <a:gd name="connsiteY252" fmla="*/ 19314495 h 24385923"/>
                <a:gd name="connsiteX253" fmla="*/ 6618378 w 28170189"/>
                <a:gd name="connsiteY253" fmla="*/ 19308480 h 24385923"/>
                <a:gd name="connsiteX254" fmla="*/ 17572039 w 28170189"/>
                <a:gd name="connsiteY254" fmla="*/ 19221784 h 24385923"/>
                <a:gd name="connsiteX255" fmla="*/ 17756189 w 28170189"/>
                <a:gd name="connsiteY255" fmla="*/ 19421809 h 24385923"/>
                <a:gd name="connsiteX256" fmla="*/ 17572039 w 28170189"/>
                <a:gd name="connsiteY256" fmla="*/ 19621834 h 24385923"/>
                <a:gd name="connsiteX257" fmla="*/ 17387890 w 28170189"/>
                <a:gd name="connsiteY257" fmla="*/ 19421809 h 24385923"/>
                <a:gd name="connsiteX258" fmla="*/ 17572039 w 28170189"/>
                <a:gd name="connsiteY258" fmla="*/ 19221784 h 24385923"/>
                <a:gd name="connsiteX259" fmla="*/ 4458823 w 28170189"/>
                <a:gd name="connsiteY259" fmla="*/ 19061042 h 24385923"/>
                <a:gd name="connsiteX260" fmla="*/ 4668351 w 28170189"/>
                <a:gd name="connsiteY260" fmla="*/ 19191282 h 24385923"/>
                <a:gd name="connsiteX261" fmla="*/ 4545747 w 28170189"/>
                <a:gd name="connsiteY261" fmla="*/ 19437117 h 24385923"/>
                <a:gd name="connsiteX262" fmla="*/ 4331190 w 28170189"/>
                <a:gd name="connsiteY262" fmla="*/ 19314200 h 24385923"/>
                <a:gd name="connsiteX263" fmla="*/ 4423143 w 28170189"/>
                <a:gd name="connsiteY263" fmla="*/ 19068364 h 24385923"/>
                <a:gd name="connsiteX264" fmla="*/ 4458823 w 28170189"/>
                <a:gd name="connsiteY264" fmla="*/ 19061042 h 24385923"/>
                <a:gd name="connsiteX265" fmla="*/ 16219502 w 28170189"/>
                <a:gd name="connsiteY265" fmla="*/ 18977309 h 24385923"/>
                <a:gd name="connsiteX266" fmla="*/ 16403651 w 28170189"/>
                <a:gd name="connsiteY266" fmla="*/ 19176541 h 24385923"/>
                <a:gd name="connsiteX267" fmla="*/ 16219502 w 28170189"/>
                <a:gd name="connsiteY267" fmla="*/ 19375773 h 24385923"/>
                <a:gd name="connsiteX268" fmla="*/ 16035355 w 28170189"/>
                <a:gd name="connsiteY268" fmla="*/ 19176541 h 24385923"/>
                <a:gd name="connsiteX269" fmla="*/ 16219502 w 28170189"/>
                <a:gd name="connsiteY269" fmla="*/ 18977309 h 24385923"/>
                <a:gd name="connsiteX270" fmla="*/ 12441249 w 28170189"/>
                <a:gd name="connsiteY270" fmla="*/ 18515347 h 24385923"/>
                <a:gd name="connsiteX271" fmla="*/ 12595238 w 28170189"/>
                <a:gd name="connsiteY271" fmla="*/ 18653460 h 24385923"/>
                <a:gd name="connsiteX272" fmla="*/ 12441249 w 28170189"/>
                <a:gd name="connsiteY272" fmla="*/ 18791573 h 24385923"/>
                <a:gd name="connsiteX273" fmla="*/ 12287262 w 28170189"/>
                <a:gd name="connsiteY273" fmla="*/ 18653460 h 24385923"/>
                <a:gd name="connsiteX274" fmla="*/ 12441249 w 28170189"/>
                <a:gd name="connsiteY274" fmla="*/ 18515347 h 24385923"/>
                <a:gd name="connsiteX275" fmla="*/ 5779303 w 28170189"/>
                <a:gd name="connsiteY275" fmla="*/ 18508622 h 24385923"/>
                <a:gd name="connsiteX276" fmla="*/ 5989109 w 28170189"/>
                <a:gd name="connsiteY276" fmla="*/ 18669334 h 24385923"/>
                <a:gd name="connsiteX277" fmla="*/ 5835652 w 28170189"/>
                <a:gd name="connsiteY277" fmla="*/ 18914868 h 24385923"/>
                <a:gd name="connsiteX278" fmla="*/ 5590118 w 28170189"/>
                <a:gd name="connsiteY278" fmla="*/ 18761409 h 24385923"/>
                <a:gd name="connsiteX279" fmla="*/ 5743577 w 28170189"/>
                <a:gd name="connsiteY279" fmla="*/ 18515876 h 24385923"/>
                <a:gd name="connsiteX280" fmla="*/ 5779303 w 28170189"/>
                <a:gd name="connsiteY280" fmla="*/ 18508622 h 24385923"/>
                <a:gd name="connsiteX281" fmla="*/ 22179830 w 28170189"/>
                <a:gd name="connsiteY281" fmla="*/ 18485184 h 24385923"/>
                <a:gd name="connsiteX282" fmla="*/ 22272050 w 28170189"/>
                <a:gd name="connsiteY282" fmla="*/ 18730718 h 24385923"/>
                <a:gd name="connsiteX283" fmla="*/ 22087610 w 28170189"/>
                <a:gd name="connsiteY283" fmla="*/ 18914868 h 24385923"/>
                <a:gd name="connsiteX284" fmla="*/ 21964651 w 28170189"/>
                <a:gd name="connsiteY284" fmla="*/ 18669334 h 24385923"/>
                <a:gd name="connsiteX285" fmla="*/ 22179830 w 28170189"/>
                <a:gd name="connsiteY285" fmla="*/ 18485184 h 24385923"/>
                <a:gd name="connsiteX286" fmla="*/ 3351705 w 28170189"/>
                <a:gd name="connsiteY286" fmla="*/ 18476953 h 24385923"/>
                <a:gd name="connsiteX287" fmla="*/ 3563330 w 28170189"/>
                <a:gd name="connsiteY287" fmla="*/ 18638219 h 24385923"/>
                <a:gd name="connsiteX288" fmla="*/ 3471010 w 28170189"/>
                <a:gd name="connsiteY288" fmla="*/ 18884600 h 24385923"/>
                <a:gd name="connsiteX289" fmla="*/ 3224824 w 28170189"/>
                <a:gd name="connsiteY289" fmla="*/ 18730612 h 24385923"/>
                <a:gd name="connsiteX290" fmla="*/ 3317143 w 28170189"/>
                <a:gd name="connsiteY290" fmla="*/ 18484232 h 24385923"/>
                <a:gd name="connsiteX291" fmla="*/ 3351705 w 28170189"/>
                <a:gd name="connsiteY291" fmla="*/ 18476953 h 24385923"/>
                <a:gd name="connsiteX292" fmla="*/ 14822489 w 28170189"/>
                <a:gd name="connsiteY292" fmla="*/ 18393109 h 24385923"/>
                <a:gd name="connsiteX293" fmla="*/ 15052677 w 28170189"/>
                <a:gd name="connsiteY293" fmla="*/ 18638378 h 24385923"/>
                <a:gd name="connsiteX294" fmla="*/ 14822489 w 28170189"/>
                <a:gd name="connsiteY294" fmla="*/ 18883647 h 24385923"/>
                <a:gd name="connsiteX295" fmla="*/ 14592301 w 28170189"/>
                <a:gd name="connsiteY295" fmla="*/ 18638378 h 24385923"/>
                <a:gd name="connsiteX296" fmla="*/ 14822489 w 28170189"/>
                <a:gd name="connsiteY296" fmla="*/ 18393109 h 24385923"/>
                <a:gd name="connsiteX297" fmla="*/ 9845680 w 28170189"/>
                <a:gd name="connsiteY297" fmla="*/ 18331197 h 24385923"/>
                <a:gd name="connsiteX298" fmla="*/ 10075868 w 28170189"/>
                <a:gd name="connsiteY298" fmla="*/ 18577260 h 24385923"/>
                <a:gd name="connsiteX299" fmla="*/ 9845680 w 28170189"/>
                <a:gd name="connsiteY299" fmla="*/ 18823323 h 24385923"/>
                <a:gd name="connsiteX300" fmla="*/ 9615489 w 28170189"/>
                <a:gd name="connsiteY300" fmla="*/ 18577260 h 24385923"/>
                <a:gd name="connsiteX301" fmla="*/ 9845680 w 28170189"/>
                <a:gd name="connsiteY301" fmla="*/ 18331197 h 24385923"/>
                <a:gd name="connsiteX302" fmla="*/ 20828247 w 28170189"/>
                <a:gd name="connsiteY302" fmla="*/ 18239122 h 24385923"/>
                <a:gd name="connsiteX303" fmla="*/ 20981502 w 28170189"/>
                <a:gd name="connsiteY303" fmla="*/ 18515628 h 24385923"/>
                <a:gd name="connsiteX304" fmla="*/ 20797595 w 28170189"/>
                <a:gd name="connsiteY304" fmla="*/ 18730687 h 24385923"/>
                <a:gd name="connsiteX305" fmla="*/ 20613689 w 28170189"/>
                <a:gd name="connsiteY305" fmla="*/ 18484905 h 24385923"/>
                <a:gd name="connsiteX306" fmla="*/ 20828247 w 28170189"/>
                <a:gd name="connsiteY306" fmla="*/ 18239122 h 24385923"/>
                <a:gd name="connsiteX307" fmla="*/ 18032414 w 28170189"/>
                <a:gd name="connsiteY307" fmla="*/ 18085134 h 24385923"/>
                <a:gd name="connsiteX308" fmla="*/ 18186402 w 28170189"/>
                <a:gd name="connsiteY308" fmla="*/ 18254203 h 24385923"/>
                <a:gd name="connsiteX309" fmla="*/ 18032414 w 28170189"/>
                <a:gd name="connsiteY309" fmla="*/ 18423272 h 24385923"/>
                <a:gd name="connsiteX310" fmla="*/ 17878426 w 28170189"/>
                <a:gd name="connsiteY310" fmla="*/ 18254203 h 24385923"/>
                <a:gd name="connsiteX311" fmla="*/ 18032414 w 28170189"/>
                <a:gd name="connsiteY311" fmla="*/ 18085134 h 24385923"/>
                <a:gd name="connsiteX312" fmla="*/ 13546938 w 28170189"/>
                <a:gd name="connsiteY312" fmla="*/ 18023222 h 24385923"/>
                <a:gd name="connsiteX313" fmla="*/ 13762052 w 28170189"/>
                <a:gd name="connsiteY313" fmla="*/ 18223247 h 24385923"/>
                <a:gd name="connsiteX314" fmla="*/ 13546938 w 28170189"/>
                <a:gd name="connsiteY314" fmla="*/ 18423272 h 24385923"/>
                <a:gd name="connsiteX315" fmla="*/ 13331827 w 28170189"/>
                <a:gd name="connsiteY315" fmla="*/ 18223247 h 24385923"/>
                <a:gd name="connsiteX316" fmla="*/ 13546938 w 28170189"/>
                <a:gd name="connsiteY316" fmla="*/ 18023222 h 24385923"/>
                <a:gd name="connsiteX317" fmla="*/ 23506647 w 28170189"/>
                <a:gd name="connsiteY317" fmla="*/ 17833692 h 24385923"/>
                <a:gd name="connsiteX318" fmla="*/ 23530985 w 28170189"/>
                <a:gd name="connsiteY318" fmla="*/ 17839632 h 24385923"/>
                <a:gd name="connsiteX319" fmla="*/ 23623060 w 28170189"/>
                <a:gd name="connsiteY319" fmla="*/ 18116137 h 24385923"/>
                <a:gd name="connsiteX320" fmla="*/ 23408218 w 28170189"/>
                <a:gd name="connsiteY320" fmla="*/ 18300474 h 24385923"/>
                <a:gd name="connsiteX321" fmla="*/ 23316143 w 28170189"/>
                <a:gd name="connsiteY321" fmla="*/ 18023969 h 24385923"/>
                <a:gd name="connsiteX322" fmla="*/ 23506647 w 28170189"/>
                <a:gd name="connsiteY322" fmla="*/ 17833692 h 24385923"/>
                <a:gd name="connsiteX323" fmla="*/ 11089484 w 28170189"/>
                <a:gd name="connsiteY323" fmla="*/ 17532684 h 24385923"/>
                <a:gd name="connsiteX324" fmla="*/ 11304597 w 28170189"/>
                <a:gd name="connsiteY324" fmla="*/ 17731916 h 24385923"/>
                <a:gd name="connsiteX325" fmla="*/ 11089484 w 28170189"/>
                <a:gd name="connsiteY325" fmla="*/ 17931148 h 24385923"/>
                <a:gd name="connsiteX326" fmla="*/ 10874387 w 28170189"/>
                <a:gd name="connsiteY326" fmla="*/ 17731916 h 24385923"/>
                <a:gd name="connsiteX327" fmla="*/ 11089484 w 28170189"/>
                <a:gd name="connsiteY327" fmla="*/ 17532684 h 24385923"/>
                <a:gd name="connsiteX328" fmla="*/ 7925598 w 28170189"/>
                <a:gd name="connsiteY328" fmla="*/ 17500934 h 24385923"/>
                <a:gd name="connsiteX329" fmla="*/ 8140703 w 28170189"/>
                <a:gd name="connsiteY329" fmla="*/ 17746997 h 24385923"/>
                <a:gd name="connsiteX330" fmla="*/ 7925598 w 28170189"/>
                <a:gd name="connsiteY330" fmla="*/ 17993060 h 24385923"/>
                <a:gd name="connsiteX331" fmla="*/ 7710489 w 28170189"/>
                <a:gd name="connsiteY331" fmla="*/ 17746997 h 24385923"/>
                <a:gd name="connsiteX332" fmla="*/ 7925598 w 28170189"/>
                <a:gd name="connsiteY332" fmla="*/ 17500934 h 24385923"/>
                <a:gd name="connsiteX333" fmla="*/ 25841860 w 28170189"/>
                <a:gd name="connsiteY333" fmla="*/ 17462429 h 24385923"/>
                <a:gd name="connsiteX334" fmla="*/ 25866198 w 28170189"/>
                <a:gd name="connsiteY334" fmla="*/ 17469752 h 24385923"/>
                <a:gd name="connsiteX335" fmla="*/ 25958272 w 28170189"/>
                <a:gd name="connsiteY335" fmla="*/ 17684858 h 24385923"/>
                <a:gd name="connsiteX336" fmla="*/ 25743430 w 28170189"/>
                <a:gd name="connsiteY336" fmla="*/ 17838506 h 24385923"/>
                <a:gd name="connsiteX337" fmla="*/ 25651356 w 28170189"/>
                <a:gd name="connsiteY337" fmla="*/ 17592670 h 24385923"/>
                <a:gd name="connsiteX338" fmla="*/ 25841860 w 28170189"/>
                <a:gd name="connsiteY338" fmla="*/ 17462429 h 24385923"/>
                <a:gd name="connsiteX339" fmla="*/ 16619539 w 28170189"/>
                <a:gd name="connsiteY339" fmla="*/ 17316784 h 24385923"/>
                <a:gd name="connsiteX340" fmla="*/ 16773527 w 28170189"/>
                <a:gd name="connsiteY340" fmla="*/ 17485853 h 24385923"/>
                <a:gd name="connsiteX341" fmla="*/ 16619539 w 28170189"/>
                <a:gd name="connsiteY341" fmla="*/ 17654922 h 24385923"/>
                <a:gd name="connsiteX342" fmla="*/ 16465551 w 28170189"/>
                <a:gd name="connsiteY342" fmla="*/ 17485853 h 24385923"/>
                <a:gd name="connsiteX343" fmla="*/ 16619539 w 28170189"/>
                <a:gd name="connsiteY343" fmla="*/ 17316784 h 24385923"/>
                <a:gd name="connsiteX344" fmla="*/ 2046711 w 28170189"/>
                <a:gd name="connsiteY344" fmla="*/ 17120598 h 24385923"/>
                <a:gd name="connsiteX345" fmla="*/ 2180275 w 28170189"/>
                <a:gd name="connsiteY345" fmla="*/ 17254750 h 24385923"/>
                <a:gd name="connsiteX346" fmla="*/ 2149637 w 28170189"/>
                <a:gd name="connsiteY346" fmla="*/ 17470161 h 24385923"/>
                <a:gd name="connsiteX347" fmla="*/ 1965804 w 28170189"/>
                <a:gd name="connsiteY347" fmla="*/ 17347069 h 24385923"/>
                <a:gd name="connsiteX348" fmla="*/ 1996442 w 28170189"/>
                <a:gd name="connsiteY348" fmla="*/ 17131657 h 24385923"/>
                <a:gd name="connsiteX349" fmla="*/ 2046711 w 28170189"/>
                <a:gd name="connsiteY349" fmla="*/ 17120598 h 24385923"/>
                <a:gd name="connsiteX350" fmla="*/ 14868527 w 28170189"/>
                <a:gd name="connsiteY350" fmla="*/ 16948484 h 24385923"/>
                <a:gd name="connsiteX351" fmla="*/ 15022515 w 28170189"/>
                <a:gd name="connsiteY351" fmla="*/ 17132634 h 24385923"/>
                <a:gd name="connsiteX352" fmla="*/ 14868527 w 28170189"/>
                <a:gd name="connsiteY352" fmla="*/ 17316784 h 24385923"/>
                <a:gd name="connsiteX353" fmla="*/ 14714539 w 28170189"/>
                <a:gd name="connsiteY353" fmla="*/ 17132634 h 24385923"/>
                <a:gd name="connsiteX354" fmla="*/ 14868527 w 28170189"/>
                <a:gd name="connsiteY354" fmla="*/ 16948484 h 24385923"/>
                <a:gd name="connsiteX355" fmla="*/ 20121686 w 28170189"/>
                <a:gd name="connsiteY355" fmla="*/ 16610348 h 24385923"/>
                <a:gd name="connsiteX356" fmla="*/ 20275551 w 28170189"/>
                <a:gd name="connsiteY356" fmla="*/ 16917821 h 24385923"/>
                <a:gd name="connsiteX357" fmla="*/ 20060139 w 28170189"/>
                <a:gd name="connsiteY357" fmla="*/ 17194547 h 24385923"/>
                <a:gd name="connsiteX358" fmla="*/ 19906274 w 28170189"/>
                <a:gd name="connsiteY358" fmla="*/ 16887075 h 24385923"/>
                <a:gd name="connsiteX359" fmla="*/ 20121686 w 28170189"/>
                <a:gd name="connsiteY359" fmla="*/ 16610348 h 24385923"/>
                <a:gd name="connsiteX360" fmla="*/ 22258536 w 28170189"/>
                <a:gd name="connsiteY360" fmla="*/ 16452358 h 24385923"/>
                <a:gd name="connsiteX361" fmla="*/ 22303130 w 28170189"/>
                <a:gd name="connsiteY361" fmla="*/ 16456917 h 24385923"/>
                <a:gd name="connsiteX362" fmla="*/ 22426048 w 28170189"/>
                <a:gd name="connsiteY362" fmla="*/ 16764099 h 24385923"/>
                <a:gd name="connsiteX363" fmla="*/ 22180212 w 28170189"/>
                <a:gd name="connsiteY363" fmla="*/ 17009845 h 24385923"/>
                <a:gd name="connsiteX364" fmla="*/ 22057293 w 28170189"/>
                <a:gd name="connsiteY364" fmla="*/ 16702663 h 24385923"/>
                <a:gd name="connsiteX365" fmla="*/ 22258536 w 28170189"/>
                <a:gd name="connsiteY365" fmla="*/ 16452358 h 24385923"/>
                <a:gd name="connsiteX366" fmla="*/ 5166000 w 28170189"/>
                <a:gd name="connsiteY366" fmla="*/ 16325861 h 24385923"/>
                <a:gd name="connsiteX367" fmla="*/ 5375809 w 28170189"/>
                <a:gd name="connsiteY367" fmla="*/ 16486919 h 24385923"/>
                <a:gd name="connsiteX368" fmla="*/ 5253041 w 28170189"/>
                <a:gd name="connsiteY368" fmla="*/ 16763739 h 24385923"/>
                <a:gd name="connsiteX369" fmla="*/ 5007507 w 28170189"/>
                <a:gd name="connsiteY369" fmla="*/ 16609950 h 24385923"/>
                <a:gd name="connsiteX370" fmla="*/ 5130273 w 28170189"/>
                <a:gd name="connsiteY370" fmla="*/ 16333130 h 24385923"/>
                <a:gd name="connsiteX371" fmla="*/ 5166000 w 28170189"/>
                <a:gd name="connsiteY371" fmla="*/ 16325861 h 24385923"/>
                <a:gd name="connsiteX372" fmla="*/ 27162847 w 28170189"/>
                <a:gd name="connsiteY372" fmla="*/ 16295588 h 24385923"/>
                <a:gd name="connsiteX373" fmla="*/ 27187209 w 28170189"/>
                <a:gd name="connsiteY373" fmla="*/ 16302901 h 24385923"/>
                <a:gd name="connsiteX374" fmla="*/ 27248803 w 28170189"/>
                <a:gd name="connsiteY374" fmla="*/ 16517743 h 24385923"/>
                <a:gd name="connsiteX375" fmla="*/ 27064019 w 28170189"/>
                <a:gd name="connsiteY375" fmla="*/ 16640509 h 24385923"/>
                <a:gd name="connsiteX376" fmla="*/ 27002423 w 28170189"/>
                <a:gd name="connsiteY376" fmla="*/ 16425668 h 24385923"/>
                <a:gd name="connsiteX377" fmla="*/ 27162847 w 28170189"/>
                <a:gd name="connsiteY377" fmla="*/ 16295588 h 24385923"/>
                <a:gd name="connsiteX378" fmla="*/ 21166262 w 28170189"/>
                <a:gd name="connsiteY378" fmla="*/ 16056311 h 24385923"/>
                <a:gd name="connsiteX379" fmla="*/ 21320126 w 28170189"/>
                <a:gd name="connsiteY379" fmla="*/ 16363786 h 24385923"/>
                <a:gd name="connsiteX380" fmla="*/ 21073942 w 28170189"/>
                <a:gd name="connsiteY380" fmla="*/ 16640510 h 24385923"/>
                <a:gd name="connsiteX381" fmla="*/ 20920076 w 28170189"/>
                <a:gd name="connsiteY381" fmla="*/ 16333038 h 24385923"/>
                <a:gd name="connsiteX382" fmla="*/ 21166262 w 28170189"/>
                <a:gd name="connsiteY382" fmla="*/ 16056311 h 24385923"/>
                <a:gd name="connsiteX383" fmla="*/ 3527018 w 28170189"/>
                <a:gd name="connsiteY383" fmla="*/ 15987753 h 24385923"/>
                <a:gd name="connsiteX384" fmla="*/ 3747478 w 28170189"/>
                <a:gd name="connsiteY384" fmla="*/ 16149019 h 24385923"/>
                <a:gd name="connsiteX385" fmla="*/ 3655159 w 28170189"/>
                <a:gd name="connsiteY385" fmla="*/ 16395400 h 24385923"/>
                <a:gd name="connsiteX386" fmla="*/ 3439748 w 28170189"/>
                <a:gd name="connsiteY386" fmla="*/ 16272210 h 24385923"/>
                <a:gd name="connsiteX387" fmla="*/ 3501294 w 28170189"/>
                <a:gd name="connsiteY387" fmla="*/ 15995032 h 24385923"/>
                <a:gd name="connsiteX388" fmla="*/ 3527018 w 28170189"/>
                <a:gd name="connsiteY388" fmla="*/ 15987753 h 24385923"/>
                <a:gd name="connsiteX389" fmla="*/ 24914094 w 28170189"/>
                <a:gd name="connsiteY389" fmla="*/ 15749924 h 24385923"/>
                <a:gd name="connsiteX390" fmla="*/ 25037390 w 28170189"/>
                <a:gd name="connsiteY390" fmla="*/ 15995760 h 24385923"/>
                <a:gd name="connsiteX391" fmla="*/ 24852446 w 28170189"/>
                <a:gd name="connsiteY391" fmla="*/ 16180137 h 24385923"/>
                <a:gd name="connsiteX392" fmla="*/ 24729150 w 28170189"/>
                <a:gd name="connsiteY392" fmla="*/ 15934301 h 24385923"/>
                <a:gd name="connsiteX393" fmla="*/ 24914094 w 28170189"/>
                <a:gd name="connsiteY393" fmla="*/ 15749924 h 24385923"/>
                <a:gd name="connsiteX394" fmla="*/ 13240559 w 28170189"/>
                <a:gd name="connsiteY394" fmla="*/ 15749922 h 24385923"/>
                <a:gd name="connsiteX395" fmla="*/ 13455654 w 28170189"/>
                <a:gd name="connsiteY395" fmla="*/ 15980110 h 24385923"/>
                <a:gd name="connsiteX396" fmla="*/ 13240559 w 28170189"/>
                <a:gd name="connsiteY396" fmla="*/ 16210298 h 24385923"/>
                <a:gd name="connsiteX397" fmla="*/ 13025448 w 28170189"/>
                <a:gd name="connsiteY397" fmla="*/ 15980110 h 24385923"/>
                <a:gd name="connsiteX398" fmla="*/ 13240559 w 28170189"/>
                <a:gd name="connsiteY398" fmla="*/ 15749922 h 24385923"/>
                <a:gd name="connsiteX399" fmla="*/ 11074414 w 28170189"/>
                <a:gd name="connsiteY399" fmla="*/ 15688009 h 24385923"/>
                <a:gd name="connsiteX400" fmla="*/ 11274439 w 28170189"/>
                <a:gd name="connsiteY400" fmla="*/ 15918197 h 24385923"/>
                <a:gd name="connsiteX401" fmla="*/ 11074414 w 28170189"/>
                <a:gd name="connsiteY401" fmla="*/ 16148385 h 24385923"/>
                <a:gd name="connsiteX402" fmla="*/ 10874389 w 28170189"/>
                <a:gd name="connsiteY402" fmla="*/ 15918197 h 24385923"/>
                <a:gd name="connsiteX403" fmla="*/ 11074414 w 28170189"/>
                <a:gd name="connsiteY403" fmla="*/ 15688009 h 24385923"/>
                <a:gd name="connsiteX404" fmla="*/ 7955957 w 28170189"/>
                <a:gd name="connsiteY404" fmla="*/ 15595934 h 24385923"/>
                <a:gd name="connsiteX405" fmla="*/ 8202018 w 28170189"/>
                <a:gd name="connsiteY405" fmla="*/ 15841468 h 24385923"/>
                <a:gd name="connsiteX406" fmla="*/ 8017471 w 28170189"/>
                <a:gd name="connsiteY406" fmla="*/ 16117693 h 24385923"/>
                <a:gd name="connsiteX407" fmla="*/ 7740653 w 28170189"/>
                <a:gd name="connsiteY407" fmla="*/ 15902851 h 24385923"/>
                <a:gd name="connsiteX408" fmla="*/ 7955957 w 28170189"/>
                <a:gd name="connsiteY408" fmla="*/ 15595934 h 24385923"/>
                <a:gd name="connsiteX409" fmla="*/ 1252327 w 28170189"/>
                <a:gd name="connsiteY409" fmla="*/ 15465388 h 24385923"/>
                <a:gd name="connsiteX410" fmla="*/ 1411925 w 28170189"/>
                <a:gd name="connsiteY410" fmla="*/ 15595813 h 24385923"/>
                <a:gd name="connsiteX411" fmla="*/ 1381285 w 28170189"/>
                <a:gd name="connsiteY411" fmla="*/ 15811224 h 24385923"/>
                <a:gd name="connsiteX412" fmla="*/ 1197453 w 28170189"/>
                <a:gd name="connsiteY412" fmla="*/ 15688132 h 24385923"/>
                <a:gd name="connsiteX413" fmla="*/ 1228091 w 28170189"/>
                <a:gd name="connsiteY413" fmla="*/ 15472720 h 24385923"/>
                <a:gd name="connsiteX414" fmla="*/ 1252327 w 28170189"/>
                <a:gd name="connsiteY414" fmla="*/ 15465388 h 24385923"/>
                <a:gd name="connsiteX415" fmla="*/ 18155445 w 28170189"/>
                <a:gd name="connsiteY415" fmla="*/ 15349872 h 24385923"/>
                <a:gd name="connsiteX416" fmla="*/ 18400714 w 28170189"/>
                <a:gd name="connsiteY416" fmla="*/ 15611016 h 24385923"/>
                <a:gd name="connsiteX417" fmla="*/ 18155445 w 28170189"/>
                <a:gd name="connsiteY417" fmla="*/ 15872160 h 24385923"/>
                <a:gd name="connsiteX418" fmla="*/ 17910176 w 28170189"/>
                <a:gd name="connsiteY418" fmla="*/ 15611016 h 24385923"/>
                <a:gd name="connsiteX419" fmla="*/ 18155445 w 28170189"/>
                <a:gd name="connsiteY419" fmla="*/ 15349872 h 24385923"/>
                <a:gd name="connsiteX420" fmla="*/ 16557634 w 28170189"/>
                <a:gd name="connsiteY420" fmla="*/ 15195884 h 24385923"/>
                <a:gd name="connsiteX421" fmla="*/ 16833858 w 28170189"/>
                <a:gd name="connsiteY421" fmla="*/ 15503066 h 24385923"/>
                <a:gd name="connsiteX422" fmla="*/ 16557634 w 28170189"/>
                <a:gd name="connsiteY422" fmla="*/ 15810248 h 24385923"/>
                <a:gd name="connsiteX423" fmla="*/ 16281409 w 28170189"/>
                <a:gd name="connsiteY423" fmla="*/ 15503066 h 24385923"/>
                <a:gd name="connsiteX424" fmla="*/ 16557634 w 28170189"/>
                <a:gd name="connsiteY424" fmla="*/ 15195884 h 24385923"/>
                <a:gd name="connsiteX425" fmla="*/ 2184910 w 28170189"/>
                <a:gd name="connsiteY425" fmla="*/ 14790423 h 24385923"/>
                <a:gd name="connsiteX426" fmla="*/ 2394974 w 28170189"/>
                <a:gd name="connsiteY426" fmla="*/ 14950219 h 24385923"/>
                <a:gd name="connsiteX427" fmla="*/ 2272057 w 28170189"/>
                <a:gd name="connsiteY427" fmla="*/ 15227039 h 24385923"/>
                <a:gd name="connsiteX428" fmla="*/ 2026220 w 28170189"/>
                <a:gd name="connsiteY428" fmla="*/ 15073250 h 24385923"/>
                <a:gd name="connsiteX429" fmla="*/ 2149140 w 28170189"/>
                <a:gd name="connsiteY429" fmla="*/ 14796430 h 24385923"/>
                <a:gd name="connsiteX430" fmla="*/ 2184910 w 28170189"/>
                <a:gd name="connsiteY430" fmla="*/ 14790423 h 24385923"/>
                <a:gd name="connsiteX431" fmla="*/ 25903303 w 28170189"/>
                <a:gd name="connsiteY431" fmla="*/ 14452291 h 24385923"/>
                <a:gd name="connsiteX432" fmla="*/ 25927580 w 28170189"/>
                <a:gd name="connsiteY432" fmla="*/ 14458226 h 24385923"/>
                <a:gd name="connsiteX433" fmla="*/ 26050348 w 28170189"/>
                <a:gd name="connsiteY433" fmla="*/ 14703759 h 24385923"/>
                <a:gd name="connsiteX434" fmla="*/ 25866198 w 28170189"/>
                <a:gd name="connsiteY434" fmla="*/ 14887909 h 24385923"/>
                <a:gd name="connsiteX435" fmla="*/ 25743430 w 28170189"/>
                <a:gd name="connsiteY435" fmla="*/ 14642376 h 24385923"/>
                <a:gd name="connsiteX436" fmla="*/ 25903303 w 28170189"/>
                <a:gd name="connsiteY436" fmla="*/ 14452291 h 24385923"/>
                <a:gd name="connsiteX437" fmla="*/ 22240876 w 28170189"/>
                <a:gd name="connsiteY437" fmla="*/ 14305300 h 24385923"/>
                <a:gd name="connsiteX438" fmla="*/ 22425026 w 28170189"/>
                <a:gd name="connsiteY438" fmla="*/ 14581275 h 24385923"/>
                <a:gd name="connsiteX439" fmla="*/ 22240876 w 28170189"/>
                <a:gd name="connsiteY439" fmla="*/ 14887913 h 24385923"/>
                <a:gd name="connsiteX440" fmla="*/ 22056726 w 28170189"/>
                <a:gd name="connsiteY440" fmla="*/ 14581275 h 24385923"/>
                <a:gd name="connsiteX441" fmla="*/ 22240876 w 28170189"/>
                <a:gd name="connsiteY441" fmla="*/ 14305300 h 24385923"/>
                <a:gd name="connsiteX442" fmla="*/ 14468489 w 28170189"/>
                <a:gd name="connsiteY442" fmla="*/ 13873497 h 24385923"/>
                <a:gd name="connsiteX443" fmla="*/ 14744714 w 28170189"/>
                <a:gd name="connsiteY443" fmla="*/ 14181472 h 24385923"/>
                <a:gd name="connsiteX444" fmla="*/ 14468489 w 28170189"/>
                <a:gd name="connsiteY444" fmla="*/ 14489447 h 24385923"/>
                <a:gd name="connsiteX445" fmla="*/ 14192280 w 28170189"/>
                <a:gd name="connsiteY445" fmla="*/ 14181472 h 24385923"/>
                <a:gd name="connsiteX446" fmla="*/ 14468489 w 28170189"/>
                <a:gd name="connsiteY446" fmla="*/ 13873497 h 24385923"/>
                <a:gd name="connsiteX447" fmla="*/ 2401104 w 28170189"/>
                <a:gd name="connsiteY447" fmla="*/ 13866823 h 24385923"/>
                <a:gd name="connsiteX448" fmla="*/ 2610910 w 28170189"/>
                <a:gd name="connsiteY448" fmla="*/ 14027881 h 24385923"/>
                <a:gd name="connsiteX449" fmla="*/ 2488145 w 28170189"/>
                <a:gd name="connsiteY449" fmla="*/ 14304701 h 24385923"/>
                <a:gd name="connsiteX450" fmla="*/ 2211919 w 28170189"/>
                <a:gd name="connsiteY450" fmla="*/ 14120154 h 24385923"/>
                <a:gd name="connsiteX451" fmla="*/ 2365377 w 28170189"/>
                <a:gd name="connsiteY451" fmla="*/ 13874092 h 24385923"/>
                <a:gd name="connsiteX452" fmla="*/ 2401104 w 28170189"/>
                <a:gd name="connsiteY452" fmla="*/ 13866823 h 24385923"/>
                <a:gd name="connsiteX453" fmla="*/ 3793607 w 28170189"/>
                <a:gd name="connsiteY453" fmla="*/ 13591919 h 24385923"/>
                <a:gd name="connsiteX454" fmla="*/ 3993586 w 28170189"/>
                <a:gd name="connsiteY454" fmla="*/ 13782414 h 24385923"/>
                <a:gd name="connsiteX455" fmla="*/ 3839939 w 28170189"/>
                <a:gd name="connsiteY455" fmla="*/ 14028476 h 24385923"/>
                <a:gd name="connsiteX456" fmla="*/ 3594102 w 28170189"/>
                <a:gd name="connsiteY456" fmla="*/ 13843929 h 24385923"/>
                <a:gd name="connsiteX457" fmla="*/ 3747751 w 28170189"/>
                <a:gd name="connsiteY457" fmla="*/ 13597867 h 24385923"/>
                <a:gd name="connsiteX458" fmla="*/ 3793607 w 28170189"/>
                <a:gd name="connsiteY458" fmla="*/ 13591919 h 24385923"/>
                <a:gd name="connsiteX459" fmla="*/ 23777088 w 28170189"/>
                <a:gd name="connsiteY459" fmla="*/ 13567117 h 24385923"/>
                <a:gd name="connsiteX460" fmla="*/ 23961726 w 28170189"/>
                <a:gd name="connsiteY460" fmla="*/ 13843616 h 24385923"/>
                <a:gd name="connsiteX461" fmla="*/ 23746315 w 28170189"/>
                <a:gd name="connsiteY461" fmla="*/ 14058675 h 24385923"/>
                <a:gd name="connsiteX462" fmla="*/ 23592449 w 28170189"/>
                <a:gd name="connsiteY462" fmla="*/ 13812892 h 24385923"/>
                <a:gd name="connsiteX463" fmla="*/ 23777088 w 28170189"/>
                <a:gd name="connsiteY463" fmla="*/ 13567117 h 24385923"/>
                <a:gd name="connsiteX464" fmla="*/ 11949922 w 28170189"/>
                <a:gd name="connsiteY464" fmla="*/ 13567109 h 24385923"/>
                <a:gd name="connsiteX465" fmla="*/ 12195194 w 28170189"/>
                <a:gd name="connsiteY465" fmla="*/ 13859209 h 24385923"/>
                <a:gd name="connsiteX466" fmla="*/ 11949922 w 28170189"/>
                <a:gd name="connsiteY466" fmla="*/ 14151309 h 24385923"/>
                <a:gd name="connsiteX467" fmla="*/ 11704645 w 28170189"/>
                <a:gd name="connsiteY467" fmla="*/ 13859209 h 24385923"/>
                <a:gd name="connsiteX468" fmla="*/ 11949922 w 28170189"/>
                <a:gd name="connsiteY468" fmla="*/ 13567109 h 24385923"/>
                <a:gd name="connsiteX469" fmla="*/ 17572039 w 28170189"/>
                <a:gd name="connsiteY469" fmla="*/ 13413138 h 24385923"/>
                <a:gd name="connsiteX470" fmla="*/ 17818102 w 28170189"/>
                <a:gd name="connsiteY470" fmla="*/ 13674282 h 24385923"/>
                <a:gd name="connsiteX471" fmla="*/ 17572039 w 28170189"/>
                <a:gd name="connsiteY471" fmla="*/ 13935420 h 24385923"/>
                <a:gd name="connsiteX472" fmla="*/ 17325976 w 28170189"/>
                <a:gd name="connsiteY472" fmla="*/ 13674282 h 24385923"/>
                <a:gd name="connsiteX473" fmla="*/ 17572039 w 28170189"/>
                <a:gd name="connsiteY473" fmla="*/ 13413138 h 24385923"/>
                <a:gd name="connsiteX474" fmla="*/ 9906797 w 28170189"/>
                <a:gd name="connsiteY474" fmla="*/ 13074984 h 24385923"/>
                <a:gd name="connsiteX475" fmla="*/ 10106030 w 28170189"/>
                <a:gd name="connsiteY475" fmla="*/ 13321047 h 24385923"/>
                <a:gd name="connsiteX476" fmla="*/ 9906797 w 28170189"/>
                <a:gd name="connsiteY476" fmla="*/ 13567110 h 24385923"/>
                <a:gd name="connsiteX477" fmla="*/ 9707565 w 28170189"/>
                <a:gd name="connsiteY477" fmla="*/ 13321047 h 24385923"/>
                <a:gd name="connsiteX478" fmla="*/ 9906797 w 28170189"/>
                <a:gd name="connsiteY478" fmla="*/ 13074984 h 24385923"/>
                <a:gd name="connsiteX479" fmla="*/ 26445658 w 28170189"/>
                <a:gd name="connsiteY479" fmla="*/ 12886837 h 24385923"/>
                <a:gd name="connsiteX480" fmla="*/ 26481430 w 28170189"/>
                <a:gd name="connsiteY480" fmla="*/ 12891396 h 24385923"/>
                <a:gd name="connsiteX481" fmla="*/ 26604348 w 28170189"/>
                <a:gd name="connsiteY481" fmla="*/ 13229296 h 24385923"/>
                <a:gd name="connsiteX482" fmla="*/ 26327782 w 28170189"/>
                <a:gd name="connsiteY482" fmla="*/ 13444323 h 24385923"/>
                <a:gd name="connsiteX483" fmla="*/ 26235594 w 28170189"/>
                <a:gd name="connsiteY483" fmla="*/ 13137142 h 24385923"/>
                <a:gd name="connsiteX484" fmla="*/ 26445658 w 28170189"/>
                <a:gd name="connsiteY484" fmla="*/ 12886837 h 24385923"/>
                <a:gd name="connsiteX485" fmla="*/ 28014088 w 28170189"/>
                <a:gd name="connsiteY485" fmla="*/ 12699812 h 24385923"/>
                <a:gd name="connsiteX486" fmla="*/ 28047230 w 28170189"/>
                <a:gd name="connsiteY486" fmla="*/ 12705698 h 24385923"/>
                <a:gd name="connsiteX487" fmla="*/ 28170189 w 28170189"/>
                <a:gd name="connsiteY487" fmla="*/ 12951760 h 24385923"/>
                <a:gd name="connsiteX488" fmla="*/ 27955010 w 28170189"/>
                <a:gd name="connsiteY488" fmla="*/ 13167064 h 24385923"/>
                <a:gd name="connsiteX489" fmla="*/ 27862791 w 28170189"/>
                <a:gd name="connsiteY489" fmla="*/ 12921002 h 24385923"/>
                <a:gd name="connsiteX490" fmla="*/ 28014088 w 28170189"/>
                <a:gd name="connsiteY490" fmla="*/ 12699812 h 24385923"/>
                <a:gd name="connsiteX491" fmla="*/ 92076 w 28170189"/>
                <a:gd name="connsiteY491" fmla="*/ 12614609 h 24385923"/>
                <a:gd name="connsiteX492" fmla="*/ 245536 w 28170189"/>
                <a:gd name="connsiteY492" fmla="*/ 12798515 h 24385923"/>
                <a:gd name="connsiteX493" fmla="*/ 153460 w 28170189"/>
                <a:gd name="connsiteY493" fmla="*/ 13013072 h 24385923"/>
                <a:gd name="connsiteX494" fmla="*/ 0 w 28170189"/>
                <a:gd name="connsiteY494" fmla="*/ 12829166 h 24385923"/>
                <a:gd name="connsiteX495" fmla="*/ 92076 w 28170189"/>
                <a:gd name="connsiteY495" fmla="*/ 12614609 h 24385923"/>
                <a:gd name="connsiteX496" fmla="*/ 20474783 w 28170189"/>
                <a:gd name="connsiteY496" fmla="*/ 12552709 h 24385923"/>
                <a:gd name="connsiteX497" fmla="*/ 20705765 w 28170189"/>
                <a:gd name="connsiteY497" fmla="*/ 12859889 h 24385923"/>
                <a:gd name="connsiteX498" fmla="*/ 20474783 w 28170189"/>
                <a:gd name="connsiteY498" fmla="*/ 13167072 h 24385923"/>
                <a:gd name="connsiteX499" fmla="*/ 20243801 w 28170189"/>
                <a:gd name="connsiteY499" fmla="*/ 12859889 h 24385923"/>
                <a:gd name="connsiteX500" fmla="*/ 20474783 w 28170189"/>
                <a:gd name="connsiteY500" fmla="*/ 12552709 h 24385923"/>
                <a:gd name="connsiteX501" fmla="*/ 24654639 w 28170189"/>
                <a:gd name="connsiteY501" fmla="*/ 12118574 h 24385923"/>
                <a:gd name="connsiteX502" fmla="*/ 24699059 w 28170189"/>
                <a:gd name="connsiteY502" fmla="*/ 12123074 h 24385923"/>
                <a:gd name="connsiteX503" fmla="*/ 24852314 w 28170189"/>
                <a:gd name="connsiteY503" fmla="*/ 12399513 h 24385923"/>
                <a:gd name="connsiteX504" fmla="*/ 24637757 w 28170189"/>
                <a:gd name="connsiteY504" fmla="*/ 12675976 h 24385923"/>
                <a:gd name="connsiteX505" fmla="*/ 24484502 w 28170189"/>
                <a:gd name="connsiteY505" fmla="*/ 12399513 h 24385923"/>
                <a:gd name="connsiteX506" fmla="*/ 24654639 w 28170189"/>
                <a:gd name="connsiteY506" fmla="*/ 12118574 h 24385923"/>
                <a:gd name="connsiteX507" fmla="*/ 5436396 w 28170189"/>
                <a:gd name="connsiteY507" fmla="*/ 12030420 h 24385923"/>
                <a:gd name="connsiteX508" fmla="*/ 5651503 w 28170189"/>
                <a:gd name="connsiteY508" fmla="*/ 12276472 h 24385923"/>
                <a:gd name="connsiteX509" fmla="*/ 5436396 w 28170189"/>
                <a:gd name="connsiteY509" fmla="*/ 12522535 h 24385923"/>
                <a:gd name="connsiteX510" fmla="*/ 5221290 w 28170189"/>
                <a:gd name="connsiteY510" fmla="*/ 12276472 h 24385923"/>
                <a:gd name="connsiteX511" fmla="*/ 5436396 w 28170189"/>
                <a:gd name="connsiteY511" fmla="*/ 12030420 h 24385923"/>
                <a:gd name="connsiteX512" fmla="*/ 18646776 w 28170189"/>
                <a:gd name="connsiteY512" fmla="*/ 11446245 h 24385923"/>
                <a:gd name="connsiteX513" fmla="*/ 18923001 w 28170189"/>
                <a:gd name="connsiteY513" fmla="*/ 11769302 h 24385923"/>
                <a:gd name="connsiteX514" fmla="*/ 18646776 w 28170189"/>
                <a:gd name="connsiteY514" fmla="*/ 12092358 h 24385923"/>
                <a:gd name="connsiteX515" fmla="*/ 18370551 w 28170189"/>
                <a:gd name="connsiteY515" fmla="*/ 11769302 h 24385923"/>
                <a:gd name="connsiteX516" fmla="*/ 18646776 w 28170189"/>
                <a:gd name="connsiteY516" fmla="*/ 11446245 h 24385923"/>
                <a:gd name="connsiteX517" fmla="*/ 8124828 w 28170189"/>
                <a:gd name="connsiteY517" fmla="*/ 11384310 h 24385923"/>
                <a:gd name="connsiteX518" fmla="*/ 8262940 w 28170189"/>
                <a:gd name="connsiteY518" fmla="*/ 11538298 h 24385923"/>
                <a:gd name="connsiteX519" fmla="*/ 8124828 w 28170189"/>
                <a:gd name="connsiteY519" fmla="*/ 11692286 h 24385923"/>
                <a:gd name="connsiteX520" fmla="*/ 7986715 w 28170189"/>
                <a:gd name="connsiteY520" fmla="*/ 11538298 h 24385923"/>
                <a:gd name="connsiteX521" fmla="*/ 8124828 w 28170189"/>
                <a:gd name="connsiteY521" fmla="*/ 11384310 h 24385923"/>
                <a:gd name="connsiteX522" fmla="*/ 14039088 w 28170189"/>
                <a:gd name="connsiteY522" fmla="*/ 11292250 h 24385923"/>
                <a:gd name="connsiteX523" fmla="*/ 14254178 w 28170189"/>
                <a:gd name="connsiteY523" fmla="*/ 11538313 h 24385923"/>
                <a:gd name="connsiteX524" fmla="*/ 14039088 w 28170189"/>
                <a:gd name="connsiteY524" fmla="*/ 11784376 h 24385923"/>
                <a:gd name="connsiteX525" fmla="*/ 13823974 w 28170189"/>
                <a:gd name="connsiteY525" fmla="*/ 11538313 h 24385923"/>
                <a:gd name="connsiteX526" fmla="*/ 14039088 w 28170189"/>
                <a:gd name="connsiteY526" fmla="*/ 11292250 h 24385923"/>
                <a:gd name="connsiteX527" fmla="*/ 22149596 w 28170189"/>
                <a:gd name="connsiteY527" fmla="*/ 11200183 h 24385923"/>
                <a:gd name="connsiteX528" fmla="*/ 22364703 w 28170189"/>
                <a:gd name="connsiteY528" fmla="*/ 11507365 h 24385923"/>
                <a:gd name="connsiteX529" fmla="*/ 22149596 w 28170189"/>
                <a:gd name="connsiteY529" fmla="*/ 11814547 h 24385923"/>
                <a:gd name="connsiteX530" fmla="*/ 21934490 w 28170189"/>
                <a:gd name="connsiteY530" fmla="*/ 11507365 h 24385923"/>
                <a:gd name="connsiteX531" fmla="*/ 22149596 w 28170189"/>
                <a:gd name="connsiteY531" fmla="*/ 11200183 h 24385923"/>
                <a:gd name="connsiteX532" fmla="*/ 1150939 w 28170189"/>
                <a:gd name="connsiteY532" fmla="*/ 10923937 h 24385923"/>
                <a:gd name="connsiteX533" fmla="*/ 1350963 w 28170189"/>
                <a:gd name="connsiteY533" fmla="*/ 11154125 h 24385923"/>
                <a:gd name="connsiteX534" fmla="*/ 1150939 w 28170189"/>
                <a:gd name="connsiteY534" fmla="*/ 11384313 h 24385923"/>
                <a:gd name="connsiteX535" fmla="*/ 950915 w 28170189"/>
                <a:gd name="connsiteY535" fmla="*/ 11154125 h 24385923"/>
                <a:gd name="connsiteX536" fmla="*/ 1150939 w 28170189"/>
                <a:gd name="connsiteY536" fmla="*/ 10923937 h 24385923"/>
                <a:gd name="connsiteX537" fmla="*/ 25512714 w 28170189"/>
                <a:gd name="connsiteY537" fmla="*/ 10769968 h 24385923"/>
                <a:gd name="connsiteX538" fmla="*/ 25712739 w 28170189"/>
                <a:gd name="connsiteY538" fmla="*/ 11062067 h 24385923"/>
                <a:gd name="connsiteX539" fmla="*/ 25512714 w 28170189"/>
                <a:gd name="connsiteY539" fmla="*/ 11354167 h 24385923"/>
                <a:gd name="connsiteX540" fmla="*/ 25312689 w 28170189"/>
                <a:gd name="connsiteY540" fmla="*/ 11062067 h 24385923"/>
                <a:gd name="connsiteX541" fmla="*/ 25512714 w 28170189"/>
                <a:gd name="connsiteY541" fmla="*/ 10769968 h 24385923"/>
                <a:gd name="connsiteX542" fmla="*/ 12610316 w 28170189"/>
                <a:gd name="connsiteY542" fmla="*/ 10769960 h 24385923"/>
                <a:gd name="connsiteX543" fmla="*/ 12841304 w 28170189"/>
                <a:gd name="connsiteY543" fmla="*/ 11046185 h 24385923"/>
                <a:gd name="connsiteX544" fmla="*/ 12610316 w 28170189"/>
                <a:gd name="connsiteY544" fmla="*/ 11322410 h 24385923"/>
                <a:gd name="connsiteX545" fmla="*/ 12379339 w 28170189"/>
                <a:gd name="connsiteY545" fmla="*/ 11046185 h 24385923"/>
                <a:gd name="connsiteX546" fmla="*/ 12610316 w 28170189"/>
                <a:gd name="connsiteY546" fmla="*/ 10769960 h 24385923"/>
                <a:gd name="connsiteX547" fmla="*/ 3025777 w 28170189"/>
                <a:gd name="connsiteY547" fmla="*/ 10554051 h 24385923"/>
                <a:gd name="connsiteX548" fmla="*/ 3255966 w 28170189"/>
                <a:gd name="connsiteY548" fmla="*/ 10815989 h 24385923"/>
                <a:gd name="connsiteX549" fmla="*/ 3025777 w 28170189"/>
                <a:gd name="connsiteY549" fmla="*/ 11077927 h 24385923"/>
                <a:gd name="connsiteX550" fmla="*/ 2795589 w 28170189"/>
                <a:gd name="connsiteY550" fmla="*/ 10815989 h 24385923"/>
                <a:gd name="connsiteX551" fmla="*/ 3025777 w 28170189"/>
                <a:gd name="connsiteY551" fmla="*/ 10554051 h 24385923"/>
                <a:gd name="connsiteX552" fmla="*/ 6788152 w 28170189"/>
                <a:gd name="connsiteY552" fmla="*/ 10215910 h 24385923"/>
                <a:gd name="connsiteX553" fmla="*/ 6972302 w 28170189"/>
                <a:gd name="connsiteY553" fmla="*/ 10384979 h 24385923"/>
                <a:gd name="connsiteX554" fmla="*/ 6788152 w 28170189"/>
                <a:gd name="connsiteY554" fmla="*/ 10554048 h 24385923"/>
                <a:gd name="connsiteX555" fmla="*/ 6604001 w 28170189"/>
                <a:gd name="connsiteY555" fmla="*/ 10384979 h 24385923"/>
                <a:gd name="connsiteX556" fmla="*/ 6788152 w 28170189"/>
                <a:gd name="connsiteY556" fmla="*/ 10215910 h 24385923"/>
                <a:gd name="connsiteX557" fmla="*/ 429684 w 28170189"/>
                <a:gd name="connsiteY557" fmla="*/ 10155586 h 24385923"/>
                <a:gd name="connsiteX558" fmla="*/ 552451 w 28170189"/>
                <a:gd name="connsiteY558" fmla="*/ 10339736 h 24385923"/>
                <a:gd name="connsiteX559" fmla="*/ 398992 w 28170189"/>
                <a:gd name="connsiteY559" fmla="*/ 10523887 h 24385923"/>
                <a:gd name="connsiteX560" fmla="*/ 276228 w 28170189"/>
                <a:gd name="connsiteY560" fmla="*/ 10309045 h 24385923"/>
                <a:gd name="connsiteX561" fmla="*/ 429684 w 28170189"/>
                <a:gd name="connsiteY561" fmla="*/ 10155586 h 24385923"/>
                <a:gd name="connsiteX562" fmla="*/ 21135183 w 28170189"/>
                <a:gd name="connsiteY562" fmla="*/ 9939708 h 24385923"/>
                <a:gd name="connsiteX563" fmla="*/ 21350290 w 28170189"/>
                <a:gd name="connsiteY563" fmla="*/ 10200852 h 24385923"/>
                <a:gd name="connsiteX564" fmla="*/ 21135183 w 28170189"/>
                <a:gd name="connsiteY564" fmla="*/ 10461996 h 24385923"/>
                <a:gd name="connsiteX565" fmla="*/ 20920076 w 28170189"/>
                <a:gd name="connsiteY565" fmla="*/ 10200852 h 24385923"/>
                <a:gd name="connsiteX566" fmla="*/ 21135183 w 28170189"/>
                <a:gd name="connsiteY566" fmla="*/ 9939708 h 24385923"/>
                <a:gd name="connsiteX567" fmla="*/ 27479627 w 28170189"/>
                <a:gd name="connsiteY567" fmla="*/ 9817465 h 24385923"/>
                <a:gd name="connsiteX568" fmla="*/ 27617740 w 28170189"/>
                <a:gd name="connsiteY568" fmla="*/ 10032572 h 24385923"/>
                <a:gd name="connsiteX569" fmla="*/ 27479627 w 28170189"/>
                <a:gd name="connsiteY569" fmla="*/ 10247679 h 24385923"/>
                <a:gd name="connsiteX570" fmla="*/ 27341514 w 28170189"/>
                <a:gd name="connsiteY570" fmla="*/ 10032572 h 24385923"/>
                <a:gd name="connsiteX571" fmla="*/ 27479627 w 28170189"/>
                <a:gd name="connsiteY571" fmla="*/ 9817465 h 24385923"/>
                <a:gd name="connsiteX572" fmla="*/ 17156914 w 28170189"/>
                <a:gd name="connsiteY572" fmla="*/ 9541236 h 24385923"/>
                <a:gd name="connsiteX573" fmla="*/ 17387890 w 28170189"/>
                <a:gd name="connsiteY573" fmla="*/ 9786505 h 24385923"/>
                <a:gd name="connsiteX574" fmla="*/ 17156914 w 28170189"/>
                <a:gd name="connsiteY574" fmla="*/ 10031774 h 24385923"/>
                <a:gd name="connsiteX575" fmla="*/ 16925932 w 28170189"/>
                <a:gd name="connsiteY575" fmla="*/ 9786505 h 24385923"/>
                <a:gd name="connsiteX576" fmla="*/ 17156914 w 28170189"/>
                <a:gd name="connsiteY576" fmla="*/ 9541236 h 24385923"/>
                <a:gd name="connsiteX577" fmla="*/ 24867395 w 28170189"/>
                <a:gd name="connsiteY577" fmla="*/ 9203105 h 24385923"/>
                <a:gd name="connsiteX578" fmla="*/ 25036464 w 28170189"/>
                <a:gd name="connsiteY578" fmla="*/ 9387255 h 24385923"/>
                <a:gd name="connsiteX579" fmla="*/ 24867395 w 28170189"/>
                <a:gd name="connsiteY579" fmla="*/ 9571405 h 24385923"/>
                <a:gd name="connsiteX580" fmla="*/ 24698326 w 28170189"/>
                <a:gd name="connsiteY580" fmla="*/ 9387255 h 24385923"/>
                <a:gd name="connsiteX581" fmla="*/ 24867395 w 28170189"/>
                <a:gd name="connsiteY581" fmla="*/ 9203105 h 24385923"/>
                <a:gd name="connsiteX582" fmla="*/ 25605583 w 28170189"/>
                <a:gd name="connsiteY582" fmla="*/ 8372838 h 24385923"/>
                <a:gd name="connsiteX583" fmla="*/ 25774652 w 28170189"/>
                <a:gd name="connsiteY583" fmla="*/ 8603026 h 24385923"/>
                <a:gd name="connsiteX584" fmla="*/ 25605583 w 28170189"/>
                <a:gd name="connsiteY584" fmla="*/ 8833214 h 24385923"/>
                <a:gd name="connsiteX585" fmla="*/ 25436514 w 28170189"/>
                <a:gd name="connsiteY585" fmla="*/ 8603026 h 24385923"/>
                <a:gd name="connsiteX586" fmla="*/ 25605583 w 28170189"/>
                <a:gd name="connsiteY586" fmla="*/ 8372838 h 24385923"/>
                <a:gd name="connsiteX587" fmla="*/ 22563933 w 28170189"/>
                <a:gd name="connsiteY587" fmla="*/ 8188689 h 24385923"/>
                <a:gd name="connsiteX588" fmla="*/ 22733002 w 28170189"/>
                <a:gd name="connsiteY588" fmla="*/ 8387920 h 24385923"/>
                <a:gd name="connsiteX589" fmla="*/ 22563933 w 28170189"/>
                <a:gd name="connsiteY589" fmla="*/ 8587152 h 24385923"/>
                <a:gd name="connsiteX590" fmla="*/ 22394864 w 28170189"/>
                <a:gd name="connsiteY590" fmla="*/ 8387920 h 24385923"/>
                <a:gd name="connsiteX591" fmla="*/ 22563933 w 28170189"/>
                <a:gd name="connsiteY591" fmla="*/ 8188689 h 24385923"/>
                <a:gd name="connsiteX592" fmla="*/ 14514527 w 28170189"/>
                <a:gd name="connsiteY592" fmla="*/ 8064862 h 24385923"/>
                <a:gd name="connsiteX593" fmla="*/ 14744715 w 28170189"/>
                <a:gd name="connsiteY593" fmla="*/ 8326006 h 24385923"/>
                <a:gd name="connsiteX594" fmla="*/ 14514527 w 28170189"/>
                <a:gd name="connsiteY594" fmla="*/ 8587150 h 24385923"/>
                <a:gd name="connsiteX595" fmla="*/ 14284339 w 28170189"/>
                <a:gd name="connsiteY595" fmla="*/ 8326006 h 24385923"/>
                <a:gd name="connsiteX596" fmla="*/ 14514527 w 28170189"/>
                <a:gd name="connsiteY596" fmla="*/ 8064862 h 24385923"/>
                <a:gd name="connsiteX597" fmla="*/ 551729 w 28170189"/>
                <a:gd name="connsiteY597" fmla="*/ 7850536 h 24385923"/>
                <a:gd name="connsiteX598" fmla="*/ 643949 w 28170189"/>
                <a:gd name="connsiteY598" fmla="*/ 8126761 h 24385923"/>
                <a:gd name="connsiteX599" fmla="*/ 459512 w 28170189"/>
                <a:gd name="connsiteY599" fmla="*/ 8310911 h 24385923"/>
                <a:gd name="connsiteX600" fmla="*/ 367292 w 28170189"/>
                <a:gd name="connsiteY600" fmla="*/ 8065378 h 24385923"/>
                <a:gd name="connsiteX601" fmla="*/ 551729 w 28170189"/>
                <a:gd name="connsiteY601" fmla="*/ 7850536 h 24385923"/>
                <a:gd name="connsiteX602" fmla="*/ 10505287 w 28170189"/>
                <a:gd name="connsiteY602" fmla="*/ 7818794 h 24385923"/>
                <a:gd name="connsiteX603" fmla="*/ 10720405 w 28170189"/>
                <a:gd name="connsiteY603" fmla="*/ 8095813 h 24385923"/>
                <a:gd name="connsiteX604" fmla="*/ 10505287 w 28170189"/>
                <a:gd name="connsiteY604" fmla="*/ 8372832 h 24385923"/>
                <a:gd name="connsiteX605" fmla="*/ 10290181 w 28170189"/>
                <a:gd name="connsiteY605" fmla="*/ 8095813 h 24385923"/>
                <a:gd name="connsiteX606" fmla="*/ 10505287 w 28170189"/>
                <a:gd name="connsiteY606" fmla="*/ 7818794 h 24385923"/>
                <a:gd name="connsiteX607" fmla="*/ 4285883 w 28170189"/>
                <a:gd name="connsiteY607" fmla="*/ 7537128 h 24385923"/>
                <a:gd name="connsiteX608" fmla="*/ 4330475 w 28170189"/>
                <a:gd name="connsiteY608" fmla="*/ 7543056 h 24385923"/>
                <a:gd name="connsiteX609" fmla="*/ 4484123 w 28170189"/>
                <a:gd name="connsiteY609" fmla="*/ 7788325 h 24385923"/>
                <a:gd name="connsiteX610" fmla="*/ 4269018 w 28170189"/>
                <a:gd name="connsiteY610" fmla="*/ 7972277 h 24385923"/>
                <a:gd name="connsiteX611" fmla="*/ 4084639 w 28170189"/>
                <a:gd name="connsiteY611" fmla="*/ 7727008 h 24385923"/>
                <a:gd name="connsiteX612" fmla="*/ 4285883 w 28170189"/>
                <a:gd name="connsiteY612" fmla="*/ 7537128 h 24385923"/>
                <a:gd name="connsiteX613" fmla="*/ 26318840 w 28170189"/>
                <a:gd name="connsiteY613" fmla="*/ 6889742 h 24385923"/>
                <a:gd name="connsiteX614" fmla="*/ 26449339 w 28170189"/>
                <a:gd name="connsiteY614" fmla="*/ 7050454 h 24385923"/>
                <a:gd name="connsiteX615" fmla="*/ 26357264 w 28170189"/>
                <a:gd name="connsiteY615" fmla="*/ 7234604 h 24385923"/>
                <a:gd name="connsiteX616" fmla="*/ 26203806 w 28170189"/>
                <a:gd name="connsiteY616" fmla="*/ 7081146 h 24385923"/>
                <a:gd name="connsiteX617" fmla="*/ 26295880 w 28170189"/>
                <a:gd name="connsiteY617" fmla="*/ 6896995 h 24385923"/>
                <a:gd name="connsiteX618" fmla="*/ 26318840 w 28170189"/>
                <a:gd name="connsiteY618" fmla="*/ 6889742 h 24385923"/>
                <a:gd name="connsiteX619" fmla="*/ 3866114 w 28170189"/>
                <a:gd name="connsiteY619" fmla="*/ 6705593 h 24385923"/>
                <a:gd name="connsiteX620" fmla="*/ 3900611 w 28170189"/>
                <a:gd name="connsiteY620" fmla="*/ 6712851 h 24385923"/>
                <a:gd name="connsiteX621" fmla="*/ 4023704 w 28170189"/>
                <a:gd name="connsiteY621" fmla="*/ 6927971 h 24385923"/>
                <a:gd name="connsiteX622" fmla="*/ 3808293 w 28170189"/>
                <a:gd name="connsiteY622" fmla="*/ 7081619 h 24385923"/>
                <a:gd name="connsiteX623" fmla="*/ 3685199 w 28170189"/>
                <a:gd name="connsiteY623" fmla="*/ 6866512 h 24385923"/>
                <a:gd name="connsiteX624" fmla="*/ 3866114 w 28170189"/>
                <a:gd name="connsiteY624" fmla="*/ 6705593 h 24385923"/>
                <a:gd name="connsiteX625" fmla="*/ 18124489 w 28170189"/>
                <a:gd name="connsiteY625" fmla="*/ 6682126 h 24385923"/>
                <a:gd name="connsiteX626" fmla="*/ 18308638 w 28170189"/>
                <a:gd name="connsiteY626" fmla="*/ 6897256 h 24385923"/>
                <a:gd name="connsiteX627" fmla="*/ 18124489 w 28170189"/>
                <a:gd name="connsiteY627" fmla="*/ 7112363 h 24385923"/>
                <a:gd name="connsiteX628" fmla="*/ 17940339 w 28170189"/>
                <a:gd name="connsiteY628" fmla="*/ 6897256 h 24385923"/>
                <a:gd name="connsiteX629" fmla="*/ 18124489 w 28170189"/>
                <a:gd name="connsiteY629" fmla="*/ 6682126 h 24385923"/>
                <a:gd name="connsiteX630" fmla="*/ 1919289 w 28170189"/>
                <a:gd name="connsiteY630" fmla="*/ 6590047 h 24385923"/>
                <a:gd name="connsiteX631" fmla="*/ 2119315 w 28170189"/>
                <a:gd name="connsiteY631" fmla="*/ 6820253 h 24385923"/>
                <a:gd name="connsiteX632" fmla="*/ 1919289 w 28170189"/>
                <a:gd name="connsiteY632" fmla="*/ 7050441 h 24385923"/>
                <a:gd name="connsiteX633" fmla="*/ 1719264 w 28170189"/>
                <a:gd name="connsiteY633" fmla="*/ 6820253 h 24385923"/>
                <a:gd name="connsiteX634" fmla="*/ 1919289 w 28170189"/>
                <a:gd name="connsiteY634" fmla="*/ 6590047 h 24385923"/>
                <a:gd name="connsiteX635" fmla="*/ 8662197 w 28170189"/>
                <a:gd name="connsiteY635" fmla="*/ 6251910 h 24385923"/>
                <a:gd name="connsiteX636" fmla="*/ 8877303 w 28170189"/>
                <a:gd name="connsiteY636" fmla="*/ 6497973 h 24385923"/>
                <a:gd name="connsiteX637" fmla="*/ 8662197 w 28170189"/>
                <a:gd name="connsiteY637" fmla="*/ 6744037 h 24385923"/>
                <a:gd name="connsiteX638" fmla="*/ 8447091 w 28170189"/>
                <a:gd name="connsiteY638" fmla="*/ 6497973 h 24385923"/>
                <a:gd name="connsiteX639" fmla="*/ 8662197 w 28170189"/>
                <a:gd name="connsiteY639" fmla="*/ 6251910 h 24385923"/>
                <a:gd name="connsiteX640" fmla="*/ 27303947 w 28170189"/>
                <a:gd name="connsiteY640" fmla="*/ 5600398 h 24385923"/>
                <a:gd name="connsiteX641" fmla="*/ 27463319 w 28170189"/>
                <a:gd name="connsiteY641" fmla="*/ 5790477 h 24385923"/>
                <a:gd name="connsiteX642" fmla="*/ 27371532 w 28170189"/>
                <a:gd name="connsiteY642" fmla="*/ 6036016 h 24385923"/>
                <a:gd name="connsiteX643" fmla="*/ 27187959 w 28170189"/>
                <a:gd name="connsiteY643" fmla="*/ 5851867 h 24385923"/>
                <a:gd name="connsiteX644" fmla="*/ 27279746 w 28170189"/>
                <a:gd name="connsiteY644" fmla="*/ 5606331 h 24385923"/>
                <a:gd name="connsiteX645" fmla="*/ 27303947 w 28170189"/>
                <a:gd name="connsiteY645" fmla="*/ 5600398 h 24385923"/>
                <a:gd name="connsiteX646" fmla="*/ 5989640 w 28170189"/>
                <a:gd name="connsiteY646" fmla="*/ 5575635 h 24385923"/>
                <a:gd name="connsiteX647" fmla="*/ 6173789 w 28170189"/>
                <a:gd name="connsiteY647" fmla="*/ 5775660 h 24385923"/>
                <a:gd name="connsiteX648" fmla="*/ 5989640 w 28170189"/>
                <a:gd name="connsiteY648" fmla="*/ 5975685 h 24385923"/>
                <a:gd name="connsiteX649" fmla="*/ 5805492 w 28170189"/>
                <a:gd name="connsiteY649" fmla="*/ 5775660 h 24385923"/>
                <a:gd name="connsiteX650" fmla="*/ 5989640 w 28170189"/>
                <a:gd name="connsiteY650" fmla="*/ 5575635 h 24385923"/>
                <a:gd name="connsiteX651" fmla="*/ 12809551 w 28170189"/>
                <a:gd name="connsiteY651" fmla="*/ 5543885 h 24385923"/>
                <a:gd name="connsiteX652" fmla="*/ 13055608 w 28170189"/>
                <a:gd name="connsiteY652" fmla="*/ 5805825 h 24385923"/>
                <a:gd name="connsiteX653" fmla="*/ 12809551 w 28170189"/>
                <a:gd name="connsiteY653" fmla="*/ 6067761 h 24385923"/>
                <a:gd name="connsiteX654" fmla="*/ 12563486 w 28170189"/>
                <a:gd name="connsiteY654" fmla="*/ 5805825 h 24385923"/>
                <a:gd name="connsiteX655" fmla="*/ 12809551 w 28170189"/>
                <a:gd name="connsiteY655" fmla="*/ 5543885 h 24385923"/>
                <a:gd name="connsiteX656" fmla="*/ 3317085 w 28170189"/>
                <a:gd name="connsiteY656" fmla="*/ 4929524 h 24385923"/>
                <a:gd name="connsiteX657" fmla="*/ 3532190 w 28170189"/>
                <a:gd name="connsiteY657" fmla="*/ 5160504 h 24385923"/>
                <a:gd name="connsiteX658" fmla="*/ 3317085 w 28170189"/>
                <a:gd name="connsiteY658" fmla="*/ 5391486 h 24385923"/>
                <a:gd name="connsiteX659" fmla="*/ 3101978 w 28170189"/>
                <a:gd name="connsiteY659" fmla="*/ 5160504 h 24385923"/>
                <a:gd name="connsiteX660" fmla="*/ 3317085 w 28170189"/>
                <a:gd name="connsiteY660" fmla="*/ 4929524 h 24385923"/>
                <a:gd name="connsiteX661" fmla="*/ 25952387 w 28170189"/>
                <a:gd name="connsiteY661" fmla="*/ 4155774 h 24385923"/>
                <a:gd name="connsiteX662" fmla="*/ 26112260 w 28170189"/>
                <a:gd name="connsiteY662" fmla="*/ 4345855 h 24385923"/>
                <a:gd name="connsiteX663" fmla="*/ 25989492 w 28170189"/>
                <a:gd name="connsiteY663" fmla="*/ 4560698 h 24385923"/>
                <a:gd name="connsiteX664" fmla="*/ 25805342 w 28170189"/>
                <a:gd name="connsiteY664" fmla="*/ 4407238 h 24385923"/>
                <a:gd name="connsiteX665" fmla="*/ 25928110 w 28170189"/>
                <a:gd name="connsiteY665" fmla="*/ 4161706 h 24385923"/>
                <a:gd name="connsiteX666" fmla="*/ 25952387 w 28170189"/>
                <a:gd name="connsiteY666" fmla="*/ 4155774 h 24385923"/>
                <a:gd name="connsiteX667" fmla="*/ 7633413 w 28170189"/>
                <a:gd name="connsiteY667" fmla="*/ 3878192 h 24385923"/>
                <a:gd name="connsiteX668" fmla="*/ 7679271 w 28170189"/>
                <a:gd name="connsiteY668" fmla="*/ 3885516 h 24385923"/>
                <a:gd name="connsiteX669" fmla="*/ 7802037 w 28170189"/>
                <a:gd name="connsiteY669" fmla="*/ 4162081 h 24385923"/>
                <a:gd name="connsiteX670" fmla="*/ 7525810 w 28170189"/>
                <a:gd name="connsiteY670" fmla="*/ 4254268 h 24385923"/>
                <a:gd name="connsiteX671" fmla="*/ 7403045 w 28170189"/>
                <a:gd name="connsiteY671" fmla="*/ 4008432 h 24385923"/>
                <a:gd name="connsiteX672" fmla="*/ 7633413 w 28170189"/>
                <a:gd name="connsiteY672" fmla="*/ 3878192 h 24385923"/>
                <a:gd name="connsiteX673" fmla="*/ 5897567 w 28170189"/>
                <a:gd name="connsiteY673" fmla="*/ 3823035 h 24385923"/>
                <a:gd name="connsiteX674" fmla="*/ 6051554 w 28170189"/>
                <a:gd name="connsiteY674" fmla="*/ 3992104 h 24385923"/>
                <a:gd name="connsiteX675" fmla="*/ 5897567 w 28170189"/>
                <a:gd name="connsiteY675" fmla="*/ 4161176 h 24385923"/>
                <a:gd name="connsiteX676" fmla="*/ 5743578 w 28170189"/>
                <a:gd name="connsiteY676" fmla="*/ 3992104 h 24385923"/>
                <a:gd name="connsiteX677" fmla="*/ 5897567 w 28170189"/>
                <a:gd name="connsiteY677" fmla="*/ 3823035 h 24385923"/>
                <a:gd name="connsiteX678" fmla="*/ 10644194 w 28170189"/>
                <a:gd name="connsiteY678" fmla="*/ 3792874 h 24385923"/>
                <a:gd name="connsiteX679" fmla="*/ 10874393 w 28170189"/>
                <a:gd name="connsiteY679" fmla="*/ 4069099 h 24385923"/>
                <a:gd name="connsiteX680" fmla="*/ 10644194 w 28170189"/>
                <a:gd name="connsiteY680" fmla="*/ 4345324 h 24385923"/>
                <a:gd name="connsiteX681" fmla="*/ 10414009 w 28170189"/>
                <a:gd name="connsiteY681" fmla="*/ 4069099 h 24385923"/>
                <a:gd name="connsiteX682" fmla="*/ 10644194 w 28170189"/>
                <a:gd name="connsiteY682" fmla="*/ 3792874 h 24385923"/>
                <a:gd name="connsiteX683" fmla="*/ 15359867 w 28170189"/>
                <a:gd name="connsiteY683" fmla="*/ 3484902 h 24385923"/>
                <a:gd name="connsiteX684" fmla="*/ 15544811 w 28170189"/>
                <a:gd name="connsiteY684" fmla="*/ 3700008 h 24385923"/>
                <a:gd name="connsiteX685" fmla="*/ 15359867 w 28170189"/>
                <a:gd name="connsiteY685" fmla="*/ 3915116 h 24385923"/>
                <a:gd name="connsiteX686" fmla="*/ 15174923 w 28170189"/>
                <a:gd name="connsiteY686" fmla="*/ 3700008 h 24385923"/>
                <a:gd name="connsiteX687" fmla="*/ 15359867 w 28170189"/>
                <a:gd name="connsiteY687" fmla="*/ 3484902 h 24385923"/>
                <a:gd name="connsiteX688" fmla="*/ 27025988 w 28170189"/>
                <a:gd name="connsiteY688" fmla="*/ 3016130 h 24385923"/>
                <a:gd name="connsiteX689" fmla="*/ 27156769 w 28170189"/>
                <a:gd name="connsiteY689" fmla="*/ 3115738 h 24385923"/>
                <a:gd name="connsiteX690" fmla="*/ 27126011 w 28170189"/>
                <a:gd name="connsiteY690" fmla="*/ 3300175 h 24385923"/>
                <a:gd name="connsiteX691" fmla="*/ 26972222 w 28170189"/>
                <a:gd name="connsiteY691" fmla="*/ 3177214 h 24385923"/>
                <a:gd name="connsiteX692" fmla="*/ 27002980 w 28170189"/>
                <a:gd name="connsiteY692" fmla="*/ 3023520 h 24385923"/>
                <a:gd name="connsiteX693" fmla="*/ 27025988 w 28170189"/>
                <a:gd name="connsiteY693" fmla="*/ 3016130 h 24385923"/>
                <a:gd name="connsiteX694" fmla="*/ 4668840 w 28170189"/>
                <a:gd name="connsiteY694" fmla="*/ 2932448 h 24385923"/>
                <a:gd name="connsiteX695" fmla="*/ 4883154 w 28170189"/>
                <a:gd name="connsiteY695" fmla="*/ 3178512 h 24385923"/>
                <a:gd name="connsiteX696" fmla="*/ 4668840 w 28170189"/>
                <a:gd name="connsiteY696" fmla="*/ 3424576 h 24385923"/>
                <a:gd name="connsiteX697" fmla="*/ 4454526 w 28170189"/>
                <a:gd name="connsiteY697" fmla="*/ 3178512 h 24385923"/>
                <a:gd name="connsiteX698" fmla="*/ 4668840 w 28170189"/>
                <a:gd name="connsiteY698" fmla="*/ 2932448 h 24385923"/>
                <a:gd name="connsiteX699" fmla="*/ 9159812 w 28170189"/>
                <a:gd name="connsiteY699" fmla="*/ 2507538 h 24385923"/>
                <a:gd name="connsiteX700" fmla="*/ 9246133 w 28170189"/>
                <a:gd name="connsiteY700" fmla="*/ 2532079 h 24385923"/>
                <a:gd name="connsiteX701" fmla="*/ 9368898 w 28170189"/>
                <a:gd name="connsiteY701" fmla="*/ 2778462 h 24385923"/>
                <a:gd name="connsiteX702" fmla="*/ 9092674 w 28170189"/>
                <a:gd name="connsiteY702" fmla="*/ 2870854 h 24385923"/>
                <a:gd name="connsiteX703" fmla="*/ 8969907 w 28170189"/>
                <a:gd name="connsiteY703" fmla="*/ 2624474 h 24385923"/>
                <a:gd name="connsiteX704" fmla="*/ 9159812 w 28170189"/>
                <a:gd name="connsiteY704" fmla="*/ 2507538 h 24385923"/>
                <a:gd name="connsiteX705" fmla="*/ 13055608 w 28170189"/>
                <a:gd name="connsiteY705" fmla="*/ 2502234 h 24385923"/>
                <a:gd name="connsiteX706" fmla="*/ 13301671 w 28170189"/>
                <a:gd name="connsiteY706" fmla="*/ 2778462 h 24385923"/>
                <a:gd name="connsiteX707" fmla="*/ 13055608 w 28170189"/>
                <a:gd name="connsiteY707" fmla="*/ 3054687 h 24385923"/>
                <a:gd name="connsiteX708" fmla="*/ 12809551 w 28170189"/>
                <a:gd name="connsiteY708" fmla="*/ 2778462 h 24385923"/>
                <a:gd name="connsiteX709" fmla="*/ 13055608 w 28170189"/>
                <a:gd name="connsiteY709" fmla="*/ 2502234 h 24385923"/>
                <a:gd name="connsiteX710" fmla="*/ 15605451 w 28170189"/>
                <a:gd name="connsiteY710" fmla="*/ 2224422 h 24385923"/>
                <a:gd name="connsiteX711" fmla="*/ 15789284 w 28170189"/>
                <a:gd name="connsiteY711" fmla="*/ 2347894 h 24385923"/>
                <a:gd name="connsiteX712" fmla="*/ 15636090 w 28170189"/>
                <a:gd name="connsiteY712" fmla="*/ 2502235 h 24385923"/>
                <a:gd name="connsiteX713" fmla="*/ 15482896 w 28170189"/>
                <a:gd name="connsiteY713" fmla="*/ 2378763 h 24385923"/>
                <a:gd name="connsiteX714" fmla="*/ 15605451 w 28170189"/>
                <a:gd name="connsiteY714" fmla="*/ 2224422 h 24385923"/>
                <a:gd name="connsiteX715" fmla="*/ 19825907 w 28170189"/>
                <a:gd name="connsiteY715" fmla="*/ 1753042 h 24385923"/>
                <a:gd name="connsiteX716" fmla="*/ 19998760 w 28170189"/>
                <a:gd name="connsiteY716" fmla="*/ 1856488 h 24385923"/>
                <a:gd name="connsiteX717" fmla="*/ 19875842 w 28170189"/>
                <a:gd name="connsiteY717" fmla="*/ 2101696 h 24385923"/>
                <a:gd name="connsiteX718" fmla="*/ 19630006 w 28170189"/>
                <a:gd name="connsiteY718" fmla="*/ 1979092 h 24385923"/>
                <a:gd name="connsiteX719" fmla="*/ 19752924 w 28170189"/>
                <a:gd name="connsiteY719" fmla="*/ 1764536 h 24385923"/>
                <a:gd name="connsiteX720" fmla="*/ 19825907 w 28170189"/>
                <a:gd name="connsiteY720" fmla="*/ 1753042 h 24385923"/>
                <a:gd name="connsiteX721" fmla="*/ 10628094 w 28170189"/>
                <a:gd name="connsiteY721" fmla="*/ 1733884 h 24385923"/>
                <a:gd name="connsiteX722" fmla="*/ 10812477 w 28170189"/>
                <a:gd name="connsiteY722" fmla="*/ 1948441 h 24385923"/>
                <a:gd name="connsiteX723" fmla="*/ 10597362 w 28170189"/>
                <a:gd name="connsiteY723" fmla="*/ 2132347 h 24385923"/>
                <a:gd name="connsiteX724" fmla="*/ 10412984 w 28170189"/>
                <a:gd name="connsiteY724" fmla="*/ 1917790 h 24385923"/>
                <a:gd name="connsiteX725" fmla="*/ 10628094 w 28170189"/>
                <a:gd name="connsiteY725" fmla="*/ 1733884 h 24385923"/>
                <a:gd name="connsiteX726" fmla="*/ 23228054 w 28170189"/>
                <a:gd name="connsiteY726" fmla="*/ 1725576 h 24385923"/>
                <a:gd name="connsiteX727" fmla="*/ 23408710 w 28170189"/>
                <a:gd name="connsiteY727" fmla="*/ 1855999 h 24385923"/>
                <a:gd name="connsiteX728" fmla="*/ 23285792 w 28170189"/>
                <a:gd name="connsiteY728" fmla="*/ 2071411 h 24385923"/>
                <a:gd name="connsiteX729" fmla="*/ 23039956 w 28170189"/>
                <a:gd name="connsiteY729" fmla="*/ 1948319 h 24385923"/>
                <a:gd name="connsiteX730" fmla="*/ 23193603 w 28170189"/>
                <a:gd name="connsiteY730" fmla="*/ 1732907 h 24385923"/>
                <a:gd name="connsiteX731" fmla="*/ 23228054 w 28170189"/>
                <a:gd name="connsiteY731" fmla="*/ 1725576 h 24385923"/>
                <a:gd name="connsiteX732" fmla="*/ 25267445 w 28170189"/>
                <a:gd name="connsiteY732" fmla="*/ 1486897 h 24385923"/>
                <a:gd name="connsiteX733" fmla="*/ 25375035 w 28170189"/>
                <a:gd name="connsiteY733" fmla="*/ 1548544 h 24385923"/>
                <a:gd name="connsiteX734" fmla="*/ 25375035 w 28170189"/>
                <a:gd name="connsiteY734" fmla="*/ 1795136 h 24385923"/>
                <a:gd name="connsiteX735" fmla="*/ 25159856 w 28170189"/>
                <a:gd name="connsiteY735" fmla="*/ 1733488 h 24385923"/>
                <a:gd name="connsiteX736" fmla="*/ 25159856 w 28170189"/>
                <a:gd name="connsiteY736" fmla="*/ 1517720 h 24385923"/>
                <a:gd name="connsiteX737" fmla="*/ 25267445 w 28170189"/>
                <a:gd name="connsiteY737" fmla="*/ 1486897 h 24385923"/>
                <a:gd name="connsiteX738" fmla="*/ 18771224 w 28170189"/>
                <a:gd name="connsiteY738" fmla="*/ 1260430 h 24385923"/>
                <a:gd name="connsiteX739" fmla="*/ 18892262 w 28170189"/>
                <a:gd name="connsiteY739" fmla="*/ 1333675 h 24385923"/>
                <a:gd name="connsiteX740" fmla="*/ 18800043 w 28170189"/>
                <a:gd name="connsiteY740" fmla="*/ 1517508 h 24385923"/>
                <a:gd name="connsiteX741" fmla="*/ 18615604 w 28170189"/>
                <a:gd name="connsiteY741" fmla="*/ 1425592 h 24385923"/>
                <a:gd name="connsiteX742" fmla="*/ 18707823 w 28170189"/>
                <a:gd name="connsiteY742" fmla="*/ 1272398 h 24385923"/>
                <a:gd name="connsiteX743" fmla="*/ 18771224 w 28170189"/>
                <a:gd name="connsiteY743" fmla="*/ 1260430 h 24385923"/>
                <a:gd name="connsiteX744" fmla="*/ 16742527 w 28170189"/>
                <a:gd name="connsiteY744" fmla="*/ 1057609 h 24385923"/>
                <a:gd name="connsiteX745" fmla="*/ 17019033 w 28170189"/>
                <a:gd name="connsiteY745" fmla="*/ 1241759 h 24385923"/>
                <a:gd name="connsiteX746" fmla="*/ 16803973 w 28170189"/>
                <a:gd name="connsiteY746" fmla="*/ 1487292 h 24385923"/>
                <a:gd name="connsiteX747" fmla="*/ 16558191 w 28170189"/>
                <a:gd name="connsiteY747" fmla="*/ 1303142 h 24385923"/>
                <a:gd name="connsiteX748" fmla="*/ 16742527 w 28170189"/>
                <a:gd name="connsiteY748" fmla="*/ 1057609 h 24385923"/>
                <a:gd name="connsiteX749" fmla="*/ 21405733 w 28170189"/>
                <a:gd name="connsiteY749" fmla="*/ 984717 h 24385923"/>
                <a:gd name="connsiteX750" fmla="*/ 21565622 w 28170189"/>
                <a:gd name="connsiteY750" fmla="*/ 1088301 h 24385923"/>
                <a:gd name="connsiteX751" fmla="*/ 21442705 w 28170189"/>
                <a:gd name="connsiteY751" fmla="*/ 1303142 h 24385923"/>
                <a:gd name="connsiteX752" fmla="*/ 21196868 w 28170189"/>
                <a:gd name="connsiteY752" fmla="*/ 1211067 h 24385923"/>
                <a:gd name="connsiteX753" fmla="*/ 21319787 w 28170189"/>
                <a:gd name="connsiteY753" fmla="*/ 996226 h 24385923"/>
                <a:gd name="connsiteX754" fmla="*/ 21405733 w 28170189"/>
                <a:gd name="connsiteY754" fmla="*/ 984717 h 24385923"/>
                <a:gd name="connsiteX755" fmla="*/ 4293346 w 28170189"/>
                <a:gd name="connsiteY755" fmla="*/ 830754 h 24385923"/>
                <a:gd name="connsiteX756" fmla="*/ 4331233 w 28170189"/>
                <a:gd name="connsiteY756" fmla="*/ 842277 h 24385923"/>
                <a:gd name="connsiteX757" fmla="*/ 4300540 w 28170189"/>
                <a:gd name="connsiteY757" fmla="*/ 1088113 h 24385923"/>
                <a:gd name="connsiteX758" fmla="*/ 4055007 w 28170189"/>
                <a:gd name="connsiteY758" fmla="*/ 1180301 h 24385923"/>
                <a:gd name="connsiteX759" fmla="*/ 4116389 w 28170189"/>
                <a:gd name="connsiteY759" fmla="*/ 934465 h 24385923"/>
                <a:gd name="connsiteX760" fmla="*/ 4293346 w 28170189"/>
                <a:gd name="connsiteY760" fmla="*/ 830754 h 24385923"/>
                <a:gd name="connsiteX761" fmla="*/ 14898697 w 28170189"/>
                <a:gd name="connsiteY761" fmla="*/ 779797 h 24385923"/>
                <a:gd name="connsiteX762" fmla="*/ 15144757 w 28170189"/>
                <a:gd name="connsiteY762" fmla="*/ 1041735 h 24385923"/>
                <a:gd name="connsiteX763" fmla="*/ 14898697 w 28170189"/>
                <a:gd name="connsiteY763" fmla="*/ 1303673 h 24385923"/>
                <a:gd name="connsiteX764" fmla="*/ 14652634 w 28170189"/>
                <a:gd name="connsiteY764" fmla="*/ 1041735 h 24385923"/>
                <a:gd name="connsiteX765" fmla="*/ 14898697 w 28170189"/>
                <a:gd name="connsiteY765" fmla="*/ 779797 h 24385923"/>
                <a:gd name="connsiteX766" fmla="*/ 6415119 w 28170189"/>
                <a:gd name="connsiteY766" fmla="*/ 650837 h 24385923"/>
                <a:gd name="connsiteX767" fmla="*/ 6450970 w 28170189"/>
                <a:gd name="connsiteY767" fmla="*/ 658089 h 24385923"/>
                <a:gd name="connsiteX768" fmla="*/ 6604955 w 28170189"/>
                <a:gd name="connsiteY768" fmla="*/ 903622 h 24385923"/>
                <a:gd name="connsiteX769" fmla="*/ 6358576 w 28170189"/>
                <a:gd name="connsiteY769" fmla="*/ 1057080 h 24385923"/>
                <a:gd name="connsiteX770" fmla="*/ 6204587 w 28170189"/>
                <a:gd name="connsiteY770" fmla="*/ 811547 h 24385923"/>
                <a:gd name="connsiteX771" fmla="*/ 6415119 w 28170189"/>
                <a:gd name="connsiteY771" fmla="*/ 650837 h 24385923"/>
                <a:gd name="connsiteX772" fmla="*/ 8261014 w 28170189"/>
                <a:gd name="connsiteY772" fmla="*/ 215887 h 24385923"/>
                <a:gd name="connsiteX773" fmla="*/ 8324535 w 28170189"/>
                <a:gd name="connsiteY773" fmla="*/ 227876 h 24385923"/>
                <a:gd name="connsiteX774" fmla="*/ 8386129 w 28170189"/>
                <a:gd name="connsiteY774" fmla="*/ 381334 h 24385923"/>
                <a:gd name="connsiteX775" fmla="*/ 8232141 w 28170189"/>
                <a:gd name="connsiteY775" fmla="*/ 442717 h 24385923"/>
                <a:gd name="connsiteX776" fmla="*/ 8139751 w 28170189"/>
                <a:gd name="connsiteY776" fmla="*/ 289259 h 24385923"/>
                <a:gd name="connsiteX777" fmla="*/ 8261014 w 28170189"/>
                <a:gd name="connsiteY777" fmla="*/ 215887 h 24385923"/>
                <a:gd name="connsiteX778" fmla="*/ 19820122 w 28170189"/>
                <a:gd name="connsiteY778" fmla="*/ 51 h 24385923"/>
                <a:gd name="connsiteX779" fmla="*/ 19936837 w 28170189"/>
                <a:gd name="connsiteY779" fmla="*/ 73677 h 24385923"/>
                <a:gd name="connsiteX780" fmla="*/ 19844618 w 28170189"/>
                <a:gd name="connsiteY780" fmla="*/ 258461 h 24385923"/>
                <a:gd name="connsiteX781" fmla="*/ 19660179 w 28170189"/>
                <a:gd name="connsiteY781" fmla="*/ 166070 h 24385923"/>
                <a:gd name="connsiteX782" fmla="*/ 19752398 w 28170189"/>
                <a:gd name="connsiteY782" fmla="*/ 12081 h 24385923"/>
                <a:gd name="connsiteX783" fmla="*/ 19820122 w 28170189"/>
                <a:gd name="connsiteY783" fmla="*/ 51 h 2438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</a:cxnLst>
              <a:rect l="l" t="t" r="r" b="b"/>
              <a:pathLst>
                <a:path w="28170189" h="24385923">
                  <a:moveTo>
                    <a:pt x="10890273" y="24109697"/>
                  </a:moveTo>
                  <a:cubicBezTo>
                    <a:pt x="11000753" y="24109697"/>
                    <a:pt x="11090297" y="24171532"/>
                    <a:pt x="11090297" y="24247810"/>
                  </a:cubicBezTo>
                  <a:cubicBezTo>
                    <a:pt x="11090297" y="24324088"/>
                    <a:pt x="11000753" y="24385923"/>
                    <a:pt x="10890273" y="24385923"/>
                  </a:cubicBezTo>
                  <a:cubicBezTo>
                    <a:pt x="10779796" y="24385923"/>
                    <a:pt x="10690249" y="24324088"/>
                    <a:pt x="10690249" y="24247810"/>
                  </a:cubicBezTo>
                  <a:cubicBezTo>
                    <a:pt x="10690249" y="24171532"/>
                    <a:pt x="10779796" y="24109697"/>
                    <a:pt x="10890273" y="24109697"/>
                  </a:cubicBezTo>
                  <a:close/>
                  <a:moveTo>
                    <a:pt x="15021736" y="24047784"/>
                  </a:moveTo>
                  <a:cubicBezTo>
                    <a:pt x="15106343" y="24047784"/>
                    <a:pt x="15174930" y="24102867"/>
                    <a:pt x="15174930" y="24170816"/>
                  </a:cubicBezTo>
                  <a:cubicBezTo>
                    <a:pt x="15174930" y="24238765"/>
                    <a:pt x="15106343" y="24293848"/>
                    <a:pt x="15021736" y="24293848"/>
                  </a:cubicBezTo>
                  <a:cubicBezTo>
                    <a:pt x="14937132" y="24293848"/>
                    <a:pt x="14868547" y="24238765"/>
                    <a:pt x="14868547" y="24170816"/>
                  </a:cubicBezTo>
                  <a:cubicBezTo>
                    <a:pt x="14868547" y="24102867"/>
                    <a:pt x="14937132" y="24047784"/>
                    <a:pt x="15021736" y="24047784"/>
                  </a:cubicBezTo>
                  <a:close/>
                  <a:moveTo>
                    <a:pt x="16665587" y="24017622"/>
                  </a:moveTo>
                  <a:cubicBezTo>
                    <a:pt x="16776058" y="24017622"/>
                    <a:pt x="16865613" y="24065598"/>
                    <a:pt x="16865613" y="24124779"/>
                  </a:cubicBezTo>
                  <a:cubicBezTo>
                    <a:pt x="16865613" y="24183960"/>
                    <a:pt x="16776058" y="24231936"/>
                    <a:pt x="16665587" y="24231936"/>
                  </a:cubicBezTo>
                  <a:cubicBezTo>
                    <a:pt x="16555117" y="24231936"/>
                    <a:pt x="16465562" y="24183960"/>
                    <a:pt x="16465562" y="24124779"/>
                  </a:cubicBezTo>
                  <a:cubicBezTo>
                    <a:pt x="16465562" y="24065598"/>
                    <a:pt x="16555117" y="24017622"/>
                    <a:pt x="16665587" y="24017622"/>
                  </a:cubicBezTo>
                  <a:close/>
                  <a:moveTo>
                    <a:pt x="19936779" y="23925547"/>
                  </a:moveTo>
                  <a:cubicBezTo>
                    <a:pt x="20029171" y="23925547"/>
                    <a:pt x="20090767" y="23925547"/>
                    <a:pt x="20090767" y="23986930"/>
                  </a:cubicBezTo>
                  <a:cubicBezTo>
                    <a:pt x="20121564" y="24048314"/>
                    <a:pt x="20059969" y="24079005"/>
                    <a:pt x="19998375" y="24109697"/>
                  </a:cubicBezTo>
                  <a:cubicBezTo>
                    <a:pt x="19905982" y="24109697"/>
                    <a:pt x="19844386" y="24109697"/>
                    <a:pt x="19844386" y="24048314"/>
                  </a:cubicBezTo>
                  <a:cubicBezTo>
                    <a:pt x="19813589" y="23986930"/>
                    <a:pt x="19875184" y="23956239"/>
                    <a:pt x="19936779" y="23925547"/>
                  </a:cubicBezTo>
                  <a:close/>
                  <a:moveTo>
                    <a:pt x="9143312" y="23882847"/>
                  </a:moveTo>
                  <a:cubicBezTo>
                    <a:pt x="9197889" y="23882846"/>
                    <a:pt x="9261082" y="23917429"/>
                    <a:pt x="9307039" y="23986593"/>
                  </a:cubicBezTo>
                  <a:cubicBezTo>
                    <a:pt x="9337678" y="24048073"/>
                    <a:pt x="9337678" y="24140292"/>
                    <a:pt x="9276400" y="24171032"/>
                  </a:cubicBezTo>
                  <a:cubicBezTo>
                    <a:pt x="9215123" y="24201772"/>
                    <a:pt x="9123205" y="24171032"/>
                    <a:pt x="9061931" y="24109553"/>
                  </a:cubicBezTo>
                  <a:cubicBezTo>
                    <a:pt x="9031290" y="24017333"/>
                    <a:pt x="9031290" y="23925114"/>
                    <a:pt x="9092567" y="23894374"/>
                  </a:cubicBezTo>
                  <a:cubicBezTo>
                    <a:pt x="9107889" y="23886689"/>
                    <a:pt x="9125123" y="23882847"/>
                    <a:pt x="9143312" y="23882847"/>
                  </a:cubicBezTo>
                  <a:close/>
                  <a:moveTo>
                    <a:pt x="12195196" y="23801722"/>
                  </a:moveTo>
                  <a:cubicBezTo>
                    <a:pt x="12296897" y="23801722"/>
                    <a:pt x="12379339" y="23884524"/>
                    <a:pt x="12379339" y="23986666"/>
                  </a:cubicBezTo>
                  <a:cubicBezTo>
                    <a:pt x="12379339" y="24088808"/>
                    <a:pt x="12296897" y="24171610"/>
                    <a:pt x="12195196" y="24171610"/>
                  </a:cubicBezTo>
                  <a:cubicBezTo>
                    <a:pt x="12093492" y="24171610"/>
                    <a:pt x="12011051" y="24088808"/>
                    <a:pt x="12011051" y="23986666"/>
                  </a:cubicBezTo>
                  <a:cubicBezTo>
                    <a:pt x="12011051" y="23884524"/>
                    <a:pt x="12093492" y="23801722"/>
                    <a:pt x="12195196" y="23801722"/>
                  </a:cubicBezTo>
                  <a:close/>
                  <a:moveTo>
                    <a:pt x="18739204" y="23741397"/>
                  </a:moveTo>
                  <a:cubicBezTo>
                    <a:pt x="18831809" y="23772089"/>
                    <a:pt x="18862677" y="23833472"/>
                    <a:pt x="18862677" y="23894855"/>
                  </a:cubicBezTo>
                  <a:cubicBezTo>
                    <a:pt x="18831809" y="23956239"/>
                    <a:pt x="18770073" y="24017622"/>
                    <a:pt x="18708336" y="24017622"/>
                  </a:cubicBezTo>
                  <a:cubicBezTo>
                    <a:pt x="18615732" y="23986930"/>
                    <a:pt x="18584865" y="23925547"/>
                    <a:pt x="18615732" y="23864164"/>
                  </a:cubicBezTo>
                  <a:cubicBezTo>
                    <a:pt x="18615732" y="23772089"/>
                    <a:pt x="18677469" y="23741397"/>
                    <a:pt x="18739204" y="23741397"/>
                  </a:cubicBezTo>
                  <a:close/>
                  <a:moveTo>
                    <a:pt x="8283258" y="23636304"/>
                  </a:moveTo>
                  <a:cubicBezTo>
                    <a:pt x="8338013" y="23634863"/>
                    <a:pt x="8401416" y="23663682"/>
                    <a:pt x="8447523" y="23709791"/>
                  </a:cubicBezTo>
                  <a:cubicBezTo>
                    <a:pt x="8509004" y="23802011"/>
                    <a:pt x="8478263" y="23894230"/>
                    <a:pt x="8416783" y="23924970"/>
                  </a:cubicBezTo>
                  <a:cubicBezTo>
                    <a:pt x="8355304" y="23955710"/>
                    <a:pt x="8263083" y="23924970"/>
                    <a:pt x="8201606" y="23863491"/>
                  </a:cubicBezTo>
                  <a:cubicBezTo>
                    <a:pt x="8170867" y="23771271"/>
                    <a:pt x="8170867" y="23679052"/>
                    <a:pt x="8232345" y="23648312"/>
                  </a:cubicBezTo>
                  <a:cubicBezTo>
                    <a:pt x="8247715" y="23640627"/>
                    <a:pt x="8265007" y="23636785"/>
                    <a:pt x="8283258" y="23636304"/>
                  </a:cubicBezTo>
                  <a:close/>
                  <a:moveTo>
                    <a:pt x="9707791" y="23403259"/>
                  </a:moveTo>
                  <a:cubicBezTo>
                    <a:pt x="9830731" y="23403259"/>
                    <a:pt x="9922906" y="23464739"/>
                    <a:pt x="9922906" y="23556958"/>
                  </a:cubicBezTo>
                  <a:cubicBezTo>
                    <a:pt x="9953641" y="23649178"/>
                    <a:pt x="9861466" y="23710657"/>
                    <a:pt x="9769251" y="23741397"/>
                  </a:cubicBezTo>
                  <a:cubicBezTo>
                    <a:pt x="9646332" y="23741397"/>
                    <a:pt x="9554144" y="23679917"/>
                    <a:pt x="9554144" y="23587698"/>
                  </a:cubicBezTo>
                  <a:cubicBezTo>
                    <a:pt x="9523417" y="23495478"/>
                    <a:pt x="9615604" y="23433999"/>
                    <a:pt x="9707791" y="23403259"/>
                  </a:cubicBezTo>
                  <a:close/>
                  <a:moveTo>
                    <a:pt x="16542557" y="23279434"/>
                  </a:moveTo>
                  <a:cubicBezTo>
                    <a:pt x="16635930" y="23279434"/>
                    <a:pt x="16711625" y="23355129"/>
                    <a:pt x="16711625" y="23448503"/>
                  </a:cubicBezTo>
                  <a:cubicBezTo>
                    <a:pt x="16711625" y="23541877"/>
                    <a:pt x="16635930" y="23617572"/>
                    <a:pt x="16542557" y="23617572"/>
                  </a:cubicBezTo>
                  <a:cubicBezTo>
                    <a:pt x="16449182" y="23617572"/>
                    <a:pt x="16373487" y="23541877"/>
                    <a:pt x="16373487" y="23448503"/>
                  </a:cubicBezTo>
                  <a:cubicBezTo>
                    <a:pt x="16373487" y="23355129"/>
                    <a:pt x="16449182" y="23279434"/>
                    <a:pt x="16542557" y="23279434"/>
                  </a:cubicBezTo>
                  <a:close/>
                  <a:moveTo>
                    <a:pt x="13654897" y="23095284"/>
                  </a:moveTo>
                  <a:cubicBezTo>
                    <a:pt x="13764934" y="23095284"/>
                    <a:pt x="13854128" y="23184838"/>
                    <a:pt x="13854128" y="23295309"/>
                  </a:cubicBezTo>
                  <a:cubicBezTo>
                    <a:pt x="13854128" y="23405780"/>
                    <a:pt x="13764934" y="23495334"/>
                    <a:pt x="13654897" y="23495334"/>
                  </a:cubicBezTo>
                  <a:cubicBezTo>
                    <a:pt x="13544863" y="23495334"/>
                    <a:pt x="13455659" y="23405780"/>
                    <a:pt x="13455659" y="23295309"/>
                  </a:cubicBezTo>
                  <a:cubicBezTo>
                    <a:pt x="13455659" y="23184838"/>
                    <a:pt x="13544863" y="23095284"/>
                    <a:pt x="13654897" y="23095284"/>
                  </a:cubicBezTo>
                  <a:close/>
                  <a:moveTo>
                    <a:pt x="21941633" y="23076612"/>
                  </a:moveTo>
                  <a:cubicBezTo>
                    <a:pt x="21979997" y="23072782"/>
                    <a:pt x="22010689" y="23080442"/>
                    <a:pt x="22026034" y="23095761"/>
                  </a:cubicBezTo>
                  <a:cubicBezTo>
                    <a:pt x="22056726" y="23157038"/>
                    <a:pt x="22026034" y="23248955"/>
                    <a:pt x="21933960" y="23310232"/>
                  </a:cubicBezTo>
                  <a:cubicBezTo>
                    <a:pt x="21872576" y="23340871"/>
                    <a:pt x="21780501" y="23371510"/>
                    <a:pt x="21749809" y="23310232"/>
                  </a:cubicBezTo>
                  <a:cubicBezTo>
                    <a:pt x="21688426" y="23248955"/>
                    <a:pt x="21749809" y="23187677"/>
                    <a:pt x="21811193" y="23126400"/>
                  </a:cubicBezTo>
                  <a:cubicBezTo>
                    <a:pt x="21857231" y="23095761"/>
                    <a:pt x="21903268" y="23080442"/>
                    <a:pt x="21941633" y="23076612"/>
                  </a:cubicBezTo>
                  <a:close/>
                  <a:moveTo>
                    <a:pt x="7730190" y="23070343"/>
                  </a:moveTo>
                  <a:cubicBezTo>
                    <a:pt x="7785094" y="23066022"/>
                    <a:pt x="7848670" y="23117878"/>
                    <a:pt x="7894907" y="23187019"/>
                  </a:cubicBezTo>
                  <a:cubicBezTo>
                    <a:pt x="7956552" y="23279208"/>
                    <a:pt x="7925728" y="23371397"/>
                    <a:pt x="7864080" y="23402126"/>
                  </a:cubicBezTo>
                  <a:cubicBezTo>
                    <a:pt x="7802432" y="23463585"/>
                    <a:pt x="7709962" y="23402126"/>
                    <a:pt x="7648314" y="23309937"/>
                  </a:cubicBezTo>
                  <a:cubicBezTo>
                    <a:pt x="7586664" y="23217749"/>
                    <a:pt x="7617488" y="23125561"/>
                    <a:pt x="7679138" y="23094831"/>
                  </a:cubicBezTo>
                  <a:cubicBezTo>
                    <a:pt x="7694549" y="23079466"/>
                    <a:pt x="7711888" y="23071784"/>
                    <a:pt x="7730190" y="23070343"/>
                  </a:cubicBezTo>
                  <a:close/>
                  <a:moveTo>
                    <a:pt x="17771271" y="22973047"/>
                  </a:moveTo>
                  <a:cubicBezTo>
                    <a:pt x="17881304" y="22973047"/>
                    <a:pt x="17970503" y="23076106"/>
                    <a:pt x="17970503" y="23203235"/>
                  </a:cubicBezTo>
                  <a:cubicBezTo>
                    <a:pt x="17970503" y="23330364"/>
                    <a:pt x="17881304" y="23433423"/>
                    <a:pt x="17771271" y="23433423"/>
                  </a:cubicBezTo>
                  <a:cubicBezTo>
                    <a:pt x="17661238" y="23433423"/>
                    <a:pt x="17572039" y="23330364"/>
                    <a:pt x="17572039" y="23203235"/>
                  </a:cubicBezTo>
                  <a:cubicBezTo>
                    <a:pt x="17572039" y="23076106"/>
                    <a:pt x="17661238" y="22973047"/>
                    <a:pt x="17771271" y="22973047"/>
                  </a:cubicBezTo>
                  <a:close/>
                  <a:moveTo>
                    <a:pt x="19860421" y="22695234"/>
                  </a:moveTo>
                  <a:cubicBezTo>
                    <a:pt x="19937137" y="22695234"/>
                    <a:pt x="19999328" y="22757425"/>
                    <a:pt x="19999328" y="22834141"/>
                  </a:cubicBezTo>
                  <a:cubicBezTo>
                    <a:pt x="19999328" y="22910857"/>
                    <a:pt x="19937137" y="22973048"/>
                    <a:pt x="19860421" y="22973048"/>
                  </a:cubicBezTo>
                  <a:cubicBezTo>
                    <a:pt x="19783704" y="22973048"/>
                    <a:pt x="19721514" y="22910857"/>
                    <a:pt x="19721514" y="22834141"/>
                  </a:cubicBezTo>
                  <a:cubicBezTo>
                    <a:pt x="19721514" y="22757425"/>
                    <a:pt x="19783704" y="22695234"/>
                    <a:pt x="19860421" y="22695234"/>
                  </a:cubicBezTo>
                  <a:close/>
                  <a:moveTo>
                    <a:pt x="6550341" y="22622392"/>
                  </a:moveTo>
                  <a:cubicBezTo>
                    <a:pt x="6617960" y="22622392"/>
                    <a:pt x="6681263" y="22657012"/>
                    <a:pt x="6727299" y="22726251"/>
                  </a:cubicBezTo>
                  <a:cubicBezTo>
                    <a:pt x="6757991" y="22818571"/>
                    <a:pt x="6757991" y="22910890"/>
                    <a:pt x="6665915" y="22972436"/>
                  </a:cubicBezTo>
                  <a:cubicBezTo>
                    <a:pt x="6604531" y="23003209"/>
                    <a:pt x="6512456" y="22972436"/>
                    <a:pt x="6451072" y="22880117"/>
                  </a:cubicBezTo>
                  <a:cubicBezTo>
                    <a:pt x="6389691" y="22787797"/>
                    <a:pt x="6420384" y="22664705"/>
                    <a:pt x="6481764" y="22633932"/>
                  </a:cubicBezTo>
                  <a:cubicBezTo>
                    <a:pt x="6504784" y="22626239"/>
                    <a:pt x="6527804" y="22622392"/>
                    <a:pt x="6550341" y="22622392"/>
                  </a:cubicBezTo>
                  <a:close/>
                  <a:moveTo>
                    <a:pt x="11780872" y="22603159"/>
                  </a:moveTo>
                  <a:cubicBezTo>
                    <a:pt x="11891322" y="22603159"/>
                    <a:pt x="11980875" y="22685961"/>
                    <a:pt x="11980875" y="22788103"/>
                  </a:cubicBezTo>
                  <a:cubicBezTo>
                    <a:pt x="11980875" y="22890245"/>
                    <a:pt x="11891322" y="22973047"/>
                    <a:pt x="11780872" y="22973047"/>
                  </a:cubicBezTo>
                  <a:cubicBezTo>
                    <a:pt x="11670392" y="22973047"/>
                    <a:pt x="11580826" y="22890245"/>
                    <a:pt x="11580826" y="22788103"/>
                  </a:cubicBezTo>
                  <a:cubicBezTo>
                    <a:pt x="11580826" y="22685961"/>
                    <a:pt x="11670392" y="22603159"/>
                    <a:pt x="11780872" y="22603159"/>
                  </a:cubicBezTo>
                  <a:close/>
                  <a:moveTo>
                    <a:pt x="9615490" y="22419009"/>
                  </a:moveTo>
                  <a:cubicBezTo>
                    <a:pt x="9717194" y="22419009"/>
                    <a:pt x="9799639" y="22522068"/>
                    <a:pt x="9799639" y="22649197"/>
                  </a:cubicBezTo>
                  <a:cubicBezTo>
                    <a:pt x="9799639" y="22776326"/>
                    <a:pt x="9717194" y="22879385"/>
                    <a:pt x="9615490" y="22879385"/>
                  </a:cubicBezTo>
                  <a:cubicBezTo>
                    <a:pt x="9513787" y="22879385"/>
                    <a:pt x="9431340" y="22776326"/>
                    <a:pt x="9431340" y="22649197"/>
                  </a:cubicBezTo>
                  <a:cubicBezTo>
                    <a:pt x="9431340" y="22522068"/>
                    <a:pt x="9513787" y="22419009"/>
                    <a:pt x="9615490" y="22419009"/>
                  </a:cubicBezTo>
                  <a:close/>
                  <a:moveTo>
                    <a:pt x="20781965" y="22111034"/>
                  </a:moveTo>
                  <a:cubicBezTo>
                    <a:pt x="20874900" y="22111034"/>
                    <a:pt x="20950239" y="22193836"/>
                    <a:pt x="20950239" y="22295978"/>
                  </a:cubicBezTo>
                  <a:cubicBezTo>
                    <a:pt x="20950239" y="22398120"/>
                    <a:pt x="20874900" y="22480922"/>
                    <a:pt x="20781965" y="22480922"/>
                  </a:cubicBezTo>
                  <a:cubicBezTo>
                    <a:pt x="20689028" y="22480922"/>
                    <a:pt x="20613689" y="22398120"/>
                    <a:pt x="20613689" y="22295978"/>
                  </a:cubicBezTo>
                  <a:cubicBezTo>
                    <a:pt x="20613689" y="22193836"/>
                    <a:pt x="20689028" y="22111034"/>
                    <a:pt x="20781965" y="22111034"/>
                  </a:cubicBezTo>
                  <a:close/>
                  <a:moveTo>
                    <a:pt x="15989318" y="22111034"/>
                  </a:moveTo>
                  <a:cubicBezTo>
                    <a:pt x="16099787" y="22111034"/>
                    <a:pt x="16189341" y="22207341"/>
                    <a:pt x="16189341" y="22326141"/>
                  </a:cubicBezTo>
                  <a:cubicBezTo>
                    <a:pt x="16189341" y="22444941"/>
                    <a:pt x="16099787" y="22541248"/>
                    <a:pt x="15989318" y="22541248"/>
                  </a:cubicBezTo>
                  <a:cubicBezTo>
                    <a:pt x="15878847" y="22541248"/>
                    <a:pt x="15789294" y="22444941"/>
                    <a:pt x="15789294" y="22326141"/>
                  </a:cubicBezTo>
                  <a:cubicBezTo>
                    <a:pt x="15789294" y="22207341"/>
                    <a:pt x="15878847" y="22111034"/>
                    <a:pt x="15989318" y="22111034"/>
                  </a:cubicBezTo>
                  <a:close/>
                  <a:moveTo>
                    <a:pt x="7423185" y="22008030"/>
                  </a:moveTo>
                  <a:cubicBezTo>
                    <a:pt x="7477856" y="22008030"/>
                    <a:pt x="7541156" y="22042650"/>
                    <a:pt x="7587194" y="22111889"/>
                  </a:cubicBezTo>
                  <a:cubicBezTo>
                    <a:pt x="7648576" y="22204209"/>
                    <a:pt x="7617885" y="22296528"/>
                    <a:pt x="7556501" y="22327301"/>
                  </a:cubicBezTo>
                  <a:cubicBezTo>
                    <a:pt x="7495119" y="22388847"/>
                    <a:pt x="7403045" y="22327301"/>
                    <a:pt x="7341660" y="22234982"/>
                  </a:cubicBezTo>
                  <a:cubicBezTo>
                    <a:pt x="7280277" y="22142662"/>
                    <a:pt x="7310968" y="22050343"/>
                    <a:pt x="7372354" y="22019570"/>
                  </a:cubicBezTo>
                  <a:cubicBezTo>
                    <a:pt x="7387699" y="22011877"/>
                    <a:pt x="7404962" y="22008030"/>
                    <a:pt x="7423185" y="22008030"/>
                  </a:cubicBezTo>
                  <a:close/>
                  <a:moveTo>
                    <a:pt x="13962082" y="21988797"/>
                  </a:moveTo>
                  <a:cubicBezTo>
                    <a:pt x="14072579" y="21988797"/>
                    <a:pt x="14162132" y="22085104"/>
                    <a:pt x="14162132" y="22203904"/>
                  </a:cubicBezTo>
                  <a:cubicBezTo>
                    <a:pt x="14162132" y="22322704"/>
                    <a:pt x="14072579" y="22419011"/>
                    <a:pt x="13962082" y="22419011"/>
                  </a:cubicBezTo>
                  <a:cubicBezTo>
                    <a:pt x="13851607" y="22419011"/>
                    <a:pt x="13762058" y="22322704"/>
                    <a:pt x="13762058" y="22203904"/>
                  </a:cubicBezTo>
                  <a:cubicBezTo>
                    <a:pt x="13762058" y="22085104"/>
                    <a:pt x="13851607" y="21988797"/>
                    <a:pt x="13962082" y="21988797"/>
                  </a:cubicBezTo>
                  <a:close/>
                  <a:moveTo>
                    <a:pt x="19200020" y="21896722"/>
                  </a:moveTo>
                  <a:cubicBezTo>
                    <a:pt x="19302163" y="21896722"/>
                    <a:pt x="19384964" y="21993029"/>
                    <a:pt x="19384964" y="22111829"/>
                  </a:cubicBezTo>
                  <a:cubicBezTo>
                    <a:pt x="19384964" y="22230629"/>
                    <a:pt x="19302163" y="22326936"/>
                    <a:pt x="19200020" y="22326936"/>
                  </a:cubicBezTo>
                  <a:cubicBezTo>
                    <a:pt x="19097878" y="22326936"/>
                    <a:pt x="19015076" y="22230629"/>
                    <a:pt x="19015076" y="22111829"/>
                  </a:cubicBezTo>
                  <a:cubicBezTo>
                    <a:pt x="19015076" y="21993029"/>
                    <a:pt x="19097878" y="21896722"/>
                    <a:pt x="19200020" y="21896722"/>
                  </a:cubicBezTo>
                  <a:close/>
                  <a:moveTo>
                    <a:pt x="17034680" y="21896722"/>
                  </a:moveTo>
                  <a:cubicBezTo>
                    <a:pt x="17128052" y="21896722"/>
                    <a:pt x="17203748" y="21979169"/>
                    <a:pt x="17203748" y="22080872"/>
                  </a:cubicBezTo>
                  <a:cubicBezTo>
                    <a:pt x="17203748" y="22182575"/>
                    <a:pt x="17128052" y="22265022"/>
                    <a:pt x="17034680" y="22265022"/>
                  </a:cubicBezTo>
                  <a:cubicBezTo>
                    <a:pt x="16941308" y="22265022"/>
                    <a:pt x="16865613" y="22182575"/>
                    <a:pt x="16865613" y="22080872"/>
                  </a:cubicBezTo>
                  <a:cubicBezTo>
                    <a:pt x="16865613" y="21979169"/>
                    <a:pt x="16941308" y="21896722"/>
                    <a:pt x="17034680" y="21896722"/>
                  </a:cubicBezTo>
                  <a:close/>
                  <a:moveTo>
                    <a:pt x="23178192" y="21710421"/>
                  </a:moveTo>
                  <a:cubicBezTo>
                    <a:pt x="23205079" y="21709160"/>
                    <a:pt x="23232508" y="21719247"/>
                    <a:pt x="23255606" y="21742302"/>
                  </a:cubicBezTo>
                  <a:cubicBezTo>
                    <a:pt x="23317201" y="21773041"/>
                    <a:pt x="23317201" y="21865261"/>
                    <a:pt x="23286404" y="21926741"/>
                  </a:cubicBezTo>
                  <a:cubicBezTo>
                    <a:pt x="23224809" y="21988220"/>
                    <a:pt x="23132416" y="22018960"/>
                    <a:pt x="23070821" y="21988220"/>
                  </a:cubicBezTo>
                  <a:cubicBezTo>
                    <a:pt x="23040024" y="21957480"/>
                    <a:pt x="23009226" y="21865261"/>
                    <a:pt x="23070821" y="21803781"/>
                  </a:cubicBezTo>
                  <a:cubicBezTo>
                    <a:pt x="23090070" y="21746144"/>
                    <a:pt x="23133379" y="21712523"/>
                    <a:pt x="23178192" y="21710421"/>
                  </a:cubicBezTo>
                  <a:close/>
                  <a:moveTo>
                    <a:pt x="8539653" y="21528422"/>
                  </a:moveTo>
                  <a:cubicBezTo>
                    <a:pt x="8631973" y="21528422"/>
                    <a:pt x="8724291" y="21589881"/>
                    <a:pt x="8755066" y="21712799"/>
                  </a:cubicBezTo>
                  <a:cubicBezTo>
                    <a:pt x="8755066" y="21835717"/>
                    <a:pt x="8693520" y="21927905"/>
                    <a:pt x="8601200" y="21927905"/>
                  </a:cubicBezTo>
                  <a:cubicBezTo>
                    <a:pt x="8508879" y="21958635"/>
                    <a:pt x="8416561" y="21866447"/>
                    <a:pt x="8385788" y="21774258"/>
                  </a:cubicBezTo>
                  <a:cubicBezTo>
                    <a:pt x="8355015" y="21651340"/>
                    <a:pt x="8447333" y="21559151"/>
                    <a:pt x="8539653" y="21528422"/>
                  </a:cubicBezTo>
                  <a:close/>
                  <a:moveTo>
                    <a:pt x="12886554" y="21434759"/>
                  </a:moveTo>
                  <a:cubicBezTo>
                    <a:pt x="12996590" y="21434759"/>
                    <a:pt x="13085792" y="21517561"/>
                    <a:pt x="13085792" y="21619703"/>
                  </a:cubicBezTo>
                  <a:cubicBezTo>
                    <a:pt x="13085792" y="21721845"/>
                    <a:pt x="12996590" y="21804647"/>
                    <a:pt x="12886554" y="21804647"/>
                  </a:cubicBezTo>
                  <a:cubicBezTo>
                    <a:pt x="12776520" y="21804647"/>
                    <a:pt x="12687316" y="21721845"/>
                    <a:pt x="12687316" y="21619703"/>
                  </a:cubicBezTo>
                  <a:cubicBezTo>
                    <a:pt x="12687316" y="21517561"/>
                    <a:pt x="12776520" y="21434759"/>
                    <a:pt x="12886554" y="21434759"/>
                  </a:cubicBezTo>
                  <a:close/>
                  <a:moveTo>
                    <a:pt x="6252007" y="21349965"/>
                  </a:moveTo>
                  <a:cubicBezTo>
                    <a:pt x="6335451" y="21347085"/>
                    <a:pt x="6427524" y="21404691"/>
                    <a:pt x="6450544" y="21496859"/>
                  </a:cubicBezTo>
                  <a:cubicBezTo>
                    <a:pt x="6511926" y="21619750"/>
                    <a:pt x="6481235" y="21773364"/>
                    <a:pt x="6389160" y="21804087"/>
                  </a:cubicBezTo>
                  <a:cubicBezTo>
                    <a:pt x="6297085" y="21834810"/>
                    <a:pt x="6174319" y="21773364"/>
                    <a:pt x="6112935" y="21650473"/>
                  </a:cubicBezTo>
                  <a:cubicBezTo>
                    <a:pt x="6051551" y="21527582"/>
                    <a:pt x="6082243" y="21404690"/>
                    <a:pt x="6174319" y="21373968"/>
                  </a:cubicBezTo>
                  <a:cubicBezTo>
                    <a:pt x="6197338" y="21358607"/>
                    <a:pt x="6224193" y="21350926"/>
                    <a:pt x="6252007" y="21349965"/>
                  </a:cubicBezTo>
                  <a:close/>
                  <a:moveTo>
                    <a:pt x="18093604" y="21342684"/>
                  </a:moveTo>
                  <a:cubicBezTo>
                    <a:pt x="18155084" y="21373508"/>
                    <a:pt x="18216565" y="21465980"/>
                    <a:pt x="18185825" y="21558452"/>
                  </a:cubicBezTo>
                  <a:cubicBezTo>
                    <a:pt x="18155084" y="21650924"/>
                    <a:pt x="18093604" y="21712572"/>
                    <a:pt x="18001386" y="21681748"/>
                  </a:cubicBezTo>
                  <a:cubicBezTo>
                    <a:pt x="17909166" y="21650924"/>
                    <a:pt x="17878426" y="21589276"/>
                    <a:pt x="17909166" y="21496804"/>
                  </a:cubicBezTo>
                  <a:cubicBezTo>
                    <a:pt x="17909166" y="21404332"/>
                    <a:pt x="18001386" y="21342684"/>
                    <a:pt x="18093604" y="21342684"/>
                  </a:cubicBezTo>
                  <a:close/>
                  <a:moveTo>
                    <a:pt x="10475131" y="21282359"/>
                  </a:moveTo>
                  <a:cubicBezTo>
                    <a:pt x="10577277" y="21282359"/>
                    <a:pt x="10660074" y="21378666"/>
                    <a:pt x="10660074" y="21497466"/>
                  </a:cubicBezTo>
                  <a:cubicBezTo>
                    <a:pt x="10660074" y="21616266"/>
                    <a:pt x="10577277" y="21712573"/>
                    <a:pt x="10475131" y="21712573"/>
                  </a:cubicBezTo>
                  <a:cubicBezTo>
                    <a:pt x="10372987" y="21712573"/>
                    <a:pt x="10290201" y="21616266"/>
                    <a:pt x="10290201" y="21497466"/>
                  </a:cubicBezTo>
                  <a:cubicBezTo>
                    <a:pt x="10290201" y="21378666"/>
                    <a:pt x="10372987" y="21282359"/>
                    <a:pt x="10475131" y="21282359"/>
                  </a:cubicBezTo>
                  <a:close/>
                  <a:moveTo>
                    <a:pt x="5154023" y="21151839"/>
                  </a:moveTo>
                  <a:cubicBezTo>
                    <a:pt x="5213186" y="21144697"/>
                    <a:pt x="5287038" y="21205196"/>
                    <a:pt x="5313894" y="21312749"/>
                  </a:cubicBezTo>
                  <a:cubicBezTo>
                    <a:pt x="5375276" y="21404937"/>
                    <a:pt x="5344584" y="21527855"/>
                    <a:pt x="5252510" y="21527855"/>
                  </a:cubicBezTo>
                  <a:cubicBezTo>
                    <a:pt x="5191126" y="21558585"/>
                    <a:pt x="5099052" y="21497126"/>
                    <a:pt x="5037668" y="21404937"/>
                  </a:cubicBezTo>
                  <a:cubicBezTo>
                    <a:pt x="5006976" y="21282019"/>
                    <a:pt x="5037668" y="21189831"/>
                    <a:pt x="5129744" y="21159101"/>
                  </a:cubicBezTo>
                  <a:cubicBezTo>
                    <a:pt x="5137417" y="21155260"/>
                    <a:pt x="5145569" y="21152859"/>
                    <a:pt x="5154023" y="21151839"/>
                  </a:cubicBezTo>
                  <a:close/>
                  <a:moveTo>
                    <a:pt x="20458980" y="21004547"/>
                  </a:moveTo>
                  <a:cubicBezTo>
                    <a:pt x="20520459" y="21004547"/>
                    <a:pt x="20581940" y="21096866"/>
                    <a:pt x="20551199" y="21219959"/>
                  </a:cubicBezTo>
                  <a:cubicBezTo>
                    <a:pt x="20551199" y="21343051"/>
                    <a:pt x="20458980" y="21404597"/>
                    <a:pt x="20397500" y="21404597"/>
                  </a:cubicBezTo>
                  <a:cubicBezTo>
                    <a:pt x="20305281" y="21373824"/>
                    <a:pt x="20243800" y="21281505"/>
                    <a:pt x="20274542" y="21189185"/>
                  </a:cubicBezTo>
                  <a:cubicBezTo>
                    <a:pt x="20305281" y="21066093"/>
                    <a:pt x="20366761" y="21004547"/>
                    <a:pt x="20458980" y="21004547"/>
                  </a:cubicBezTo>
                  <a:close/>
                  <a:moveTo>
                    <a:pt x="15190806" y="21004547"/>
                  </a:moveTo>
                  <a:cubicBezTo>
                    <a:pt x="15301276" y="21004547"/>
                    <a:pt x="15390831" y="21100854"/>
                    <a:pt x="15390831" y="21219654"/>
                  </a:cubicBezTo>
                  <a:cubicBezTo>
                    <a:pt x="15390831" y="21338454"/>
                    <a:pt x="15301276" y="21434761"/>
                    <a:pt x="15190806" y="21434761"/>
                  </a:cubicBezTo>
                  <a:cubicBezTo>
                    <a:pt x="15080335" y="21434761"/>
                    <a:pt x="14990781" y="21338454"/>
                    <a:pt x="14990781" y="21219654"/>
                  </a:cubicBezTo>
                  <a:cubicBezTo>
                    <a:pt x="14990781" y="21100854"/>
                    <a:pt x="15080335" y="21004547"/>
                    <a:pt x="15190806" y="21004547"/>
                  </a:cubicBezTo>
                  <a:close/>
                  <a:moveTo>
                    <a:pt x="22118412" y="20912472"/>
                  </a:moveTo>
                  <a:cubicBezTo>
                    <a:pt x="22210601" y="20943270"/>
                    <a:pt x="22302789" y="21035662"/>
                    <a:pt x="22272060" y="21158852"/>
                  </a:cubicBezTo>
                  <a:cubicBezTo>
                    <a:pt x="22241331" y="21282042"/>
                    <a:pt x="22149141" y="21374435"/>
                    <a:pt x="22056953" y="21374435"/>
                  </a:cubicBezTo>
                  <a:cubicBezTo>
                    <a:pt x="21934035" y="21343637"/>
                    <a:pt x="21872576" y="21251245"/>
                    <a:pt x="21872576" y="21128055"/>
                  </a:cubicBezTo>
                  <a:cubicBezTo>
                    <a:pt x="21903306" y="21004865"/>
                    <a:pt x="21995494" y="20912472"/>
                    <a:pt x="22118412" y="20912472"/>
                  </a:cubicBezTo>
                  <a:close/>
                  <a:moveTo>
                    <a:pt x="24100368" y="20747535"/>
                  </a:moveTo>
                  <a:cubicBezTo>
                    <a:pt x="24115714" y="20747535"/>
                    <a:pt x="24131060" y="20751377"/>
                    <a:pt x="24146406" y="20759062"/>
                  </a:cubicBezTo>
                  <a:cubicBezTo>
                    <a:pt x="24207789" y="20789802"/>
                    <a:pt x="24207789" y="20882021"/>
                    <a:pt x="24177098" y="20943501"/>
                  </a:cubicBezTo>
                  <a:cubicBezTo>
                    <a:pt x="24115714" y="21035720"/>
                    <a:pt x="24054331" y="21066460"/>
                    <a:pt x="23992948" y="21035720"/>
                  </a:cubicBezTo>
                  <a:cubicBezTo>
                    <a:pt x="23931564" y="21004980"/>
                    <a:pt x="23931564" y="20912761"/>
                    <a:pt x="23962256" y="20851281"/>
                  </a:cubicBezTo>
                  <a:cubicBezTo>
                    <a:pt x="24008293" y="20782117"/>
                    <a:pt x="24054331" y="20747535"/>
                    <a:pt x="24100368" y="20747535"/>
                  </a:cubicBezTo>
                  <a:close/>
                  <a:moveTo>
                    <a:pt x="19261261" y="20606084"/>
                  </a:moveTo>
                  <a:cubicBezTo>
                    <a:pt x="19353580" y="20636776"/>
                    <a:pt x="19415126" y="20728851"/>
                    <a:pt x="19415126" y="20851617"/>
                  </a:cubicBezTo>
                  <a:cubicBezTo>
                    <a:pt x="19384353" y="20974384"/>
                    <a:pt x="19292034" y="21066459"/>
                    <a:pt x="19168941" y="21035767"/>
                  </a:cubicBezTo>
                  <a:cubicBezTo>
                    <a:pt x="19076623" y="21035767"/>
                    <a:pt x="19015076" y="20913001"/>
                    <a:pt x="19015076" y="20790234"/>
                  </a:cubicBezTo>
                  <a:cubicBezTo>
                    <a:pt x="19045849" y="20667467"/>
                    <a:pt x="19138168" y="20606084"/>
                    <a:pt x="19261261" y="20606084"/>
                  </a:cubicBezTo>
                  <a:close/>
                  <a:moveTo>
                    <a:pt x="7326315" y="20452097"/>
                  </a:moveTo>
                  <a:cubicBezTo>
                    <a:pt x="7436786" y="20452097"/>
                    <a:pt x="7526339" y="20541651"/>
                    <a:pt x="7526339" y="20652122"/>
                  </a:cubicBezTo>
                  <a:cubicBezTo>
                    <a:pt x="7526339" y="20762593"/>
                    <a:pt x="7436786" y="20852147"/>
                    <a:pt x="7326315" y="20852147"/>
                  </a:cubicBezTo>
                  <a:cubicBezTo>
                    <a:pt x="7215843" y="20852147"/>
                    <a:pt x="7126289" y="20762593"/>
                    <a:pt x="7126289" y="20652122"/>
                  </a:cubicBezTo>
                  <a:cubicBezTo>
                    <a:pt x="7126289" y="20541651"/>
                    <a:pt x="7215843" y="20452097"/>
                    <a:pt x="7326315" y="20452097"/>
                  </a:cubicBezTo>
                  <a:close/>
                  <a:moveTo>
                    <a:pt x="16235377" y="20175872"/>
                  </a:moveTo>
                  <a:cubicBezTo>
                    <a:pt x="16345846" y="20175872"/>
                    <a:pt x="16435401" y="20272179"/>
                    <a:pt x="16435401" y="20390979"/>
                  </a:cubicBezTo>
                  <a:cubicBezTo>
                    <a:pt x="16435401" y="20509779"/>
                    <a:pt x="16345846" y="20606086"/>
                    <a:pt x="16235377" y="20606086"/>
                  </a:cubicBezTo>
                  <a:cubicBezTo>
                    <a:pt x="16124907" y="20606086"/>
                    <a:pt x="16035355" y="20509779"/>
                    <a:pt x="16035355" y="20390979"/>
                  </a:cubicBezTo>
                  <a:cubicBezTo>
                    <a:pt x="16035355" y="20272179"/>
                    <a:pt x="16124907" y="20175872"/>
                    <a:pt x="16235377" y="20175872"/>
                  </a:cubicBezTo>
                  <a:close/>
                  <a:moveTo>
                    <a:pt x="4079343" y="20168850"/>
                  </a:moveTo>
                  <a:cubicBezTo>
                    <a:pt x="4138930" y="20167169"/>
                    <a:pt x="4216138" y="20247835"/>
                    <a:pt x="4269847" y="20328499"/>
                  </a:cubicBezTo>
                  <a:cubicBezTo>
                    <a:pt x="4300540" y="20420687"/>
                    <a:pt x="4269847" y="20543605"/>
                    <a:pt x="4177772" y="20574335"/>
                  </a:cubicBezTo>
                  <a:cubicBezTo>
                    <a:pt x="4116389" y="20574335"/>
                    <a:pt x="4024314" y="20512876"/>
                    <a:pt x="3962932" y="20420687"/>
                  </a:cubicBezTo>
                  <a:cubicBezTo>
                    <a:pt x="3932241" y="20328499"/>
                    <a:pt x="3962932" y="20205581"/>
                    <a:pt x="4055007" y="20174851"/>
                  </a:cubicBezTo>
                  <a:cubicBezTo>
                    <a:pt x="4062680" y="20171010"/>
                    <a:pt x="4070833" y="20169089"/>
                    <a:pt x="4079343" y="20168850"/>
                  </a:cubicBezTo>
                  <a:close/>
                  <a:moveTo>
                    <a:pt x="23193536" y="19867897"/>
                  </a:moveTo>
                  <a:cubicBezTo>
                    <a:pt x="23254813" y="19898589"/>
                    <a:pt x="23285452" y="19990664"/>
                    <a:pt x="23254813" y="20082739"/>
                  </a:cubicBezTo>
                  <a:cubicBezTo>
                    <a:pt x="23193536" y="20174814"/>
                    <a:pt x="23132258" y="20236197"/>
                    <a:pt x="23070981" y="20236197"/>
                  </a:cubicBezTo>
                  <a:cubicBezTo>
                    <a:pt x="23009703" y="20205505"/>
                    <a:pt x="22979064" y="20113430"/>
                    <a:pt x="23040342" y="20021355"/>
                  </a:cubicBezTo>
                  <a:cubicBezTo>
                    <a:pt x="23070981" y="19929280"/>
                    <a:pt x="23132258" y="19867897"/>
                    <a:pt x="23193536" y="19867897"/>
                  </a:cubicBezTo>
                  <a:close/>
                  <a:moveTo>
                    <a:pt x="8908258" y="19745659"/>
                  </a:moveTo>
                  <a:cubicBezTo>
                    <a:pt x="9027058" y="19745659"/>
                    <a:pt x="9123365" y="19841966"/>
                    <a:pt x="9123365" y="19960766"/>
                  </a:cubicBezTo>
                  <a:cubicBezTo>
                    <a:pt x="9123365" y="20079566"/>
                    <a:pt x="9027058" y="20175873"/>
                    <a:pt x="8908258" y="20175873"/>
                  </a:cubicBezTo>
                  <a:cubicBezTo>
                    <a:pt x="8789459" y="20175873"/>
                    <a:pt x="8693151" y="20079566"/>
                    <a:pt x="8693151" y="19960766"/>
                  </a:cubicBezTo>
                  <a:cubicBezTo>
                    <a:pt x="8693151" y="19841966"/>
                    <a:pt x="8789459" y="19745659"/>
                    <a:pt x="8908258" y="19745659"/>
                  </a:cubicBezTo>
                  <a:close/>
                  <a:moveTo>
                    <a:pt x="2994722" y="19733158"/>
                  </a:moveTo>
                  <a:cubicBezTo>
                    <a:pt x="3040858" y="19733158"/>
                    <a:pt x="3086996" y="19767805"/>
                    <a:pt x="3133132" y="19837099"/>
                  </a:cubicBezTo>
                  <a:cubicBezTo>
                    <a:pt x="3163890" y="19898694"/>
                    <a:pt x="3163890" y="19991087"/>
                    <a:pt x="3133132" y="20021884"/>
                  </a:cubicBezTo>
                  <a:cubicBezTo>
                    <a:pt x="3102373" y="20021884"/>
                    <a:pt x="3010100" y="19991087"/>
                    <a:pt x="2979343" y="19929491"/>
                  </a:cubicBezTo>
                  <a:cubicBezTo>
                    <a:pt x="2917826" y="19867897"/>
                    <a:pt x="2917826" y="19775504"/>
                    <a:pt x="2948584" y="19744707"/>
                  </a:cubicBezTo>
                  <a:cubicBezTo>
                    <a:pt x="2963963" y="19737008"/>
                    <a:pt x="2979343" y="19733158"/>
                    <a:pt x="2994722" y="19733158"/>
                  </a:cubicBezTo>
                  <a:close/>
                  <a:moveTo>
                    <a:pt x="12610310" y="19651997"/>
                  </a:moveTo>
                  <a:cubicBezTo>
                    <a:pt x="12720342" y="19651997"/>
                    <a:pt x="12809544" y="19741551"/>
                    <a:pt x="12809544" y="19852022"/>
                  </a:cubicBezTo>
                  <a:cubicBezTo>
                    <a:pt x="12809544" y="19962493"/>
                    <a:pt x="12720342" y="20052047"/>
                    <a:pt x="12610310" y="20052047"/>
                  </a:cubicBezTo>
                  <a:cubicBezTo>
                    <a:pt x="12500276" y="20052047"/>
                    <a:pt x="12411078" y="19962493"/>
                    <a:pt x="12411078" y="19852022"/>
                  </a:cubicBezTo>
                  <a:cubicBezTo>
                    <a:pt x="12411078" y="19741551"/>
                    <a:pt x="12500276" y="19651997"/>
                    <a:pt x="12610310" y="19651997"/>
                  </a:cubicBezTo>
                  <a:close/>
                  <a:moveTo>
                    <a:pt x="19323052" y="19621834"/>
                  </a:moveTo>
                  <a:cubicBezTo>
                    <a:pt x="19408097" y="19621834"/>
                    <a:pt x="19477040" y="19697529"/>
                    <a:pt x="19477040" y="19790903"/>
                  </a:cubicBezTo>
                  <a:cubicBezTo>
                    <a:pt x="19477040" y="19884277"/>
                    <a:pt x="19408097" y="19959972"/>
                    <a:pt x="19323052" y="19959972"/>
                  </a:cubicBezTo>
                  <a:cubicBezTo>
                    <a:pt x="19238007" y="19959972"/>
                    <a:pt x="19169064" y="19884277"/>
                    <a:pt x="19169064" y="19790903"/>
                  </a:cubicBezTo>
                  <a:cubicBezTo>
                    <a:pt x="19169064" y="19697529"/>
                    <a:pt x="19238007" y="19621834"/>
                    <a:pt x="19323052" y="19621834"/>
                  </a:cubicBezTo>
                  <a:close/>
                  <a:moveTo>
                    <a:pt x="20551777" y="19559922"/>
                  </a:moveTo>
                  <a:cubicBezTo>
                    <a:pt x="20653479" y="19559922"/>
                    <a:pt x="20735925" y="19656229"/>
                    <a:pt x="20735925" y="19775029"/>
                  </a:cubicBezTo>
                  <a:cubicBezTo>
                    <a:pt x="20735925" y="19893829"/>
                    <a:pt x="20653479" y="19990136"/>
                    <a:pt x="20551777" y="19990136"/>
                  </a:cubicBezTo>
                  <a:cubicBezTo>
                    <a:pt x="20450073" y="19990136"/>
                    <a:pt x="20367627" y="19893829"/>
                    <a:pt x="20367627" y="19775029"/>
                  </a:cubicBezTo>
                  <a:cubicBezTo>
                    <a:pt x="20367627" y="19656229"/>
                    <a:pt x="20450073" y="19559922"/>
                    <a:pt x="20551777" y="19559922"/>
                  </a:cubicBezTo>
                  <a:close/>
                  <a:moveTo>
                    <a:pt x="14990764" y="19559922"/>
                  </a:moveTo>
                  <a:cubicBezTo>
                    <a:pt x="15092467" y="19559922"/>
                    <a:pt x="15174914" y="19656229"/>
                    <a:pt x="15174914" y="19775029"/>
                  </a:cubicBezTo>
                  <a:cubicBezTo>
                    <a:pt x="15174914" y="19893829"/>
                    <a:pt x="15092467" y="19990136"/>
                    <a:pt x="14990764" y="19990136"/>
                  </a:cubicBezTo>
                  <a:cubicBezTo>
                    <a:pt x="14889061" y="19990136"/>
                    <a:pt x="14806614" y="19893829"/>
                    <a:pt x="14806614" y="19775029"/>
                  </a:cubicBezTo>
                  <a:cubicBezTo>
                    <a:pt x="14806614" y="19656229"/>
                    <a:pt x="14889061" y="19559922"/>
                    <a:pt x="14990764" y="19559922"/>
                  </a:cubicBezTo>
                  <a:close/>
                  <a:moveTo>
                    <a:pt x="24643297" y="19430929"/>
                  </a:moveTo>
                  <a:cubicBezTo>
                    <a:pt x="24651809" y="19432009"/>
                    <a:pt x="24659962" y="19434410"/>
                    <a:pt x="24667635" y="19438251"/>
                  </a:cubicBezTo>
                  <a:cubicBezTo>
                    <a:pt x="24759710" y="19468981"/>
                    <a:pt x="24790401" y="19591899"/>
                    <a:pt x="24729018" y="19684087"/>
                  </a:cubicBezTo>
                  <a:cubicBezTo>
                    <a:pt x="24698326" y="19776276"/>
                    <a:pt x="24606251" y="19837735"/>
                    <a:pt x="24514176" y="19807005"/>
                  </a:cubicBezTo>
                  <a:cubicBezTo>
                    <a:pt x="24452793" y="19776276"/>
                    <a:pt x="24422101" y="19684087"/>
                    <a:pt x="24452793" y="19561169"/>
                  </a:cubicBezTo>
                  <a:cubicBezTo>
                    <a:pt x="24506503" y="19480504"/>
                    <a:pt x="24583712" y="19423367"/>
                    <a:pt x="24643297" y="19430929"/>
                  </a:cubicBezTo>
                  <a:close/>
                  <a:moveTo>
                    <a:pt x="6618378" y="19308480"/>
                  </a:moveTo>
                  <a:cubicBezTo>
                    <a:pt x="6718667" y="19306796"/>
                    <a:pt x="6792518" y="19387639"/>
                    <a:pt x="6819372" y="19468482"/>
                  </a:cubicBezTo>
                  <a:cubicBezTo>
                    <a:pt x="6850065" y="19591672"/>
                    <a:pt x="6757990" y="19684065"/>
                    <a:pt x="6665915" y="19714862"/>
                  </a:cubicBezTo>
                  <a:cubicBezTo>
                    <a:pt x="6543147" y="19745660"/>
                    <a:pt x="6451072" y="19653267"/>
                    <a:pt x="6420382" y="19560875"/>
                  </a:cubicBezTo>
                  <a:cubicBezTo>
                    <a:pt x="6389689" y="19437685"/>
                    <a:pt x="6481764" y="19345292"/>
                    <a:pt x="6573840" y="19314495"/>
                  </a:cubicBezTo>
                  <a:cubicBezTo>
                    <a:pt x="6589186" y="19310645"/>
                    <a:pt x="6604052" y="19308720"/>
                    <a:pt x="6618378" y="19308480"/>
                  </a:cubicBezTo>
                  <a:close/>
                  <a:moveTo>
                    <a:pt x="17572039" y="19221784"/>
                  </a:moveTo>
                  <a:cubicBezTo>
                    <a:pt x="17673742" y="19221784"/>
                    <a:pt x="17756189" y="19311338"/>
                    <a:pt x="17756189" y="19421809"/>
                  </a:cubicBezTo>
                  <a:cubicBezTo>
                    <a:pt x="17756189" y="19532280"/>
                    <a:pt x="17673742" y="19621834"/>
                    <a:pt x="17572039" y="19621834"/>
                  </a:cubicBezTo>
                  <a:cubicBezTo>
                    <a:pt x="17470336" y="19621834"/>
                    <a:pt x="17387890" y="19532280"/>
                    <a:pt x="17387890" y="19421809"/>
                  </a:cubicBezTo>
                  <a:cubicBezTo>
                    <a:pt x="17387890" y="19311338"/>
                    <a:pt x="17470336" y="19221784"/>
                    <a:pt x="17572039" y="19221784"/>
                  </a:cubicBezTo>
                  <a:close/>
                  <a:moveTo>
                    <a:pt x="4458823" y="19061042"/>
                  </a:moveTo>
                  <a:cubicBezTo>
                    <a:pt x="4544311" y="19053479"/>
                    <a:pt x="4641532" y="19110617"/>
                    <a:pt x="4668351" y="19191282"/>
                  </a:cubicBezTo>
                  <a:cubicBezTo>
                    <a:pt x="4699002" y="19314200"/>
                    <a:pt x="4637701" y="19406388"/>
                    <a:pt x="4545747" y="19437117"/>
                  </a:cubicBezTo>
                  <a:cubicBezTo>
                    <a:pt x="4484445" y="19467847"/>
                    <a:pt x="4361841" y="19406388"/>
                    <a:pt x="4331190" y="19314200"/>
                  </a:cubicBezTo>
                  <a:cubicBezTo>
                    <a:pt x="4300540" y="19191282"/>
                    <a:pt x="4361841" y="19099093"/>
                    <a:pt x="4423143" y="19068364"/>
                  </a:cubicBezTo>
                  <a:cubicBezTo>
                    <a:pt x="4434638" y="19064522"/>
                    <a:pt x="4446611" y="19062122"/>
                    <a:pt x="4458823" y="19061042"/>
                  </a:cubicBezTo>
                  <a:close/>
                  <a:moveTo>
                    <a:pt x="16219502" y="18977309"/>
                  </a:moveTo>
                  <a:cubicBezTo>
                    <a:pt x="16321204" y="18977309"/>
                    <a:pt x="16403651" y="19066508"/>
                    <a:pt x="16403651" y="19176541"/>
                  </a:cubicBezTo>
                  <a:cubicBezTo>
                    <a:pt x="16403651" y="19286574"/>
                    <a:pt x="16321204" y="19375773"/>
                    <a:pt x="16219502" y="19375773"/>
                  </a:cubicBezTo>
                  <a:cubicBezTo>
                    <a:pt x="16117800" y="19375773"/>
                    <a:pt x="16035355" y="19286574"/>
                    <a:pt x="16035355" y="19176541"/>
                  </a:cubicBezTo>
                  <a:cubicBezTo>
                    <a:pt x="16035355" y="19066508"/>
                    <a:pt x="16117800" y="18977309"/>
                    <a:pt x="16219502" y="18977309"/>
                  </a:cubicBezTo>
                  <a:close/>
                  <a:moveTo>
                    <a:pt x="12441249" y="18515347"/>
                  </a:moveTo>
                  <a:cubicBezTo>
                    <a:pt x="12526292" y="18515347"/>
                    <a:pt x="12595238" y="18577182"/>
                    <a:pt x="12595238" y="18653460"/>
                  </a:cubicBezTo>
                  <a:cubicBezTo>
                    <a:pt x="12595238" y="18729738"/>
                    <a:pt x="12526292" y="18791573"/>
                    <a:pt x="12441249" y="18791573"/>
                  </a:cubicBezTo>
                  <a:cubicBezTo>
                    <a:pt x="12356196" y="18791573"/>
                    <a:pt x="12287262" y="18729738"/>
                    <a:pt x="12287262" y="18653460"/>
                  </a:cubicBezTo>
                  <a:cubicBezTo>
                    <a:pt x="12287262" y="18577182"/>
                    <a:pt x="12356196" y="18515347"/>
                    <a:pt x="12441249" y="18515347"/>
                  </a:cubicBezTo>
                  <a:close/>
                  <a:moveTo>
                    <a:pt x="5779303" y="18508622"/>
                  </a:moveTo>
                  <a:cubicBezTo>
                    <a:pt x="5864904" y="18501489"/>
                    <a:pt x="5962255" y="18561914"/>
                    <a:pt x="5989109" y="18669334"/>
                  </a:cubicBezTo>
                  <a:cubicBezTo>
                    <a:pt x="6019801" y="18761409"/>
                    <a:pt x="5958418" y="18884176"/>
                    <a:pt x="5835652" y="18914868"/>
                  </a:cubicBezTo>
                  <a:cubicBezTo>
                    <a:pt x="5743577" y="18945559"/>
                    <a:pt x="5620809" y="18884176"/>
                    <a:pt x="5590118" y="18761409"/>
                  </a:cubicBezTo>
                  <a:cubicBezTo>
                    <a:pt x="5559427" y="18669334"/>
                    <a:pt x="5620809" y="18546568"/>
                    <a:pt x="5743577" y="18515876"/>
                  </a:cubicBezTo>
                  <a:cubicBezTo>
                    <a:pt x="5755087" y="18512039"/>
                    <a:pt x="5767076" y="18509642"/>
                    <a:pt x="5779303" y="18508622"/>
                  </a:cubicBezTo>
                  <a:close/>
                  <a:moveTo>
                    <a:pt x="22179830" y="18485184"/>
                  </a:moveTo>
                  <a:cubicBezTo>
                    <a:pt x="22241310" y="18515876"/>
                    <a:pt x="22302789" y="18607951"/>
                    <a:pt x="22272050" y="18730718"/>
                  </a:cubicBezTo>
                  <a:cubicBezTo>
                    <a:pt x="22241310" y="18853484"/>
                    <a:pt x="22149091" y="18945559"/>
                    <a:pt x="22087610" y="18914868"/>
                  </a:cubicBezTo>
                  <a:cubicBezTo>
                    <a:pt x="21995391" y="18914868"/>
                    <a:pt x="21964651" y="18792101"/>
                    <a:pt x="21964651" y="18669334"/>
                  </a:cubicBezTo>
                  <a:cubicBezTo>
                    <a:pt x="21995391" y="18546568"/>
                    <a:pt x="22087610" y="18485184"/>
                    <a:pt x="22179830" y="18485184"/>
                  </a:cubicBezTo>
                  <a:close/>
                  <a:moveTo>
                    <a:pt x="3351705" y="18476953"/>
                  </a:moveTo>
                  <a:cubicBezTo>
                    <a:pt x="3432063" y="18469796"/>
                    <a:pt x="3509477" y="18530428"/>
                    <a:pt x="3563330" y="18638219"/>
                  </a:cubicBezTo>
                  <a:cubicBezTo>
                    <a:pt x="3594102" y="18730612"/>
                    <a:pt x="3563330" y="18853802"/>
                    <a:pt x="3471010" y="18884600"/>
                  </a:cubicBezTo>
                  <a:cubicBezTo>
                    <a:pt x="3378689" y="18915397"/>
                    <a:pt x="3255599" y="18853802"/>
                    <a:pt x="3224824" y="18730612"/>
                  </a:cubicBezTo>
                  <a:cubicBezTo>
                    <a:pt x="3194052" y="18638219"/>
                    <a:pt x="3224824" y="18515029"/>
                    <a:pt x="3317143" y="18484232"/>
                  </a:cubicBezTo>
                  <a:cubicBezTo>
                    <a:pt x="3328684" y="18480382"/>
                    <a:pt x="3340223" y="18477976"/>
                    <a:pt x="3351705" y="18476953"/>
                  </a:cubicBezTo>
                  <a:close/>
                  <a:moveTo>
                    <a:pt x="14822489" y="18393109"/>
                  </a:moveTo>
                  <a:cubicBezTo>
                    <a:pt x="14949617" y="18393109"/>
                    <a:pt x="15052677" y="18502920"/>
                    <a:pt x="15052677" y="18638378"/>
                  </a:cubicBezTo>
                  <a:cubicBezTo>
                    <a:pt x="15052677" y="18773836"/>
                    <a:pt x="14949617" y="18883647"/>
                    <a:pt x="14822489" y="18883647"/>
                  </a:cubicBezTo>
                  <a:cubicBezTo>
                    <a:pt x="14695360" y="18883647"/>
                    <a:pt x="14592301" y="18773836"/>
                    <a:pt x="14592301" y="18638378"/>
                  </a:cubicBezTo>
                  <a:cubicBezTo>
                    <a:pt x="14592301" y="18502920"/>
                    <a:pt x="14695360" y="18393109"/>
                    <a:pt x="14822489" y="18393109"/>
                  </a:cubicBezTo>
                  <a:close/>
                  <a:moveTo>
                    <a:pt x="9845680" y="18331197"/>
                  </a:moveTo>
                  <a:cubicBezTo>
                    <a:pt x="9972808" y="18331197"/>
                    <a:pt x="10075868" y="18441363"/>
                    <a:pt x="10075868" y="18577260"/>
                  </a:cubicBezTo>
                  <a:cubicBezTo>
                    <a:pt x="10075868" y="18713157"/>
                    <a:pt x="9972808" y="18823323"/>
                    <a:pt x="9845680" y="18823323"/>
                  </a:cubicBezTo>
                  <a:cubicBezTo>
                    <a:pt x="9718549" y="18823323"/>
                    <a:pt x="9615489" y="18713157"/>
                    <a:pt x="9615489" y="18577260"/>
                  </a:cubicBezTo>
                  <a:cubicBezTo>
                    <a:pt x="9615489" y="18441363"/>
                    <a:pt x="9718549" y="18331197"/>
                    <a:pt x="9845680" y="18331197"/>
                  </a:cubicBezTo>
                  <a:close/>
                  <a:moveTo>
                    <a:pt x="20828247" y="18239122"/>
                  </a:moveTo>
                  <a:cubicBezTo>
                    <a:pt x="20920199" y="18239122"/>
                    <a:pt x="21012152" y="18362014"/>
                    <a:pt x="20981502" y="18515628"/>
                  </a:cubicBezTo>
                  <a:cubicBezTo>
                    <a:pt x="20981502" y="18638519"/>
                    <a:pt x="20889548" y="18761410"/>
                    <a:pt x="20797595" y="18730687"/>
                  </a:cubicBezTo>
                  <a:cubicBezTo>
                    <a:pt x="20674991" y="18730687"/>
                    <a:pt x="20613689" y="18607796"/>
                    <a:pt x="20613689" y="18484905"/>
                  </a:cubicBezTo>
                  <a:cubicBezTo>
                    <a:pt x="20644341" y="18331291"/>
                    <a:pt x="20736293" y="18239122"/>
                    <a:pt x="20828247" y="18239122"/>
                  </a:cubicBezTo>
                  <a:close/>
                  <a:moveTo>
                    <a:pt x="18032414" y="18085134"/>
                  </a:moveTo>
                  <a:cubicBezTo>
                    <a:pt x="18117459" y="18085134"/>
                    <a:pt x="18186402" y="18160829"/>
                    <a:pt x="18186402" y="18254203"/>
                  </a:cubicBezTo>
                  <a:cubicBezTo>
                    <a:pt x="18186402" y="18347577"/>
                    <a:pt x="18117459" y="18423272"/>
                    <a:pt x="18032414" y="18423272"/>
                  </a:cubicBezTo>
                  <a:cubicBezTo>
                    <a:pt x="17947369" y="18423272"/>
                    <a:pt x="17878426" y="18347577"/>
                    <a:pt x="17878426" y="18254203"/>
                  </a:cubicBezTo>
                  <a:cubicBezTo>
                    <a:pt x="17878426" y="18160829"/>
                    <a:pt x="17947369" y="18085134"/>
                    <a:pt x="18032414" y="18085134"/>
                  </a:cubicBezTo>
                  <a:close/>
                  <a:moveTo>
                    <a:pt x="13546938" y="18023222"/>
                  </a:moveTo>
                  <a:cubicBezTo>
                    <a:pt x="13665745" y="18023222"/>
                    <a:pt x="13762052" y="18112776"/>
                    <a:pt x="13762052" y="18223247"/>
                  </a:cubicBezTo>
                  <a:cubicBezTo>
                    <a:pt x="13762052" y="18333718"/>
                    <a:pt x="13665745" y="18423272"/>
                    <a:pt x="13546938" y="18423272"/>
                  </a:cubicBezTo>
                  <a:cubicBezTo>
                    <a:pt x="13428134" y="18423272"/>
                    <a:pt x="13331827" y="18333718"/>
                    <a:pt x="13331827" y="18223247"/>
                  </a:cubicBezTo>
                  <a:cubicBezTo>
                    <a:pt x="13331827" y="18112776"/>
                    <a:pt x="13428134" y="18023222"/>
                    <a:pt x="13546938" y="18023222"/>
                  </a:cubicBezTo>
                  <a:close/>
                  <a:moveTo>
                    <a:pt x="23506647" y="17833692"/>
                  </a:moveTo>
                  <a:cubicBezTo>
                    <a:pt x="23515159" y="17833872"/>
                    <a:pt x="23523312" y="17835792"/>
                    <a:pt x="23530985" y="17839632"/>
                  </a:cubicBezTo>
                  <a:cubicBezTo>
                    <a:pt x="23623060" y="17870355"/>
                    <a:pt x="23653751" y="17993246"/>
                    <a:pt x="23623060" y="18116137"/>
                  </a:cubicBezTo>
                  <a:cubicBezTo>
                    <a:pt x="23592368" y="18239029"/>
                    <a:pt x="23500293" y="18331197"/>
                    <a:pt x="23408218" y="18300474"/>
                  </a:cubicBezTo>
                  <a:cubicBezTo>
                    <a:pt x="23346835" y="18269752"/>
                    <a:pt x="23285451" y="18146860"/>
                    <a:pt x="23316143" y="18023969"/>
                  </a:cubicBezTo>
                  <a:cubicBezTo>
                    <a:pt x="23369853" y="17916439"/>
                    <a:pt x="23447062" y="17832431"/>
                    <a:pt x="23506647" y="17833692"/>
                  </a:cubicBezTo>
                  <a:close/>
                  <a:moveTo>
                    <a:pt x="11089484" y="17532684"/>
                  </a:moveTo>
                  <a:cubicBezTo>
                    <a:pt x="11208292" y="17532684"/>
                    <a:pt x="11304597" y="17621883"/>
                    <a:pt x="11304597" y="17731916"/>
                  </a:cubicBezTo>
                  <a:cubicBezTo>
                    <a:pt x="11304597" y="17841949"/>
                    <a:pt x="11208292" y="17931148"/>
                    <a:pt x="11089484" y="17931148"/>
                  </a:cubicBezTo>
                  <a:cubicBezTo>
                    <a:pt x="10970694" y="17931148"/>
                    <a:pt x="10874387" y="17841949"/>
                    <a:pt x="10874387" y="17731916"/>
                  </a:cubicBezTo>
                  <a:cubicBezTo>
                    <a:pt x="10874387" y="17621883"/>
                    <a:pt x="10970694" y="17532684"/>
                    <a:pt x="11089484" y="17532684"/>
                  </a:cubicBezTo>
                  <a:close/>
                  <a:moveTo>
                    <a:pt x="7925598" y="17500934"/>
                  </a:moveTo>
                  <a:cubicBezTo>
                    <a:pt x="8044397" y="17500934"/>
                    <a:pt x="8140703" y="17611100"/>
                    <a:pt x="8140703" y="17746997"/>
                  </a:cubicBezTo>
                  <a:cubicBezTo>
                    <a:pt x="8140703" y="17882894"/>
                    <a:pt x="8044397" y="17993060"/>
                    <a:pt x="7925598" y="17993060"/>
                  </a:cubicBezTo>
                  <a:cubicBezTo>
                    <a:pt x="7806796" y="17993060"/>
                    <a:pt x="7710489" y="17882894"/>
                    <a:pt x="7710489" y="17746997"/>
                  </a:cubicBezTo>
                  <a:cubicBezTo>
                    <a:pt x="7710489" y="17611100"/>
                    <a:pt x="7806796" y="17500934"/>
                    <a:pt x="7925598" y="17500934"/>
                  </a:cubicBezTo>
                  <a:close/>
                  <a:moveTo>
                    <a:pt x="25841860" y="17462429"/>
                  </a:moveTo>
                  <a:cubicBezTo>
                    <a:pt x="25850372" y="17463510"/>
                    <a:pt x="25858524" y="17465910"/>
                    <a:pt x="25866198" y="17469752"/>
                  </a:cubicBezTo>
                  <a:cubicBezTo>
                    <a:pt x="25958272" y="17469752"/>
                    <a:pt x="25988964" y="17592670"/>
                    <a:pt x="25958272" y="17684858"/>
                  </a:cubicBezTo>
                  <a:cubicBezTo>
                    <a:pt x="25896889" y="17807776"/>
                    <a:pt x="25804814" y="17869235"/>
                    <a:pt x="25743430" y="17838506"/>
                  </a:cubicBezTo>
                  <a:cubicBezTo>
                    <a:pt x="25651356" y="17807776"/>
                    <a:pt x="25620664" y="17684858"/>
                    <a:pt x="25651356" y="17592670"/>
                  </a:cubicBezTo>
                  <a:cubicBezTo>
                    <a:pt x="25705066" y="17512005"/>
                    <a:pt x="25782274" y="17454867"/>
                    <a:pt x="25841860" y="17462429"/>
                  </a:cubicBezTo>
                  <a:close/>
                  <a:moveTo>
                    <a:pt x="16619539" y="17316784"/>
                  </a:moveTo>
                  <a:cubicBezTo>
                    <a:pt x="16704584" y="17316784"/>
                    <a:pt x="16773527" y="17392479"/>
                    <a:pt x="16773527" y="17485853"/>
                  </a:cubicBezTo>
                  <a:cubicBezTo>
                    <a:pt x="16773527" y="17579227"/>
                    <a:pt x="16704584" y="17654922"/>
                    <a:pt x="16619539" y="17654922"/>
                  </a:cubicBezTo>
                  <a:cubicBezTo>
                    <a:pt x="16534494" y="17654922"/>
                    <a:pt x="16465551" y="17579227"/>
                    <a:pt x="16465551" y="17485853"/>
                  </a:cubicBezTo>
                  <a:cubicBezTo>
                    <a:pt x="16465551" y="17392479"/>
                    <a:pt x="16534494" y="17316784"/>
                    <a:pt x="16619539" y="17316784"/>
                  </a:cubicBezTo>
                  <a:close/>
                  <a:moveTo>
                    <a:pt x="2046711" y="17120598"/>
                  </a:moveTo>
                  <a:cubicBezTo>
                    <a:pt x="2099849" y="17122041"/>
                    <a:pt x="2157296" y="17162430"/>
                    <a:pt x="2180275" y="17254750"/>
                  </a:cubicBezTo>
                  <a:cubicBezTo>
                    <a:pt x="2241553" y="17347069"/>
                    <a:pt x="2241553" y="17439388"/>
                    <a:pt x="2149637" y="17470161"/>
                  </a:cubicBezTo>
                  <a:cubicBezTo>
                    <a:pt x="2088358" y="17500934"/>
                    <a:pt x="2027080" y="17439388"/>
                    <a:pt x="1965804" y="17347069"/>
                  </a:cubicBezTo>
                  <a:cubicBezTo>
                    <a:pt x="1935165" y="17254750"/>
                    <a:pt x="1935165" y="17162430"/>
                    <a:pt x="1996442" y="17131657"/>
                  </a:cubicBezTo>
                  <a:cubicBezTo>
                    <a:pt x="2011762" y="17123964"/>
                    <a:pt x="2028998" y="17120117"/>
                    <a:pt x="2046711" y="17120598"/>
                  </a:cubicBezTo>
                  <a:close/>
                  <a:moveTo>
                    <a:pt x="14868527" y="16948484"/>
                  </a:moveTo>
                  <a:cubicBezTo>
                    <a:pt x="14953572" y="16948484"/>
                    <a:pt x="15022515" y="17030931"/>
                    <a:pt x="15022515" y="17132634"/>
                  </a:cubicBezTo>
                  <a:cubicBezTo>
                    <a:pt x="15022515" y="17234337"/>
                    <a:pt x="14953572" y="17316784"/>
                    <a:pt x="14868527" y="17316784"/>
                  </a:cubicBezTo>
                  <a:cubicBezTo>
                    <a:pt x="14783482" y="17316784"/>
                    <a:pt x="14714539" y="17234337"/>
                    <a:pt x="14714539" y="17132634"/>
                  </a:cubicBezTo>
                  <a:cubicBezTo>
                    <a:pt x="14714539" y="17030931"/>
                    <a:pt x="14783482" y="16948484"/>
                    <a:pt x="14868527" y="16948484"/>
                  </a:cubicBezTo>
                  <a:close/>
                  <a:moveTo>
                    <a:pt x="20121686" y="16610348"/>
                  </a:moveTo>
                  <a:cubicBezTo>
                    <a:pt x="20214005" y="16610348"/>
                    <a:pt x="20275551" y="16764085"/>
                    <a:pt x="20275551" y="16917821"/>
                  </a:cubicBezTo>
                  <a:cubicBezTo>
                    <a:pt x="20275551" y="17071559"/>
                    <a:pt x="20183232" y="17194547"/>
                    <a:pt x="20060139" y="17194547"/>
                  </a:cubicBezTo>
                  <a:cubicBezTo>
                    <a:pt x="19967821" y="17194547"/>
                    <a:pt x="19875501" y="17040811"/>
                    <a:pt x="19906274" y="16887075"/>
                  </a:cubicBezTo>
                  <a:cubicBezTo>
                    <a:pt x="19906274" y="16733338"/>
                    <a:pt x="19998593" y="16610348"/>
                    <a:pt x="20121686" y="16610348"/>
                  </a:cubicBezTo>
                  <a:close/>
                  <a:moveTo>
                    <a:pt x="22258536" y="16452358"/>
                  </a:moveTo>
                  <a:cubicBezTo>
                    <a:pt x="22272880" y="16451637"/>
                    <a:pt x="22287765" y="16453079"/>
                    <a:pt x="22303130" y="16456917"/>
                  </a:cubicBezTo>
                  <a:cubicBezTo>
                    <a:pt x="22395318" y="16456917"/>
                    <a:pt x="22456777" y="16610508"/>
                    <a:pt x="22426048" y="16764099"/>
                  </a:cubicBezTo>
                  <a:cubicBezTo>
                    <a:pt x="22395318" y="16917690"/>
                    <a:pt x="22303130" y="17040563"/>
                    <a:pt x="22180212" y="17009845"/>
                  </a:cubicBezTo>
                  <a:cubicBezTo>
                    <a:pt x="22088023" y="17009845"/>
                    <a:pt x="22026564" y="16856253"/>
                    <a:pt x="22057293" y="16702663"/>
                  </a:cubicBezTo>
                  <a:cubicBezTo>
                    <a:pt x="22084182" y="16568270"/>
                    <a:pt x="22158125" y="16457398"/>
                    <a:pt x="22258536" y="16452358"/>
                  </a:cubicBezTo>
                  <a:close/>
                  <a:moveTo>
                    <a:pt x="5166000" y="16325861"/>
                  </a:moveTo>
                  <a:cubicBezTo>
                    <a:pt x="5251602" y="16318712"/>
                    <a:pt x="5348953" y="16379267"/>
                    <a:pt x="5375809" y="16486919"/>
                  </a:cubicBezTo>
                  <a:cubicBezTo>
                    <a:pt x="5437190" y="16609950"/>
                    <a:pt x="5375809" y="16732982"/>
                    <a:pt x="5253041" y="16763739"/>
                  </a:cubicBezTo>
                  <a:cubicBezTo>
                    <a:pt x="5160964" y="16794497"/>
                    <a:pt x="5038198" y="16702224"/>
                    <a:pt x="5007507" y="16609950"/>
                  </a:cubicBezTo>
                  <a:cubicBezTo>
                    <a:pt x="4976816" y="16486919"/>
                    <a:pt x="5007507" y="16363888"/>
                    <a:pt x="5130273" y="16333130"/>
                  </a:cubicBezTo>
                  <a:cubicBezTo>
                    <a:pt x="5141783" y="16329285"/>
                    <a:pt x="5153772" y="16326882"/>
                    <a:pt x="5166000" y="16325861"/>
                  </a:cubicBezTo>
                  <a:close/>
                  <a:moveTo>
                    <a:pt x="27162847" y="16295588"/>
                  </a:moveTo>
                  <a:cubicBezTo>
                    <a:pt x="27171329" y="16296666"/>
                    <a:pt x="27179510" y="16299064"/>
                    <a:pt x="27187209" y="16302901"/>
                  </a:cubicBezTo>
                  <a:cubicBezTo>
                    <a:pt x="27248803" y="16333593"/>
                    <a:pt x="27279601" y="16425668"/>
                    <a:pt x="27248803" y="16517743"/>
                  </a:cubicBezTo>
                  <a:cubicBezTo>
                    <a:pt x="27218006" y="16609818"/>
                    <a:pt x="27156411" y="16640509"/>
                    <a:pt x="27064019" y="16640509"/>
                  </a:cubicBezTo>
                  <a:cubicBezTo>
                    <a:pt x="27002423" y="16609818"/>
                    <a:pt x="26971626" y="16517743"/>
                    <a:pt x="27002423" y="16425668"/>
                  </a:cubicBezTo>
                  <a:cubicBezTo>
                    <a:pt x="27029371" y="16345102"/>
                    <a:pt x="27103477" y="16288035"/>
                    <a:pt x="27162847" y="16295588"/>
                  </a:cubicBezTo>
                  <a:close/>
                  <a:moveTo>
                    <a:pt x="21166262" y="16056311"/>
                  </a:moveTo>
                  <a:cubicBezTo>
                    <a:pt x="21258580" y="16056311"/>
                    <a:pt x="21320126" y="16210048"/>
                    <a:pt x="21320126" y="16363786"/>
                  </a:cubicBezTo>
                  <a:cubicBezTo>
                    <a:pt x="21289353" y="16517522"/>
                    <a:pt x="21197034" y="16640510"/>
                    <a:pt x="21073942" y="16640510"/>
                  </a:cubicBezTo>
                  <a:cubicBezTo>
                    <a:pt x="20981623" y="16609763"/>
                    <a:pt x="20920076" y="16486774"/>
                    <a:pt x="20920076" y="16333038"/>
                  </a:cubicBezTo>
                  <a:cubicBezTo>
                    <a:pt x="20950849" y="16179301"/>
                    <a:pt x="21043169" y="16056311"/>
                    <a:pt x="21166262" y="16056311"/>
                  </a:cubicBezTo>
                  <a:close/>
                  <a:moveTo>
                    <a:pt x="3527018" y="15987753"/>
                  </a:moveTo>
                  <a:cubicBezTo>
                    <a:pt x="3592652" y="15980596"/>
                    <a:pt x="3693627" y="16041228"/>
                    <a:pt x="3747478" y="16149019"/>
                  </a:cubicBezTo>
                  <a:cubicBezTo>
                    <a:pt x="3778252" y="16241412"/>
                    <a:pt x="3747478" y="16364602"/>
                    <a:pt x="3655159" y="16395400"/>
                  </a:cubicBezTo>
                  <a:cubicBezTo>
                    <a:pt x="3593613" y="16426197"/>
                    <a:pt x="3470520" y="16364602"/>
                    <a:pt x="3439748" y="16272210"/>
                  </a:cubicBezTo>
                  <a:cubicBezTo>
                    <a:pt x="3378202" y="16149019"/>
                    <a:pt x="3408974" y="16025829"/>
                    <a:pt x="3501294" y="15995032"/>
                  </a:cubicBezTo>
                  <a:cubicBezTo>
                    <a:pt x="3508988" y="15991182"/>
                    <a:pt x="3517642" y="15988776"/>
                    <a:pt x="3527018" y="15987753"/>
                  </a:cubicBezTo>
                  <a:close/>
                  <a:moveTo>
                    <a:pt x="24914094" y="15749924"/>
                  </a:moveTo>
                  <a:cubicBezTo>
                    <a:pt x="25006566" y="15749924"/>
                    <a:pt x="25068214" y="15872842"/>
                    <a:pt x="25037390" y="15995760"/>
                  </a:cubicBezTo>
                  <a:cubicBezTo>
                    <a:pt x="25037390" y="16087948"/>
                    <a:pt x="24944918" y="16180137"/>
                    <a:pt x="24852446" y="16180137"/>
                  </a:cubicBezTo>
                  <a:cubicBezTo>
                    <a:pt x="24759974" y="16180137"/>
                    <a:pt x="24698326" y="16057220"/>
                    <a:pt x="24729150" y="15934301"/>
                  </a:cubicBezTo>
                  <a:cubicBezTo>
                    <a:pt x="24729150" y="15811384"/>
                    <a:pt x="24821622" y="15749924"/>
                    <a:pt x="24914094" y="15749924"/>
                  </a:cubicBezTo>
                  <a:close/>
                  <a:moveTo>
                    <a:pt x="13240559" y="15749922"/>
                  </a:moveTo>
                  <a:cubicBezTo>
                    <a:pt x="13359347" y="15749922"/>
                    <a:pt x="13455654" y="15852981"/>
                    <a:pt x="13455654" y="15980110"/>
                  </a:cubicBezTo>
                  <a:cubicBezTo>
                    <a:pt x="13455654" y="16107239"/>
                    <a:pt x="13359347" y="16210298"/>
                    <a:pt x="13240559" y="16210298"/>
                  </a:cubicBezTo>
                  <a:cubicBezTo>
                    <a:pt x="13121755" y="16210298"/>
                    <a:pt x="13025448" y="16107239"/>
                    <a:pt x="13025448" y="15980110"/>
                  </a:cubicBezTo>
                  <a:cubicBezTo>
                    <a:pt x="13025448" y="15852981"/>
                    <a:pt x="13121755" y="15749922"/>
                    <a:pt x="13240559" y="15749922"/>
                  </a:cubicBezTo>
                  <a:close/>
                  <a:moveTo>
                    <a:pt x="11074414" y="15688009"/>
                  </a:moveTo>
                  <a:cubicBezTo>
                    <a:pt x="11184873" y="15688009"/>
                    <a:pt x="11274439" y="15791068"/>
                    <a:pt x="11274439" y="15918197"/>
                  </a:cubicBezTo>
                  <a:cubicBezTo>
                    <a:pt x="11274439" y="16045326"/>
                    <a:pt x="11184873" y="16148385"/>
                    <a:pt x="11074414" y="16148385"/>
                  </a:cubicBezTo>
                  <a:cubicBezTo>
                    <a:pt x="10963940" y="16148385"/>
                    <a:pt x="10874389" y="16045326"/>
                    <a:pt x="10874389" y="15918197"/>
                  </a:cubicBezTo>
                  <a:cubicBezTo>
                    <a:pt x="10874389" y="15791068"/>
                    <a:pt x="10963940" y="15688009"/>
                    <a:pt x="11074414" y="15688009"/>
                  </a:cubicBezTo>
                  <a:close/>
                  <a:moveTo>
                    <a:pt x="7955957" y="15595934"/>
                  </a:moveTo>
                  <a:cubicBezTo>
                    <a:pt x="8078987" y="15595934"/>
                    <a:pt x="8171260" y="15688009"/>
                    <a:pt x="8202018" y="15841468"/>
                  </a:cubicBezTo>
                  <a:cubicBezTo>
                    <a:pt x="8232777" y="15994926"/>
                    <a:pt x="8140503" y="16117693"/>
                    <a:pt x="8017471" y="16117693"/>
                  </a:cubicBezTo>
                  <a:cubicBezTo>
                    <a:pt x="7863683" y="16148384"/>
                    <a:pt x="7771409" y="16025618"/>
                    <a:pt x="7740653" y="15902851"/>
                  </a:cubicBezTo>
                  <a:cubicBezTo>
                    <a:pt x="7740653" y="15749393"/>
                    <a:pt x="7802168" y="15626626"/>
                    <a:pt x="7955957" y="15595934"/>
                  </a:cubicBezTo>
                  <a:close/>
                  <a:moveTo>
                    <a:pt x="1252327" y="15465388"/>
                  </a:moveTo>
                  <a:cubicBezTo>
                    <a:pt x="1311391" y="15457814"/>
                    <a:pt x="1385115" y="15515033"/>
                    <a:pt x="1411925" y="15595813"/>
                  </a:cubicBezTo>
                  <a:cubicBezTo>
                    <a:pt x="1473202" y="15688132"/>
                    <a:pt x="1442563" y="15780451"/>
                    <a:pt x="1381285" y="15811224"/>
                  </a:cubicBezTo>
                  <a:cubicBezTo>
                    <a:pt x="1320007" y="15841997"/>
                    <a:pt x="1258731" y="15780451"/>
                    <a:pt x="1197453" y="15688132"/>
                  </a:cubicBezTo>
                  <a:cubicBezTo>
                    <a:pt x="1166815" y="15595813"/>
                    <a:pt x="1166815" y="15503493"/>
                    <a:pt x="1228091" y="15472720"/>
                  </a:cubicBezTo>
                  <a:cubicBezTo>
                    <a:pt x="1235751" y="15468874"/>
                    <a:pt x="1243889" y="15466469"/>
                    <a:pt x="1252327" y="15465388"/>
                  </a:cubicBezTo>
                  <a:close/>
                  <a:moveTo>
                    <a:pt x="18155445" y="15349872"/>
                  </a:moveTo>
                  <a:cubicBezTo>
                    <a:pt x="18290903" y="15349872"/>
                    <a:pt x="18400714" y="15466790"/>
                    <a:pt x="18400714" y="15611016"/>
                  </a:cubicBezTo>
                  <a:cubicBezTo>
                    <a:pt x="18400714" y="15755242"/>
                    <a:pt x="18290903" y="15872160"/>
                    <a:pt x="18155445" y="15872160"/>
                  </a:cubicBezTo>
                  <a:cubicBezTo>
                    <a:pt x="18019986" y="15872160"/>
                    <a:pt x="17910176" y="15755242"/>
                    <a:pt x="17910176" y="15611016"/>
                  </a:cubicBezTo>
                  <a:cubicBezTo>
                    <a:pt x="17910176" y="15466790"/>
                    <a:pt x="18019986" y="15349872"/>
                    <a:pt x="18155445" y="15349872"/>
                  </a:cubicBezTo>
                  <a:close/>
                  <a:moveTo>
                    <a:pt x="16557634" y="15195884"/>
                  </a:moveTo>
                  <a:cubicBezTo>
                    <a:pt x="16710188" y="15195884"/>
                    <a:pt x="16833858" y="15333414"/>
                    <a:pt x="16833858" y="15503066"/>
                  </a:cubicBezTo>
                  <a:cubicBezTo>
                    <a:pt x="16833858" y="15672718"/>
                    <a:pt x="16710188" y="15810248"/>
                    <a:pt x="16557634" y="15810248"/>
                  </a:cubicBezTo>
                  <a:cubicBezTo>
                    <a:pt x="16405078" y="15810248"/>
                    <a:pt x="16281409" y="15672718"/>
                    <a:pt x="16281409" y="15503066"/>
                  </a:cubicBezTo>
                  <a:cubicBezTo>
                    <a:pt x="16281409" y="15333414"/>
                    <a:pt x="16405078" y="15195884"/>
                    <a:pt x="16557634" y="15195884"/>
                  </a:cubicBezTo>
                  <a:close/>
                  <a:moveTo>
                    <a:pt x="2184910" y="14790423"/>
                  </a:moveTo>
                  <a:cubicBezTo>
                    <a:pt x="2270615" y="14788741"/>
                    <a:pt x="2368085" y="14869480"/>
                    <a:pt x="2394974" y="14950219"/>
                  </a:cubicBezTo>
                  <a:cubicBezTo>
                    <a:pt x="2425704" y="15073250"/>
                    <a:pt x="2364244" y="15196282"/>
                    <a:pt x="2272057" y="15227039"/>
                  </a:cubicBezTo>
                  <a:cubicBezTo>
                    <a:pt x="2179867" y="15257797"/>
                    <a:pt x="2056948" y="15196282"/>
                    <a:pt x="2026220" y="15073250"/>
                  </a:cubicBezTo>
                  <a:cubicBezTo>
                    <a:pt x="1995490" y="14950219"/>
                    <a:pt x="2056948" y="14827187"/>
                    <a:pt x="2149140" y="14796430"/>
                  </a:cubicBezTo>
                  <a:cubicBezTo>
                    <a:pt x="2160663" y="14792585"/>
                    <a:pt x="2172666" y="14790663"/>
                    <a:pt x="2184910" y="14790423"/>
                  </a:cubicBezTo>
                  <a:close/>
                  <a:moveTo>
                    <a:pt x="25903303" y="14452291"/>
                  </a:moveTo>
                  <a:cubicBezTo>
                    <a:pt x="25911755" y="14452471"/>
                    <a:pt x="25919908" y="14454389"/>
                    <a:pt x="25927580" y="14458226"/>
                  </a:cubicBezTo>
                  <a:cubicBezTo>
                    <a:pt x="26019656" y="14458226"/>
                    <a:pt x="26081039" y="14580992"/>
                    <a:pt x="26050348" y="14703759"/>
                  </a:cubicBezTo>
                  <a:cubicBezTo>
                    <a:pt x="26019656" y="14826526"/>
                    <a:pt x="25927580" y="14887909"/>
                    <a:pt x="25866198" y="14887909"/>
                  </a:cubicBezTo>
                  <a:cubicBezTo>
                    <a:pt x="25774122" y="14857217"/>
                    <a:pt x="25712739" y="14765142"/>
                    <a:pt x="25743430" y="14642376"/>
                  </a:cubicBezTo>
                  <a:cubicBezTo>
                    <a:pt x="25770286" y="14534955"/>
                    <a:pt x="25844138" y="14451032"/>
                    <a:pt x="25903303" y="14452291"/>
                  </a:cubicBezTo>
                  <a:close/>
                  <a:moveTo>
                    <a:pt x="22240876" y="14305300"/>
                  </a:moveTo>
                  <a:cubicBezTo>
                    <a:pt x="22363643" y="14305300"/>
                    <a:pt x="22425026" y="14427955"/>
                    <a:pt x="22425026" y="14581275"/>
                  </a:cubicBezTo>
                  <a:cubicBezTo>
                    <a:pt x="22425026" y="14765257"/>
                    <a:pt x="22332951" y="14887913"/>
                    <a:pt x="22240876" y="14887913"/>
                  </a:cubicBezTo>
                  <a:cubicBezTo>
                    <a:pt x="22118110" y="14887913"/>
                    <a:pt x="22056726" y="14734594"/>
                    <a:pt x="22056726" y="14581275"/>
                  </a:cubicBezTo>
                  <a:cubicBezTo>
                    <a:pt x="22056726" y="14427955"/>
                    <a:pt x="22148801" y="14305300"/>
                    <a:pt x="22240876" y="14305300"/>
                  </a:cubicBezTo>
                  <a:close/>
                  <a:moveTo>
                    <a:pt x="14468489" y="13873497"/>
                  </a:moveTo>
                  <a:cubicBezTo>
                    <a:pt x="14621044" y="13873497"/>
                    <a:pt x="14744714" y="14011382"/>
                    <a:pt x="14744714" y="14181472"/>
                  </a:cubicBezTo>
                  <a:cubicBezTo>
                    <a:pt x="14744714" y="14351562"/>
                    <a:pt x="14621044" y="14489447"/>
                    <a:pt x="14468489" y="14489447"/>
                  </a:cubicBezTo>
                  <a:cubicBezTo>
                    <a:pt x="14315935" y="14489447"/>
                    <a:pt x="14192280" y="14351562"/>
                    <a:pt x="14192280" y="14181472"/>
                  </a:cubicBezTo>
                  <a:cubicBezTo>
                    <a:pt x="14192280" y="14011382"/>
                    <a:pt x="14315935" y="13873497"/>
                    <a:pt x="14468489" y="13873497"/>
                  </a:cubicBezTo>
                  <a:close/>
                  <a:moveTo>
                    <a:pt x="2401104" y="13866823"/>
                  </a:moveTo>
                  <a:cubicBezTo>
                    <a:pt x="2486706" y="13859674"/>
                    <a:pt x="2584057" y="13920229"/>
                    <a:pt x="2610910" y="14027881"/>
                  </a:cubicBezTo>
                  <a:cubicBezTo>
                    <a:pt x="2641604" y="14150912"/>
                    <a:pt x="2580218" y="14273944"/>
                    <a:pt x="2488145" y="14304701"/>
                  </a:cubicBezTo>
                  <a:cubicBezTo>
                    <a:pt x="2365377" y="14335459"/>
                    <a:pt x="2242611" y="14243186"/>
                    <a:pt x="2211919" y="14120154"/>
                  </a:cubicBezTo>
                  <a:cubicBezTo>
                    <a:pt x="2181227" y="13997123"/>
                    <a:pt x="2242611" y="13874092"/>
                    <a:pt x="2365377" y="13874092"/>
                  </a:cubicBezTo>
                  <a:cubicBezTo>
                    <a:pt x="2376890" y="13870247"/>
                    <a:pt x="2388876" y="13867844"/>
                    <a:pt x="2401104" y="13866823"/>
                  </a:cubicBezTo>
                  <a:close/>
                  <a:moveTo>
                    <a:pt x="3793607" y="13591919"/>
                  </a:moveTo>
                  <a:cubicBezTo>
                    <a:pt x="3899477" y="13590658"/>
                    <a:pt x="3993586" y="13674761"/>
                    <a:pt x="3993586" y="13782414"/>
                  </a:cubicBezTo>
                  <a:cubicBezTo>
                    <a:pt x="4024314" y="13905445"/>
                    <a:pt x="3962856" y="14028476"/>
                    <a:pt x="3839939" y="14028476"/>
                  </a:cubicBezTo>
                  <a:cubicBezTo>
                    <a:pt x="3747751" y="14059234"/>
                    <a:pt x="3624832" y="13966961"/>
                    <a:pt x="3594102" y="13843929"/>
                  </a:cubicBezTo>
                  <a:cubicBezTo>
                    <a:pt x="3594102" y="13720898"/>
                    <a:pt x="3655560" y="13597867"/>
                    <a:pt x="3747751" y="13597867"/>
                  </a:cubicBezTo>
                  <a:cubicBezTo>
                    <a:pt x="3763115" y="13594022"/>
                    <a:pt x="3778481" y="13592100"/>
                    <a:pt x="3793607" y="13591919"/>
                  </a:cubicBezTo>
                  <a:close/>
                  <a:moveTo>
                    <a:pt x="23777088" y="13567117"/>
                  </a:moveTo>
                  <a:cubicBezTo>
                    <a:pt x="23900180" y="13567117"/>
                    <a:pt x="23961726" y="13690009"/>
                    <a:pt x="23961726" y="13843616"/>
                  </a:cubicBezTo>
                  <a:cubicBezTo>
                    <a:pt x="23930953" y="13966507"/>
                    <a:pt x="23838634" y="14089398"/>
                    <a:pt x="23746315" y="14058675"/>
                  </a:cubicBezTo>
                  <a:cubicBezTo>
                    <a:pt x="23653995" y="14058675"/>
                    <a:pt x="23561676" y="13935785"/>
                    <a:pt x="23592449" y="13812892"/>
                  </a:cubicBezTo>
                  <a:cubicBezTo>
                    <a:pt x="23592449" y="13659287"/>
                    <a:pt x="23684769" y="13567117"/>
                    <a:pt x="23777088" y="13567117"/>
                  </a:cubicBezTo>
                  <a:close/>
                  <a:moveTo>
                    <a:pt x="11949922" y="13567109"/>
                  </a:moveTo>
                  <a:cubicBezTo>
                    <a:pt x="12085368" y="13567109"/>
                    <a:pt x="12195194" y="13697887"/>
                    <a:pt x="12195194" y="13859209"/>
                  </a:cubicBezTo>
                  <a:cubicBezTo>
                    <a:pt x="12195194" y="14020531"/>
                    <a:pt x="12085368" y="14151309"/>
                    <a:pt x="11949922" y="14151309"/>
                  </a:cubicBezTo>
                  <a:cubicBezTo>
                    <a:pt x="11814452" y="14151309"/>
                    <a:pt x="11704645" y="14020531"/>
                    <a:pt x="11704645" y="13859209"/>
                  </a:cubicBezTo>
                  <a:cubicBezTo>
                    <a:pt x="11704645" y="13697887"/>
                    <a:pt x="11814452" y="13567109"/>
                    <a:pt x="11949922" y="13567109"/>
                  </a:cubicBezTo>
                  <a:close/>
                  <a:moveTo>
                    <a:pt x="17572039" y="13413138"/>
                  </a:moveTo>
                  <a:cubicBezTo>
                    <a:pt x="17707936" y="13413138"/>
                    <a:pt x="17818102" y="13530057"/>
                    <a:pt x="17818102" y="13674282"/>
                  </a:cubicBezTo>
                  <a:cubicBezTo>
                    <a:pt x="17818102" y="13818502"/>
                    <a:pt x="17707936" y="13935420"/>
                    <a:pt x="17572039" y="13935420"/>
                  </a:cubicBezTo>
                  <a:cubicBezTo>
                    <a:pt x="17436143" y="13935420"/>
                    <a:pt x="17325976" y="13818502"/>
                    <a:pt x="17325976" y="13674282"/>
                  </a:cubicBezTo>
                  <a:cubicBezTo>
                    <a:pt x="17325976" y="13530057"/>
                    <a:pt x="17436143" y="13413138"/>
                    <a:pt x="17572039" y="13413138"/>
                  </a:cubicBezTo>
                  <a:close/>
                  <a:moveTo>
                    <a:pt x="9906797" y="13074984"/>
                  </a:moveTo>
                  <a:cubicBezTo>
                    <a:pt x="10016831" y="13074984"/>
                    <a:pt x="10106030" y="13185150"/>
                    <a:pt x="10106030" y="13321047"/>
                  </a:cubicBezTo>
                  <a:cubicBezTo>
                    <a:pt x="10106030" y="13456944"/>
                    <a:pt x="10016831" y="13567110"/>
                    <a:pt x="9906797" y="13567110"/>
                  </a:cubicBezTo>
                  <a:cubicBezTo>
                    <a:pt x="9796764" y="13567110"/>
                    <a:pt x="9707565" y="13456944"/>
                    <a:pt x="9707565" y="13321047"/>
                  </a:cubicBezTo>
                  <a:cubicBezTo>
                    <a:pt x="9707565" y="13185150"/>
                    <a:pt x="9796764" y="13074984"/>
                    <a:pt x="9906797" y="13074984"/>
                  </a:cubicBezTo>
                  <a:close/>
                  <a:moveTo>
                    <a:pt x="26445658" y="12886837"/>
                  </a:moveTo>
                  <a:cubicBezTo>
                    <a:pt x="26457902" y="12886117"/>
                    <a:pt x="26469906" y="12887557"/>
                    <a:pt x="26481430" y="12891396"/>
                  </a:cubicBezTo>
                  <a:cubicBezTo>
                    <a:pt x="26573618" y="12922114"/>
                    <a:pt x="26635077" y="13075705"/>
                    <a:pt x="26604348" y="13229296"/>
                  </a:cubicBezTo>
                  <a:cubicBezTo>
                    <a:pt x="26542888" y="13382887"/>
                    <a:pt x="26450700" y="13475041"/>
                    <a:pt x="26327782" y="13444323"/>
                  </a:cubicBezTo>
                  <a:cubicBezTo>
                    <a:pt x="26235594" y="13444323"/>
                    <a:pt x="26204864" y="13290732"/>
                    <a:pt x="26235594" y="13137142"/>
                  </a:cubicBezTo>
                  <a:cubicBezTo>
                    <a:pt x="26262482" y="13002750"/>
                    <a:pt x="26359952" y="12891877"/>
                    <a:pt x="26445658" y="12886837"/>
                  </a:cubicBezTo>
                  <a:close/>
                  <a:moveTo>
                    <a:pt x="28014088" y="12699812"/>
                  </a:moveTo>
                  <a:cubicBezTo>
                    <a:pt x="28024655" y="12699931"/>
                    <a:pt x="28035702" y="12701854"/>
                    <a:pt x="28047230" y="12705698"/>
                  </a:cubicBezTo>
                  <a:cubicBezTo>
                    <a:pt x="28139449" y="12705698"/>
                    <a:pt x="28170189" y="12828728"/>
                    <a:pt x="28170189" y="12951760"/>
                  </a:cubicBezTo>
                  <a:cubicBezTo>
                    <a:pt x="28139449" y="13105549"/>
                    <a:pt x="28047230" y="13167064"/>
                    <a:pt x="27955010" y="13167064"/>
                  </a:cubicBezTo>
                  <a:cubicBezTo>
                    <a:pt x="27893531" y="13167064"/>
                    <a:pt x="27832051" y="13044033"/>
                    <a:pt x="27862791" y="12921002"/>
                  </a:cubicBezTo>
                  <a:cubicBezTo>
                    <a:pt x="27889688" y="12786436"/>
                    <a:pt x="27940120" y="12698971"/>
                    <a:pt x="28014088" y="12699812"/>
                  </a:cubicBezTo>
                  <a:close/>
                  <a:moveTo>
                    <a:pt x="92076" y="12614609"/>
                  </a:moveTo>
                  <a:cubicBezTo>
                    <a:pt x="153460" y="12614609"/>
                    <a:pt x="245536" y="12706562"/>
                    <a:pt x="245536" y="12798515"/>
                  </a:cubicBezTo>
                  <a:cubicBezTo>
                    <a:pt x="276228" y="12890468"/>
                    <a:pt x="214844" y="12982421"/>
                    <a:pt x="153460" y="13013072"/>
                  </a:cubicBezTo>
                  <a:cubicBezTo>
                    <a:pt x="92076" y="13013072"/>
                    <a:pt x="30692" y="12921119"/>
                    <a:pt x="0" y="12829166"/>
                  </a:cubicBezTo>
                  <a:cubicBezTo>
                    <a:pt x="0" y="12737213"/>
                    <a:pt x="30692" y="12645260"/>
                    <a:pt x="92076" y="12614609"/>
                  </a:cubicBezTo>
                  <a:close/>
                  <a:moveTo>
                    <a:pt x="20474783" y="12552709"/>
                  </a:moveTo>
                  <a:cubicBezTo>
                    <a:pt x="20602351" y="12552709"/>
                    <a:pt x="20705765" y="12690239"/>
                    <a:pt x="20705765" y="12859889"/>
                  </a:cubicBezTo>
                  <a:cubicBezTo>
                    <a:pt x="20705765" y="13029541"/>
                    <a:pt x="20602351" y="13167072"/>
                    <a:pt x="20474783" y="13167072"/>
                  </a:cubicBezTo>
                  <a:cubicBezTo>
                    <a:pt x="20347215" y="13167072"/>
                    <a:pt x="20243801" y="13029541"/>
                    <a:pt x="20243801" y="12859889"/>
                  </a:cubicBezTo>
                  <a:cubicBezTo>
                    <a:pt x="20243801" y="12690239"/>
                    <a:pt x="20347215" y="12552709"/>
                    <a:pt x="20474783" y="12552709"/>
                  </a:cubicBezTo>
                  <a:close/>
                  <a:moveTo>
                    <a:pt x="24654639" y="12118574"/>
                  </a:moveTo>
                  <a:cubicBezTo>
                    <a:pt x="24668887" y="12117794"/>
                    <a:pt x="24683734" y="12119234"/>
                    <a:pt x="24699059" y="12123074"/>
                  </a:cubicBezTo>
                  <a:cubicBezTo>
                    <a:pt x="24791012" y="12123074"/>
                    <a:pt x="24852314" y="12245923"/>
                    <a:pt x="24852314" y="12399513"/>
                  </a:cubicBezTo>
                  <a:cubicBezTo>
                    <a:pt x="24852314" y="12583822"/>
                    <a:pt x="24760361" y="12706694"/>
                    <a:pt x="24637757" y="12675976"/>
                  </a:cubicBezTo>
                  <a:cubicBezTo>
                    <a:pt x="24545804" y="12675976"/>
                    <a:pt x="24453851" y="12553103"/>
                    <a:pt x="24484502" y="12399513"/>
                  </a:cubicBezTo>
                  <a:cubicBezTo>
                    <a:pt x="24484502" y="12238243"/>
                    <a:pt x="24554904" y="12124034"/>
                    <a:pt x="24654639" y="12118574"/>
                  </a:cubicBezTo>
                  <a:close/>
                  <a:moveTo>
                    <a:pt x="5436396" y="12030420"/>
                  </a:moveTo>
                  <a:cubicBezTo>
                    <a:pt x="5555197" y="12030420"/>
                    <a:pt x="5651503" y="12140587"/>
                    <a:pt x="5651503" y="12276472"/>
                  </a:cubicBezTo>
                  <a:cubicBezTo>
                    <a:pt x="5651503" y="12412369"/>
                    <a:pt x="5555197" y="12522535"/>
                    <a:pt x="5436396" y="12522535"/>
                  </a:cubicBezTo>
                  <a:cubicBezTo>
                    <a:pt x="5317598" y="12522535"/>
                    <a:pt x="5221290" y="12412369"/>
                    <a:pt x="5221290" y="12276472"/>
                  </a:cubicBezTo>
                  <a:cubicBezTo>
                    <a:pt x="5221290" y="12140587"/>
                    <a:pt x="5317598" y="12030420"/>
                    <a:pt x="5436396" y="12030420"/>
                  </a:cubicBezTo>
                  <a:close/>
                  <a:moveTo>
                    <a:pt x="18646776" y="11446245"/>
                  </a:moveTo>
                  <a:cubicBezTo>
                    <a:pt x="18799332" y="11446245"/>
                    <a:pt x="18923001" y="11590883"/>
                    <a:pt x="18923001" y="11769302"/>
                  </a:cubicBezTo>
                  <a:cubicBezTo>
                    <a:pt x="18923001" y="11947721"/>
                    <a:pt x="18799332" y="12092358"/>
                    <a:pt x="18646776" y="12092358"/>
                  </a:cubicBezTo>
                  <a:cubicBezTo>
                    <a:pt x="18494221" y="12092358"/>
                    <a:pt x="18370551" y="11947721"/>
                    <a:pt x="18370551" y="11769302"/>
                  </a:cubicBezTo>
                  <a:cubicBezTo>
                    <a:pt x="18370551" y="11590883"/>
                    <a:pt x="18494221" y="11446245"/>
                    <a:pt x="18646776" y="11446245"/>
                  </a:cubicBezTo>
                  <a:close/>
                  <a:moveTo>
                    <a:pt x="8124828" y="11384310"/>
                  </a:moveTo>
                  <a:cubicBezTo>
                    <a:pt x="8201105" y="11384310"/>
                    <a:pt x="8262940" y="11453253"/>
                    <a:pt x="8262940" y="11538298"/>
                  </a:cubicBezTo>
                  <a:cubicBezTo>
                    <a:pt x="8262940" y="11623343"/>
                    <a:pt x="8201105" y="11692286"/>
                    <a:pt x="8124828" y="11692286"/>
                  </a:cubicBezTo>
                  <a:cubicBezTo>
                    <a:pt x="8048549" y="11692286"/>
                    <a:pt x="7986715" y="11623343"/>
                    <a:pt x="7986715" y="11538298"/>
                  </a:cubicBezTo>
                  <a:cubicBezTo>
                    <a:pt x="7986715" y="11453253"/>
                    <a:pt x="8048549" y="11384310"/>
                    <a:pt x="8124828" y="11384310"/>
                  </a:cubicBezTo>
                  <a:close/>
                  <a:moveTo>
                    <a:pt x="14039088" y="11292250"/>
                  </a:moveTo>
                  <a:cubicBezTo>
                    <a:pt x="14157887" y="11292250"/>
                    <a:pt x="14254178" y="11402416"/>
                    <a:pt x="14254178" y="11538313"/>
                  </a:cubicBezTo>
                  <a:cubicBezTo>
                    <a:pt x="14254178" y="11674210"/>
                    <a:pt x="14157887" y="11784376"/>
                    <a:pt x="14039088" y="11784376"/>
                  </a:cubicBezTo>
                  <a:cubicBezTo>
                    <a:pt x="13920279" y="11784376"/>
                    <a:pt x="13823974" y="11674210"/>
                    <a:pt x="13823974" y="11538313"/>
                  </a:cubicBezTo>
                  <a:cubicBezTo>
                    <a:pt x="13823974" y="11402416"/>
                    <a:pt x="13920279" y="11292250"/>
                    <a:pt x="14039088" y="11292250"/>
                  </a:cubicBezTo>
                  <a:close/>
                  <a:moveTo>
                    <a:pt x="22149596" y="11200183"/>
                  </a:moveTo>
                  <a:cubicBezTo>
                    <a:pt x="22268395" y="11200183"/>
                    <a:pt x="22364703" y="11337713"/>
                    <a:pt x="22364703" y="11507365"/>
                  </a:cubicBezTo>
                  <a:cubicBezTo>
                    <a:pt x="22364703" y="11677017"/>
                    <a:pt x="22268395" y="11814547"/>
                    <a:pt x="22149596" y="11814547"/>
                  </a:cubicBezTo>
                  <a:cubicBezTo>
                    <a:pt x="22030797" y="11814547"/>
                    <a:pt x="21934490" y="11677017"/>
                    <a:pt x="21934490" y="11507365"/>
                  </a:cubicBezTo>
                  <a:cubicBezTo>
                    <a:pt x="21934490" y="11337713"/>
                    <a:pt x="22030797" y="11200183"/>
                    <a:pt x="22149596" y="11200183"/>
                  </a:cubicBezTo>
                  <a:close/>
                  <a:moveTo>
                    <a:pt x="1150939" y="10923937"/>
                  </a:moveTo>
                  <a:cubicBezTo>
                    <a:pt x="1261411" y="10923937"/>
                    <a:pt x="1350963" y="11026996"/>
                    <a:pt x="1350963" y="11154125"/>
                  </a:cubicBezTo>
                  <a:cubicBezTo>
                    <a:pt x="1350963" y="11281254"/>
                    <a:pt x="1261411" y="11384313"/>
                    <a:pt x="1150939" y="11384313"/>
                  </a:cubicBezTo>
                  <a:cubicBezTo>
                    <a:pt x="1040467" y="11384313"/>
                    <a:pt x="950915" y="11281254"/>
                    <a:pt x="950915" y="11154125"/>
                  </a:cubicBezTo>
                  <a:cubicBezTo>
                    <a:pt x="950915" y="11026996"/>
                    <a:pt x="1040467" y="10923937"/>
                    <a:pt x="1150939" y="10923937"/>
                  </a:cubicBezTo>
                  <a:close/>
                  <a:moveTo>
                    <a:pt x="25512714" y="10769968"/>
                  </a:moveTo>
                  <a:cubicBezTo>
                    <a:pt x="25623185" y="10769968"/>
                    <a:pt x="25712739" y="10900745"/>
                    <a:pt x="25712739" y="11062067"/>
                  </a:cubicBezTo>
                  <a:cubicBezTo>
                    <a:pt x="25712739" y="11223389"/>
                    <a:pt x="25623185" y="11354167"/>
                    <a:pt x="25512714" y="11354167"/>
                  </a:cubicBezTo>
                  <a:cubicBezTo>
                    <a:pt x="25402243" y="11354167"/>
                    <a:pt x="25312689" y="11223389"/>
                    <a:pt x="25312689" y="11062067"/>
                  </a:cubicBezTo>
                  <a:cubicBezTo>
                    <a:pt x="25312689" y="10900745"/>
                    <a:pt x="25402243" y="10769968"/>
                    <a:pt x="25512714" y="10769968"/>
                  </a:cubicBezTo>
                  <a:close/>
                  <a:moveTo>
                    <a:pt x="12610316" y="10769960"/>
                  </a:moveTo>
                  <a:cubicBezTo>
                    <a:pt x="12737893" y="10769960"/>
                    <a:pt x="12841304" y="10893630"/>
                    <a:pt x="12841304" y="11046185"/>
                  </a:cubicBezTo>
                  <a:cubicBezTo>
                    <a:pt x="12841304" y="11198740"/>
                    <a:pt x="12737893" y="11322410"/>
                    <a:pt x="12610316" y="11322410"/>
                  </a:cubicBezTo>
                  <a:cubicBezTo>
                    <a:pt x="12482751" y="11322410"/>
                    <a:pt x="12379339" y="11198740"/>
                    <a:pt x="12379339" y="11046185"/>
                  </a:cubicBezTo>
                  <a:cubicBezTo>
                    <a:pt x="12379339" y="10893630"/>
                    <a:pt x="12482751" y="10769960"/>
                    <a:pt x="12610316" y="10769960"/>
                  </a:cubicBezTo>
                  <a:close/>
                  <a:moveTo>
                    <a:pt x="3025777" y="10554051"/>
                  </a:moveTo>
                  <a:cubicBezTo>
                    <a:pt x="3152908" y="10554051"/>
                    <a:pt x="3255966" y="10671325"/>
                    <a:pt x="3255966" y="10815989"/>
                  </a:cubicBezTo>
                  <a:cubicBezTo>
                    <a:pt x="3255966" y="10960653"/>
                    <a:pt x="3152908" y="11077927"/>
                    <a:pt x="3025777" y="11077927"/>
                  </a:cubicBezTo>
                  <a:cubicBezTo>
                    <a:pt x="2898648" y="11077927"/>
                    <a:pt x="2795589" y="10960653"/>
                    <a:pt x="2795589" y="10815989"/>
                  </a:cubicBezTo>
                  <a:cubicBezTo>
                    <a:pt x="2795589" y="10671325"/>
                    <a:pt x="2898648" y="10554051"/>
                    <a:pt x="3025777" y="10554051"/>
                  </a:cubicBezTo>
                  <a:close/>
                  <a:moveTo>
                    <a:pt x="6788152" y="10215910"/>
                  </a:moveTo>
                  <a:cubicBezTo>
                    <a:pt x="6889854" y="10215910"/>
                    <a:pt x="6972302" y="10291604"/>
                    <a:pt x="6972302" y="10384979"/>
                  </a:cubicBezTo>
                  <a:cubicBezTo>
                    <a:pt x="6972302" y="10478353"/>
                    <a:pt x="6889854" y="10554048"/>
                    <a:pt x="6788152" y="10554048"/>
                  </a:cubicBezTo>
                  <a:cubicBezTo>
                    <a:pt x="6686449" y="10554048"/>
                    <a:pt x="6604001" y="10478353"/>
                    <a:pt x="6604001" y="10384979"/>
                  </a:cubicBezTo>
                  <a:cubicBezTo>
                    <a:pt x="6604001" y="10291604"/>
                    <a:pt x="6686449" y="10215910"/>
                    <a:pt x="6788152" y="10215910"/>
                  </a:cubicBezTo>
                  <a:close/>
                  <a:moveTo>
                    <a:pt x="429684" y="10155586"/>
                  </a:moveTo>
                  <a:cubicBezTo>
                    <a:pt x="491068" y="10155586"/>
                    <a:pt x="552451" y="10247661"/>
                    <a:pt x="552451" y="10339736"/>
                  </a:cubicBezTo>
                  <a:cubicBezTo>
                    <a:pt x="552451" y="10431811"/>
                    <a:pt x="491068" y="10523887"/>
                    <a:pt x="398992" y="10523887"/>
                  </a:cubicBezTo>
                  <a:cubicBezTo>
                    <a:pt x="337608" y="10523887"/>
                    <a:pt x="276228" y="10431811"/>
                    <a:pt x="276228" y="10309045"/>
                  </a:cubicBezTo>
                  <a:cubicBezTo>
                    <a:pt x="306916" y="10216970"/>
                    <a:pt x="368300" y="10155586"/>
                    <a:pt x="429684" y="10155586"/>
                  </a:cubicBezTo>
                  <a:close/>
                  <a:moveTo>
                    <a:pt x="21135183" y="9939708"/>
                  </a:moveTo>
                  <a:cubicBezTo>
                    <a:pt x="21253983" y="9939708"/>
                    <a:pt x="21350290" y="10056626"/>
                    <a:pt x="21350290" y="10200852"/>
                  </a:cubicBezTo>
                  <a:cubicBezTo>
                    <a:pt x="21350290" y="10345078"/>
                    <a:pt x="21253983" y="10461996"/>
                    <a:pt x="21135183" y="10461996"/>
                  </a:cubicBezTo>
                  <a:cubicBezTo>
                    <a:pt x="21016383" y="10461996"/>
                    <a:pt x="20920076" y="10345078"/>
                    <a:pt x="20920076" y="10200852"/>
                  </a:cubicBezTo>
                  <a:cubicBezTo>
                    <a:pt x="20920076" y="10056626"/>
                    <a:pt x="21016383" y="9939708"/>
                    <a:pt x="21135183" y="9939708"/>
                  </a:cubicBezTo>
                  <a:close/>
                  <a:moveTo>
                    <a:pt x="27479627" y="9817465"/>
                  </a:moveTo>
                  <a:cubicBezTo>
                    <a:pt x="27555905" y="9817465"/>
                    <a:pt x="27617740" y="9913773"/>
                    <a:pt x="27617740" y="10032572"/>
                  </a:cubicBezTo>
                  <a:cubicBezTo>
                    <a:pt x="27617740" y="10151372"/>
                    <a:pt x="27555905" y="10247679"/>
                    <a:pt x="27479627" y="10247679"/>
                  </a:cubicBezTo>
                  <a:cubicBezTo>
                    <a:pt x="27403349" y="10247679"/>
                    <a:pt x="27341514" y="10151372"/>
                    <a:pt x="27341514" y="10032572"/>
                  </a:cubicBezTo>
                  <a:cubicBezTo>
                    <a:pt x="27341514" y="9913773"/>
                    <a:pt x="27403349" y="9817465"/>
                    <a:pt x="27479627" y="9817465"/>
                  </a:cubicBezTo>
                  <a:close/>
                  <a:moveTo>
                    <a:pt x="17156914" y="9541236"/>
                  </a:moveTo>
                  <a:cubicBezTo>
                    <a:pt x="17284481" y="9541236"/>
                    <a:pt x="17387890" y="9651047"/>
                    <a:pt x="17387890" y="9786505"/>
                  </a:cubicBezTo>
                  <a:cubicBezTo>
                    <a:pt x="17387890" y="9921963"/>
                    <a:pt x="17284481" y="10031774"/>
                    <a:pt x="17156914" y="10031774"/>
                  </a:cubicBezTo>
                  <a:cubicBezTo>
                    <a:pt x="17029346" y="10031774"/>
                    <a:pt x="16925932" y="9921963"/>
                    <a:pt x="16925932" y="9786505"/>
                  </a:cubicBezTo>
                  <a:cubicBezTo>
                    <a:pt x="16925932" y="9651047"/>
                    <a:pt x="17029346" y="9541236"/>
                    <a:pt x="17156914" y="9541236"/>
                  </a:cubicBezTo>
                  <a:close/>
                  <a:moveTo>
                    <a:pt x="24867395" y="9203105"/>
                  </a:moveTo>
                  <a:cubicBezTo>
                    <a:pt x="24960769" y="9203105"/>
                    <a:pt x="25036464" y="9285552"/>
                    <a:pt x="25036464" y="9387255"/>
                  </a:cubicBezTo>
                  <a:cubicBezTo>
                    <a:pt x="25036464" y="9488958"/>
                    <a:pt x="24960769" y="9571405"/>
                    <a:pt x="24867395" y="9571405"/>
                  </a:cubicBezTo>
                  <a:cubicBezTo>
                    <a:pt x="24774021" y="9571405"/>
                    <a:pt x="24698326" y="9488958"/>
                    <a:pt x="24698326" y="9387255"/>
                  </a:cubicBezTo>
                  <a:cubicBezTo>
                    <a:pt x="24698326" y="9285552"/>
                    <a:pt x="24774021" y="9203105"/>
                    <a:pt x="24867395" y="9203105"/>
                  </a:cubicBezTo>
                  <a:close/>
                  <a:moveTo>
                    <a:pt x="25605583" y="8372838"/>
                  </a:moveTo>
                  <a:cubicBezTo>
                    <a:pt x="25698957" y="8372838"/>
                    <a:pt x="25774652" y="8475897"/>
                    <a:pt x="25774652" y="8603026"/>
                  </a:cubicBezTo>
                  <a:cubicBezTo>
                    <a:pt x="25774652" y="8730155"/>
                    <a:pt x="25698957" y="8833214"/>
                    <a:pt x="25605583" y="8833214"/>
                  </a:cubicBezTo>
                  <a:cubicBezTo>
                    <a:pt x="25512209" y="8833214"/>
                    <a:pt x="25436514" y="8730155"/>
                    <a:pt x="25436514" y="8603026"/>
                  </a:cubicBezTo>
                  <a:cubicBezTo>
                    <a:pt x="25436514" y="8475897"/>
                    <a:pt x="25512209" y="8372838"/>
                    <a:pt x="25605583" y="8372838"/>
                  </a:cubicBezTo>
                  <a:close/>
                  <a:moveTo>
                    <a:pt x="22563933" y="8188689"/>
                  </a:moveTo>
                  <a:cubicBezTo>
                    <a:pt x="22657307" y="8188689"/>
                    <a:pt x="22733002" y="8277888"/>
                    <a:pt x="22733002" y="8387920"/>
                  </a:cubicBezTo>
                  <a:cubicBezTo>
                    <a:pt x="22733002" y="8497953"/>
                    <a:pt x="22657307" y="8587152"/>
                    <a:pt x="22563933" y="8587152"/>
                  </a:cubicBezTo>
                  <a:cubicBezTo>
                    <a:pt x="22470559" y="8587152"/>
                    <a:pt x="22394864" y="8497953"/>
                    <a:pt x="22394864" y="8387920"/>
                  </a:cubicBezTo>
                  <a:cubicBezTo>
                    <a:pt x="22394864" y="8277888"/>
                    <a:pt x="22470559" y="8188689"/>
                    <a:pt x="22563933" y="8188689"/>
                  </a:cubicBezTo>
                  <a:close/>
                  <a:moveTo>
                    <a:pt x="14514527" y="8064862"/>
                  </a:moveTo>
                  <a:cubicBezTo>
                    <a:pt x="14641656" y="8064862"/>
                    <a:pt x="14744715" y="8181780"/>
                    <a:pt x="14744715" y="8326006"/>
                  </a:cubicBezTo>
                  <a:cubicBezTo>
                    <a:pt x="14744715" y="8470231"/>
                    <a:pt x="14641656" y="8587150"/>
                    <a:pt x="14514527" y="8587150"/>
                  </a:cubicBezTo>
                  <a:cubicBezTo>
                    <a:pt x="14387398" y="8587150"/>
                    <a:pt x="14284339" y="8470231"/>
                    <a:pt x="14284339" y="8326006"/>
                  </a:cubicBezTo>
                  <a:cubicBezTo>
                    <a:pt x="14284339" y="8181780"/>
                    <a:pt x="14387398" y="8064862"/>
                    <a:pt x="14514527" y="8064862"/>
                  </a:cubicBezTo>
                  <a:close/>
                  <a:moveTo>
                    <a:pt x="551729" y="7850536"/>
                  </a:moveTo>
                  <a:cubicBezTo>
                    <a:pt x="643949" y="7881228"/>
                    <a:pt x="674689" y="8003994"/>
                    <a:pt x="643949" y="8126761"/>
                  </a:cubicBezTo>
                  <a:cubicBezTo>
                    <a:pt x="613209" y="8249528"/>
                    <a:pt x="520988" y="8310911"/>
                    <a:pt x="459512" y="8310911"/>
                  </a:cubicBezTo>
                  <a:cubicBezTo>
                    <a:pt x="367292" y="8280219"/>
                    <a:pt x="336552" y="8188144"/>
                    <a:pt x="367292" y="8065378"/>
                  </a:cubicBezTo>
                  <a:cubicBezTo>
                    <a:pt x="398032" y="7942611"/>
                    <a:pt x="490252" y="7850536"/>
                    <a:pt x="551729" y="7850536"/>
                  </a:cubicBezTo>
                  <a:close/>
                  <a:moveTo>
                    <a:pt x="10505287" y="7818794"/>
                  </a:moveTo>
                  <a:cubicBezTo>
                    <a:pt x="10624098" y="7818794"/>
                    <a:pt x="10720405" y="7942820"/>
                    <a:pt x="10720405" y="8095813"/>
                  </a:cubicBezTo>
                  <a:cubicBezTo>
                    <a:pt x="10720405" y="8248806"/>
                    <a:pt x="10624098" y="8372832"/>
                    <a:pt x="10505287" y="8372832"/>
                  </a:cubicBezTo>
                  <a:cubicBezTo>
                    <a:pt x="10386488" y="8372832"/>
                    <a:pt x="10290181" y="8248806"/>
                    <a:pt x="10290181" y="8095813"/>
                  </a:cubicBezTo>
                  <a:cubicBezTo>
                    <a:pt x="10290181" y="7942820"/>
                    <a:pt x="10386488" y="7818794"/>
                    <a:pt x="10505287" y="7818794"/>
                  </a:cubicBezTo>
                  <a:close/>
                  <a:moveTo>
                    <a:pt x="4285883" y="7537128"/>
                  </a:moveTo>
                  <a:cubicBezTo>
                    <a:pt x="4300227" y="7537307"/>
                    <a:pt x="4315112" y="7539224"/>
                    <a:pt x="4330475" y="7543056"/>
                  </a:cubicBezTo>
                  <a:cubicBezTo>
                    <a:pt x="4422663" y="7543056"/>
                    <a:pt x="4514852" y="7665691"/>
                    <a:pt x="4484123" y="7788325"/>
                  </a:cubicBezTo>
                  <a:cubicBezTo>
                    <a:pt x="4484123" y="7910960"/>
                    <a:pt x="4361205" y="8002936"/>
                    <a:pt x="4269018" y="7972277"/>
                  </a:cubicBezTo>
                  <a:cubicBezTo>
                    <a:pt x="4146100" y="7972277"/>
                    <a:pt x="4084639" y="7849643"/>
                    <a:pt x="4084639" y="7727008"/>
                  </a:cubicBezTo>
                  <a:cubicBezTo>
                    <a:pt x="4111528" y="7619703"/>
                    <a:pt x="4185472" y="7535871"/>
                    <a:pt x="4285883" y="7537128"/>
                  </a:cubicBezTo>
                  <a:close/>
                  <a:moveTo>
                    <a:pt x="26318840" y="6889742"/>
                  </a:moveTo>
                  <a:cubicBezTo>
                    <a:pt x="26372130" y="6882609"/>
                    <a:pt x="26422484" y="6943033"/>
                    <a:pt x="26449339" y="7050454"/>
                  </a:cubicBezTo>
                  <a:cubicBezTo>
                    <a:pt x="26449339" y="7142529"/>
                    <a:pt x="26418648" y="7203912"/>
                    <a:pt x="26357264" y="7234604"/>
                  </a:cubicBezTo>
                  <a:cubicBezTo>
                    <a:pt x="26295880" y="7234604"/>
                    <a:pt x="26203806" y="7173221"/>
                    <a:pt x="26203806" y="7081146"/>
                  </a:cubicBezTo>
                  <a:cubicBezTo>
                    <a:pt x="26173114" y="6989071"/>
                    <a:pt x="26203806" y="6896995"/>
                    <a:pt x="26295880" y="6896995"/>
                  </a:cubicBezTo>
                  <a:cubicBezTo>
                    <a:pt x="26303554" y="6893159"/>
                    <a:pt x="26311226" y="6890761"/>
                    <a:pt x="26318840" y="6889742"/>
                  </a:cubicBezTo>
                  <a:close/>
                  <a:moveTo>
                    <a:pt x="3866114" y="6705593"/>
                  </a:moveTo>
                  <a:cubicBezTo>
                    <a:pt x="3877531" y="6706610"/>
                    <a:pt x="3889072" y="6709013"/>
                    <a:pt x="3900611" y="6712851"/>
                  </a:cubicBezTo>
                  <a:cubicBezTo>
                    <a:pt x="3992932" y="6712851"/>
                    <a:pt x="4054476" y="6835783"/>
                    <a:pt x="4023704" y="6927971"/>
                  </a:cubicBezTo>
                  <a:cubicBezTo>
                    <a:pt x="3992932" y="7050889"/>
                    <a:pt x="3900611" y="7112348"/>
                    <a:pt x="3808293" y="7081619"/>
                  </a:cubicBezTo>
                  <a:cubicBezTo>
                    <a:pt x="3715972" y="7050889"/>
                    <a:pt x="3654427" y="6958701"/>
                    <a:pt x="3685199" y="6866512"/>
                  </a:cubicBezTo>
                  <a:cubicBezTo>
                    <a:pt x="3712127" y="6758947"/>
                    <a:pt x="3786173" y="6698447"/>
                    <a:pt x="3866114" y="6705593"/>
                  </a:cubicBezTo>
                  <a:close/>
                  <a:moveTo>
                    <a:pt x="18124489" y="6682126"/>
                  </a:moveTo>
                  <a:cubicBezTo>
                    <a:pt x="18226192" y="6682126"/>
                    <a:pt x="18308638" y="6778431"/>
                    <a:pt x="18308638" y="6897256"/>
                  </a:cubicBezTo>
                  <a:cubicBezTo>
                    <a:pt x="18308638" y="7016055"/>
                    <a:pt x="18226192" y="7112363"/>
                    <a:pt x="18124489" y="7112363"/>
                  </a:cubicBezTo>
                  <a:cubicBezTo>
                    <a:pt x="18022786" y="7112363"/>
                    <a:pt x="17940339" y="7016055"/>
                    <a:pt x="17940339" y="6897256"/>
                  </a:cubicBezTo>
                  <a:cubicBezTo>
                    <a:pt x="17940339" y="6778431"/>
                    <a:pt x="18022786" y="6682126"/>
                    <a:pt x="18124489" y="6682126"/>
                  </a:cubicBezTo>
                  <a:close/>
                  <a:moveTo>
                    <a:pt x="1919289" y="6590047"/>
                  </a:moveTo>
                  <a:cubicBezTo>
                    <a:pt x="2029762" y="6590047"/>
                    <a:pt x="2119315" y="6693109"/>
                    <a:pt x="2119315" y="6820253"/>
                  </a:cubicBezTo>
                  <a:cubicBezTo>
                    <a:pt x="2119315" y="6947382"/>
                    <a:pt x="2029762" y="7050441"/>
                    <a:pt x="1919289" y="7050441"/>
                  </a:cubicBezTo>
                  <a:cubicBezTo>
                    <a:pt x="1808818" y="7050441"/>
                    <a:pt x="1719264" y="6947382"/>
                    <a:pt x="1719264" y="6820253"/>
                  </a:cubicBezTo>
                  <a:cubicBezTo>
                    <a:pt x="1719264" y="6693109"/>
                    <a:pt x="1808818" y="6590047"/>
                    <a:pt x="1919289" y="6590047"/>
                  </a:cubicBezTo>
                  <a:close/>
                  <a:moveTo>
                    <a:pt x="8662197" y="6251910"/>
                  </a:moveTo>
                  <a:cubicBezTo>
                    <a:pt x="8780996" y="6251910"/>
                    <a:pt x="8877303" y="6362076"/>
                    <a:pt x="8877303" y="6497973"/>
                  </a:cubicBezTo>
                  <a:cubicBezTo>
                    <a:pt x="8877303" y="6633869"/>
                    <a:pt x="8780996" y="6744037"/>
                    <a:pt x="8662197" y="6744037"/>
                  </a:cubicBezTo>
                  <a:cubicBezTo>
                    <a:pt x="8543397" y="6744037"/>
                    <a:pt x="8447091" y="6633869"/>
                    <a:pt x="8447091" y="6497973"/>
                  </a:cubicBezTo>
                  <a:cubicBezTo>
                    <a:pt x="8447091" y="6362076"/>
                    <a:pt x="8543397" y="6251910"/>
                    <a:pt x="8662197" y="6251910"/>
                  </a:cubicBezTo>
                  <a:close/>
                  <a:moveTo>
                    <a:pt x="27303947" y="5600398"/>
                  </a:moveTo>
                  <a:cubicBezTo>
                    <a:pt x="27362927" y="5599135"/>
                    <a:pt x="27436547" y="5683059"/>
                    <a:pt x="27463319" y="5790477"/>
                  </a:cubicBezTo>
                  <a:cubicBezTo>
                    <a:pt x="27493914" y="5913246"/>
                    <a:pt x="27432723" y="6005322"/>
                    <a:pt x="27371532" y="6036016"/>
                  </a:cubicBezTo>
                  <a:cubicBezTo>
                    <a:pt x="27279746" y="6036016"/>
                    <a:pt x="27187959" y="5943939"/>
                    <a:pt x="27187959" y="5851867"/>
                  </a:cubicBezTo>
                  <a:cubicBezTo>
                    <a:pt x="27157364" y="5729097"/>
                    <a:pt x="27187959" y="5606331"/>
                    <a:pt x="27279746" y="5606331"/>
                  </a:cubicBezTo>
                  <a:cubicBezTo>
                    <a:pt x="27287395" y="5602493"/>
                    <a:pt x="27295522" y="5600574"/>
                    <a:pt x="27303947" y="5600398"/>
                  </a:cubicBezTo>
                  <a:close/>
                  <a:moveTo>
                    <a:pt x="5989640" y="5575635"/>
                  </a:moveTo>
                  <a:cubicBezTo>
                    <a:pt x="6091343" y="5575635"/>
                    <a:pt x="6173789" y="5665188"/>
                    <a:pt x="6173789" y="5775660"/>
                  </a:cubicBezTo>
                  <a:cubicBezTo>
                    <a:pt x="6173789" y="5886130"/>
                    <a:pt x="6091343" y="5975685"/>
                    <a:pt x="5989640" y="5975685"/>
                  </a:cubicBezTo>
                  <a:cubicBezTo>
                    <a:pt x="5887937" y="5975685"/>
                    <a:pt x="5805492" y="5886130"/>
                    <a:pt x="5805492" y="5775660"/>
                  </a:cubicBezTo>
                  <a:cubicBezTo>
                    <a:pt x="5805492" y="5665188"/>
                    <a:pt x="5887937" y="5575635"/>
                    <a:pt x="5989640" y="5575635"/>
                  </a:cubicBezTo>
                  <a:close/>
                  <a:moveTo>
                    <a:pt x="12809551" y="5543885"/>
                  </a:moveTo>
                  <a:cubicBezTo>
                    <a:pt x="12945444" y="5543885"/>
                    <a:pt x="13055608" y="5661160"/>
                    <a:pt x="13055608" y="5805825"/>
                  </a:cubicBezTo>
                  <a:cubicBezTo>
                    <a:pt x="13055608" y="5950490"/>
                    <a:pt x="12945444" y="6067761"/>
                    <a:pt x="12809551" y="6067761"/>
                  </a:cubicBezTo>
                  <a:cubicBezTo>
                    <a:pt x="12673656" y="6067761"/>
                    <a:pt x="12563486" y="5950490"/>
                    <a:pt x="12563486" y="5805825"/>
                  </a:cubicBezTo>
                  <a:cubicBezTo>
                    <a:pt x="12563486" y="5661160"/>
                    <a:pt x="12673656" y="5543885"/>
                    <a:pt x="12809551" y="5543885"/>
                  </a:cubicBezTo>
                  <a:close/>
                  <a:moveTo>
                    <a:pt x="3317085" y="4929524"/>
                  </a:moveTo>
                  <a:cubicBezTo>
                    <a:pt x="3435885" y="4929524"/>
                    <a:pt x="3532190" y="5032936"/>
                    <a:pt x="3532190" y="5160504"/>
                  </a:cubicBezTo>
                  <a:cubicBezTo>
                    <a:pt x="3532190" y="5288073"/>
                    <a:pt x="3435885" y="5391486"/>
                    <a:pt x="3317085" y="5391486"/>
                  </a:cubicBezTo>
                  <a:cubicBezTo>
                    <a:pt x="3198285" y="5391486"/>
                    <a:pt x="3101978" y="5288073"/>
                    <a:pt x="3101978" y="5160504"/>
                  </a:cubicBezTo>
                  <a:cubicBezTo>
                    <a:pt x="3101978" y="5032936"/>
                    <a:pt x="3198285" y="4929524"/>
                    <a:pt x="3317085" y="4929524"/>
                  </a:cubicBezTo>
                  <a:close/>
                  <a:moveTo>
                    <a:pt x="25952387" y="4155774"/>
                  </a:moveTo>
                  <a:cubicBezTo>
                    <a:pt x="26011552" y="4154512"/>
                    <a:pt x="26085404" y="4238434"/>
                    <a:pt x="26112260" y="4345855"/>
                  </a:cubicBezTo>
                  <a:cubicBezTo>
                    <a:pt x="26142951" y="4468622"/>
                    <a:pt x="26081568" y="4560698"/>
                    <a:pt x="25989492" y="4560698"/>
                  </a:cubicBezTo>
                  <a:cubicBezTo>
                    <a:pt x="25928110" y="4591388"/>
                    <a:pt x="25836034" y="4499314"/>
                    <a:pt x="25805342" y="4407238"/>
                  </a:cubicBezTo>
                  <a:cubicBezTo>
                    <a:pt x="25774651" y="4284472"/>
                    <a:pt x="25836034" y="4161706"/>
                    <a:pt x="25928110" y="4161706"/>
                  </a:cubicBezTo>
                  <a:cubicBezTo>
                    <a:pt x="25935782" y="4157868"/>
                    <a:pt x="25943935" y="4155950"/>
                    <a:pt x="25952387" y="4155774"/>
                  </a:cubicBezTo>
                  <a:close/>
                  <a:moveTo>
                    <a:pt x="7633413" y="3878192"/>
                  </a:moveTo>
                  <a:cubicBezTo>
                    <a:pt x="7648578" y="3879274"/>
                    <a:pt x="7663923" y="3881674"/>
                    <a:pt x="7679271" y="3885516"/>
                  </a:cubicBezTo>
                  <a:cubicBezTo>
                    <a:pt x="7771346" y="3946974"/>
                    <a:pt x="7832726" y="4039164"/>
                    <a:pt x="7802037" y="4162081"/>
                  </a:cubicBezTo>
                  <a:cubicBezTo>
                    <a:pt x="7771346" y="4254268"/>
                    <a:pt x="7648576" y="4284998"/>
                    <a:pt x="7525810" y="4254268"/>
                  </a:cubicBezTo>
                  <a:cubicBezTo>
                    <a:pt x="7433735" y="4223538"/>
                    <a:pt x="7372354" y="4100621"/>
                    <a:pt x="7403045" y="4008432"/>
                  </a:cubicBezTo>
                  <a:cubicBezTo>
                    <a:pt x="7429900" y="3927768"/>
                    <a:pt x="7527249" y="3870630"/>
                    <a:pt x="7633413" y="3878192"/>
                  </a:cubicBezTo>
                  <a:close/>
                  <a:moveTo>
                    <a:pt x="5897567" y="3823035"/>
                  </a:moveTo>
                  <a:cubicBezTo>
                    <a:pt x="5982611" y="3823035"/>
                    <a:pt x="6051554" y="3898732"/>
                    <a:pt x="6051554" y="3992104"/>
                  </a:cubicBezTo>
                  <a:cubicBezTo>
                    <a:pt x="6051554" y="4085479"/>
                    <a:pt x="5982611" y="4161176"/>
                    <a:pt x="5897567" y="4161176"/>
                  </a:cubicBezTo>
                  <a:cubicBezTo>
                    <a:pt x="5812519" y="4161176"/>
                    <a:pt x="5743578" y="4085479"/>
                    <a:pt x="5743578" y="3992104"/>
                  </a:cubicBezTo>
                  <a:cubicBezTo>
                    <a:pt x="5743578" y="3898732"/>
                    <a:pt x="5812519" y="3823035"/>
                    <a:pt x="5897567" y="3823035"/>
                  </a:cubicBezTo>
                  <a:close/>
                  <a:moveTo>
                    <a:pt x="10644194" y="3792874"/>
                  </a:moveTo>
                  <a:cubicBezTo>
                    <a:pt x="10771325" y="3792874"/>
                    <a:pt x="10874393" y="3916542"/>
                    <a:pt x="10874393" y="4069099"/>
                  </a:cubicBezTo>
                  <a:cubicBezTo>
                    <a:pt x="10874393" y="4221656"/>
                    <a:pt x="10771325" y="4345324"/>
                    <a:pt x="10644194" y="4345324"/>
                  </a:cubicBezTo>
                  <a:cubicBezTo>
                    <a:pt x="10517070" y="4345324"/>
                    <a:pt x="10414009" y="4221656"/>
                    <a:pt x="10414009" y="4069099"/>
                  </a:cubicBezTo>
                  <a:cubicBezTo>
                    <a:pt x="10414009" y="3916542"/>
                    <a:pt x="10517070" y="3792874"/>
                    <a:pt x="10644194" y="3792874"/>
                  </a:cubicBezTo>
                  <a:close/>
                  <a:moveTo>
                    <a:pt x="15359867" y="3484902"/>
                  </a:moveTo>
                  <a:cubicBezTo>
                    <a:pt x="15462010" y="3484902"/>
                    <a:pt x="15544811" y="3581208"/>
                    <a:pt x="15544811" y="3700008"/>
                  </a:cubicBezTo>
                  <a:cubicBezTo>
                    <a:pt x="15544811" y="3818810"/>
                    <a:pt x="15462010" y="3915116"/>
                    <a:pt x="15359867" y="3915116"/>
                  </a:cubicBezTo>
                  <a:cubicBezTo>
                    <a:pt x="15257725" y="3915116"/>
                    <a:pt x="15174923" y="3818810"/>
                    <a:pt x="15174923" y="3700008"/>
                  </a:cubicBezTo>
                  <a:cubicBezTo>
                    <a:pt x="15174923" y="3581208"/>
                    <a:pt x="15257725" y="3484902"/>
                    <a:pt x="15359867" y="3484902"/>
                  </a:cubicBezTo>
                  <a:close/>
                  <a:moveTo>
                    <a:pt x="27025988" y="3016130"/>
                  </a:moveTo>
                  <a:cubicBezTo>
                    <a:pt x="27079393" y="3008144"/>
                    <a:pt x="27129856" y="3061940"/>
                    <a:pt x="27156769" y="3115738"/>
                  </a:cubicBezTo>
                  <a:cubicBezTo>
                    <a:pt x="27187527" y="3207955"/>
                    <a:pt x="27156769" y="3269432"/>
                    <a:pt x="27126011" y="3300175"/>
                  </a:cubicBezTo>
                  <a:cubicBezTo>
                    <a:pt x="27064495" y="3330912"/>
                    <a:pt x="27002980" y="3269432"/>
                    <a:pt x="26972222" y="3177214"/>
                  </a:cubicBezTo>
                  <a:cubicBezTo>
                    <a:pt x="26941464" y="3115738"/>
                    <a:pt x="26941464" y="3023520"/>
                    <a:pt x="27002980" y="3023520"/>
                  </a:cubicBezTo>
                  <a:cubicBezTo>
                    <a:pt x="27010669" y="3019674"/>
                    <a:pt x="27018359" y="3017271"/>
                    <a:pt x="27025988" y="3016130"/>
                  </a:cubicBezTo>
                  <a:close/>
                  <a:moveTo>
                    <a:pt x="4668840" y="2932448"/>
                  </a:moveTo>
                  <a:cubicBezTo>
                    <a:pt x="4787202" y="2932448"/>
                    <a:pt x="4883154" y="3042613"/>
                    <a:pt x="4883154" y="3178512"/>
                  </a:cubicBezTo>
                  <a:cubicBezTo>
                    <a:pt x="4883154" y="3314408"/>
                    <a:pt x="4787202" y="3424576"/>
                    <a:pt x="4668840" y="3424576"/>
                  </a:cubicBezTo>
                  <a:cubicBezTo>
                    <a:pt x="4550479" y="3424576"/>
                    <a:pt x="4454526" y="3314408"/>
                    <a:pt x="4454526" y="3178512"/>
                  </a:cubicBezTo>
                  <a:cubicBezTo>
                    <a:pt x="4454526" y="3042613"/>
                    <a:pt x="4550479" y="2932448"/>
                    <a:pt x="4668840" y="2932448"/>
                  </a:cubicBezTo>
                  <a:close/>
                  <a:moveTo>
                    <a:pt x="9159812" y="2507538"/>
                  </a:moveTo>
                  <a:cubicBezTo>
                    <a:pt x="9186667" y="2508981"/>
                    <a:pt x="9215442" y="2516681"/>
                    <a:pt x="9246133" y="2532079"/>
                  </a:cubicBezTo>
                  <a:cubicBezTo>
                    <a:pt x="9368898" y="2562877"/>
                    <a:pt x="9399589" y="2686068"/>
                    <a:pt x="9368898" y="2778462"/>
                  </a:cubicBezTo>
                  <a:cubicBezTo>
                    <a:pt x="9338206" y="2870854"/>
                    <a:pt x="9215440" y="2932448"/>
                    <a:pt x="9092674" y="2870854"/>
                  </a:cubicBezTo>
                  <a:cubicBezTo>
                    <a:pt x="9000598" y="2840054"/>
                    <a:pt x="8939214" y="2716867"/>
                    <a:pt x="8969907" y="2624474"/>
                  </a:cubicBezTo>
                  <a:cubicBezTo>
                    <a:pt x="9015945" y="2555178"/>
                    <a:pt x="9079246" y="2503208"/>
                    <a:pt x="9159812" y="2507538"/>
                  </a:cubicBezTo>
                  <a:close/>
                  <a:moveTo>
                    <a:pt x="13055608" y="2502234"/>
                  </a:moveTo>
                  <a:cubicBezTo>
                    <a:pt x="13191507" y="2502234"/>
                    <a:pt x="13301671" y="2625908"/>
                    <a:pt x="13301671" y="2778462"/>
                  </a:cubicBezTo>
                  <a:cubicBezTo>
                    <a:pt x="13301671" y="2931018"/>
                    <a:pt x="13191507" y="3054687"/>
                    <a:pt x="13055608" y="3054687"/>
                  </a:cubicBezTo>
                  <a:cubicBezTo>
                    <a:pt x="12919715" y="3054687"/>
                    <a:pt x="12809551" y="2931018"/>
                    <a:pt x="12809551" y="2778462"/>
                  </a:cubicBezTo>
                  <a:cubicBezTo>
                    <a:pt x="12809551" y="2625908"/>
                    <a:pt x="12919715" y="2502234"/>
                    <a:pt x="13055608" y="2502234"/>
                  </a:cubicBezTo>
                  <a:close/>
                  <a:moveTo>
                    <a:pt x="15605451" y="2224422"/>
                  </a:moveTo>
                  <a:cubicBezTo>
                    <a:pt x="15697367" y="2224422"/>
                    <a:pt x="15758645" y="2255290"/>
                    <a:pt x="15789284" y="2347894"/>
                  </a:cubicBezTo>
                  <a:cubicBezTo>
                    <a:pt x="15789284" y="2409631"/>
                    <a:pt x="15728006" y="2471368"/>
                    <a:pt x="15636090" y="2502235"/>
                  </a:cubicBezTo>
                  <a:cubicBezTo>
                    <a:pt x="15574812" y="2502235"/>
                    <a:pt x="15482896" y="2440499"/>
                    <a:pt x="15482896" y="2378763"/>
                  </a:cubicBezTo>
                  <a:cubicBezTo>
                    <a:pt x="15482896" y="2317027"/>
                    <a:pt x="15544173" y="2224422"/>
                    <a:pt x="15605451" y="2224422"/>
                  </a:cubicBezTo>
                  <a:close/>
                  <a:moveTo>
                    <a:pt x="19825907" y="1753042"/>
                  </a:moveTo>
                  <a:cubicBezTo>
                    <a:pt x="19900810" y="1753042"/>
                    <a:pt x="19975713" y="1787524"/>
                    <a:pt x="19998760" y="1856488"/>
                  </a:cubicBezTo>
                  <a:cubicBezTo>
                    <a:pt x="20029489" y="1979092"/>
                    <a:pt x="19968030" y="2071045"/>
                    <a:pt x="19875842" y="2101696"/>
                  </a:cubicBezTo>
                  <a:cubicBezTo>
                    <a:pt x="19752924" y="2132347"/>
                    <a:pt x="19660735" y="2071045"/>
                    <a:pt x="19630006" y="1979092"/>
                  </a:cubicBezTo>
                  <a:cubicBezTo>
                    <a:pt x="19599276" y="1887139"/>
                    <a:pt x="19630006" y="1795187"/>
                    <a:pt x="19752924" y="1764536"/>
                  </a:cubicBezTo>
                  <a:cubicBezTo>
                    <a:pt x="19775971" y="1756873"/>
                    <a:pt x="19800939" y="1753042"/>
                    <a:pt x="19825907" y="1753042"/>
                  </a:cubicBezTo>
                  <a:close/>
                  <a:moveTo>
                    <a:pt x="10628094" y="1733884"/>
                  </a:moveTo>
                  <a:cubicBezTo>
                    <a:pt x="10751012" y="1733884"/>
                    <a:pt x="10812477" y="1825838"/>
                    <a:pt x="10812477" y="1948441"/>
                  </a:cubicBezTo>
                  <a:cubicBezTo>
                    <a:pt x="10812477" y="2071045"/>
                    <a:pt x="10689566" y="2132347"/>
                    <a:pt x="10597362" y="2132347"/>
                  </a:cubicBezTo>
                  <a:cubicBezTo>
                    <a:pt x="10474449" y="2132347"/>
                    <a:pt x="10382273" y="2040394"/>
                    <a:pt x="10412984" y="1917790"/>
                  </a:cubicBezTo>
                  <a:cubicBezTo>
                    <a:pt x="10412984" y="1795187"/>
                    <a:pt x="10505183" y="1733884"/>
                    <a:pt x="10628094" y="1733884"/>
                  </a:cubicBezTo>
                  <a:close/>
                  <a:moveTo>
                    <a:pt x="23228054" y="1725576"/>
                  </a:moveTo>
                  <a:cubicBezTo>
                    <a:pt x="23307879" y="1718002"/>
                    <a:pt x="23381822" y="1775220"/>
                    <a:pt x="23408710" y="1855999"/>
                  </a:cubicBezTo>
                  <a:cubicBezTo>
                    <a:pt x="23439439" y="1948319"/>
                    <a:pt x="23377980" y="2040638"/>
                    <a:pt x="23285792" y="2071411"/>
                  </a:cubicBezTo>
                  <a:cubicBezTo>
                    <a:pt x="23193603" y="2102184"/>
                    <a:pt x="23070685" y="2040638"/>
                    <a:pt x="23039956" y="1948319"/>
                  </a:cubicBezTo>
                  <a:cubicBezTo>
                    <a:pt x="23009226" y="1886772"/>
                    <a:pt x="23070685" y="1763681"/>
                    <a:pt x="23193603" y="1732907"/>
                  </a:cubicBezTo>
                  <a:cubicBezTo>
                    <a:pt x="23205127" y="1729061"/>
                    <a:pt x="23216650" y="1726657"/>
                    <a:pt x="23228054" y="1725576"/>
                  </a:cubicBezTo>
                  <a:close/>
                  <a:moveTo>
                    <a:pt x="25267445" y="1486897"/>
                  </a:moveTo>
                  <a:cubicBezTo>
                    <a:pt x="25305870" y="1494602"/>
                    <a:pt x="25344295" y="1517720"/>
                    <a:pt x="25375035" y="1548544"/>
                  </a:cubicBezTo>
                  <a:cubicBezTo>
                    <a:pt x="25436514" y="1641016"/>
                    <a:pt x="25436514" y="1733488"/>
                    <a:pt x="25375035" y="1795136"/>
                  </a:cubicBezTo>
                  <a:cubicBezTo>
                    <a:pt x="25313555" y="1825960"/>
                    <a:pt x="25221336" y="1825960"/>
                    <a:pt x="25159856" y="1733488"/>
                  </a:cubicBezTo>
                  <a:cubicBezTo>
                    <a:pt x="25098376" y="1671840"/>
                    <a:pt x="25098376" y="1579368"/>
                    <a:pt x="25159856" y="1517720"/>
                  </a:cubicBezTo>
                  <a:cubicBezTo>
                    <a:pt x="25190596" y="1486897"/>
                    <a:pt x="25229020" y="1479190"/>
                    <a:pt x="25267445" y="1486897"/>
                  </a:cubicBezTo>
                  <a:close/>
                  <a:moveTo>
                    <a:pt x="18771224" y="1260430"/>
                  </a:moveTo>
                  <a:cubicBezTo>
                    <a:pt x="18828862" y="1258995"/>
                    <a:pt x="18869207" y="1287719"/>
                    <a:pt x="18892262" y="1333675"/>
                  </a:cubicBezTo>
                  <a:cubicBezTo>
                    <a:pt x="18923002" y="1425592"/>
                    <a:pt x="18892262" y="1486869"/>
                    <a:pt x="18800043" y="1517508"/>
                  </a:cubicBezTo>
                  <a:cubicBezTo>
                    <a:pt x="18707823" y="1548148"/>
                    <a:pt x="18646344" y="1517508"/>
                    <a:pt x="18615604" y="1425592"/>
                  </a:cubicBezTo>
                  <a:cubicBezTo>
                    <a:pt x="18584864" y="1364314"/>
                    <a:pt x="18615604" y="1272398"/>
                    <a:pt x="18707823" y="1272398"/>
                  </a:cubicBezTo>
                  <a:cubicBezTo>
                    <a:pt x="18730878" y="1264740"/>
                    <a:pt x="18752012" y="1260910"/>
                    <a:pt x="18771224" y="1260430"/>
                  </a:cubicBezTo>
                  <a:close/>
                  <a:moveTo>
                    <a:pt x="16742527" y="1057609"/>
                  </a:moveTo>
                  <a:cubicBezTo>
                    <a:pt x="16896142" y="1057609"/>
                    <a:pt x="17019033" y="1149684"/>
                    <a:pt x="17019033" y="1241759"/>
                  </a:cubicBezTo>
                  <a:cubicBezTo>
                    <a:pt x="17049756" y="1364526"/>
                    <a:pt x="16957587" y="1487292"/>
                    <a:pt x="16803973" y="1487292"/>
                  </a:cubicBezTo>
                  <a:cubicBezTo>
                    <a:pt x="16681082" y="1517984"/>
                    <a:pt x="16558191" y="1425909"/>
                    <a:pt x="16558191" y="1303142"/>
                  </a:cubicBezTo>
                  <a:cubicBezTo>
                    <a:pt x="16527468" y="1180376"/>
                    <a:pt x="16619637" y="1088303"/>
                    <a:pt x="16742527" y="1057609"/>
                  </a:cubicBezTo>
                  <a:close/>
                  <a:moveTo>
                    <a:pt x="21405733" y="984717"/>
                  </a:moveTo>
                  <a:cubicBezTo>
                    <a:pt x="21484958" y="984717"/>
                    <a:pt x="21542575" y="1019245"/>
                    <a:pt x="21565622" y="1088301"/>
                  </a:cubicBezTo>
                  <a:cubicBezTo>
                    <a:pt x="21596352" y="1180376"/>
                    <a:pt x="21534893" y="1272452"/>
                    <a:pt x="21442705" y="1303142"/>
                  </a:cubicBezTo>
                  <a:cubicBezTo>
                    <a:pt x="21350517" y="1333835"/>
                    <a:pt x="21227598" y="1303142"/>
                    <a:pt x="21196868" y="1211067"/>
                  </a:cubicBezTo>
                  <a:cubicBezTo>
                    <a:pt x="21166139" y="1118992"/>
                    <a:pt x="21227598" y="1026917"/>
                    <a:pt x="21319787" y="996226"/>
                  </a:cubicBezTo>
                  <a:cubicBezTo>
                    <a:pt x="21350517" y="988553"/>
                    <a:pt x="21379325" y="984717"/>
                    <a:pt x="21405733" y="984717"/>
                  </a:cubicBezTo>
                  <a:close/>
                  <a:moveTo>
                    <a:pt x="4293346" y="830754"/>
                  </a:moveTo>
                  <a:cubicBezTo>
                    <a:pt x="4310133" y="830754"/>
                    <a:pt x="4323559" y="834595"/>
                    <a:pt x="4331233" y="842277"/>
                  </a:cubicBezTo>
                  <a:cubicBezTo>
                    <a:pt x="4392615" y="903735"/>
                    <a:pt x="4361924" y="995924"/>
                    <a:pt x="4300540" y="1088113"/>
                  </a:cubicBezTo>
                  <a:cubicBezTo>
                    <a:pt x="4239156" y="1180301"/>
                    <a:pt x="4116389" y="1241760"/>
                    <a:pt x="4055007" y="1180301"/>
                  </a:cubicBezTo>
                  <a:cubicBezTo>
                    <a:pt x="4024314" y="1149571"/>
                    <a:pt x="4024314" y="1026653"/>
                    <a:pt x="4116389" y="934465"/>
                  </a:cubicBezTo>
                  <a:cubicBezTo>
                    <a:pt x="4162429" y="865324"/>
                    <a:pt x="4242994" y="830753"/>
                    <a:pt x="4293346" y="830754"/>
                  </a:cubicBezTo>
                  <a:close/>
                  <a:moveTo>
                    <a:pt x="14898697" y="779797"/>
                  </a:moveTo>
                  <a:cubicBezTo>
                    <a:pt x="15034591" y="779797"/>
                    <a:pt x="15144757" y="897071"/>
                    <a:pt x="15144757" y="1041735"/>
                  </a:cubicBezTo>
                  <a:cubicBezTo>
                    <a:pt x="15144757" y="1186399"/>
                    <a:pt x="15034591" y="1303673"/>
                    <a:pt x="14898697" y="1303673"/>
                  </a:cubicBezTo>
                  <a:cubicBezTo>
                    <a:pt x="14762800" y="1303673"/>
                    <a:pt x="14652634" y="1186399"/>
                    <a:pt x="14652634" y="1041735"/>
                  </a:cubicBezTo>
                  <a:cubicBezTo>
                    <a:pt x="14652634" y="897071"/>
                    <a:pt x="14762800" y="779797"/>
                    <a:pt x="14898697" y="779797"/>
                  </a:cubicBezTo>
                  <a:close/>
                  <a:moveTo>
                    <a:pt x="6415119" y="650837"/>
                  </a:moveTo>
                  <a:cubicBezTo>
                    <a:pt x="6427390" y="651855"/>
                    <a:pt x="6439421" y="654253"/>
                    <a:pt x="6450970" y="658089"/>
                  </a:cubicBezTo>
                  <a:cubicBezTo>
                    <a:pt x="6574158" y="688781"/>
                    <a:pt x="6635753" y="811547"/>
                    <a:pt x="6604955" y="903622"/>
                  </a:cubicBezTo>
                  <a:cubicBezTo>
                    <a:pt x="6574158" y="1026389"/>
                    <a:pt x="6450970" y="1087772"/>
                    <a:pt x="6358576" y="1057080"/>
                  </a:cubicBezTo>
                  <a:cubicBezTo>
                    <a:pt x="6235387" y="1026389"/>
                    <a:pt x="6173792" y="934314"/>
                    <a:pt x="6204587" y="811547"/>
                  </a:cubicBezTo>
                  <a:cubicBezTo>
                    <a:pt x="6231536" y="704126"/>
                    <a:pt x="6329221" y="643702"/>
                    <a:pt x="6415119" y="650837"/>
                  </a:cubicBezTo>
                  <a:close/>
                  <a:moveTo>
                    <a:pt x="8261014" y="215887"/>
                  </a:moveTo>
                  <a:cubicBezTo>
                    <a:pt x="8280262" y="216367"/>
                    <a:pt x="8301436" y="220203"/>
                    <a:pt x="8324535" y="227876"/>
                  </a:cubicBezTo>
                  <a:cubicBezTo>
                    <a:pt x="8386129" y="258568"/>
                    <a:pt x="8416929" y="319951"/>
                    <a:pt x="8386129" y="381334"/>
                  </a:cubicBezTo>
                  <a:cubicBezTo>
                    <a:pt x="8386129" y="442717"/>
                    <a:pt x="8293737" y="473409"/>
                    <a:pt x="8232141" y="442717"/>
                  </a:cubicBezTo>
                  <a:cubicBezTo>
                    <a:pt x="8139751" y="442717"/>
                    <a:pt x="8108952" y="350642"/>
                    <a:pt x="8139751" y="289259"/>
                  </a:cubicBezTo>
                  <a:cubicBezTo>
                    <a:pt x="8162849" y="243222"/>
                    <a:pt x="8203271" y="214449"/>
                    <a:pt x="8261014" y="215887"/>
                  </a:cubicBezTo>
                  <a:close/>
                  <a:moveTo>
                    <a:pt x="19820122" y="51"/>
                  </a:moveTo>
                  <a:cubicBezTo>
                    <a:pt x="19884964" y="-1392"/>
                    <a:pt x="19936837" y="27480"/>
                    <a:pt x="19936837" y="73677"/>
                  </a:cubicBezTo>
                  <a:cubicBezTo>
                    <a:pt x="19967577" y="166070"/>
                    <a:pt x="19936837" y="227664"/>
                    <a:pt x="19844618" y="258461"/>
                  </a:cubicBezTo>
                  <a:cubicBezTo>
                    <a:pt x="19783138" y="289260"/>
                    <a:pt x="19690919" y="258461"/>
                    <a:pt x="19660179" y="166070"/>
                  </a:cubicBezTo>
                  <a:cubicBezTo>
                    <a:pt x="19629439" y="104474"/>
                    <a:pt x="19690919" y="12081"/>
                    <a:pt x="19752398" y="12081"/>
                  </a:cubicBezTo>
                  <a:cubicBezTo>
                    <a:pt x="19775454" y="4382"/>
                    <a:pt x="19798508" y="532"/>
                    <a:pt x="19820122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10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主体"/>
          <p:cNvSpPr/>
          <p:nvPr/>
        </p:nvSpPr>
        <p:spPr>
          <a:xfrm>
            <a:off x="7985344" y="4892135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solidFill>
            <a:srgbClr val="6AA31F"/>
          </a:solidFill>
          <a:ln w="3175">
            <a:noFill/>
          </a:ln>
          <a:effectLst>
            <a:innerShdw blurRad="3810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叶子"/>
          <p:cNvSpPr/>
          <p:nvPr/>
        </p:nvSpPr>
        <p:spPr>
          <a:xfrm>
            <a:off x="7986149" y="4439800"/>
            <a:ext cx="1036102" cy="50728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531491 w 727226"/>
              <a:gd name="connsiteY0" fmla="*/ 1076857 h 1124732"/>
              <a:gd name="connsiteX1" fmla="*/ 655316 w 727226"/>
              <a:gd name="connsiteY1" fmla="*/ 358918 h 1124732"/>
              <a:gd name="connsiteX2" fmla="*/ 712463 w 727226"/>
              <a:gd name="connsiteY2" fmla="*/ 365893 h 1124732"/>
              <a:gd name="connsiteX3" fmla="*/ 5235 w 727226"/>
              <a:gd name="connsiteY3" fmla="*/ 7676 h 1124732"/>
              <a:gd name="connsiteX4" fmla="*/ 688653 w 727226"/>
              <a:gd name="connsiteY4" fmla="*/ 1089946 h 1124732"/>
              <a:gd name="connsiteX5" fmla="*/ 531491 w 727226"/>
              <a:gd name="connsiteY5" fmla="*/ 1076857 h 1124732"/>
              <a:gd name="connsiteX0" fmla="*/ 534179 w 692235"/>
              <a:gd name="connsiteY0" fmla="*/ 1085899 h 1133774"/>
              <a:gd name="connsiteX1" fmla="*/ 658004 w 692235"/>
              <a:gd name="connsiteY1" fmla="*/ 367960 h 1133774"/>
              <a:gd name="connsiteX2" fmla="*/ 381776 w 692235"/>
              <a:gd name="connsiteY2" fmla="*/ 48704 h 1133774"/>
              <a:gd name="connsiteX3" fmla="*/ 7923 w 692235"/>
              <a:gd name="connsiteY3" fmla="*/ 16718 h 1133774"/>
              <a:gd name="connsiteX4" fmla="*/ 691341 w 692235"/>
              <a:gd name="connsiteY4" fmla="*/ 1098988 h 1133774"/>
              <a:gd name="connsiteX5" fmla="*/ 534179 w 692235"/>
              <a:gd name="connsiteY5" fmla="*/ 1085899 h 1133774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850755 w 991268"/>
              <a:gd name="connsiteY0" fmla="*/ 1181222 h 1193376"/>
              <a:gd name="connsiteX1" fmla="*/ 974580 w 991268"/>
              <a:gd name="connsiteY1" fmla="*/ 463283 h 1193376"/>
              <a:gd name="connsiteX2" fmla="*/ 698352 w 991268"/>
              <a:gd name="connsiteY2" fmla="*/ 144027 h 1193376"/>
              <a:gd name="connsiteX3" fmla="*/ 324499 w 991268"/>
              <a:gd name="connsiteY3" fmla="*/ 112041 h 1193376"/>
              <a:gd name="connsiteX4" fmla="*/ 5411 w 991268"/>
              <a:gd name="connsiteY4" fmla="*/ 915705 h 1193376"/>
              <a:gd name="connsiteX5" fmla="*/ 850755 w 991268"/>
              <a:gd name="connsiteY5" fmla="*/ 1181222 h 1193376"/>
              <a:gd name="connsiteX0" fmla="*/ 985861 w 1024796"/>
              <a:gd name="connsiteY0" fmla="*/ 564478 h 918163"/>
              <a:gd name="connsiteX1" fmla="*/ 973955 w 1024796"/>
              <a:gd name="connsiteY1" fmla="*/ 463283 h 918163"/>
              <a:gd name="connsiteX2" fmla="*/ 697727 w 1024796"/>
              <a:gd name="connsiteY2" fmla="*/ 144027 h 918163"/>
              <a:gd name="connsiteX3" fmla="*/ 323874 w 1024796"/>
              <a:gd name="connsiteY3" fmla="*/ 112041 h 918163"/>
              <a:gd name="connsiteX4" fmla="*/ 4786 w 1024796"/>
              <a:gd name="connsiteY4" fmla="*/ 915705 h 918163"/>
              <a:gd name="connsiteX5" fmla="*/ 985861 w 1024796"/>
              <a:gd name="connsiteY5" fmla="*/ 564478 h 918163"/>
              <a:gd name="connsiteX0" fmla="*/ 985861 w 999548"/>
              <a:gd name="connsiteY0" fmla="*/ 564478 h 918163"/>
              <a:gd name="connsiteX1" fmla="*/ 973955 w 999548"/>
              <a:gd name="connsiteY1" fmla="*/ 463283 h 918163"/>
              <a:gd name="connsiteX2" fmla="*/ 697727 w 999548"/>
              <a:gd name="connsiteY2" fmla="*/ 144027 h 918163"/>
              <a:gd name="connsiteX3" fmla="*/ 323874 w 999548"/>
              <a:gd name="connsiteY3" fmla="*/ 112041 h 918163"/>
              <a:gd name="connsiteX4" fmla="*/ 4786 w 999548"/>
              <a:gd name="connsiteY4" fmla="*/ 915705 h 918163"/>
              <a:gd name="connsiteX5" fmla="*/ 985861 w 999548"/>
              <a:gd name="connsiteY5" fmla="*/ 564478 h 918163"/>
              <a:gd name="connsiteX0" fmla="*/ 985861 w 1132271"/>
              <a:gd name="connsiteY0" fmla="*/ 564478 h 918163"/>
              <a:gd name="connsiteX1" fmla="*/ 973955 w 1132271"/>
              <a:gd name="connsiteY1" fmla="*/ 463283 h 918163"/>
              <a:gd name="connsiteX2" fmla="*/ 697727 w 1132271"/>
              <a:gd name="connsiteY2" fmla="*/ 144027 h 918163"/>
              <a:gd name="connsiteX3" fmla="*/ 323874 w 1132271"/>
              <a:gd name="connsiteY3" fmla="*/ 112041 h 918163"/>
              <a:gd name="connsiteX4" fmla="*/ 4786 w 1132271"/>
              <a:gd name="connsiteY4" fmla="*/ 915705 h 918163"/>
              <a:gd name="connsiteX5" fmla="*/ 985861 w 1132271"/>
              <a:gd name="connsiteY5" fmla="*/ 564478 h 918163"/>
              <a:gd name="connsiteX0" fmla="*/ 1002734 w 1149144"/>
              <a:gd name="connsiteY0" fmla="*/ 564478 h 918163"/>
              <a:gd name="connsiteX1" fmla="*/ 990828 w 1149144"/>
              <a:gd name="connsiteY1" fmla="*/ 463283 h 918163"/>
              <a:gd name="connsiteX2" fmla="*/ 714600 w 1149144"/>
              <a:gd name="connsiteY2" fmla="*/ 144027 h 918163"/>
              <a:gd name="connsiteX3" fmla="*/ 340747 w 1149144"/>
              <a:gd name="connsiteY3" fmla="*/ 112041 h 918163"/>
              <a:gd name="connsiteX4" fmla="*/ 21659 w 1149144"/>
              <a:gd name="connsiteY4" fmla="*/ 915705 h 918163"/>
              <a:gd name="connsiteX5" fmla="*/ 1002734 w 1149144"/>
              <a:gd name="connsiteY5" fmla="*/ 564478 h 918163"/>
              <a:gd name="connsiteX0" fmla="*/ 1002734 w 1021722"/>
              <a:gd name="connsiteY0" fmla="*/ 564478 h 918163"/>
              <a:gd name="connsiteX1" fmla="*/ 990828 w 1021722"/>
              <a:gd name="connsiteY1" fmla="*/ 463283 h 918163"/>
              <a:gd name="connsiteX2" fmla="*/ 714600 w 1021722"/>
              <a:gd name="connsiteY2" fmla="*/ 144027 h 918163"/>
              <a:gd name="connsiteX3" fmla="*/ 340747 w 1021722"/>
              <a:gd name="connsiteY3" fmla="*/ 112041 h 918163"/>
              <a:gd name="connsiteX4" fmla="*/ 21659 w 1021722"/>
              <a:gd name="connsiteY4" fmla="*/ 915705 h 918163"/>
              <a:gd name="connsiteX5" fmla="*/ 1002734 w 1021722"/>
              <a:gd name="connsiteY5" fmla="*/ 564478 h 918163"/>
              <a:gd name="connsiteX0" fmla="*/ 1001204 w 1021319"/>
              <a:gd name="connsiteY0" fmla="*/ 549707 h 918059"/>
              <a:gd name="connsiteX1" fmla="*/ 990939 w 1021319"/>
              <a:gd name="connsiteY1" fmla="*/ 463283 h 918059"/>
              <a:gd name="connsiteX2" fmla="*/ 714711 w 1021319"/>
              <a:gd name="connsiteY2" fmla="*/ 144027 h 918059"/>
              <a:gd name="connsiteX3" fmla="*/ 340858 w 1021319"/>
              <a:gd name="connsiteY3" fmla="*/ 112041 h 918059"/>
              <a:gd name="connsiteX4" fmla="*/ 21770 w 1021319"/>
              <a:gd name="connsiteY4" fmla="*/ 915705 h 918059"/>
              <a:gd name="connsiteX5" fmla="*/ 1001204 w 1021319"/>
              <a:gd name="connsiteY5" fmla="*/ 549707 h 918059"/>
              <a:gd name="connsiteX0" fmla="*/ 1001204 w 1001204"/>
              <a:gd name="connsiteY0" fmla="*/ 549707 h 918059"/>
              <a:gd name="connsiteX1" fmla="*/ 990939 w 1001204"/>
              <a:gd name="connsiteY1" fmla="*/ 463283 h 918059"/>
              <a:gd name="connsiteX2" fmla="*/ 714711 w 1001204"/>
              <a:gd name="connsiteY2" fmla="*/ 144027 h 918059"/>
              <a:gd name="connsiteX3" fmla="*/ 340858 w 1001204"/>
              <a:gd name="connsiteY3" fmla="*/ 112041 h 918059"/>
              <a:gd name="connsiteX4" fmla="*/ 21770 w 1001204"/>
              <a:gd name="connsiteY4" fmla="*/ 915705 h 918059"/>
              <a:gd name="connsiteX5" fmla="*/ 1001204 w 1001204"/>
              <a:gd name="connsiteY5" fmla="*/ 549707 h 918059"/>
              <a:gd name="connsiteX0" fmla="*/ 1135392 w 1135392"/>
              <a:gd name="connsiteY0" fmla="*/ 549707 h 708380"/>
              <a:gd name="connsiteX1" fmla="*/ 1125127 w 1135392"/>
              <a:gd name="connsiteY1" fmla="*/ 463283 h 708380"/>
              <a:gd name="connsiteX2" fmla="*/ 848899 w 1135392"/>
              <a:gd name="connsiteY2" fmla="*/ 144027 h 708380"/>
              <a:gd name="connsiteX3" fmla="*/ 475046 w 1135392"/>
              <a:gd name="connsiteY3" fmla="*/ 112041 h 708380"/>
              <a:gd name="connsiteX4" fmla="*/ 14808 w 1135392"/>
              <a:gd name="connsiteY4" fmla="*/ 702339 h 708380"/>
              <a:gd name="connsiteX5" fmla="*/ 1135392 w 1135392"/>
              <a:gd name="connsiteY5" fmla="*/ 549707 h 708380"/>
              <a:gd name="connsiteX0" fmla="*/ 1721167 w 1721167"/>
              <a:gd name="connsiteY0" fmla="*/ 549707 h 857673"/>
              <a:gd name="connsiteX1" fmla="*/ 1710902 w 1721167"/>
              <a:gd name="connsiteY1" fmla="*/ 463283 h 857673"/>
              <a:gd name="connsiteX2" fmla="*/ 1434674 w 1721167"/>
              <a:gd name="connsiteY2" fmla="*/ 144027 h 857673"/>
              <a:gd name="connsiteX3" fmla="*/ 1060821 w 1721167"/>
              <a:gd name="connsiteY3" fmla="*/ 112041 h 857673"/>
              <a:gd name="connsiteX4" fmla="*/ 5912 w 1721167"/>
              <a:gd name="connsiteY4" fmla="*/ 854819 h 857673"/>
              <a:gd name="connsiteX5" fmla="*/ 1721167 w 1721167"/>
              <a:gd name="connsiteY5" fmla="*/ 549707 h 857673"/>
              <a:gd name="connsiteX0" fmla="*/ 1715255 w 1715255"/>
              <a:gd name="connsiteY0" fmla="*/ 549707 h 893097"/>
              <a:gd name="connsiteX1" fmla="*/ 1704990 w 1715255"/>
              <a:gd name="connsiteY1" fmla="*/ 463283 h 893097"/>
              <a:gd name="connsiteX2" fmla="*/ 1428762 w 1715255"/>
              <a:gd name="connsiteY2" fmla="*/ 144027 h 893097"/>
              <a:gd name="connsiteX3" fmla="*/ 1054909 w 1715255"/>
              <a:gd name="connsiteY3" fmla="*/ 112041 h 893097"/>
              <a:gd name="connsiteX4" fmla="*/ 0 w 1715255"/>
              <a:gd name="connsiteY4" fmla="*/ 854819 h 893097"/>
              <a:gd name="connsiteX5" fmla="*/ 1715255 w 1715255"/>
              <a:gd name="connsiteY5" fmla="*/ 549707 h 893097"/>
              <a:gd name="connsiteX0" fmla="*/ 1855361 w 1855361"/>
              <a:gd name="connsiteY0" fmla="*/ 549707 h 893097"/>
              <a:gd name="connsiteX1" fmla="*/ 1845096 w 1855361"/>
              <a:gd name="connsiteY1" fmla="*/ 463283 h 893097"/>
              <a:gd name="connsiteX2" fmla="*/ 1568868 w 1855361"/>
              <a:gd name="connsiteY2" fmla="*/ 144027 h 893097"/>
              <a:gd name="connsiteX3" fmla="*/ 1195015 w 1855361"/>
              <a:gd name="connsiteY3" fmla="*/ 112041 h 893097"/>
              <a:gd name="connsiteX4" fmla="*/ 221950 w 1855361"/>
              <a:gd name="connsiteY4" fmla="*/ 658584 h 893097"/>
              <a:gd name="connsiteX5" fmla="*/ 140106 w 1855361"/>
              <a:gd name="connsiteY5" fmla="*/ 854819 h 893097"/>
              <a:gd name="connsiteX6" fmla="*/ 1855361 w 1855361"/>
              <a:gd name="connsiteY6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496198 w 1829732"/>
              <a:gd name="connsiteY4" fmla="*/ 460360 h 893097"/>
              <a:gd name="connsiteX5" fmla="*/ 196321 w 1829732"/>
              <a:gd name="connsiteY5" fmla="*/ 658584 h 893097"/>
              <a:gd name="connsiteX6" fmla="*/ 114477 w 1829732"/>
              <a:gd name="connsiteY6" fmla="*/ 854819 h 893097"/>
              <a:gd name="connsiteX7" fmla="*/ 1829732 w 1829732"/>
              <a:gd name="connsiteY7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719835 w 1829732"/>
              <a:gd name="connsiteY4" fmla="*/ 333294 h 893097"/>
              <a:gd name="connsiteX5" fmla="*/ 496198 w 1829732"/>
              <a:gd name="connsiteY5" fmla="*/ 460360 h 893097"/>
              <a:gd name="connsiteX6" fmla="*/ 196321 w 1829732"/>
              <a:gd name="connsiteY6" fmla="*/ 658584 h 893097"/>
              <a:gd name="connsiteX7" fmla="*/ 114477 w 1829732"/>
              <a:gd name="connsiteY7" fmla="*/ 854819 h 893097"/>
              <a:gd name="connsiteX8" fmla="*/ 1829732 w 1829732"/>
              <a:gd name="connsiteY8" fmla="*/ 549707 h 893097"/>
              <a:gd name="connsiteX0" fmla="*/ 2137884 w 2137884"/>
              <a:gd name="connsiteY0" fmla="*/ 549707 h 893097"/>
              <a:gd name="connsiteX1" fmla="*/ 2127619 w 2137884"/>
              <a:gd name="connsiteY1" fmla="*/ 463283 h 893097"/>
              <a:gd name="connsiteX2" fmla="*/ 1851391 w 2137884"/>
              <a:gd name="connsiteY2" fmla="*/ 144027 h 893097"/>
              <a:gd name="connsiteX3" fmla="*/ 1477538 w 2137884"/>
              <a:gd name="connsiteY3" fmla="*/ 112041 h 893097"/>
              <a:gd name="connsiteX4" fmla="*/ 1027987 w 2137884"/>
              <a:gd name="connsiteY4" fmla="*/ 333294 h 893097"/>
              <a:gd name="connsiteX5" fmla="*/ 804350 w 2137884"/>
              <a:gd name="connsiteY5" fmla="*/ 460360 h 893097"/>
              <a:gd name="connsiteX6" fmla="*/ 11778 w 2137884"/>
              <a:gd name="connsiteY6" fmla="*/ 811144 h 893097"/>
              <a:gd name="connsiteX7" fmla="*/ 422629 w 2137884"/>
              <a:gd name="connsiteY7" fmla="*/ 854819 h 893097"/>
              <a:gd name="connsiteX8" fmla="*/ 2137884 w 2137884"/>
              <a:gd name="connsiteY8" fmla="*/ 549707 h 893097"/>
              <a:gd name="connsiteX0" fmla="*/ 2342858 w 2342858"/>
              <a:gd name="connsiteY0" fmla="*/ 549707 h 893097"/>
              <a:gd name="connsiteX1" fmla="*/ 2332593 w 2342858"/>
              <a:gd name="connsiteY1" fmla="*/ 463283 h 893097"/>
              <a:gd name="connsiteX2" fmla="*/ 2056365 w 2342858"/>
              <a:gd name="connsiteY2" fmla="*/ 144027 h 893097"/>
              <a:gd name="connsiteX3" fmla="*/ 1682512 w 2342858"/>
              <a:gd name="connsiteY3" fmla="*/ 112041 h 893097"/>
              <a:gd name="connsiteX4" fmla="*/ 1232961 w 2342858"/>
              <a:gd name="connsiteY4" fmla="*/ 333294 h 893097"/>
              <a:gd name="connsiteX5" fmla="*/ 13930 w 2342858"/>
              <a:gd name="connsiteY5" fmla="*/ 757978 h 893097"/>
              <a:gd name="connsiteX6" fmla="*/ 216752 w 2342858"/>
              <a:gd name="connsiteY6" fmla="*/ 811144 h 893097"/>
              <a:gd name="connsiteX7" fmla="*/ 627603 w 2342858"/>
              <a:gd name="connsiteY7" fmla="*/ 854819 h 893097"/>
              <a:gd name="connsiteX8" fmla="*/ 2342858 w 2342858"/>
              <a:gd name="connsiteY8" fmla="*/ 549707 h 893097"/>
              <a:gd name="connsiteX0" fmla="*/ 2543256 w 2543256"/>
              <a:gd name="connsiteY0" fmla="*/ 549707 h 893097"/>
              <a:gd name="connsiteX1" fmla="*/ 2532991 w 2543256"/>
              <a:gd name="connsiteY1" fmla="*/ 463283 h 893097"/>
              <a:gd name="connsiteX2" fmla="*/ 2256763 w 2543256"/>
              <a:gd name="connsiteY2" fmla="*/ 144027 h 893097"/>
              <a:gd name="connsiteX3" fmla="*/ 1882910 w 2543256"/>
              <a:gd name="connsiteY3" fmla="*/ 112041 h 893097"/>
              <a:gd name="connsiteX4" fmla="*/ 20300 w 2543256"/>
              <a:gd name="connsiteY4" fmla="*/ 605902 h 893097"/>
              <a:gd name="connsiteX5" fmla="*/ 214328 w 2543256"/>
              <a:gd name="connsiteY5" fmla="*/ 757978 h 893097"/>
              <a:gd name="connsiteX6" fmla="*/ 417150 w 2543256"/>
              <a:gd name="connsiteY6" fmla="*/ 811144 h 893097"/>
              <a:gd name="connsiteX7" fmla="*/ 828001 w 2543256"/>
              <a:gd name="connsiteY7" fmla="*/ 854819 h 893097"/>
              <a:gd name="connsiteX8" fmla="*/ 2543256 w 2543256"/>
              <a:gd name="connsiteY8" fmla="*/ 549707 h 893097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73659"/>
              <a:gd name="connsiteX1" fmla="*/ 2532991 w 2543256"/>
              <a:gd name="connsiteY1" fmla="*/ 463283 h 873659"/>
              <a:gd name="connsiteX2" fmla="*/ 2256763 w 2543256"/>
              <a:gd name="connsiteY2" fmla="*/ 144027 h 873659"/>
              <a:gd name="connsiteX3" fmla="*/ 1882910 w 2543256"/>
              <a:gd name="connsiteY3" fmla="*/ 112041 h 873659"/>
              <a:gd name="connsiteX4" fmla="*/ 20300 w 2543256"/>
              <a:gd name="connsiteY4" fmla="*/ 605902 h 873659"/>
              <a:gd name="connsiteX5" fmla="*/ 214328 w 2543256"/>
              <a:gd name="connsiteY5" fmla="*/ 757978 h 873659"/>
              <a:gd name="connsiteX6" fmla="*/ 417150 w 2543256"/>
              <a:gd name="connsiteY6" fmla="*/ 811144 h 873659"/>
              <a:gd name="connsiteX7" fmla="*/ 800490 w 2543256"/>
              <a:gd name="connsiteY7" fmla="*/ 864823 h 873659"/>
              <a:gd name="connsiteX8" fmla="*/ 2543256 w 2543256"/>
              <a:gd name="connsiteY8" fmla="*/ 549707 h 873659"/>
              <a:gd name="connsiteX0" fmla="*/ 2543256 w 2543256"/>
              <a:gd name="connsiteY0" fmla="*/ 549707 h 864823"/>
              <a:gd name="connsiteX1" fmla="*/ 2532991 w 2543256"/>
              <a:gd name="connsiteY1" fmla="*/ 463283 h 864823"/>
              <a:gd name="connsiteX2" fmla="*/ 2256763 w 2543256"/>
              <a:gd name="connsiteY2" fmla="*/ 144027 h 864823"/>
              <a:gd name="connsiteX3" fmla="*/ 1882910 w 2543256"/>
              <a:gd name="connsiteY3" fmla="*/ 112041 h 864823"/>
              <a:gd name="connsiteX4" fmla="*/ 20300 w 2543256"/>
              <a:gd name="connsiteY4" fmla="*/ 605902 h 864823"/>
              <a:gd name="connsiteX5" fmla="*/ 214328 w 2543256"/>
              <a:gd name="connsiteY5" fmla="*/ 757978 h 864823"/>
              <a:gd name="connsiteX6" fmla="*/ 417150 w 2543256"/>
              <a:gd name="connsiteY6" fmla="*/ 811144 h 864823"/>
              <a:gd name="connsiteX7" fmla="*/ 800490 w 2543256"/>
              <a:gd name="connsiteY7" fmla="*/ 864823 h 864823"/>
              <a:gd name="connsiteX8" fmla="*/ 2543256 w 2543256"/>
              <a:gd name="connsiteY8" fmla="*/ 549707 h 864823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1215 w 2541215"/>
              <a:gd name="connsiteY0" fmla="*/ 549707 h 866136"/>
              <a:gd name="connsiteX1" fmla="*/ 2530950 w 2541215"/>
              <a:gd name="connsiteY1" fmla="*/ 463283 h 866136"/>
              <a:gd name="connsiteX2" fmla="*/ 2254722 w 2541215"/>
              <a:gd name="connsiteY2" fmla="*/ 144027 h 866136"/>
              <a:gd name="connsiteX3" fmla="*/ 1880869 w 2541215"/>
              <a:gd name="connsiteY3" fmla="*/ 112041 h 866136"/>
              <a:gd name="connsiteX4" fmla="*/ 18259 w 2541215"/>
              <a:gd name="connsiteY4" fmla="*/ 605902 h 866136"/>
              <a:gd name="connsiteX5" fmla="*/ 212287 w 2541215"/>
              <a:gd name="connsiteY5" fmla="*/ 757978 h 866136"/>
              <a:gd name="connsiteX6" fmla="*/ 415109 w 2541215"/>
              <a:gd name="connsiteY6" fmla="*/ 811144 h 866136"/>
              <a:gd name="connsiteX7" fmla="*/ 778754 w 2541215"/>
              <a:gd name="connsiteY7" fmla="*/ 866136 h 866136"/>
              <a:gd name="connsiteX8" fmla="*/ 2541215 w 2541215"/>
              <a:gd name="connsiteY8" fmla="*/ 549707 h 866136"/>
              <a:gd name="connsiteX0" fmla="*/ 2558963 w 2558963"/>
              <a:gd name="connsiteY0" fmla="*/ 549707 h 866136"/>
              <a:gd name="connsiteX1" fmla="*/ 2548698 w 2558963"/>
              <a:gd name="connsiteY1" fmla="*/ 463283 h 866136"/>
              <a:gd name="connsiteX2" fmla="*/ 2272470 w 2558963"/>
              <a:gd name="connsiteY2" fmla="*/ 144027 h 866136"/>
              <a:gd name="connsiteX3" fmla="*/ 1898617 w 2558963"/>
              <a:gd name="connsiteY3" fmla="*/ 112041 h 866136"/>
              <a:gd name="connsiteX4" fmla="*/ 17625 w 2558963"/>
              <a:gd name="connsiteY4" fmla="*/ 634788 h 866136"/>
              <a:gd name="connsiteX5" fmla="*/ 230035 w 2558963"/>
              <a:gd name="connsiteY5" fmla="*/ 757978 h 866136"/>
              <a:gd name="connsiteX6" fmla="*/ 432857 w 2558963"/>
              <a:gd name="connsiteY6" fmla="*/ 811144 h 866136"/>
              <a:gd name="connsiteX7" fmla="*/ 796502 w 2558963"/>
              <a:gd name="connsiteY7" fmla="*/ 866136 h 866136"/>
              <a:gd name="connsiteX8" fmla="*/ 2558963 w 2558963"/>
              <a:gd name="connsiteY8" fmla="*/ 549707 h 866136"/>
              <a:gd name="connsiteX0" fmla="*/ 2541472 w 2541472"/>
              <a:gd name="connsiteY0" fmla="*/ 549707 h 866136"/>
              <a:gd name="connsiteX1" fmla="*/ 2531207 w 2541472"/>
              <a:gd name="connsiteY1" fmla="*/ 463283 h 866136"/>
              <a:gd name="connsiteX2" fmla="*/ 2254979 w 2541472"/>
              <a:gd name="connsiteY2" fmla="*/ 144027 h 866136"/>
              <a:gd name="connsiteX3" fmla="*/ 1881126 w 2541472"/>
              <a:gd name="connsiteY3" fmla="*/ 112041 h 866136"/>
              <a:gd name="connsiteX4" fmla="*/ 134 w 2541472"/>
              <a:gd name="connsiteY4" fmla="*/ 634788 h 866136"/>
              <a:gd name="connsiteX5" fmla="*/ 212544 w 2541472"/>
              <a:gd name="connsiteY5" fmla="*/ 757978 h 866136"/>
              <a:gd name="connsiteX6" fmla="*/ 415366 w 2541472"/>
              <a:gd name="connsiteY6" fmla="*/ 811144 h 866136"/>
              <a:gd name="connsiteX7" fmla="*/ 779011 w 2541472"/>
              <a:gd name="connsiteY7" fmla="*/ 866136 h 866136"/>
              <a:gd name="connsiteX8" fmla="*/ 2541472 w 2541472"/>
              <a:gd name="connsiteY8" fmla="*/ 549707 h 866136"/>
              <a:gd name="connsiteX0" fmla="*/ 2546723 w 2546723"/>
              <a:gd name="connsiteY0" fmla="*/ 549707 h 866136"/>
              <a:gd name="connsiteX1" fmla="*/ 2536458 w 2546723"/>
              <a:gd name="connsiteY1" fmla="*/ 463283 h 866136"/>
              <a:gd name="connsiteX2" fmla="*/ 2260230 w 2546723"/>
              <a:gd name="connsiteY2" fmla="*/ 144027 h 866136"/>
              <a:gd name="connsiteX3" fmla="*/ 1886377 w 2546723"/>
              <a:gd name="connsiteY3" fmla="*/ 112041 h 866136"/>
              <a:gd name="connsiteX4" fmla="*/ 133 w 2546723"/>
              <a:gd name="connsiteY4" fmla="*/ 637414 h 866136"/>
              <a:gd name="connsiteX5" fmla="*/ 217795 w 2546723"/>
              <a:gd name="connsiteY5" fmla="*/ 757978 h 866136"/>
              <a:gd name="connsiteX6" fmla="*/ 420617 w 2546723"/>
              <a:gd name="connsiteY6" fmla="*/ 811144 h 866136"/>
              <a:gd name="connsiteX7" fmla="*/ 784262 w 2546723"/>
              <a:gd name="connsiteY7" fmla="*/ 866136 h 866136"/>
              <a:gd name="connsiteX8" fmla="*/ 2546723 w 2546723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993646 h 1310075"/>
              <a:gd name="connsiteX1" fmla="*/ 2536331 w 2546596"/>
              <a:gd name="connsiteY1" fmla="*/ 907222 h 1310075"/>
              <a:gd name="connsiteX2" fmla="*/ 1586651 w 2546596"/>
              <a:gd name="connsiteY2" fmla="*/ 56829 h 1310075"/>
              <a:gd name="connsiteX3" fmla="*/ 1886250 w 2546596"/>
              <a:gd name="connsiteY3" fmla="*/ 555980 h 1310075"/>
              <a:gd name="connsiteX4" fmla="*/ 6 w 2546596"/>
              <a:gd name="connsiteY4" fmla="*/ 1081353 h 1310075"/>
              <a:gd name="connsiteX5" fmla="*/ 217668 w 2546596"/>
              <a:gd name="connsiteY5" fmla="*/ 1201917 h 1310075"/>
              <a:gd name="connsiteX6" fmla="*/ 420490 w 2546596"/>
              <a:gd name="connsiteY6" fmla="*/ 1255083 h 1310075"/>
              <a:gd name="connsiteX7" fmla="*/ 784135 w 2546596"/>
              <a:gd name="connsiteY7" fmla="*/ 1310075 h 1310075"/>
              <a:gd name="connsiteX8" fmla="*/ 2546596 w 2546596"/>
              <a:gd name="connsiteY8" fmla="*/ 993646 h 1310075"/>
              <a:gd name="connsiteX0" fmla="*/ 2566086 w 2566086"/>
              <a:gd name="connsiteY0" fmla="*/ 1034749 h 1351178"/>
              <a:gd name="connsiteX1" fmla="*/ 2555821 w 2566086"/>
              <a:gd name="connsiteY1" fmla="*/ 948325 h 1351178"/>
              <a:gd name="connsiteX2" fmla="*/ 1606141 w 2566086"/>
              <a:gd name="connsiteY2" fmla="*/ 97932 h 1351178"/>
              <a:gd name="connsiteX3" fmla="*/ 932411 w 2566086"/>
              <a:gd name="connsiteY3" fmla="*/ 233673 h 1351178"/>
              <a:gd name="connsiteX4" fmla="*/ 19496 w 2566086"/>
              <a:gd name="connsiteY4" fmla="*/ 1122456 h 1351178"/>
              <a:gd name="connsiteX5" fmla="*/ 237158 w 2566086"/>
              <a:gd name="connsiteY5" fmla="*/ 1243020 h 1351178"/>
              <a:gd name="connsiteX6" fmla="*/ 439980 w 2566086"/>
              <a:gd name="connsiteY6" fmla="*/ 1296186 h 1351178"/>
              <a:gd name="connsiteX7" fmla="*/ 803625 w 2566086"/>
              <a:gd name="connsiteY7" fmla="*/ 1351178 h 1351178"/>
              <a:gd name="connsiteX8" fmla="*/ 2566086 w 2566086"/>
              <a:gd name="connsiteY8" fmla="*/ 1034749 h 1351178"/>
              <a:gd name="connsiteX0" fmla="*/ 2566086 w 2566086"/>
              <a:gd name="connsiteY0" fmla="*/ 1029458 h 1345887"/>
              <a:gd name="connsiteX1" fmla="*/ 2555821 w 2566086"/>
              <a:gd name="connsiteY1" fmla="*/ 943034 h 1345887"/>
              <a:gd name="connsiteX2" fmla="*/ 1274604 w 2566086"/>
              <a:gd name="connsiteY2" fmla="*/ 99206 h 1345887"/>
              <a:gd name="connsiteX3" fmla="*/ 932411 w 2566086"/>
              <a:gd name="connsiteY3" fmla="*/ 228382 h 1345887"/>
              <a:gd name="connsiteX4" fmla="*/ 19496 w 2566086"/>
              <a:gd name="connsiteY4" fmla="*/ 1117165 h 1345887"/>
              <a:gd name="connsiteX5" fmla="*/ 237158 w 2566086"/>
              <a:gd name="connsiteY5" fmla="*/ 1237729 h 1345887"/>
              <a:gd name="connsiteX6" fmla="*/ 439980 w 2566086"/>
              <a:gd name="connsiteY6" fmla="*/ 1290895 h 1345887"/>
              <a:gd name="connsiteX7" fmla="*/ 803625 w 2566086"/>
              <a:gd name="connsiteY7" fmla="*/ 1345887 h 1345887"/>
              <a:gd name="connsiteX8" fmla="*/ 2566086 w 2566086"/>
              <a:gd name="connsiteY8" fmla="*/ 1029458 h 1345887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57650 h 1374079"/>
              <a:gd name="connsiteX1" fmla="*/ 2539256 w 2549521"/>
              <a:gd name="connsiteY1" fmla="*/ 971226 h 1374079"/>
              <a:gd name="connsiteX2" fmla="*/ 1258039 w 2549521"/>
              <a:gd name="connsiteY2" fmla="*/ 127398 h 1374079"/>
              <a:gd name="connsiteX3" fmla="*/ 1071513 w 2549521"/>
              <a:gd name="connsiteY3" fmla="*/ 8275 h 1374079"/>
              <a:gd name="connsiteX4" fmla="*/ 869890 w 2549521"/>
              <a:gd name="connsiteY4" fmla="*/ 174510 h 1374079"/>
              <a:gd name="connsiteX5" fmla="*/ 2931 w 2549521"/>
              <a:gd name="connsiteY5" fmla="*/ 1145357 h 1374079"/>
              <a:gd name="connsiteX6" fmla="*/ 220593 w 2549521"/>
              <a:gd name="connsiteY6" fmla="*/ 1265921 h 1374079"/>
              <a:gd name="connsiteX7" fmla="*/ 423415 w 2549521"/>
              <a:gd name="connsiteY7" fmla="*/ 1319087 h 1374079"/>
              <a:gd name="connsiteX8" fmla="*/ 787060 w 2549521"/>
              <a:gd name="connsiteY8" fmla="*/ 1374079 h 1374079"/>
              <a:gd name="connsiteX9" fmla="*/ 2549521 w 2549521"/>
              <a:gd name="connsiteY9" fmla="*/ 1057650 h 1374079"/>
              <a:gd name="connsiteX0" fmla="*/ 2549521 w 2549521"/>
              <a:gd name="connsiteY0" fmla="*/ 994784 h 1311213"/>
              <a:gd name="connsiteX1" fmla="*/ 2539256 w 2549521"/>
              <a:gd name="connsiteY1" fmla="*/ 908360 h 1311213"/>
              <a:gd name="connsiteX2" fmla="*/ 1258039 w 2549521"/>
              <a:gd name="connsiteY2" fmla="*/ 64532 h 1311213"/>
              <a:gd name="connsiteX3" fmla="*/ 1229075 w 2549521"/>
              <a:gd name="connsiteY3" fmla="*/ 100345 h 1311213"/>
              <a:gd name="connsiteX4" fmla="*/ 869890 w 2549521"/>
              <a:gd name="connsiteY4" fmla="*/ 111644 h 1311213"/>
              <a:gd name="connsiteX5" fmla="*/ 2931 w 2549521"/>
              <a:gd name="connsiteY5" fmla="*/ 1082491 h 1311213"/>
              <a:gd name="connsiteX6" fmla="*/ 220593 w 2549521"/>
              <a:gd name="connsiteY6" fmla="*/ 1203055 h 1311213"/>
              <a:gd name="connsiteX7" fmla="*/ 423415 w 2549521"/>
              <a:gd name="connsiteY7" fmla="*/ 1256221 h 1311213"/>
              <a:gd name="connsiteX8" fmla="*/ 787060 w 2549521"/>
              <a:gd name="connsiteY8" fmla="*/ 1311213 h 1311213"/>
              <a:gd name="connsiteX9" fmla="*/ 2549521 w 2549521"/>
              <a:gd name="connsiteY9" fmla="*/ 994784 h 1311213"/>
              <a:gd name="connsiteX0" fmla="*/ 2549521 w 2549521"/>
              <a:gd name="connsiteY0" fmla="*/ 994299 h 1310728"/>
              <a:gd name="connsiteX1" fmla="*/ 2539256 w 2549521"/>
              <a:gd name="connsiteY1" fmla="*/ 907875 h 1310728"/>
              <a:gd name="connsiteX2" fmla="*/ 1258039 w 2549521"/>
              <a:gd name="connsiteY2" fmla="*/ 64047 h 1310728"/>
              <a:gd name="connsiteX3" fmla="*/ 1229075 w 2549521"/>
              <a:gd name="connsiteY3" fmla="*/ 99860 h 1310728"/>
              <a:gd name="connsiteX4" fmla="*/ 869890 w 2549521"/>
              <a:gd name="connsiteY4" fmla="*/ 111159 h 1310728"/>
              <a:gd name="connsiteX5" fmla="*/ 2931 w 2549521"/>
              <a:gd name="connsiteY5" fmla="*/ 1082006 h 1310728"/>
              <a:gd name="connsiteX6" fmla="*/ 220593 w 2549521"/>
              <a:gd name="connsiteY6" fmla="*/ 1202570 h 1310728"/>
              <a:gd name="connsiteX7" fmla="*/ 423415 w 2549521"/>
              <a:gd name="connsiteY7" fmla="*/ 1255736 h 1310728"/>
              <a:gd name="connsiteX8" fmla="*/ 787060 w 2549521"/>
              <a:gd name="connsiteY8" fmla="*/ 1310728 h 1310728"/>
              <a:gd name="connsiteX9" fmla="*/ 2549521 w 2549521"/>
              <a:gd name="connsiteY9" fmla="*/ 994299 h 1310728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90863 h 1307292"/>
              <a:gd name="connsiteX1" fmla="*/ 2539256 w 2549521"/>
              <a:gd name="connsiteY1" fmla="*/ 904439 h 1307292"/>
              <a:gd name="connsiteX2" fmla="*/ 1258039 w 2549521"/>
              <a:gd name="connsiteY2" fmla="*/ 60611 h 1307292"/>
              <a:gd name="connsiteX3" fmla="*/ 1223823 w 2549521"/>
              <a:gd name="connsiteY3" fmla="*/ 96424 h 1307292"/>
              <a:gd name="connsiteX4" fmla="*/ 1015053 w 2549521"/>
              <a:gd name="connsiteY4" fmla="*/ 22895 h 1307292"/>
              <a:gd name="connsiteX5" fmla="*/ 869890 w 2549521"/>
              <a:gd name="connsiteY5" fmla="*/ 107723 h 1307292"/>
              <a:gd name="connsiteX6" fmla="*/ 2931 w 2549521"/>
              <a:gd name="connsiteY6" fmla="*/ 1078570 h 1307292"/>
              <a:gd name="connsiteX7" fmla="*/ 220593 w 2549521"/>
              <a:gd name="connsiteY7" fmla="*/ 1199134 h 1307292"/>
              <a:gd name="connsiteX8" fmla="*/ 423415 w 2549521"/>
              <a:gd name="connsiteY8" fmla="*/ 1252300 h 1307292"/>
              <a:gd name="connsiteX9" fmla="*/ 787060 w 2549521"/>
              <a:gd name="connsiteY9" fmla="*/ 1307292 h 1307292"/>
              <a:gd name="connsiteX10" fmla="*/ 2549521 w 2549521"/>
              <a:gd name="connsiteY10" fmla="*/ 990863 h 1307292"/>
              <a:gd name="connsiteX0" fmla="*/ 2549521 w 2549521"/>
              <a:gd name="connsiteY0" fmla="*/ 958188 h 1274617"/>
              <a:gd name="connsiteX1" fmla="*/ 2539256 w 2549521"/>
              <a:gd name="connsiteY1" fmla="*/ 871764 h 1274617"/>
              <a:gd name="connsiteX2" fmla="*/ 1258039 w 2549521"/>
              <a:gd name="connsiteY2" fmla="*/ 27936 h 1274617"/>
              <a:gd name="connsiteX3" fmla="*/ 1223823 w 2549521"/>
              <a:gd name="connsiteY3" fmla="*/ 63749 h 1274617"/>
              <a:gd name="connsiteX4" fmla="*/ 1033435 w 2549521"/>
              <a:gd name="connsiteY4" fmla="*/ 86070 h 1274617"/>
              <a:gd name="connsiteX5" fmla="*/ 869890 w 2549521"/>
              <a:gd name="connsiteY5" fmla="*/ 75048 h 1274617"/>
              <a:gd name="connsiteX6" fmla="*/ 2931 w 2549521"/>
              <a:gd name="connsiteY6" fmla="*/ 1045895 h 1274617"/>
              <a:gd name="connsiteX7" fmla="*/ 220593 w 2549521"/>
              <a:gd name="connsiteY7" fmla="*/ 1166459 h 1274617"/>
              <a:gd name="connsiteX8" fmla="*/ 423415 w 2549521"/>
              <a:gd name="connsiteY8" fmla="*/ 1219625 h 1274617"/>
              <a:gd name="connsiteX9" fmla="*/ 787060 w 2549521"/>
              <a:gd name="connsiteY9" fmla="*/ 1274617 h 1274617"/>
              <a:gd name="connsiteX10" fmla="*/ 2549521 w 2549521"/>
              <a:gd name="connsiteY10" fmla="*/ 958188 h 1274617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62740 h 1279169"/>
              <a:gd name="connsiteX1" fmla="*/ 2539256 w 2549521"/>
              <a:gd name="connsiteY1" fmla="*/ 876316 h 1279169"/>
              <a:gd name="connsiteX2" fmla="*/ 1258039 w 2549521"/>
              <a:gd name="connsiteY2" fmla="*/ 32488 h 1279169"/>
              <a:gd name="connsiteX3" fmla="*/ 1223823 w 2549521"/>
              <a:gd name="connsiteY3" fmla="*/ 68301 h 1279169"/>
              <a:gd name="connsiteX4" fmla="*/ 1033435 w 2549521"/>
              <a:gd name="connsiteY4" fmla="*/ 90622 h 1279169"/>
              <a:gd name="connsiteX5" fmla="*/ 869890 w 2549521"/>
              <a:gd name="connsiteY5" fmla="*/ 79600 h 1279169"/>
              <a:gd name="connsiteX6" fmla="*/ 2931 w 2549521"/>
              <a:gd name="connsiteY6" fmla="*/ 1050447 h 1279169"/>
              <a:gd name="connsiteX7" fmla="*/ 220593 w 2549521"/>
              <a:gd name="connsiteY7" fmla="*/ 1171011 h 1279169"/>
              <a:gd name="connsiteX8" fmla="*/ 423415 w 2549521"/>
              <a:gd name="connsiteY8" fmla="*/ 1224177 h 1279169"/>
              <a:gd name="connsiteX9" fmla="*/ 787060 w 2549521"/>
              <a:gd name="connsiteY9" fmla="*/ 1279169 h 1279169"/>
              <a:gd name="connsiteX10" fmla="*/ 2549521 w 2549521"/>
              <a:gd name="connsiteY10" fmla="*/ 962740 h 1279169"/>
              <a:gd name="connsiteX0" fmla="*/ 2549558 w 2549558"/>
              <a:gd name="connsiteY0" fmla="*/ 966624 h 1283053"/>
              <a:gd name="connsiteX1" fmla="*/ 2539293 w 2549558"/>
              <a:gd name="connsiteY1" fmla="*/ 880200 h 1283053"/>
              <a:gd name="connsiteX2" fmla="*/ 1258076 w 2549558"/>
              <a:gd name="connsiteY2" fmla="*/ 36372 h 1283053"/>
              <a:gd name="connsiteX3" fmla="*/ 1223860 w 2549558"/>
              <a:gd name="connsiteY3" fmla="*/ 72185 h 1283053"/>
              <a:gd name="connsiteX4" fmla="*/ 1033472 w 2549558"/>
              <a:gd name="connsiteY4" fmla="*/ 94506 h 1283053"/>
              <a:gd name="connsiteX5" fmla="*/ 859423 w 2549558"/>
              <a:gd name="connsiteY5" fmla="*/ 78232 h 1283053"/>
              <a:gd name="connsiteX6" fmla="*/ 2968 w 2549558"/>
              <a:gd name="connsiteY6" fmla="*/ 1054331 h 1283053"/>
              <a:gd name="connsiteX7" fmla="*/ 220630 w 2549558"/>
              <a:gd name="connsiteY7" fmla="*/ 1174895 h 1283053"/>
              <a:gd name="connsiteX8" fmla="*/ 423452 w 2549558"/>
              <a:gd name="connsiteY8" fmla="*/ 1228061 h 1283053"/>
              <a:gd name="connsiteX9" fmla="*/ 787097 w 2549558"/>
              <a:gd name="connsiteY9" fmla="*/ 1283053 h 1283053"/>
              <a:gd name="connsiteX10" fmla="*/ 2549558 w 2549558"/>
              <a:gd name="connsiteY10" fmla="*/ 966624 h 1283053"/>
              <a:gd name="connsiteX0" fmla="*/ 2549558 w 2549558"/>
              <a:gd name="connsiteY0" fmla="*/ 930459 h 1246888"/>
              <a:gd name="connsiteX1" fmla="*/ 2539293 w 2549558"/>
              <a:gd name="connsiteY1" fmla="*/ 844035 h 1246888"/>
              <a:gd name="connsiteX2" fmla="*/ 1258076 w 2549558"/>
              <a:gd name="connsiteY2" fmla="*/ 207 h 1246888"/>
              <a:gd name="connsiteX3" fmla="*/ 1223860 w 2549558"/>
              <a:gd name="connsiteY3" fmla="*/ 36020 h 1246888"/>
              <a:gd name="connsiteX4" fmla="*/ 1033472 w 2549558"/>
              <a:gd name="connsiteY4" fmla="*/ 58341 h 1246888"/>
              <a:gd name="connsiteX5" fmla="*/ 859423 w 2549558"/>
              <a:gd name="connsiteY5" fmla="*/ 42067 h 1246888"/>
              <a:gd name="connsiteX6" fmla="*/ 2968 w 2549558"/>
              <a:gd name="connsiteY6" fmla="*/ 1018166 h 1246888"/>
              <a:gd name="connsiteX7" fmla="*/ 220630 w 2549558"/>
              <a:gd name="connsiteY7" fmla="*/ 1138730 h 1246888"/>
              <a:gd name="connsiteX8" fmla="*/ 423452 w 2549558"/>
              <a:gd name="connsiteY8" fmla="*/ 1191896 h 1246888"/>
              <a:gd name="connsiteX9" fmla="*/ 787097 w 2549558"/>
              <a:gd name="connsiteY9" fmla="*/ 1246888 h 1246888"/>
              <a:gd name="connsiteX10" fmla="*/ 2549558 w 2549558"/>
              <a:gd name="connsiteY10" fmla="*/ 930459 h 1246888"/>
              <a:gd name="connsiteX0" fmla="*/ 2549028 w 2549028"/>
              <a:gd name="connsiteY0" fmla="*/ 930459 h 1246888"/>
              <a:gd name="connsiteX1" fmla="*/ 2538763 w 2549028"/>
              <a:gd name="connsiteY1" fmla="*/ 844035 h 1246888"/>
              <a:gd name="connsiteX2" fmla="*/ 1257546 w 2549028"/>
              <a:gd name="connsiteY2" fmla="*/ 207 h 1246888"/>
              <a:gd name="connsiteX3" fmla="*/ 1223330 w 2549028"/>
              <a:gd name="connsiteY3" fmla="*/ 36020 h 1246888"/>
              <a:gd name="connsiteX4" fmla="*/ 1032942 w 2549028"/>
              <a:gd name="connsiteY4" fmla="*/ 58341 h 1246888"/>
              <a:gd name="connsiteX5" fmla="*/ 858893 w 2549028"/>
              <a:gd name="connsiteY5" fmla="*/ 42067 h 1246888"/>
              <a:gd name="connsiteX6" fmla="*/ 2438 w 2549028"/>
              <a:gd name="connsiteY6" fmla="*/ 1018166 h 1246888"/>
              <a:gd name="connsiteX7" fmla="*/ 220100 w 2549028"/>
              <a:gd name="connsiteY7" fmla="*/ 1138730 h 1246888"/>
              <a:gd name="connsiteX8" fmla="*/ 422922 w 2549028"/>
              <a:gd name="connsiteY8" fmla="*/ 1191896 h 1246888"/>
              <a:gd name="connsiteX9" fmla="*/ 786567 w 2549028"/>
              <a:gd name="connsiteY9" fmla="*/ 1246888 h 1246888"/>
              <a:gd name="connsiteX10" fmla="*/ 2549028 w 2549028"/>
              <a:gd name="connsiteY10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772824 w 2546590"/>
              <a:gd name="connsiteY6" fmla="*/ 163054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703890 w 2546590"/>
              <a:gd name="connsiteY7" fmla="*/ 261531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533198 w 2546590"/>
              <a:gd name="connsiteY8" fmla="*/ 323899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93690 w 2546590"/>
              <a:gd name="connsiteY9" fmla="*/ 463407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351016 w 2546590"/>
              <a:gd name="connsiteY10" fmla="*/ 501157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213151 w 2546592"/>
              <a:gd name="connsiteY11" fmla="*/ 691544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90055 w 2546592"/>
              <a:gd name="connsiteY11" fmla="*/ 658719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690 w 2546690"/>
              <a:gd name="connsiteY0" fmla="*/ 930459 h 1246888"/>
              <a:gd name="connsiteX1" fmla="*/ 2536425 w 2546690"/>
              <a:gd name="connsiteY1" fmla="*/ 844035 h 1246888"/>
              <a:gd name="connsiteX2" fmla="*/ 1255208 w 2546690"/>
              <a:gd name="connsiteY2" fmla="*/ 207 h 1246888"/>
              <a:gd name="connsiteX3" fmla="*/ 1220992 w 2546690"/>
              <a:gd name="connsiteY3" fmla="*/ 36020 h 1246888"/>
              <a:gd name="connsiteX4" fmla="*/ 1030604 w 2546690"/>
              <a:gd name="connsiteY4" fmla="*/ 58341 h 1246888"/>
              <a:gd name="connsiteX5" fmla="*/ 856555 w 2546690"/>
              <a:gd name="connsiteY5" fmla="*/ 42067 h 1246888"/>
              <a:gd name="connsiteX6" fmla="*/ 687578 w 2546690"/>
              <a:gd name="connsiteY6" fmla="*/ 92479 h 1246888"/>
              <a:gd name="connsiteX7" fmla="*/ 571047 w 2546690"/>
              <a:gd name="connsiteY7" fmla="*/ 149925 h 1246888"/>
              <a:gd name="connsiteX8" fmla="*/ 424974 w 2546690"/>
              <a:gd name="connsiteY8" fmla="*/ 263172 h 1246888"/>
              <a:gd name="connsiteX9" fmla="*/ 328139 w 2546690"/>
              <a:gd name="connsiteY9" fmla="*/ 358366 h 1246888"/>
              <a:gd name="connsiteX10" fmla="*/ 229662 w 2546690"/>
              <a:gd name="connsiteY10" fmla="*/ 471614 h 1246888"/>
              <a:gd name="connsiteX11" fmla="*/ 90153 w 2546690"/>
              <a:gd name="connsiteY11" fmla="*/ 658719 h 1246888"/>
              <a:gd name="connsiteX12" fmla="*/ 100 w 2546690"/>
              <a:gd name="connsiteY12" fmla="*/ 1018166 h 1246888"/>
              <a:gd name="connsiteX13" fmla="*/ 217762 w 2546690"/>
              <a:gd name="connsiteY13" fmla="*/ 1138730 h 1246888"/>
              <a:gd name="connsiteX14" fmla="*/ 420584 w 2546690"/>
              <a:gd name="connsiteY14" fmla="*/ 1191896 h 1246888"/>
              <a:gd name="connsiteX15" fmla="*/ 784229 w 2546690"/>
              <a:gd name="connsiteY15" fmla="*/ 1246888 h 1246888"/>
              <a:gd name="connsiteX16" fmla="*/ 2546690 w 2546690"/>
              <a:gd name="connsiteY16" fmla="*/ 930459 h 1246888"/>
              <a:gd name="connsiteX0" fmla="*/ 2546706 w 2546706"/>
              <a:gd name="connsiteY0" fmla="*/ 930459 h 1246888"/>
              <a:gd name="connsiteX1" fmla="*/ 2536441 w 2546706"/>
              <a:gd name="connsiteY1" fmla="*/ 844035 h 1246888"/>
              <a:gd name="connsiteX2" fmla="*/ 1255224 w 2546706"/>
              <a:gd name="connsiteY2" fmla="*/ 207 h 1246888"/>
              <a:gd name="connsiteX3" fmla="*/ 1221008 w 2546706"/>
              <a:gd name="connsiteY3" fmla="*/ 36020 h 1246888"/>
              <a:gd name="connsiteX4" fmla="*/ 1030620 w 2546706"/>
              <a:gd name="connsiteY4" fmla="*/ 58341 h 1246888"/>
              <a:gd name="connsiteX5" fmla="*/ 856571 w 2546706"/>
              <a:gd name="connsiteY5" fmla="*/ 42067 h 1246888"/>
              <a:gd name="connsiteX6" fmla="*/ 687594 w 2546706"/>
              <a:gd name="connsiteY6" fmla="*/ 92479 h 1246888"/>
              <a:gd name="connsiteX7" fmla="*/ 571063 w 2546706"/>
              <a:gd name="connsiteY7" fmla="*/ 149925 h 1246888"/>
              <a:gd name="connsiteX8" fmla="*/ 424990 w 2546706"/>
              <a:gd name="connsiteY8" fmla="*/ 263172 h 1246888"/>
              <a:gd name="connsiteX9" fmla="*/ 328155 w 2546706"/>
              <a:gd name="connsiteY9" fmla="*/ 358366 h 1246888"/>
              <a:gd name="connsiteX10" fmla="*/ 229678 w 2546706"/>
              <a:gd name="connsiteY10" fmla="*/ 471614 h 1246888"/>
              <a:gd name="connsiteX11" fmla="*/ 90169 w 2546706"/>
              <a:gd name="connsiteY11" fmla="*/ 658719 h 1246888"/>
              <a:gd name="connsiteX12" fmla="*/ 116 w 2546706"/>
              <a:gd name="connsiteY12" fmla="*/ 1018166 h 1246888"/>
              <a:gd name="connsiteX13" fmla="*/ 217778 w 2546706"/>
              <a:gd name="connsiteY13" fmla="*/ 1138730 h 1246888"/>
              <a:gd name="connsiteX14" fmla="*/ 420600 w 2546706"/>
              <a:gd name="connsiteY14" fmla="*/ 1191896 h 1246888"/>
              <a:gd name="connsiteX15" fmla="*/ 784245 w 2546706"/>
              <a:gd name="connsiteY15" fmla="*/ 1246888 h 1246888"/>
              <a:gd name="connsiteX16" fmla="*/ 2546706 w 2546706"/>
              <a:gd name="connsiteY16" fmla="*/ 930459 h 1246888"/>
              <a:gd name="connsiteX0" fmla="*/ 2546713 w 2546713"/>
              <a:gd name="connsiteY0" fmla="*/ 930459 h 1246888"/>
              <a:gd name="connsiteX1" fmla="*/ 2536448 w 2546713"/>
              <a:gd name="connsiteY1" fmla="*/ 844035 h 1246888"/>
              <a:gd name="connsiteX2" fmla="*/ 1255231 w 2546713"/>
              <a:gd name="connsiteY2" fmla="*/ 207 h 1246888"/>
              <a:gd name="connsiteX3" fmla="*/ 1221015 w 2546713"/>
              <a:gd name="connsiteY3" fmla="*/ 36020 h 1246888"/>
              <a:gd name="connsiteX4" fmla="*/ 1030627 w 2546713"/>
              <a:gd name="connsiteY4" fmla="*/ 58341 h 1246888"/>
              <a:gd name="connsiteX5" fmla="*/ 856578 w 2546713"/>
              <a:gd name="connsiteY5" fmla="*/ 42067 h 1246888"/>
              <a:gd name="connsiteX6" fmla="*/ 687601 w 2546713"/>
              <a:gd name="connsiteY6" fmla="*/ 92479 h 1246888"/>
              <a:gd name="connsiteX7" fmla="*/ 571070 w 2546713"/>
              <a:gd name="connsiteY7" fmla="*/ 149925 h 1246888"/>
              <a:gd name="connsiteX8" fmla="*/ 424997 w 2546713"/>
              <a:gd name="connsiteY8" fmla="*/ 263172 h 1246888"/>
              <a:gd name="connsiteX9" fmla="*/ 328162 w 2546713"/>
              <a:gd name="connsiteY9" fmla="*/ 358366 h 1246888"/>
              <a:gd name="connsiteX10" fmla="*/ 229685 w 2546713"/>
              <a:gd name="connsiteY10" fmla="*/ 471614 h 1246888"/>
              <a:gd name="connsiteX11" fmla="*/ 90176 w 2546713"/>
              <a:gd name="connsiteY11" fmla="*/ 658719 h 1246888"/>
              <a:gd name="connsiteX12" fmla="*/ 123 w 2546713"/>
              <a:gd name="connsiteY12" fmla="*/ 1018166 h 1246888"/>
              <a:gd name="connsiteX13" fmla="*/ 217785 w 2546713"/>
              <a:gd name="connsiteY13" fmla="*/ 1138730 h 1246888"/>
              <a:gd name="connsiteX14" fmla="*/ 420607 w 2546713"/>
              <a:gd name="connsiteY14" fmla="*/ 1191896 h 1246888"/>
              <a:gd name="connsiteX15" fmla="*/ 784252 w 2546713"/>
              <a:gd name="connsiteY15" fmla="*/ 1246888 h 1246888"/>
              <a:gd name="connsiteX16" fmla="*/ 2546713 w 2546713"/>
              <a:gd name="connsiteY16" fmla="*/ 930459 h 1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6713" h="1246888">
                <a:moveTo>
                  <a:pt x="2546713" y="930459"/>
                </a:moveTo>
                <a:cubicBezTo>
                  <a:pt x="2545085" y="881148"/>
                  <a:pt x="2548275" y="918375"/>
                  <a:pt x="2536448" y="844035"/>
                </a:cubicBezTo>
                <a:cubicBezTo>
                  <a:pt x="2295168" y="979399"/>
                  <a:pt x="2110378" y="206205"/>
                  <a:pt x="1255231" y="207"/>
                </a:cubicBezTo>
                <a:cubicBezTo>
                  <a:pt x="1185239" y="-2723"/>
                  <a:pt x="1258449" y="26331"/>
                  <a:pt x="1221015" y="36020"/>
                </a:cubicBezTo>
                <a:cubicBezTo>
                  <a:pt x="1183581" y="45709"/>
                  <a:pt x="984574" y="-19697"/>
                  <a:pt x="1030627" y="58341"/>
                </a:cubicBezTo>
                <a:cubicBezTo>
                  <a:pt x="895483" y="39215"/>
                  <a:pt x="909719" y="38127"/>
                  <a:pt x="856578" y="42067"/>
                </a:cubicBezTo>
                <a:cubicBezTo>
                  <a:pt x="897336" y="115322"/>
                  <a:pt x="720378" y="82435"/>
                  <a:pt x="687601" y="92479"/>
                </a:cubicBezTo>
                <a:cubicBezTo>
                  <a:pt x="726184" y="168447"/>
                  <a:pt x="751301" y="128587"/>
                  <a:pt x="571070" y="149925"/>
                </a:cubicBezTo>
                <a:cubicBezTo>
                  <a:pt x="627421" y="242657"/>
                  <a:pt x="490886" y="195058"/>
                  <a:pt x="424997" y="263172"/>
                </a:cubicBezTo>
                <a:cubicBezTo>
                  <a:pt x="489007" y="280952"/>
                  <a:pt x="412104" y="291620"/>
                  <a:pt x="328162" y="358366"/>
                </a:cubicBezTo>
                <a:cubicBezTo>
                  <a:pt x="422535" y="383259"/>
                  <a:pt x="310618" y="415809"/>
                  <a:pt x="229685" y="471614"/>
                </a:cubicBezTo>
                <a:cubicBezTo>
                  <a:pt x="340198" y="509090"/>
                  <a:pt x="180957" y="506900"/>
                  <a:pt x="90176" y="658719"/>
                </a:cubicBezTo>
                <a:cubicBezTo>
                  <a:pt x="186500" y="666106"/>
                  <a:pt x="-5553" y="725346"/>
                  <a:pt x="123" y="1018166"/>
                </a:cubicBezTo>
                <a:cubicBezTo>
                  <a:pt x="29774" y="1124569"/>
                  <a:pt x="327359" y="1066133"/>
                  <a:pt x="217785" y="1138730"/>
                </a:cubicBezTo>
                <a:cubicBezTo>
                  <a:pt x="293347" y="1167998"/>
                  <a:pt x="582703" y="1131405"/>
                  <a:pt x="420607" y="1191896"/>
                </a:cubicBezTo>
                <a:cubicBezTo>
                  <a:pt x="804727" y="1289152"/>
                  <a:pt x="805633" y="1154554"/>
                  <a:pt x="784252" y="1246888"/>
                </a:cubicBezTo>
                <a:cubicBezTo>
                  <a:pt x="1942179" y="1234327"/>
                  <a:pt x="2107047" y="856995"/>
                  <a:pt x="2546713" y="930459"/>
                </a:cubicBezTo>
                <a:close/>
              </a:path>
            </a:pathLst>
          </a:custGeom>
          <a:gradFill flip="none" rotWithShape="1">
            <a:gsLst>
              <a:gs pos="100000">
                <a:srgbClr val="6B3F14"/>
              </a:gs>
              <a:gs pos="94000">
                <a:srgbClr val="5B2F07"/>
              </a:gs>
              <a:gs pos="56000">
                <a:srgbClr val="688243"/>
              </a:gs>
              <a:gs pos="0">
                <a:srgbClr val="77A35E"/>
              </a:gs>
              <a:gs pos="10000">
                <a:srgbClr val="76A14A"/>
              </a:gs>
              <a:gs pos="88000">
                <a:srgbClr val="62632F"/>
              </a:gs>
            </a:gsLst>
            <a:lin ang="24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叶脉"/>
          <p:cNvSpPr>
            <a:spLocks/>
          </p:cNvSpPr>
          <p:nvPr/>
        </p:nvSpPr>
        <p:spPr bwMode="auto">
          <a:xfrm>
            <a:off x="3461661" y="1013562"/>
            <a:ext cx="946407" cy="452930"/>
          </a:xfrm>
          <a:custGeom>
            <a:avLst/>
            <a:gdLst>
              <a:gd name="connsiteX0" fmla="*/ 7147152 w 13500176"/>
              <a:gd name="connsiteY0" fmla="*/ 0 h 6460880"/>
              <a:gd name="connsiteX1" fmla="*/ 9845171 w 13500176"/>
              <a:gd name="connsiteY1" fmla="*/ 3302258 h 6460880"/>
              <a:gd name="connsiteX2" fmla="*/ 9848681 w 13500176"/>
              <a:gd name="connsiteY2" fmla="*/ 3315566 h 6460880"/>
              <a:gd name="connsiteX3" fmla="*/ 10354819 w 13500176"/>
              <a:gd name="connsiteY3" fmla="*/ 3393669 h 6460880"/>
              <a:gd name="connsiteX4" fmla="*/ 10801382 w 13500176"/>
              <a:gd name="connsiteY4" fmla="*/ 3484632 h 6460880"/>
              <a:gd name="connsiteX5" fmla="*/ 10790840 w 13500176"/>
              <a:gd name="connsiteY5" fmla="*/ 3463004 h 6460880"/>
              <a:gd name="connsiteX6" fmla="*/ 8613234 w 13500176"/>
              <a:gd name="connsiteY6" fmla="*/ 369384 h 6460880"/>
              <a:gd name="connsiteX7" fmla="*/ 10915832 w 13500176"/>
              <a:gd name="connsiteY7" fmla="*/ 3493010 h 6460880"/>
              <a:gd name="connsiteX8" fmla="*/ 10923277 w 13500176"/>
              <a:gd name="connsiteY8" fmla="*/ 3510790 h 6460880"/>
              <a:gd name="connsiteX9" fmla="*/ 11387358 w 13500176"/>
              <a:gd name="connsiteY9" fmla="*/ 3628119 h 6460880"/>
              <a:gd name="connsiteX10" fmla="*/ 11725910 w 13500176"/>
              <a:gd name="connsiteY10" fmla="*/ 3730252 h 6460880"/>
              <a:gd name="connsiteX11" fmla="*/ 11715418 w 13500176"/>
              <a:gd name="connsiteY11" fmla="*/ 3704731 h 6460880"/>
              <a:gd name="connsiteX12" fmla="*/ 9682253 w 13500176"/>
              <a:gd name="connsiteY12" fmla="*/ 861896 h 6460880"/>
              <a:gd name="connsiteX13" fmla="*/ 11886268 w 13500176"/>
              <a:gd name="connsiteY13" fmla="*/ 3772909 h 6460880"/>
              <a:gd name="connsiteX14" fmla="*/ 11889844 w 13500176"/>
              <a:gd name="connsiteY14" fmla="*/ 3782717 h 6460880"/>
              <a:gd name="connsiteX15" fmla="*/ 12217668 w 13500176"/>
              <a:gd name="connsiteY15" fmla="*/ 3897543 h 6460880"/>
              <a:gd name="connsiteX16" fmla="*/ 13500176 w 13500176"/>
              <a:gd name="connsiteY16" fmla="*/ 4522518 h 6460880"/>
              <a:gd name="connsiteX17" fmla="*/ 12274668 w 13500176"/>
              <a:gd name="connsiteY17" fmla="*/ 3995080 h 6460880"/>
              <a:gd name="connsiteX18" fmla="*/ 12060290 w 13500176"/>
              <a:gd name="connsiteY18" fmla="*/ 3929960 h 6460880"/>
              <a:gd name="connsiteX19" fmla="*/ 12102338 w 13500176"/>
              <a:gd name="connsiteY19" fmla="*/ 3957331 h 6460880"/>
              <a:gd name="connsiteX20" fmla="*/ 12828220 w 13500176"/>
              <a:gd name="connsiteY20" fmla="*/ 4891713 h 6460880"/>
              <a:gd name="connsiteX21" fmla="*/ 11918726 w 13500176"/>
              <a:gd name="connsiteY21" fmla="*/ 3891020 h 6460880"/>
              <a:gd name="connsiteX22" fmla="*/ 11905476 w 13500176"/>
              <a:gd name="connsiteY22" fmla="*/ 3882933 h 6460880"/>
              <a:gd name="connsiteX23" fmla="*/ 11896648 w 13500176"/>
              <a:gd name="connsiteY23" fmla="*/ 3880251 h 6460880"/>
              <a:gd name="connsiteX24" fmla="*/ 11467086 w 13500176"/>
              <a:gd name="connsiteY24" fmla="*/ 3768667 h 6460880"/>
              <a:gd name="connsiteX25" fmla="*/ 11099670 w 13500176"/>
              <a:gd name="connsiteY25" fmla="*/ 3689312 h 6460880"/>
              <a:gd name="connsiteX26" fmla="*/ 11144630 w 13500176"/>
              <a:gd name="connsiteY26" fmla="*/ 3717840 h 6460880"/>
              <a:gd name="connsiteX27" fmla="*/ 11973008 w 13500176"/>
              <a:gd name="connsiteY27" fmla="*/ 5045385 h 6460880"/>
              <a:gd name="connsiteX28" fmla="*/ 10820591 w 13500176"/>
              <a:gd name="connsiteY28" fmla="*/ 3640517 h 6460880"/>
              <a:gd name="connsiteX29" fmla="*/ 10804142 w 13500176"/>
              <a:gd name="connsiteY29" fmla="*/ 3633393 h 6460880"/>
              <a:gd name="connsiteX30" fmla="*/ 10452265 w 13500176"/>
              <a:gd name="connsiteY30" fmla="*/ 3572721 h 6460880"/>
              <a:gd name="connsiteX31" fmla="*/ 10017632 w 13500176"/>
              <a:gd name="connsiteY31" fmla="*/ 3516616 h 6460880"/>
              <a:gd name="connsiteX32" fmla="*/ 10067326 w 13500176"/>
              <a:gd name="connsiteY32" fmla="*/ 3538720 h 6460880"/>
              <a:gd name="connsiteX33" fmla="*/ 11362140 w 13500176"/>
              <a:gd name="connsiteY33" fmla="*/ 5230555 h 6460880"/>
              <a:gd name="connsiteX34" fmla="*/ 9726547 w 13500176"/>
              <a:gd name="connsiteY34" fmla="*/ 3501735 h 6460880"/>
              <a:gd name="connsiteX35" fmla="*/ 9652643 w 13500176"/>
              <a:gd name="connsiteY35" fmla="*/ 3478719 h 6460880"/>
              <a:gd name="connsiteX36" fmla="*/ 9228054 w 13500176"/>
              <a:gd name="connsiteY36" fmla="*/ 3442216 h 6460880"/>
              <a:gd name="connsiteX37" fmla="*/ 8659512 w 13500176"/>
              <a:gd name="connsiteY37" fmla="*/ 3417721 h 6460880"/>
              <a:gd name="connsiteX38" fmla="*/ 8771686 w 13500176"/>
              <a:gd name="connsiteY38" fmla="*/ 3475003 h 6460880"/>
              <a:gd name="connsiteX39" fmla="*/ 10354207 w 13500176"/>
              <a:gd name="connsiteY39" fmla="*/ 5475856 h 6460880"/>
              <a:gd name="connsiteX40" fmla="*/ 8460040 w 13500176"/>
              <a:gd name="connsiteY40" fmla="*/ 3447035 h 6460880"/>
              <a:gd name="connsiteX41" fmla="*/ 8384994 w 13500176"/>
              <a:gd name="connsiteY41" fmla="*/ 3410726 h 6460880"/>
              <a:gd name="connsiteX42" fmla="*/ 8171192 w 13500176"/>
              <a:gd name="connsiteY42" fmla="*/ 3408321 h 6460880"/>
              <a:gd name="connsiteX43" fmla="*/ 7400065 w 13500176"/>
              <a:gd name="connsiteY43" fmla="*/ 3424390 h 6460880"/>
              <a:gd name="connsiteX44" fmla="*/ 7347999 w 13500176"/>
              <a:gd name="connsiteY44" fmla="*/ 3427121 h 6460880"/>
              <a:gd name="connsiteX45" fmla="*/ 7354751 w 13500176"/>
              <a:gd name="connsiteY45" fmla="*/ 3430001 h 6460880"/>
              <a:gd name="connsiteX46" fmla="*/ 8949212 w 13500176"/>
              <a:gd name="connsiteY46" fmla="*/ 5875784 h 6460880"/>
              <a:gd name="connsiteX47" fmla="*/ 7130337 w 13500176"/>
              <a:gd name="connsiteY47" fmla="*/ 3468460 h 6460880"/>
              <a:gd name="connsiteX48" fmla="*/ 7066823 w 13500176"/>
              <a:gd name="connsiteY48" fmla="*/ 3441868 h 6460880"/>
              <a:gd name="connsiteX49" fmla="*/ 6994435 w 13500176"/>
              <a:gd name="connsiteY49" fmla="*/ 3445664 h 6460880"/>
              <a:gd name="connsiteX50" fmla="*/ 6191075 w 13500176"/>
              <a:gd name="connsiteY50" fmla="*/ 3518481 h 6460880"/>
              <a:gd name="connsiteX51" fmla="*/ 6185968 w 13500176"/>
              <a:gd name="connsiteY51" fmla="*/ 3519154 h 6460880"/>
              <a:gd name="connsiteX52" fmla="*/ 6202701 w 13500176"/>
              <a:gd name="connsiteY52" fmla="*/ 3535925 h 6460880"/>
              <a:gd name="connsiteX53" fmla="*/ 7269326 w 13500176"/>
              <a:gd name="connsiteY53" fmla="*/ 6337752 h 6460880"/>
              <a:gd name="connsiteX54" fmla="*/ 5973141 w 13500176"/>
              <a:gd name="connsiteY54" fmla="*/ 3549333 h 6460880"/>
              <a:gd name="connsiteX55" fmla="*/ 5971060 w 13500176"/>
              <a:gd name="connsiteY55" fmla="*/ 3547469 h 6460880"/>
              <a:gd name="connsiteX56" fmla="*/ 5431115 w 13500176"/>
              <a:gd name="connsiteY56" fmla="*/ 3618610 h 6460880"/>
              <a:gd name="connsiteX57" fmla="*/ 5305468 w 13500176"/>
              <a:gd name="connsiteY57" fmla="*/ 3640216 h 6460880"/>
              <a:gd name="connsiteX58" fmla="*/ 5321857 w 13500176"/>
              <a:gd name="connsiteY58" fmla="*/ 3701237 h 6460880"/>
              <a:gd name="connsiteX59" fmla="*/ 5070201 w 13500176"/>
              <a:gd name="connsiteY59" fmla="*/ 6460880 h 6460880"/>
              <a:gd name="connsiteX60" fmla="*/ 5092207 w 13500176"/>
              <a:gd name="connsiteY60" fmla="*/ 3718619 h 6460880"/>
              <a:gd name="connsiteX61" fmla="*/ 5075905 w 13500176"/>
              <a:gd name="connsiteY61" fmla="*/ 3679693 h 6460880"/>
              <a:gd name="connsiteX62" fmla="*/ 4715717 w 13500176"/>
              <a:gd name="connsiteY62" fmla="*/ 3741633 h 6460880"/>
              <a:gd name="connsiteX63" fmla="*/ 4365913 w 13500176"/>
              <a:gd name="connsiteY63" fmla="*/ 3815547 h 6460880"/>
              <a:gd name="connsiteX64" fmla="*/ 4365464 w 13500176"/>
              <a:gd name="connsiteY64" fmla="*/ 3822557 h 6460880"/>
              <a:gd name="connsiteX65" fmla="*/ 3420859 w 13500176"/>
              <a:gd name="connsiteY65" fmla="*/ 6245167 h 6460880"/>
              <a:gd name="connsiteX66" fmla="*/ 4182355 w 13500176"/>
              <a:gd name="connsiteY66" fmla="*/ 3856965 h 6460880"/>
              <a:gd name="connsiteX67" fmla="*/ 4182499 w 13500176"/>
              <a:gd name="connsiteY67" fmla="*/ 3854303 h 6460880"/>
              <a:gd name="connsiteX68" fmla="*/ 4046044 w 13500176"/>
              <a:gd name="connsiteY68" fmla="*/ 3883136 h 6460880"/>
              <a:gd name="connsiteX69" fmla="*/ 3423260 w 13500176"/>
              <a:gd name="connsiteY69" fmla="*/ 4038700 h 6460880"/>
              <a:gd name="connsiteX70" fmla="*/ 3290215 w 13500176"/>
              <a:gd name="connsiteY70" fmla="*/ 4076944 h 6460880"/>
              <a:gd name="connsiteX71" fmla="*/ 3286696 w 13500176"/>
              <a:gd name="connsiteY71" fmla="*/ 4095106 h 6460880"/>
              <a:gd name="connsiteX72" fmla="*/ 2290754 w 13500176"/>
              <a:gd name="connsiteY72" fmla="*/ 5968368 h 6460880"/>
              <a:gd name="connsiteX73" fmla="*/ 3102138 w 13500176"/>
              <a:gd name="connsiteY73" fmla="*/ 4190060 h 6460880"/>
              <a:gd name="connsiteX74" fmla="*/ 3109115 w 13500176"/>
              <a:gd name="connsiteY74" fmla="*/ 4129002 h 6460880"/>
              <a:gd name="connsiteX75" fmla="*/ 2848529 w 13500176"/>
              <a:gd name="connsiteY75" fmla="*/ 4203909 h 6460880"/>
              <a:gd name="connsiteX76" fmla="*/ 2323012 w 13500176"/>
              <a:gd name="connsiteY76" fmla="*/ 4374345 h 6460880"/>
              <a:gd name="connsiteX77" fmla="*/ 2241150 w 13500176"/>
              <a:gd name="connsiteY77" fmla="*/ 4403850 h 6460880"/>
              <a:gd name="connsiteX78" fmla="*/ 1527169 w 13500176"/>
              <a:gd name="connsiteY78" fmla="*/ 5722112 h 6460880"/>
              <a:gd name="connsiteX79" fmla="*/ 1992048 w 13500176"/>
              <a:gd name="connsiteY79" fmla="*/ 4493631 h 6460880"/>
              <a:gd name="connsiteX80" fmla="*/ 1847875 w 13500176"/>
              <a:gd name="connsiteY80" fmla="*/ 4545593 h 6460880"/>
              <a:gd name="connsiteX81" fmla="*/ 0 w 13500176"/>
              <a:gd name="connsiteY81" fmla="*/ 5414769 h 6460880"/>
              <a:gd name="connsiteX82" fmla="*/ 1416606 w 13500176"/>
              <a:gd name="connsiteY82" fmla="*/ 4635574 h 6460880"/>
              <a:gd name="connsiteX83" fmla="*/ 1464423 w 13500176"/>
              <a:gd name="connsiteY83" fmla="*/ 4614374 h 6460880"/>
              <a:gd name="connsiteX84" fmla="*/ 1448902 w 13500176"/>
              <a:gd name="connsiteY84" fmla="*/ 4609328 h 6460880"/>
              <a:gd name="connsiteX85" fmla="*/ 366521 w 13500176"/>
              <a:gd name="connsiteY85" fmla="*/ 4338115 h 6460880"/>
              <a:gd name="connsiteX86" fmla="*/ 1551986 w 13500176"/>
              <a:gd name="connsiteY86" fmla="*/ 4558690 h 6460880"/>
              <a:gd name="connsiteX87" fmla="*/ 1576016 w 13500176"/>
              <a:gd name="connsiteY87" fmla="*/ 4564899 h 6460880"/>
              <a:gd name="connsiteX88" fmla="*/ 1836421 w 13500176"/>
              <a:gd name="connsiteY88" fmla="*/ 4449446 h 6460880"/>
              <a:gd name="connsiteX89" fmla="*/ 2306704 w 13500176"/>
              <a:gd name="connsiteY89" fmla="*/ 4259351 h 6460880"/>
              <a:gd name="connsiteX90" fmla="*/ 2332017 w 13500176"/>
              <a:gd name="connsiteY90" fmla="*/ 4250134 h 6460880"/>
              <a:gd name="connsiteX91" fmla="*/ 2278823 w 13500176"/>
              <a:gd name="connsiteY91" fmla="*/ 4223712 h 6460880"/>
              <a:gd name="connsiteX92" fmla="*/ 702498 w 13500176"/>
              <a:gd name="connsiteY92" fmla="*/ 3691931 h 6460880"/>
              <a:gd name="connsiteX93" fmla="*/ 2510762 w 13500176"/>
              <a:gd name="connsiteY93" fmla="*/ 4184801 h 6460880"/>
              <a:gd name="connsiteX94" fmla="*/ 2511085 w 13500176"/>
              <a:gd name="connsiteY94" fmla="*/ 4184931 h 6460880"/>
              <a:gd name="connsiteX95" fmla="*/ 2826158 w 13500176"/>
              <a:gd name="connsiteY95" fmla="*/ 4070203 h 6460880"/>
              <a:gd name="connsiteX96" fmla="*/ 3210031 w 13500176"/>
              <a:gd name="connsiteY96" fmla="*/ 3946184 h 6460880"/>
              <a:gd name="connsiteX97" fmla="*/ 3209023 w 13500176"/>
              <a:gd name="connsiteY97" fmla="*/ 3945367 h 6460880"/>
              <a:gd name="connsiteX98" fmla="*/ 1435539 w 13500176"/>
              <a:gd name="connsiteY98" fmla="*/ 2984661 h 6460880"/>
              <a:gd name="connsiteX99" fmla="*/ 3414893 w 13500176"/>
              <a:gd name="connsiteY99" fmla="*/ 3880199 h 6460880"/>
              <a:gd name="connsiteX100" fmla="*/ 3415582 w 13500176"/>
              <a:gd name="connsiteY100" fmla="*/ 3880705 h 6460880"/>
              <a:gd name="connsiteX101" fmla="*/ 3955279 w 13500176"/>
              <a:gd name="connsiteY101" fmla="*/ 3729040 h 6460880"/>
              <a:gd name="connsiteX102" fmla="*/ 3945758 w 13500176"/>
              <a:gd name="connsiteY102" fmla="*/ 3718522 h 6460880"/>
              <a:gd name="connsiteX103" fmla="*/ 2107494 w 13500176"/>
              <a:gd name="connsiteY103" fmla="*/ 2369021 h 6460880"/>
              <a:gd name="connsiteX104" fmla="*/ 4113336 w 13500176"/>
              <a:gd name="connsiteY104" fmla="*/ 3610748 h 6460880"/>
              <a:gd name="connsiteX105" fmla="*/ 4183636 w 13500176"/>
              <a:gd name="connsiteY105" fmla="*/ 3672463 h 6460880"/>
              <a:gd name="connsiteX106" fmla="*/ 4666568 w 13500176"/>
              <a:gd name="connsiteY106" fmla="*/ 3557563 h 6460880"/>
              <a:gd name="connsiteX107" fmla="*/ 4772740 w 13500176"/>
              <a:gd name="connsiteY107" fmla="*/ 3536993 h 6460880"/>
              <a:gd name="connsiteX108" fmla="*/ 4757849 w 13500176"/>
              <a:gd name="connsiteY108" fmla="*/ 3516227 h 6460880"/>
              <a:gd name="connsiteX109" fmla="*/ 2932165 w 13500176"/>
              <a:gd name="connsiteY109" fmla="*/ 1845966 h 6460880"/>
              <a:gd name="connsiteX110" fmla="*/ 4991696 w 13500176"/>
              <a:gd name="connsiteY110" fmla="*/ 3481737 h 6460880"/>
              <a:gd name="connsiteX111" fmla="*/ 5001122 w 13500176"/>
              <a:gd name="connsiteY111" fmla="*/ 3492744 h 6460880"/>
              <a:gd name="connsiteX112" fmla="*/ 5369730 w 13500176"/>
              <a:gd name="connsiteY112" fmla="*/ 3421327 h 6460880"/>
              <a:gd name="connsiteX113" fmla="*/ 5604053 w 13500176"/>
              <a:gd name="connsiteY113" fmla="*/ 3383814 h 6460880"/>
              <a:gd name="connsiteX114" fmla="*/ 5594033 w 13500176"/>
              <a:gd name="connsiteY114" fmla="*/ 3364431 h 6460880"/>
              <a:gd name="connsiteX115" fmla="*/ 3879010 w 13500176"/>
              <a:gd name="connsiteY115" fmla="*/ 1354408 h 6460880"/>
              <a:gd name="connsiteX116" fmla="*/ 5830386 w 13500176"/>
              <a:gd name="connsiteY116" fmla="*/ 3328688 h 6460880"/>
              <a:gd name="connsiteX117" fmla="*/ 5842304 w 13500176"/>
              <a:gd name="connsiteY117" fmla="*/ 3348079 h 6460880"/>
              <a:gd name="connsiteX118" fmla="*/ 6115575 w 13500176"/>
              <a:gd name="connsiteY118" fmla="*/ 3310599 h 6460880"/>
              <a:gd name="connsiteX119" fmla="*/ 6504098 w 13500176"/>
              <a:gd name="connsiteY119" fmla="*/ 3266336 h 6460880"/>
              <a:gd name="connsiteX120" fmla="*/ 6598762 w 13500176"/>
              <a:gd name="connsiteY120" fmla="*/ 3257779 h 6460880"/>
              <a:gd name="connsiteX121" fmla="*/ 6570327 w 13500176"/>
              <a:gd name="connsiteY121" fmla="*/ 3212767 h 6460880"/>
              <a:gd name="connsiteX122" fmla="*/ 4337161 w 13500176"/>
              <a:gd name="connsiteY122" fmla="*/ 708225 h 6460880"/>
              <a:gd name="connsiteX123" fmla="*/ 6835156 w 13500176"/>
              <a:gd name="connsiteY123" fmla="*/ 3226058 h 6460880"/>
              <a:gd name="connsiteX124" fmla="*/ 6841984 w 13500176"/>
              <a:gd name="connsiteY124" fmla="*/ 3235791 h 6460880"/>
              <a:gd name="connsiteX125" fmla="*/ 6902805 w 13500176"/>
              <a:gd name="connsiteY125" fmla="*/ 3230293 h 6460880"/>
              <a:gd name="connsiteX126" fmla="*/ 7691639 w 13500176"/>
              <a:gd name="connsiteY126" fmla="*/ 3194102 h 6460880"/>
              <a:gd name="connsiteX127" fmla="*/ 7693375 w 13500176"/>
              <a:gd name="connsiteY127" fmla="*/ 3194089 h 6460880"/>
              <a:gd name="connsiteX128" fmla="*/ 7687507 w 13500176"/>
              <a:gd name="connsiteY128" fmla="*/ 3182754 h 6460880"/>
              <a:gd name="connsiteX129" fmla="*/ 5222919 w 13500176"/>
              <a:gd name="connsiteY129" fmla="*/ 431425 h 6460880"/>
              <a:gd name="connsiteX130" fmla="*/ 7950586 w 13500176"/>
              <a:gd name="connsiteY130" fmla="*/ 3175184 h 6460880"/>
              <a:gd name="connsiteX131" fmla="*/ 7960834 w 13500176"/>
              <a:gd name="connsiteY131" fmla="*/ 3192001 h 6460880"/>
              <a:gd name="connsiteX132" fmla="*/ 8067717 w 13500176"/>
              <a:gd name="connsiteY132" fmla="*/ 3191167 h 6460880"/>
              <a:gd name="connsiteX133" fmla="*/ 8431525 w 13500176"/>
              <a:gd name="connsiteY133" fmla="*/ 3197483 h 6460880"/>
              <a:gd name="connsiteX134" fmla="*/ 8645469 w 13500176"/>
              <a:gd name="connsiteY134" fmla="*/ 3206566 h 6460880"/>
              <a:gd name="connsiteX135" fmla="*/ 8629370 w 13500176"/>
              <a:gd name="connsiteY135" fmla="*/ 3162185 h 6460880"/>
              <a:gd name="connsiteX136" fmla="*/ 6291937 w 13500176"/>
              <a:gd name="connsiteY136" fmla="*/ 154626 h 6460880"/>
              <a:gd name="connsiteX137" fmla="*/ 8810352 w 13500176"/>
              <a:gd name="connsiteY137" fmla="*/ 3213117 h 6460880"/>
              <a:gd name="connsiteX138" fmla="*/ 8810763 w 13500176"/>
              <a:gd name="connsiteY138" fmla="*/ 3214278 h 6460880"/>
              <a:gd name="connsiteX139" fmla="*/ 9122197 w 13500176"/>
              <a:gd name="connsiteY139" fmla="*/ 3235296 h 6460880"/>
              <a:gd name="connsiteX140" fmla="*/ 9664416 w 13500176"/>
              <a:gd name="connsiteY140" fmla="*/ 3292046 h 6460880"/>
              <a:gd name="connsiteX141" fmla="*/ 9658510 w 13500176"/>
              <a:gd name="connsiteY141" fmla="*/ 3272811 h 6460880"/>
              <a:gd name="connsiteX142" fmla="*/ 7147152 w 13500176"/>
              <a:gd name="connsiteY142" fmla="*/ 0 h 64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3500176" h="6460880">
                <a:moveTo>
                  <a:pt x="7147152" y="0"/>
                </a:moveTo>
                <a:cubicBezTo>
                  <a:pt x="9205012" y="1346144"/>
                  <a:pt x="9742862" y="2927862"/>
                  <a:pt x="9845171" y="3302258"/>
                </a:cubicBezTo>
                <a:lnTo>
                  <a:pt x="9848681" y="3315566"/>
                </a:lnTo>
                <a:lnTo>
                  <a:pt x="10354819" y="3393669"/>
                </a:lnTo>
                <a:lnTo>
                  <a:pt x="10801382" y="3484632"/>
                </a:lnTo>
                <a:lnTo>
                  <a:pt x="10790840" y="3463004"/>
                </a:lnTo>
                <a:cubicBezTo>
                  <a:pt x="10652900" y="3181929"/>
                  <a:pt x="9858831" y="1624051"/>
                  <a:pt x="8613234" y="369384"/>
                </a:cubicBezTo>
                <a:cubicBezTo>
                  <a:pt x="10080271" y="1624051"/>
                  <a:pt x="10794759" y="3207197"/>
                  <a:pt x="10915832" y="3493010"/>
                </a:cubicBezTo>
                <a:lnTo>
                  <a:pt x="10923277" y="3510790"/>
                </a:lnTo>
                <a:lnTo>
                  <a:pt x="11387358" y="3628119"/>
                </a:lnTo>
                <a:lnTo>
                  <a:pt x="11725910" y="3730252"/>
                </a:lnTo>
                <a:lnTo>
                  <a:pt x="11715418" y="3704731"/>
                </a:lnTo>
                <a:cubicBezTo>
                  <a:pt x="11555482" y="3321003"/>
                  <a:pt x="10945030" y="2003856"/>
                  <a:pt x="9682253" y="861896"/>
                </a:cubicBezTo>
                <a:cubicBezTo>
                  <a:pt x="11178878" y="2046151"/>
                  <a:pt x="11763498" y="3442360"/>
                  <a:pt x="11886268" y="3772909"/>
                </a:cubicBezTo>
                <a:lnTo>
                  <a:pt x="11889844" y="3782717"/>
                </a:lnTo>
                <a:lnTo>
                  <a:pt x="12217668" y="3897543"/>
                </a:lnTo>
                <a:cubicBezTo>
                  <a:pt x="13067558" y="4216288"/>
                  <a:pt x="13500176" y="4522518"/>
                  <a:pt x="13500176" y="4522518"/>
                </a:cubicBezTo>
                <a:cubicBezTo>
                  <a:pt x="13500176" y="4522518"/>
                  <a:pt x="13096788" y="4263400"/>
                  <a:pt x="12274668" y="3995080"/>
                </a:cubicBezTo>
                <a:lnTo>
                  <a:pt x="12060290" y="3929960"/>
                </a:lnTo>
                <a:lnTo>
                  <a:pt x="12102338" y="3957331"/>
                </a:lnTo>
                <a:cubicBezTo>
                  <a:pt x="12335708" y="4113061"/>
                  <a:pt x="12805314" y="4476432"/>
                  <a:pt x="12828220" y="4891713"/>
                </a:cubicBezTo>
                <a:cubicBezTo>
                  <a:pt x="12734682" y="4444229"/>
                  <a:pt x="12175640" y="4050840"/>
                  <a:pt x="11918726" y="3891020"/>
                </a:cubicBezTo>
                <a:lnTo>
                  <a:pt x="11905476" y="3882933"/>
                </a:lnTo>
                <a:lnTo>
                  <a:pt x="11896648" y="3880251"/>
                </a:lnTo>
                <a:cubicBezTo>
                  <a:pt x="11762066" y="3842273"/>
                  <a:pt x="11618894" y="3804835"/>
                  <a:pt x="11467086" y="3768667"/>
                </a:cubicBezTo>
                <a:lnTo>
                  <a:pt x="11099670" y="3689312"/>
                </a:lnTo>
                <a:lnTo>
                  <a:pt x="11144630" y="3717840"/>
                </a:lnTo>
                <a:cubicBezTo>
                  <a:pt x="11416544" y="3899203"/>
                  <a:pt x="11868014" y="4305060"/>
                  <a:pt x="11973008" y="5045385"/>
                </a:cubicBezTo>
                <a:cubicBezTo>
                  <a:pt x="11824108" y="4170455"/>
                  <a:pt x="11090470" y="3762675"/>
                  <a:pt x="10820591" y="3640517"/>
                </a:cubicBezTo>
                <a:lnTo>
                  <a:pt x="10804142" y="3633393"/>
                </a:lnTo>
                <a:lnTo>
                  <a:pt x="10452265" y="3572721"/>
                </a:lnTo>
                <a:lnTo>
                  <a:pt x="10017632" y="3516616"/>
                </a:lnTo>
                <a:lnTo>
                  <a:pt x="10067326" y="3538720"/>
                </a:lnTo>
                <a:cubicBezTo>
                  <a:pt x="10495948" y="3745129"/>
                  <a:pt x="11113974" y="4211428"/>
                  <a:pt x="11362140" y="5230555"/>
                </a:cubicBezTo>
                <a:cubicBezTo>
                  <a:pt x="10984165" y="4088364"/>
                  <a:pt x="10187531" y="3658720"/>
                  <a:pt x="9726547" y="3501735"/>
                </a:cubicBezTo>
                <a:lnTo>
                  <a:pt x="9652643" y="3478719"/>
                </a:lnTo>
                <a:lnTo>
                  <a:pt x="9228054" y="3442216"/>
                </a:lnTo>
                <a:lnTo>
                  <a:pt x="8659512" y="3417721"/>
                </a:lnTo>
                <a:lnTo>
                  <a:pt x="8771686" y="3475003"/>
                </a:lnTo>
                <a:cubicBezTo>
                  <a:pt x="9221597" y="3717881"/>
                  <a:pt x="9997232" y="4291536"/>
                  <a:pt x="10354207" y="5475856"/>
                </a:cubicBezTo>
                <a:cubicBezTo>
                  <a:pt x="10010594" y="4345369"/>
                  <a:pt x="8962574" y="3699376"/>
                  <a:pt x="8460040" y="3447035"/>
                </a:cubicBezTo>
                <a:lnTo>
                  <a:pt x="8384994" y="3410726"/>
                </a:lnTo>
                <a:lnTo>
                  <a:pt x="8171192" y="3408321"/>
                </a:lnTo>
                <a:cubicBezTo>
                  <a:pt x="7923046" y="3408158"/>
                  <a:pt x="7666018" y="3413271"/>
                  <a:pt x="7400065" y="3424390"/>
                </a:cubicBezTo>
                <a:lnTo>
                  <a:pt x="7347999" y="3427121"/>
                </a:lnTo>
                <a:lnTo>
                  <a:pt x="7354751" y="3430001"/>
                </a:lnTo>
                <a:cubicBezTo>
                  <a:pt x="7671162" y="3575249"/>
                  <a:pt x="8552148" y="4126565"/>
                  <a:pt x="8949212" y="5875784"/>
                </a:cubicBezTo>
                <a:cubicBezTo>
                  <a:pt x="8527331" y="4226520"/>
                  <a:pt x="7500548" y="3633035"/>
                  <a:pt x="7130337" y="3468460"/>
                </a:cubicBezTo>
                <a:lnTo>
                  <a:pt x="7066823" y="3441868"/>
                </a:lnTo>
                <a:lnTo>
                  <a:pt x="6994435" y="3445664"/>
                </a:lnTo>
                <a:cubicBezTo>
                  <a:pt x="6719544" y="3464894"/>
                  <a:pt x="6451693" y="3489411"/>
                  <a:pt x="6191075" y="3518481"/>
                </a:cubicBezTo>
                <a:lnTo>
                  <a:pt x="6185968" y="3519154"/>
                </a:lnTo>
                <a:lnTo>
                  <a:pt x="6202701" y="3535925"/>
                </a:lnTo>
                <a:cubicBezTo>
                  <a:pt x="6456586" y="3800454"/>
                  <a:pt x="7145243" y="4662886"/>
                  <a:pt x="7269326" y="6337752"/>
                </a:cubicBezTo>
                <a:cubicBezTo>
                  <a:pt x="7055522" y="4641733"/>
                  <a:pt x="6186945" y="3746613"/>
                  <a:pt x="5973141" y="3549333"/>
                </a:cubicBezTo>
                <a:lnTo>
                  <a:pt x="5971060" y="3547469"/>
                </a:lnTo>
                <a:lnTo>
                  <a:pt x="5431115" y="3618610"/>
                </a:lnTo>
                <a:lnTo>
                  <a:pt x="5305468" y="3640216"/>
                </a:lnTo>
                <a:lnTo>
                  <a:pt x="5321857" y="3701237"/>
                </a:lnTo>
                <a:cubicBezTo>
                  <a:pt x="5416082" y="4073570"/>
                  <a:pt x="5616165" y="5185981"/>
                  <a:pt x="5070201" y="6460880"/>
                </a:cubicBezTo>
                <a:cubicBezTo>
                  <a:pt x="5541715" y="5085989"/>
                  <a:pt x="5226856" y="4056384"/>
                  <a:pt x="5092207" y="3718619"/>
                </a:cubicBezTo>
                <a:lnTo>
                  <a:pt x="5075905" y="3679693"/>
                </a:lnTo>
                <a:lnTo>
                  <a:pt x="4715717" y="3741633"/>
                </a:lnTo>
                <a:lnTo>
                  <a:pt x="4365913" y="3815547"/>
                </a:lnTo>
                <a:lnTo>
                  <a:pt x="4365464" y="3822557"/>
                </a:lnTo>
                <a:cubicBezTo>
                  <a:pt x="4349002" y="4062240"/>
                  <a:pt x="4223577" y="5381056"/>
                  <a:pt x="3420859" y="6245167"/>
                </a:cubicBezTo>
                <a:cubicBezTo>
                  <a:pt x="4057498" y="5548303"/>
                  <a:pt x="4167353" y="4118861"/>
                  <a:pt x="4182355" y="3856965"/>
                </a:cubicBezTo>
                <a:lnTo>
                  <a:pt x="4182499" y="3854303"/>
                </a:lnTo>
                <a:lnTo>
                  <a:pt x="4046044" y="3883136"/>
                </a:lnTo>
                <a:cubicBezTo>
                  <a:pt x="3830570" y="3932892"/>
                  <a:pt x="3622911" y="3984992"/>
                  <a:pt x="3423260" y="4038700"/>
                </a:cubicBezTo>
                <a:lnTo>
                  <a:pt x="3290215" y="4076944"/>
                </a:lnTo>
                <a:lnTo>
                  <a:pt x="3286696" y="4095106"/>
                </a:lnTo>
                <a:cubicBezTo>
                  <a:pt x="3229486" y="4383980"/>
                  <a:pt x="2958891" y="5564702"/>
                  <a:pt x="2290754" y="5968368"/>
                </a:cubicBezTo>
                <a:cubicBezTo>
                  <a:pt x="2886350" y="5518569"/>
                  <a:pt x="3058515" y="4540880"/>
                  <a:pt x="3102138" y="4190060"/>
                </a:cubicBezTo>
                <a:lnTo>
                  <a:pt x="3109115" y="4129002"/>
                </a:lnTo>
                <a:lnTo>
                  <a:pt x="2848529" y="4203909"/>
                </a:lnTo>
                <a:cubicBezTo>
                  <a:pt x="2665089" y="4260095"/>
                  <a:pt x="2489853" y="4317153"/>
                  <a:pt x="2323012" y="4374345"/>
                </a:cubicBezTo>
                <a:lnTo>
                  <a:pt x="2241150" y="4403850"/>
                </a:lnTo>
                <a:lnTo>
                  <a:pt x="1527169" y="5722112"/>
                </a:lnTo>
                <a:lnTo>
                  <a:pt x="1992048" y="4493631"/>
                </a:lnTo>
                <a:lnTo>
                  <a:pt x="1847875" y="4545593"/>
                </a:lnTo>
                <a:cubicBezTo>
                  <a:pt x="649047" y="4999411"/>
                  <a:pt x="0" y="5414769"/>
                  <a:pt x="0" y="5414769"/>
                </a:cubicBezTo>
                <a:cubicBezTo>
                  <a:pt x="0" y="5414769"/>
                  <a:pt x="496927" y="5061426"/>
                  <a:pt x="1416606" y="4635574"/>
                </a:cubicBezTo>
                <a:lnTo>
                  <a:pt x="1464423" y="4614374"/>
                </a:lnTo>
                <a:lnTo>
                  <a:pt x="1448902" y="4609328"/>
                </a:lnTo>
                <a:cubicBezTo>
                  <a:pt x="1368726" y="4583678"/>
                  <a:pt x="1007932" y="4472670"/>
                  <a:pt x="366521" y="4338115"/>
                </a:cubicBezTo>
                <a:cubicBezTo>
                  <a:pt x="916302" y="4407314"/>
                  <a:pt x="1362999" y="4511114"/>
                  <a:pt x="1551986" y="4558690"/>
                </a:cubicBezTo>
                <a:lnTo>
                  <a:pt x="1576016" y="4564899"/>
                </a:lnTo>
                <a:lnTo>
                  <a:pt x="1836421" y="4449446"/>
                </a:lnTo>
                <a:cubicBezTo>
                  <a:pt x="1984843" y="4386469"/>
                  <a:pt x="2141676" y="4322831"/>
                  <a:pt x="2306704" y="4259351"/>
                </a:cubicBezTo>
                <a:lnTo>
                  <a:pt x="2332017" y="4250134"/>
                </a:lnTo>
                <a:lnTo>
                  <a:pt x="2278823" y="4223712"/>
                </a:lnTo>
                <a:cubicBezTo>
                  <a:pt x="2071224" y="4124273"/>
                  <a:pt x="1550077" y="3899455"/>
                  <a:pt x="702498" y="3691931"/>
                </a:cubicBezTo>
                <a:cubicBezTo>
                  <a:pt x="1550077" y="3830281"/>
                  <a:pt x="2225850" y="4072392"/>
                  <a:pt x="2510762" y="4184801"/>
                </a:cubicBezTo>
                <a:lnTo>
                  <a:pt x="2511085" y="4184931"/>
                </a:lnTo>
                <a:lnTo>
                  <a:pt x="2826158" y="4070203"/>
                </a:lnTo>
                <a:lnTo>
                  <a:pt x="3210031" y="3946184"/>
                </a:lnTo>
                <a:lnTo>
                  <a:pt x="3209023" y="3945367"/>
                </a:lnTo>
                <a:cubicBezTo>
                  <a:pt x="3075814" y="3838995"/>
                  <a:pt x="2477832" y="3388284"/>
                  <a:pt x="1435539" y="2984661"/>
                </a:cubicBezTo>
                <a:cubicBezTo>
                  <a:pt x="2504558" y="3253743"/>
                  <a:pt x="3246189" y="3758271"/>
                  <a:pt x="3414893" y="3880199"/>
                </a:cubicBezTo>
                <a:lnTo>
                  <a:pt x="3415582" y="3880705"/>
                </a:lnTo>
                <a:lnTo>
                  <a:pt x="3955279" y="3729040"/>
                </a:lnTo>
                <a:lnTo>
                  <a:pt x="3945758" y="3718522"/>
                </a:lnTo>
                <a:cubicBezTo>
                  <a:pt x="3703506" y="3454872"/>
                  <a:pt x="2976072" y="2718993"/>
                  <a:pt x="2107494" y="2369021"/>
                </a:cubicBezTo>
                <a:cubicBezTo>
                  <a:pt x="2909259" y="2622847"/>
                  <a:pt x="3745384" y="3292024"/>
                  <a:pt x="4113336" y="3610748"/>
                </a:cubicBezTo>
                <a:lnTo>
                  <a:pt x="4183636" y="3672463"/>
                </a:lnTo>
                <a:lnTo>
                  <a:pt x="4666568" y="3557563"/>
                </a:lnTo>
                <a:lnTo>
                  <a:pt x="4772740" y="3536993"/>
                </a:lnTo>
                <a:lnTo>
                  <a:pt x="4757849" y="3516227"/>
                </a:lnTo>
                <a:cubicBezTo>
                  <a:pt x="4585804" y="3279421"/>
                  <a:pt x="3840831" y="2303595"/>
                  <a:pt x="2932165" y="1845966"/>
                </a:cubicBezTo>
                <a:cubicBezTo>
                  <a:pt x="3840831" y="2195918"/>
                  <a:pt x="4772882" y="3228947"/>
                  <a:pt x="4991696" y="3481737"/>
                </a:cubicBezTo>
                <a:lnTo>
                  <a:pt x="5001122" y="3492744"/>
                </a:lnTo>
                <a:lnTo>
                  <a:pt x="5369730" y="3421327"/>
                </a:lnTo>
                <a:lnTo>
                  <a:pt x="5604053" y="3383814"/>
                </a:lnTo>
                <a:lnTo>
                  <a:pt x="5594033" y="3364431"/>
                </a:lnTo>
                <a:cubicBezTo>
                  <a:pt x="5472516" y="3133993"/>
                  <a:pt x="4921303" y="2161781"/>
                  <a:pt x="3879010" y="1354408"/>
                </a:cubicBezTo>
                <a:cubicBezTo>
                  <a:pt x="4974754" y="2027219"/>
                  <a:pt x="5672957" y="3076804"/>
                  <a:pt x="5830386" y="3328688"/>
                </a:cubicBezTo>
                <a:lnTo>
                  <a:pt x="5842304" y="3348079"/>
                </a:lnTo>
                <a:lnTo>
                  <a:pt x="6115575" y="3310599"/>
                </a:lnTo>
                <a:cubicBezTo>
                  <a:pt x="6243367" y="3294543"/>
                  <a:pt x="6372884" y="3279755"/>
                  <a:pt x="6504098" y="3266336"/>
                </a:cubicBezTo>
                <a:lnTo>
                  <a:pt x="6598762" y="3257779"/>
                </a:lnTo>
                <a:lnTo>
                  <a:pt x="6570327" y="3212767"/>
                </a:lnTo>
                <a:cubicBezTo>
                  <a:pt x="6263542" y="2729725"/>
                  <a:pt x="5213375" y="1149516"/>
                  <a:pt x="4337161" y="708225"/>
                </a:cubicBezTo>
                <a:cubicBezTo>
                  <a:pt x="5245827" y="1031261"/>
                  <a:pt x="6528649" y="2791136"/>
                  <a:pt x="6835156" y="3226058"/>
                </a:cubicBezTo>
                <a:lnTo>
                  <a:pt x="6841984" y="3235791"/>
                </a:lnTo>
                <a:lnTo>
                  <a:pt x="6902805" y="3230293"/>
                </a:lnTo>
                <a:cubicBezTo>
                  <a:pt x="7173878" y="3211064"/>
                  <a:pt x="7436837" y="3199285"/>
                  <a:pt x="7691639" y="3194102"/>
                </a:cubicBezTo>
                <a:lnTo>
                  <a:pt x="7693375" y="3194089"/>
                </a:lnTo>
                <a:lnTo>
                  <a:pt x="7687507" y="3182754"/>
                </a:lnTo>
                <a:cubicBezTo>
                  <a:pt x="7501264" y="2826957"/>
                  <a:pt x="6666094" y="1346573"/>
                  <a:pt x="5222919" y="431425"/>
                </a:cubicBezTo>
                <a:cubicBezTo>
                  <a:pt x="6666094" y="1185076"/>
                  <a:pt x="7711728" y="2786583"/>
                  <a:pt x="7950586" y="3175184"/>
                </a:cubicBezTo>
                <a:lnTo>
                  <a:pt x="7960834" y="3192001"/>
                </a:lnTo>
                <a:lnTo>
                  <a:pt x="8067717" y="3191167"/>
                </a:lnTo>
                <a:cubicBezTo>
                  <a:pt x="8191033" y="3191766"/>
                  <a:pt x="8312305" y="3193907"/>
                  <a:pt x="8431525" y="3197483"/>
                </a:cubicBezTo>
                <a:lnTo>
                  <a:pt x="8645469" y="3206566"/>
                </a:lnTo>
                <a:lnTo>
                  <a:pt x="8629370" y="3162185"/>
                </a:lnTo>
                <a:cubicBezTo>
                  <a:pt x="8463142" y="2712577"/>
                  <a:pt x="7812425" y="1192729"/>
                  <a:pt x="6291937" y="154626"/>
                </a:cubicBezTo>
                <a:cubicBezTo>
                  <a:pt x="8035773" y="1241751"/>
                  <a:pt x="8700957" y="2909895"/>
                  <a:pt x="8810352" y="3213117"/>
                </a:cubicBezTo>
                <a:lnTo>
                  <a:pt x="8810763" y="3214278"/>
                </a:lnTo>
                <a:lnTo>
                  <a:pt x="9122197" y="3235296"/>
                </a:lnTo>
                <a:lnTo>
                  <a:pt x="9664416" y="3292046"/>
                </a:lnTo>
                <a:lnTo>
                  <a:pt x="9658510" y="3272811"/>
                </a:lnTo>
                <a:cubicBezTo>
                  <a:pt x="9542422" y="2904304"/>
                  <a:pt x="8964483" y="1346144"/>
                  <a:pt x="7147152" y="0"/>
                </a:cubicBezTo>
                <a:close/>
              </a:path>
            </a:pathLst>
          </a:custGeom>
          <a:gradFill>
            <a:gsLst>
              <a:gs pos="0">
                <a:srgbClr val="77A35E">
                  <a:lumMod val="97000"/>
                  <a:lumOff val="3000"/>
                </a:srgbClr>
              </a:gs>
              <a:gs pos="100000">
                <a:srgbClr val="596F3B">
                  <a:lumMod val="97000"/>
                  <a:lumOff val="3000"/>
                </a:srgbClr>
              </a:gs>
            </a:gsLst>
            <a:lin ang="0" scaled="1"/>
          </a:gradFill>
          <a:ln w="3175">
            <a:noFill/>
          </a:ln>
          <a:effectLst>
            <a:outerShdw dist="25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叶子高光"/>
          <p:cNvSpPr/>
          <p:nvPr/>
        </p:nvSpPr>
        <p:spPr>
          <a:xfrm>
            <a:off x="2146923" y="406327"/>
            <a:ext cx="1036102" cy="50728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531491 w 727226"/>
              <a:gd name="connsiteY0" fmla="*/ 1076857 h 1124732"/>
              <a:gd name="connsiteX1" fmla="*/ 655316 w 727226"/>
              <a:gd name="connsiteY1" fmla="*/ 358918 h 1124732"/>
              <a:gd name="connsiteX2" fmla="*/ 712463 w 727226"/>
              <a:gd name="connsiteY2" fmla="*/ 365893 h 1124732"/>
              <a:gd name="connsiteX3" fmla="*/ 5235 w 727226"/>
              <a:gd name="connsiteY3" fmla="*/ 7676 h 1124732"/>
              <a:gd name="connsiteX4" fmla="*/ 688653 w 727226"/>
              <a:gd name="connsiteY4" fmla="*/ 1089946 h 1124732"/>
              <a:gd name="connsiteX5" fmla="*/ 531491 w 727226"/>
              <a:gd name="connsiteY5" fmla="*/ 1076857 h 1124732"/>
              <a:gd name="connsiteX0" fmla="*/ 534179 w 692235"/>
              <a:gd name="connsiteY0" fmla="*/ 1085899 h 1133774"/>
              <a:gd name="connsiteX1" fmla="*/ 658004 w 692235"/>
              <a:gd name="connsiteY1" fmla="*/ 367960 h 1133774"/>
              <a:gd name="connsiteX2" fmla="*/ 381776 w 692235"/>
              <a:gd name="connsiteY2" fmla="*/ 48704 h 1133774"/>
              <a:gd name="connsiteX3" fmla="*/ 7923 w 692235"/>
              <a:gd name="connsiteY3" fmla="*/ 16718 h 1133774"/>
              <a:gd name="connsiteX4" fmla="*/ 691341 w 692235"/>
              <a:gd name="connsiteY4" fmla="*/ 1098988 h 1133774"/>
              <a:gd name="connsiteX5" fmla="*/ 534179 w 692235"/>
              <a:gd name="connsiteY5" fmla="*/ 1085899 h 1133774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850755 w 991268"/>
              <a:gd name="connsiteY0" fmla="*/ 1181222 h 1193376"/>
              <a:gd name="connsiteX1" fmla="*/ 974580 w 991268"/>
              <a:gd name="connsiteY1" fmla="*/ 463283 h 1193376"/>
              <a:gd name="connsiteX2" fmla="*/ 698352 w 991268"/>
              <a:gd name="connsiteY2" fmla="*/ 144027 h 1193376"/>
              <a:gd name="connsiteX3" fmla="*/ 324499 w 991268"/>
              <a:gd name="connsiteY3" fmla="*/ 112041 h 1193376"/>
              <a:gd name="connsiteX4" fmla="*/ 5411 w 991268"/>
              <a:gd name="connsiteY4" fmla="*/ 915705 h 1193376"/>
              <a:gd name="connsiteX5" fmla="*/ 850755 w 991268"/>
              <a:gd name="connsiteY5" fmla="*/ 1181222 h 1193376"/>
              <a:gd name="connsiteX0" fmla="*/ 985861 w 1024796"/>
              <a:gd name="connsiteY0" fmla="*/ 564478 h 918163"/>
              <a:gd name="connsiteX1" fmla="*/ 973955 w 1024796"/>
              <a:gd name="connsiteY1" fmla="*/ 463283 h 918163"/>
              <a:gd name="connsiteX2" fmla="*/ 697727 w 1024796"/>
              <a:gd name="connsiteY2" fmla="*/ 144027 h 918163"/>
              <a:gd name="connsiteX3" fmla="*/ 323874 w 1024796"/>
              <a:gd name="connsiteY3" fmla="*/ 112041 h 918163"/>
              <a:gd name="connsiteX4" fmla="*/ 4786 w 1024796"/>
              <a:gd name="connsiteY4" fmla="*/ 915705 h 918163"/>
              <a:gd name="connsiteX5" fmla="*/ 985861 w 1024796"/>
              <a:gd name="connsiteY5" fmla="*/ 564478 h 918163"/>
              <a:gd name="connsiteX0" fmla="*/ 985861 w 999548"/>
              <a:gd name="connsiteY0" fmla="*/ 564478 h 918163"/>
              <a:gd name="connsiteX1" fmla="*/ 973955 w 999548"/>
              <a:gd name="connsiteY1" fmla="*/ 463283 h 918163"/>
              <a:gd name="connsiteX2" fmla="*/ 697727 w 999548"/>
              <a:gd name="connsiteY2" fmla="*/ 144027 h 918163"/>
              <a:gd name="connsiteX3" fmla="*/ 323874 w 999548"/>
              <a:gd name="connsiteY3" fmla="*/ 112041 h 918163"/>
              <a:gd name="connsiteX4" fmla="*/ 4786 w 999548"/>
              <a:gd name="connsiteY4" fmla="*/ 915705 h 918163"/>
              <a:gd name="connsiteX5" fmla="*/ 985861 w 999548"/>
              <a:gd name="connsiteY5" fmla="*/ 564478 h 918163"/>
              <a:gd name="connsiteX0" fmla="*/ 985861 w 1132271"/>
              <a:gd name="connsiteY0" fmla="*/ 564478 h 918163"/>
              <a:gd name="connsiteX1" fmla="*/ 973955 w 1132271"/>
              <a:gd name="connsiteY1" fmla="*/ 463283 h 918163"/>
              <a:gd name="connsiteX2" fmla="*/ 697727 w 1132271"/>
              <a:gd name="connsiteY2" fmla="*/ 144027 h 918163"/>
              <a:gd name="connsiteX3" fmla="*/ 323874 w 1132271"/>
              <a:gd name="connsiteY3" fmla="*/ 112041 h 918163"/>
              <a:gd name="connsiteX4" fmla="*/ 4786 w 1132271"/>
              <a:gd name="connsiteY4" fmla="*/ 915705 h 918163"/>
              <a:gd name="connsiteX5" fmla="*/ 985861 w 1132271"/>
              <a:gd name="connsiteY5" fmla="*/ 564478 h 918163"/>
              <a:gd name="connsiteX0" fmla="*/ 1002734 w 1149144"/>
              <a:gd name="connsiteY0" fmla="*/ 564478 h 918163"/>
              <a:gd name="connsiteX1" fmla="*/ 990828 w 1149144"/>
              <a:gd name="connsiteY1" fmla="*/ 463283 h 918163"/>
              <a:gd name="connsiteX2" fmla="*/ 714600 w 1149144"/>
              <a:gd name="connsiteY2" fmla="*/ 144027 h 918163"/>
              <a:gd name="connsiteX3" fmla="*/ 340747 w 1149144"/>
              <a:gd name="connsiteY3" fmla="*/ 112041 h 918163"/>
              <a:gd name="connsiteX4" fmla="*/ 21659 w 1149144"/>
              <a:gd name="connsiteY4" fmla="*/ 915705 h 918163"/>
              <a:gd name="connsiteX5" fmla="*/ 1002734 w 1149144"/>
              <a:gd name="connsiteY5" fmla="*/ 564478 h 918163"/>
              <a:gd name="connsiteX0" fmla="*/ 1002734 w 1021722"/>
              <a:gd name="connsiteY0" fmla="*/ 564478 h 918163"/>
              <a:gd name="connsiteX1" fmla="*/ 990828 w 1021722"/>
              <a:gd name="connsiteY1" fmla="*/ 463283 h 918163"/>
              <a:gd name="connsiteX2" fmla="*/ 714600 w 1021722"/>
              <a:gd name="connsiteY2" fmla="*/ 144027 h 918163"/>
              <a:gd name="connsiteX3" fmla="*/ 340747 w 1021722"/>
              <a:gd name="connsiteY3" fmla="*/ 112041 h 918163"/>
              <a:gd name="connsiteX4" fmla="*/ 21659 w 1021722"/>
              <a:gd name="connsiteY4" fmla="*/ 915705 h 918163"/>
              <a:gd name="connsiteX5" fmla="*/ 1002734 w 1021722"/>
              <a:gd name="connsiteY5" fmla="*/ 564478 h 918163"/>
              <a:gd name="connsiteX0" fmla="*/ 1001204 w 1021319"/>
              <a:gd name="connsiteY0" fmla="*/ 549707 h 918059"/>
              <a:gd name="connsiteX1" fmla="*/ 990939 w 1021319"/>
              <a:gd name="connsiteY1" fmla="*/ 463283 h 918059"/>
              <a:gd name="connsiteX2" fmla="*/ 714711 w 1021319"/>
              <a:gd name="connsiteY2" fmla="*/ 144027 h 918059"/>
              <a:gd name="connsiteX3" fmla="*/ 340858 w 1021319"/>
              <a:gd name="connsiteY3" fmla="*/ 112041 h 918059"/>
              <a:gd name="connsiteX4" fmla="*/ 21770 w 1021319"/>
              <a:gd name="connsiteY4" fmla="*/ 915705 h 918059"/>
              <a:gd name="connsiteX5" fmla="*/ 1001204 w 1021319"/>
              <a:gd name="connsiteY5" fmla="*/ 549707 h 918059"/>
              <a:gd name="connsiteX0" fmla="*/ 1001204 w 1001204"/>
              <a:gd name="connsiteY0" fmla="*/ 549707 h 918059"/>
              <a:gd name="connsiteX1" fmla="*/ 990939 w 1001204"/>
              <a:gd name="connsiteY1" fmla="*/ 463283 h 918059"/>
              <a:gd name="connsiteX2" fmla="*/ 714711 w 1001204"/>
              <a:gd name="connsiteY2" fmla="*/ 144027 h 918059"/>
              <a:gd name="connsiteX3" fmla="*/ 340858 w 1001204"/>
              <a:gd name="connsiteY3" fmla="*/ 112041 h 918059"/>
              <a:gd name="connsiteX4" fmla="*/ 21770 w 1001204"/>
              <a:gd name="connsiteY4" fmla="*/ 915705 h 918059"/>
              <a:gd name="connsiteX5" fmla="*/ 1001204 w 1001204"/>
              <a:gd name="connsiteY5" fmla="*/ 549707 h 918059"/>
              <a:gd name="connsiteX0" fmla="*/ 1135392 w 1135392"/>
              <a:gd name="connsiteY0" fmla="*/ 549707 h 708380"/>
              <a:gd name="connsiteX1" fmla="*/ 1125127 w 1135392"/>
              <a:gd name="connsiteY1" fmla="*/ 463283 h 708380"/>
              <a:gd name="connsiteX2" fmla="*/ 848899 w 1135392"/>
              <a:gd name="connsiteY2" fmla="*/ 144027 h 708380"/>
              <a:gd name="connsiteX3" fmla="*/ 475046 w 1135392"/>
              <a:gd name="connsiteY3" fmla="*/ 112041 h 708380"/>
              <a:gd name="connsiteX4" fmla="*/ 14808 w 1135392"/>
              <a:gd name="connsiteY4" fmla="*/ 702339 h 708380"/>
              <a:gd name="connsiteX5" fmla="*/ 1135392 w 1135392"/>
              <a:gd name="connsiteY5" fmla="*/ 549707 h 708380"/>
              <a:gd name="connsiteX0" fmla="*/ 1721167 w 1721167"/>
              <a:gd name="connsiteY0" fmla="*/ 549707 h 857673"/>
              <a:gd name="connsiteX1" fmla="*/ 1710902 w 1721167"/>
              <a:gd name="connsiteY1" fmla="*/ 463283 h 857673"/>
              <a:gd name="connsiteX2" fmla="*/ 1434674 w 1721167"/>
              <a:gd name="connsiteY2" fmla="*/ 144027 h 857673"/>
              <a:gd name="connsiteX3" fmla="*/ 1060821 w 1721167"/>
              <a:gd name="connsiteY3" fmla="*/ 112041 h 857673"/>
              <a:gd name="connsiteX4" fmla="*/ 5912 w 1721167"/>
              <a:gd name="connsiteY4" fmla="*/ 854819 h 857673"/>
              <a:gd name="connsiteX5" fmla="*/ 1721167 w 1721167"/>
              <a:gd name="connsiteY5" fmla="*/ 549707 h 857673"/>
              <a:gd name="connsiteX0" fmla="*/ 1715255 w 1715255"/>
              <a:gd name="connsiteY0" fmla="*/ 549707 h 893097"/>
              <a:gd name="connsiteX1" fmla="*/ 1704990 w 1715255"/>
              <a:gd name="connsiteY1" fmla="*/ 463283 h 893097"/>
              <a:gd name="connsiteX2" fmla="*/ 1428762 w 1715255"/>
              <a:gd name="connsiteY2" fmla="*/ 144027 h 893097"/>
              <a:gd name="connsiteX3" fmla="*/ 1054909 w 1715255"/>
              <a:gd name="connsiteY3" fmla="*/ 112041 h 893097"/>
              <a:gd name="connsiteX4" fmla="*/ 0 w 1715255"/>
              <a:gd name="connsiteY4" fmla="*/ 854819 h 893097"/>
              <a:gd name="connsiteX5" fmla="*/ 1715255 w 1715255"/>
              <a:gd name="connsiteY5" fmla="*/ 549707 h 893097"/>
              <a:gd name="connsiteX0" fmla="*/ 1855361 w 1855361"/>
              <a:gd name="connsiteY0" fmla="*/ 549707 h 893097"/>
              <a:gd name="connsiteX1" fmla="*/ 1845096 w 1855361"/>
              <a:gd name="connsiteY1" fmla="*/ 463283 h 893097"/>
              <a:gd name="connsiteX2" fmla="*/ 1568868 w 1855361"/>
              <a:gd name="connsiteY2" fmla="*/ 144027 h 893097"/>
              <a:gd name="connsiteX3" fmla="*/ 1195015 w 1855361"/>
              <a:gd name="connsiteY3" fmla="*/ 112041 h 893097"/>
              <a:gd name="connsiteX4" fmla="*/ 221950 w 1855361"/>
              <a:gd name="connsiteY4" fmla="*/ 658584 h 893097"/>
              <a:gd name="connsiteX5" fmla="*/ 140106 w 1855361"/>
              <a:gd name="connsiteY5" fmla="*/ 854819 h 893097"/>
              <a:gd name="connsiteX6" fmla="*/ 1855361 w 1855361"/>
              <a:gd name="connsiteY6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496198 w 1829732"/>
              <a:gd name="connsiteY4" fmla="*/ 460360 h 893097"/>
              <a:gd name="connsiteX5" fmla="*/ 196321 w 1829732"/>
              <a:gd name="connsiteY5" fmla="*/ 658584 h 893097"/>
              <a:gd name="connsiteX6" fmla="*/ 114477 w 1829732"/>
              <a:gd name="connsiteY6" fmla="*/ 854819 h 893097"/>
              <a:gd name="connsiteX7" fmla="*/ 1829732 w 1829732"/>
              <a:gd name="connsiteY7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719835 w 1829732"/>
              <a:gd name="connsiteY4" fmla="*/ 333294 h 893097"/>
              <a:gd name="connsiteX5" fmla="*/ 496198 w 1829732"/>
              <a:gd name="connsiteY5" fmla="*/ 460360 h 893097"/>
              <a:gd name="connsiteX6" fmla="*/ 196321 w 1829732"/>
              <a:gd name="connsiteY6" fmla="*/ 658584 h 893097"/>
              <a:gd name="connsiteX7" fmla="*/ 114477 w 1829732"/>
              <a:gd name="connsiteY7" fmla="*/ 854819 h 893097"/>
              <a:gd name="connsiteX8" fmla="*/ 1829732 w 1829732"/>
              <a:gd name="connsiteY8" fmla="*/ 549707 h 893097"/>
              <a:gd name="connsiteX0" fmla="*/ 2137884 w 2137884"/>
              <a:gd name="connsiteY0" fmla="*/ 549707 h 893097"/>
              <a:gd name="connsiteX1" fmla="*/ 2127619 w 2137884"/>
              <a:gd name="connsiteY1" fmla="*/ 463283 h 893097"/>
              <a:gd name="connsiteX2" fmla="*/ 1851391 w 2137884"/>
              <a:gd name="connsiteY2" fmla="*/ 144027 h 893097"/>
              <a:gd name="connsiteX3" fmla="*/ 1477538 w 2137884"/>
              <a:gd name="connsiteY3" fmla="*/ 112041 h 893097"/>
              <a:gd name="connsiteX4" fmla="*/ 1027987 w 2137884"/>
              <a:gd name="connsiteY4" fmla="*/ 333294 h 893097"/>
              <a:gd name="connsiteX5" fmla="*/ 804350 w 2137884"/>
              <a:gd name="connsiteY5" fmla="*/ 460360 h 893097"/>
              <a:gd name="connsiteX6" fmla="*/ 11778 w 2137884"/>
              <a:gd name="connsiteY6" fmla="*/ 811144 h 893097"/>
              <a:gd name="connsiteX7" fmla="*/ 422629 w 2137884"/>
              <a:gd name="connsiteY7" fmla="*/ 854819 h 893097"/>
              <a:gd name="connsiteX8" fmla="*/ 2137884 w 2137884"/>
              <a:gd name="connsiteY8" fmla="*/ 549707 h 893097"/>
              <a:gd name="connsiteX0" fmla="*/ 2342858 w 2342858"/>
              <a:gd name="connsiteY0" fmla="*/ 549707 h 893097"/>
              <a:gd name="connsiteX1" fmla="*/ 2332593 w 2342858"/>
              <a:gd name="connsiteY1" fmla="*/ 463283 h 893097"/>
              <a:gd name="connsiteX2" fmla="*/ 2056365 w 2342858"/>
              <a:gd name="connsiteY2" fmla="*/ 144027 h 893097"/>
              <a:gd name="connsiteX3" fmla="*/ 1682512 w 2342858"/>
              <a:gd name="connsiteY3" fmla="*/ 112041 h 893097"/>
              <a:gd name="connsiteX4" fmla="*/ 1232961 w 2342858"/>
              <a:gd name="connsiteY4" fmla="*/ 333294 h 893097"/>
              <a:gd name="connsiteX5" fmla="*/ 13930 w 2342858"/>
              <a:gd name="connsiteY5" fmla="*/ 757978 h 893097"/>
              <a:gd name="connsiteX6" fmla="*/ 216752 w 2342858"/>
              <a:gd name="connsiteY6" fmla="*/ 811144 h 893097"/>
              <a:gd name="connsiteX7" fmla="*/ 627603 w 2342858"/>
              <a:gd name="connsiteY7" fmla="*/ 854819 h 893097"/>
              <a:gd name="connsiteX8" fmla="*/ 2342858 w 2342858"/>
              <a:gd name="connsiteY8" fmla="*/ 549707 h 893097"/>
              <a:gd name="connsiteX0" fmla="*/ 2543256 w 2543256"/>
              <a:gd name="connsiteY0" fmla="*/ 549707 h 893097"/>
              <a:gd name="connsiteX1" fmla="*/ 2532991 w 2543256"/>
              <a:gd name="connsiteY1" fmla="*/ 463283 h 893097"/>
              <a:gd name="connsiteX2" fmla="*/ 2256763 w 2543256"/>
              <a:gd name="connsiteY2" fmla="*/ 144027 h 893097"/>
              <a:gd name="connsiteX3" fmla="*/ 1882910 w 2543256"/>
              <a:gd name="connsiteY3" fmla="*/ 112041 h 893097"/>
              <a:gd name="connsiteX4" fmla="*/ 20300 w 2543256"/>
              <a:gd name="connsiteY4" fmla="*/ 605902 h 893097"/>
              <a:gd name="connsiteX5" fmla="*/ 214328 w 2543256"/>
              <a:gd name="connsiteY5" fmla="*/ 757978 h 893097"/>
              <a:gd name="connsiteX6" fmla="*/ 417150 w 2543256"/>
              <a:gd name="connsiteY6" fmla="*/ 811144 h 893097"/>
              <a:gd name="connsiteX7" fmla="*/ 828001 w 2543256"/>
              <a:gd name="connsiteY7" fmla="*/ 854819 h 893097"/>
              <a:gd name="connsiteX8" fmla="*/ 2543256 w 2543256"/>
              <a:gd name="connsiteY8" fmla="*/ 549707 h 893097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73659"/>
              <a:gd name="connsiteX1" fmla="*/ 2532991 w 2543256"/>
              <a:gd name="connsiteY1" fmla="*/ 463283 h 873659"/>
              <a:gd name="connsiteX2" fmla="*/ 2256763 w 2543256"/>
              <a:gd name="connsiteY2" fmla="*/ 144027 h 873659"/>
              <a:gd name="connsiteX3" fmla="*/ 1882910 w 2543256"/>
              <a:gd name="connsiteY3" fmla="*/ 112041 h 873659"/>
              <a:gd name="connsiteX4" fmla="*/ 20300 w 2543256"/>
              <a:gd name="connsiteY4" fmla="*/ 605902 h 873659"/>
              <a:gd name="connsiteX5" fmla="*/ 214328 w 2543256"/>
              <a:gd name="connsiteY5" fmla="*/ 757978 h 873659"/>
              <a:gd name="connsiteX6" fmla="*/ 417150 w 2543256"/>
              <a:gd name="connsiteY6" fmla="*/ 811144 h 873659"/>
              <a:gd name="connsiteX7" fmla="*/ 800490 w 2543256"/>
              <a:gd name="connsiteY7" fmla="*/ 864823 h 873659"/>
              <a:gd name="connsiteX8" fmla="*/ 2543256 w 2543256"/>
              <a:gd name="connsiteY8" fmla="*/ 549707 h 873659"/>
              <a:gd name="connsiteX0" fmla="*/ 2543256 w 2543256"/>
              <a:gd name="connsiteY0" fmla="*/ 549707 h 864823"/>
              <a:gd name="connsiteX1" fmla="*/ 2532991 w 2543256"/>
              <a:gd name="connsiteY1" fmla="*/ 463283 h 864823"/>
              <a:gd name="connsiteX2" fmla="*/ 2256763 w 2543256"/>
              <a:gd name="connsiteY2" fmla="*/ 144027 h 864823"/>
              <a:gd name="connsiteX3" fmla="*/ 1882910 w 2543256"/>
              <a:gd name="connsiteY3" fmla="*/ 112041 h 864823"/>
              <a:gd name="connsiteX4" fmla="*/ 20300 w 2543256"/>
              <a:gd name="connsiteY4" fmla="*/ 605902 h 864823"/>
              <a:gd name="connsiteX5" fmla="*/ 214328 w 2543256"/>
              <a:gd name="connsiteY5" fmla="*/ 757978 h 864823"/>
              <a:gd name="connsiteX6" fmla="*/ 417150 w 2543256"/>
              <a:gd name="connsiteY6" fmla="*/ 811144 h 864823"/>
              <a:gd name="connsiteX7" fmla="*/ 800490 w 2543256"/>
              <a:gd name="connsiteY7" fmla="*/ 864823 h 864823"/>
              <a:gd name="connsiteX8" fmla="*/ 2543256 w 2543256"/>
              <a:gd name="connsiteY8" fmla="*/ 549707 h 864823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1215 w 2541215"/>
              <a:gd name="connsiteY0" fmla="*/ 549707 h 866136"/>
              <a:gd name="connsiteX1" fmla="*/ 2530950 w 2541215"/>
              <a:gd name="connsiteY1" fmla="*/ 463283 h 866136"/>
              <a:gd name="connsiteX2" fmla="*/ 2254722 w 2541215"/>
              <a:gd name="connsiteY2" fmla="*/ 144027 h 866136"/>
              <a:gd name="connsiteX3" fmla="*/ 1880869 w 2541215"/>
              <a:gd name="connsiteY3" fmla="*/ 112041 h 866136"/>
              <a:gd name="connsiteX4" fmla="*/ 18259 w 2541215"/>
              <a:gd name="connsiteY4" fmla="*/ 605902 h 866136"/>
              <a:gd name="connsiteX5" fmla="*/ 212287 w 2541215"/>
              <a:gd name="connsiteY5" fmla="*/ 757978 h 866136"/>
              <a:gd name="connsiteX6" fmla="*/ 415109 w 2541215"/>
              <a:gd name="connsiteY6" fmla="*/ 811144 h 866136"/>
              <a:gd name="connsiteX7" fmla="*/ 778754 w 2541215"/>
              <a:gd name="connsiteY7" fmla="*/ 866136 h 866136"/>
              <a:gd name="connsiteX8" fmla="*/ 2541215 w 2541215"/>
              <a:gd name="connsiteY8" fmla="*/ 549707 h 866136"/>
              <a:gd name="connsiteX0" fmla="*/ 2558963 w 2558963"/>
              <a:gd name="connsiteY0" fmla="*/ 549707 h 866136"/>
              <a:gd name="connsiteX1" fmla="*/ 2548698 w 2558963"/>
              <a:gd name="connsiteY1" fmla="*/ 463283 h 866136"/>
              <a:gd name="connsiteX2" fmla="*/ 2272470 w 2558963"/>
              <a:gd name="connsiteY2" fmla="*/ 144027 h 866136"/>
              <a:gd name="connsiteX3" fmla="*/ 1898617 w 2558963"/>
              <a:gd name="connsiteY3" fmla="*/ 112041 h 866136"/>
              <a:gd name="connsiteX4" fmla="*/ 17625 w 2558963"/>
              <a:gd name="connsiteY4" fmla="*/ 634788 h 866136"/>
              <a:gd name="connsiteX5" fmla="*/ 230035 w 2558963"/>
              <a:gd name="connsiteY5" fmla="*/ 757978 h 866136"/>
              <a:gd name="connsiteX6" fmla="*/ 432857 w 2558963"/>
              <a:gd name="connsiteY6" fmla="*/ 811144 h 866136"/>
              <a:gd name="connsiteX7" fmla="*/ 796502 w 2558963"/>
              <a:gd name="connsiteY7" fmla="*/ 866136 h 866136"/>
              <a:gd name="connsiteX8" fmla="*/ 2558963 w 2558963"/>
              <a:gd name="connsiteY8" fmla="*/ 549707 h 866136"/>
              <a:gd name="connsiteX0" fmla="*/ 2541472 w 2541472"/>
              <a:gd name="connsiteY0" fmla="*/ 549707 h 866136"/>
              <a:gd name="connsiteX1" fmla="*/ 2531207 w 2541472"/>
              <a:gd name="connsiteY1" fmla="*/ 463283 h 866136"/>
              <a:gd name="connsiteX2" fmla="*/ 2254979 w 2541472"/>
              <a:gd name="connsiteY2" fmla="*/ 144027 h 866136"/>
              <a:gd name="connsiteX3" fmla="*/ 1881126 w 2541472"/>
              <a:gd name="connsiteY3" fmla="*/ 112041 h 866136"/>
              <a:gd name="connsiteX4" fmla="*/ 134 w 2541472"/>
              <a:gd name="connsiteY4" fmla="*/ 634788 h 866136"/>
              <a:gd name="connsiteX5" fmla="*/ 212544 w 2541472"/>
              <a:gd name="connsiteY5" fmla="*/ 757978 h 866136"/>
              <a:gd name="connsiteX6" fmla="*/ 415366 w 2541472"/>
              <a:gd name="connsiteY6" fmla="*/ 811144 h 866136"/>
              <a:gd name="connsiteX7" fmla="*/ 779011 w 2541472"/>
              <a:gd name="connsiteY7" fmla="*/ 866136 h 866136"/>
              <a:gd name="connsiteX8" fmla="*/ 2541472 w 2541472"/>
              <a:gd name="connsiteY8" fmla="*/ 549707 h 866136"/>
              <a:gd name="connsiteX0" fmla="*/ 2546723 w 2546723"/>
              <a:gd name="connsiteY0" fmla="*/ 549707 h 866136"/>
              <a:gd name="connsiteX1" fmla="*/ 2536458 w 2546723"/>
              <a:gd name="connsiteY1" fmla="*/ 463283 h 866136"/>
              <a:gd name="connsiteX2" fmla="*/ 2260230 w 2546723"/>
              <a:gd name="connsiteY2" fmla="*/ 144027 h 866136"/>
              <a:gd name="connsiteX3" fmla="*/ 1886377 w 2546723"/>
              <a:gd name="connsiteY3" fmla="*/ 112041 h 866136"/>
              <a:gd name="connsiteX4" fmla="*/ 133 w 2546723"/>
              <a:gd name="connsiteY4" fmla="*/ 637414 h 866136"/>
              <a:gd name="connsiteX5" fmla="*/ 217795 w 2546723"/>
              <a:gd name="connsiteY5" fmla="*/ 757978 h 866136"/>
              <a:gd name="connsiteX6" fmla="*/ 420617 w 2546723"/>
              <a:gd name="connsiteY6" fmla="*/ 811144 h 866136"/>
              <a:gd name="connsiteX7" fmla="*/ 784262 w 2546723"/>
              <a:gd name="connsiteY7" fmla="*/ 866136 h 866136"/>
              <a:gd name="connsiteX8" fmla="*/ 2546723 w 2546723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993646 h 1310075"/>
              <a:gd name="connsiteX1" fmla="*/ 2536331 w 2546596"/>
              <a:gd name="connsiteY1" fmla="*/ 907222 h 1310075"/>
              <a:gd name="connsiteX2" fmla="*/ 1586651 w 2546596"/>
              <a:gd name="connsiteY2" fmla="*/ 56829 h 1310075"/>
              <a:gd name="connsiteX3" fmla="*/ 1886250 w 2546596"/>
              <a:gd name="connsiteY3" fmla="*/ 555980 h 1310075"/>
              <a:gd name="connsiteX4" fmla="*/ 6 w 2546596"/>
              <a:gd name="connsiteY4" fmla="*/ 1081353 h 1310075"/>
              <a:gd name="connsiteX5" fmla="*/ 217668 w 2546596"/>
              <a:gd name="connsiteY5" fmla="*/ 1201917 h 1310075"/>
              <a:gd name="connsiteX6" fmla="*/ 420490 w 2546596"/>
              <a:gd name="connsiteY6" fmla="*/ 1255083 h 1310075"/>
              <a:gd name="connsiteX7" fmla="*/ 784135 w 2546596"/>
              <a:gd name="connsiteY7" fmla="*/ 1310075 h 1310075"/>
              <a:gd name="connsiteX8" fmla="*/ 2546596 w 2546596"/>
              <a:gd name="connsiteY8" fmla="*/ 993646 h 1310075"/>
              <a:gd name="connsiteX0" fmla="*/ 2566086 w 2566086"/>
              <a:gd name="connsiteY0" fmla="*/ 1034749 h 1351178"/>
              <a:gd name="connsiteX1" fmla="*/ 2555821 w 2566086"/>
              <a:gd name="connsiteY1" fmla="*/ 948325 h 1351178"/>
              <a:gd name="connsiteX2" fmla="*/ 1606141 w 2566086"/>
              <a:gd name="connsiteY2" fmla="*/ 97932 h 1351178"/>
              <a:gd name="connsiteX3" fmla="*/ 932411 w 2566086"/>
              <a:gd name="connsiteY3" fmla="*/ 233673 h 1351178"/>
              <a:gd name="connsiteX4" fmla="*/ 19496 w 2566086"/>
              <a:gd name="connsiteY4" fmla="*/ 1122456 h 1351178"/>
              <a:gd name="connsiteX5" fmla="*/ 237158 w 2566086"/>
              <a:gd name="connsiteY5" fmla="*/ 1243020 h 1351178"/>
              <a:gd name="connsiteX6" fmla="*/ 439980 w 2566086"/>
              <a:gd name="connsiteY6" fmla="*/ 1296186 h 1351178"/>
              <a:gd name="connsiteX7" fmla="*/ 803625 w 2566086"/>
              <a:gd name="connsiteY7" fmla="*/ 1351178 h 1351178"/>
              <a:gd name="connsiteX8" fmla="*/ 2566086 w 2566086"/>
              <a:gd name="connsiteY8" fmla="*/ 1034749 h 1351178"/>
              <a:gd name="connsiteX0" fmla="*/ 2566086 w 2566086"/>
              <a:gd name="connsiteY0" fmla="*/ 1029458 h 1345887"/>
              <a:gd name="connsiteX1" fmla="*/ 2555821 w 2566086"/>
              <a:gd name="connsiteY1" fmla="*/ 943034 h 1345887"/>
              <a:gd name="connsiteX2" fmla="*/ 1274604 w 2566086"/>
              <a:gd name="connsiteY2" fmla="*/ 99206 h 1345887"/>
              <a:gd name="connsiteX3" fmla="*/ 932411 w 2566086"/>
              <a:gd name="connsiteY3" fmla="*/ 228382 h 1345887"/>
              <a:gd name="connsiteX4" fmla="*/ 19496 w 2566086"/>
              <a:gd name="connsiteY4" fmla="*/ 1117165 h 1345887"/>
              <a:gd name="connsiteX5" fmla="*/ 237158 w 2566086"/>
              <a:gd name="connsiteY5" fmla="*/ 1237729 h 1345887"/>
              <a:gd name="connsiteX6" fmla="*/ 439980 w 2566086"/>
              <a:gd name="connsiteY6" fmla="*/ 1290895 h 1345887"/>
              <a:gd name="connsiteX7" fmla="*/ 803625 w 2566086"/>
              <a:gd name="connsiteY7" fmla="*/ 1345887 h 1345887"/>
              <a:gd name="connsiteX8" fmla="*/ 2566086 w 2566086"/>
              <a:gd name="connsiteY8" fmla="*/ 1029458 h 1345887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57650 h 1374079"/>
              <a:gd name="connsiteX1" fmla="*/ 2539256 w 2549521"/>
              <a:gd name="connsiteY1" fmla="*/ 971226 h 1374079"/>
              <a:gd name="connsiteX2" fmla="*/ 1258039 w 2549521"/>
              <a:gd name="connsiteY2" fmla="*/ 127398 h 1374079"/>
              <a:gd name="connsiteX3" fmla="*/ 1071513 w 2549521"/>
              <a:gd name="connsiteY3" fmla="*/ 8275 h 1374079"/>
              <a:gd name="connsiteX4" fmla="*/ 869890 w 2549521"/>
              <a:gd name="connsiteY4" fmla="*/ 174510 h 1374079"/>
              <a:gd name="connsiteX5" fmla="*/ 2931 w 2549521"/>
              <a:gd name="connsiteY5" fmla="*/ 1145357 h 1374079"/>
              <a:gd name="connsiteX6" fmla="*/ 220593 w 2549521"/>
              <a:gd name="connsiteY6" fmla="*/ 1265921 h 1374079"/>
              <a:gd name="connsiteX7" fmla="*/ 423415 w 2549521"/>
              <a:gd name="connsiteY7" fmla="*/ 1319087 h 1374079"/>
              <a:gd name="connsiteX8" fmla="*/ 787060 w 2549521"/>
              <a:gd name="connsiteY8" fmla="*/ 1374079 h 1374079"/>
              <a:gd name="connsiteX9" fmla="*/ 2549521 w 2549521"/>
              <a:gd name="connsiteY9" fmla="*/ 1057650 h 1374079"/>
              <a:gd name="connsiteX0" fmla="*/ 2549521 w 2549521"/>
              <a:gd name="connsiteY0" fmla="*/ 994784 h 1311213"/>
              <a:gd name="connsiteX1" fmla="*/ 2539256 w 2549521"/>
              <a:gd name="connsiteY1" fmla="*/ 908360 h 1311213"/>
              <a:gd name="connsiteX2" fmla="*/ 1258039 w 2549521"/>
              <a:gd name="connsiteY2" fmla="*/ 64532 h 1311213"/>
              <a:gd name="connsiteX3" fmla="*/ 1229075 w 2549521"/>
              <a:gd name="connsiteY3" fmla="*/ 100345 h 1311213"/>
              <a:gd name="connsiteX4" fmla="*/ 869890 w 2549521"/>
              <a:gd name="connsiteY4" fmla="*/ 111644 h 1311213"/>
              <a:gd name="connsiteX5" fmla="*/ 2931 w 2549521"/>
              <a:gd name="connsiteY5" fmla="*/ 1082491 h 1311213"/>
              <a:gd name="connsiteX6" fmla="*/ 220593 w 2549521"/>
              <a:gd name="connsiteY6" fmla="*/ 1203055 h 1311213"/>
              <a:gd name="connsiteX7" fmla="*/ 423415 w 2549521"/>
              <a:gd name="connsiteY7" fmla="*/ 1256221 h 1311213"/>
              <a:gd name="connsiteX8" fmla="*/ 787060 w 2549521"/>
              <a:gd name="connsiteY8" fmla="*/ 1311213 h 1311213"/>
              <a:gd name="connsiteX9" fmla="*/ 2549521 w 2549521"/>
              <a:gd name="connsiteY9" fmla="*/ 994784 h 1311213"/>
              <a:gd name="connsiteX0" fmla="*/ 2549521 w 2549521"/>
              <a:gd name="connsiteY0" fmla="*/ 994299 h 1310728"/>
              <a:gd name="connsiteX1" fmla="*/ 2539256 w 2549521"/>
              <a:gd name="connsiteY1" fmla="*/ 907875 h 1310728"/>
              <a:gd name="connsiteX2" fmla="*/ 1258039 w 2549521"/>
              <a:gd name="connsiteY2" fmla="*/ 64047 h 1310728"/>
              <a:gd name="connsiteX3" fmla="*/ 1229075 w 2549521"/>
              <a:gd name="connsiteY3" fmla="*/ 99860 h 1310728"/>
              <a:gd name="connsiteX4" fmla="*/ 869890 w 2549521"/>
              <a:gd name="connsiteY4" fmla="*/ 111159 h 1310728"/>
              <a:gd name="connsiteX5" fmla="*/ 2931 w 2549521"/>
              <a:gd name="connsiteY5" fmla="*/ 1082006 h 1310728"/>
              <a:gd name="connsiteX6" fmla="*/ 220593 w 2549521"/>
              <a:gd name="connsiteY6" fmla="*/ 1202570 h 1310728"/>
              <a:gd name="connsiteX7" fmla="*/ 423415 w 2549521"/>
              <a:gd name="connsiteY7" fmla="*/ 1255736 h 1310728"/>
              <a:gd name="connsiteX8" fmla="*/ 787060 w 2549521"/>
              <a:gd name="connsiteY8" fmla="*/ 1310728 h 1310728"/>
              <a:gd name="connsiteX9" fmla="*/ 2549521 w 2549521"/>
              <a:gd name="connsiteY9" fmla="*/ 994299 h 1310728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90863 h 1307292"/>
              <a:gd name="connsiteX1" fmla="*/ 2539256 w 2549521"/>
              <a:gd name="connsiteY1" fmla="*/ 904439 h 1307292"/>
              <a:gd name="connsiteX2" fmla="*/ 1258039 w 2549521"/>
              <a:gd name="connsiteY2" fmla="*/ 60611 h 1307292"/>
              <a:gd name="connsiteX3" fmla="*/ 1223823 w 2549521"/>
              <a:gd name="connsiteY3" fmla="*/ 96424 h 1307292"/>
              <a:gd name="connsiteX4" fmla="*/ 1015053 w 2549521"/>
              <a:gd name="connsiteY4" fmla="*/ 22895 h 1307292"/>
              <a:gd name="connsiteX5" fmla="*/ 869890 w 2549521"/>
              <a:gd name="connsiteY5" fmla="*/ 107723 h 1307292"/>
              <a:gd name="connsiteX6" fmla="*/ 2931 w 2549521"/>
              <a:gd name="connsiteY6" fmla="*/ 1078570 h 1307292"/>
              <a:gd name="connsiteX7" fmla="*/ 220593 w 2549521"/>
              <a:gd name="connsiteY7" fmla="*/ 1199134 h 1307292"/>
              <a:gd name="connsiteX8" fmla="*/ 423415 w 2549521"/>
              <a:gd name="connsiteY8" fmla="*/ 1252300 h 1307292"/>
              <a:gd name="connsiteX9" fmla="*/ 787060 w 2549521"/>
              <a:gd name="connsiteY9" fmla="*/ 1307292 h 1307292"/>
              <a:gd name="connsiteX10" fmla="*/ 2549521 w 2549521"/>
              <a:gd name="connsiteY10" fmla="*/ 990863 h 1307292"/>
              <a:gd name="connsiteX0" fmla="*/ 2549521 w 2549521"/>
              <a:gd name="connsiteY0" fmla="*/ 958188 h 1274617"/>
              <a:gd name="connsiteX1" fmla="*/ 2539256 w 2549521"/>
              <a:gd name="connsiteY1" fmla="*/ 871764 h 1274617"/>
              <a:gd name="connsiteX2" fmla="*/ 1258039 w 2549521"/>
              <a:gd name="connsiteY2" fmla="*/ 27936 h 1274617"/>
              <a:gd name="connsiteX3" fmla="*/ 1223823 w 2549521"/>
              <a:gd name="connsiteY3" fmla="*/ 63749 h 1274617"/>
              <a:gd name="connsiteX4" fmla="*/ 1033435 w 2549521"/>
              <a:gd name="connsiteY4" fmla="*/ 86070 h 1274617"/>
              <a:gd name="connsiteX5" fmla="*/ 869890 w 2549521"/>
              <a:gd name="connsiteY5" fmla="*/ 75048 h 1274617"/>
              <a:gd name="connsiteX6" fmla="*/ 2931 w 2549521"/>
              <a:gd name="connsiteY6" fmla="*/ 1045895 h 1274617"/>
              <a:gd name="connsiteX7" fmla="*/ 220593 w 2549521"/>
              <a:gd name="connsiteY7" fmla="*/ 1166459 h 1274617"/>
              <a:gd name="connsiteX8" fmla="*/ 423415 w 2549521"/>
              <a:gd name="connsiteY8" fmla="*/ 1219625 h 1274617"/>
              <a:gd name="connsiteX9" fmla="*/ 787060 w 2549521"/>
              <a:gd name="connsiteY9" fmla="*/ 1274617 h 1274617"/>
              <a:gd name="connsiteX10" fmla="*/ 2549521 w 2549521"/>
              <a:gd name="connsiteY10" fmla="*/ 958188 h 1274617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62740 h 1279169"/>
              <a:gd name="connsiteX1" fmla="*/ 2539256 w 2549521"/>
              <a:gd name="connsiteY1" fmla="*/ 876316 h 1279169"/>
              <a:gd name="connsiteX2" fmla="*/ 1258039 w 2549521"/>
              <a:gd name="connsiteY2" fmla="*/ 32488 h 1279169"/>
              <a:gd name="connsiteX3" fmla="*/ 1223823 w 2549521"/>
              <a:gd name="connsiteY3" fmla="*/ 68301 h 1279169"/>
              <a:gd name="connsiteX4" fmla="*/ 1033435 w 2549521"/>
              <a:gd name="connsiteY4" fmla="*/ 90622 h 1279169"/>
              <a:gd name="connsiteX5" fmla="*/ 869890 w 2549521"/>
              <a:gd name="connsiteY5" fmla="*/ 79600 h 1279169"/>
              <a:gd name="connsiteX6" fmla="*/ 2931 w 2549521"/>
              <a:gd name="connsiteY6" fmla="*/ 1050447 h 1279169"/>
              <a:gd name="connsiteX7" fmla="*/ 220593 w 2549521"/>
              <a:gd name="connsiteY7" fmla="*/ 1171011 h 1279169"/>
              <a:gd name="connsiteX8" fmla="*/ 423415 w 2549521"/>
              <a:gd name="connsiteY8" fmla="*/ 1224177 h 1279169"/>
              <a:gd name="connsiteX9" fmla="*/ 787060 w 2549521"/>
              <a:gd name="connsiteY9" fmla="*/ 1279169 h 1279169"/>
              <a:gd name="connsiteX10" fmla="*/ 2549521 w 2549521"/>
              <a:gd name="connsiteY10" fmla="*/ 962740 h 1279169"/>
              <a:gd name="connsiteX0" fmla="*/ 2549558 w 2549558"/>
              <a:gd name="connsiteY0" fmla="*/ 966624 h 1283053"/>
              <a:gd name="connsiteX1" fmla="*/ 2539293 w 2549558"/>
              <a:gd name="connsiteY1" fmla="*/ 880200 h 1283053"/>
              <a:gd name="connsiteX2" fmla="*/ 1258076 w 2549558"/>
              <a:gd name="connsiteY2" fmla="*/ 36372 h 1283053"/>
              <a:gd name="connsiteX3" fmla="*/ 1223860 w 2549558"/>
              <a:gd name="connsiteY3" fmla="*/ 72185 h 1283053"/>
              <a:gd name="connsiteX4" fmla="*/ 1033472 w 2549558"/>
              <a:gd name="connsiteY4" fmla="*/ 94506 h 1283053"/>
              <a:gd name="connsiteX5" fmla="*/ 859423 w 2549558"/>
              <a:gd name="connsiteY5" fmla="*/ 78232 h 1283053"/>
              <a:gd name="connsiteX6" fmla="*/ 2968 w 2549558"/>
              <a:gd name="connsiteY6" fmla="*/ 1054331 h 1283053"/>
              <a:gd name="connsiteX7" fmla="*/ 220630 w 2549558"/>
              <a:gd name="connsiteY7" fmla="*/ 1174895 h 1283053"/>
              <a:gd name="connsiteX8" fmla="*/ 423452 w 2549558"/>
              <a:gd name="connsiteY8" fmla="*/ 1228061 h 1283053"/>
              <a:gd name="connsiteX9" fmla="*/ 787097 w 2549558"/>
              <a:gd name="connsiteY9" fmla="*/ 1283053 h 1283053"/>
              <a:gd name="connsiteX10" fmla="*/ 2549558 w 2549558"/>
              <a:gd name="connsiteY10" fmla="*/ 966624 h 1283053"/>
              <a:gd name="connsiteX0" fmla="*/ 2549558 w 2549558"/>
              <a:gd name="connsiteY0" fmla="*/ 930459 h 1246888"/>
              <a:gd name="connsiteX1" fmla="*/ 2539293 w 2549558"/>
              <a:gd name="connsiteY1" fmla="*/ 844035 h 1246888"/>
              <a:gd name="connsiteX2" fmla="*/ 1258076 w 2549558"/>
              <a:gd name="connsiteY2" fmla="*/ 207 h 1246888"/>
              <a:gd name="connsiteX3" fmla="*/ 1223860 w 2549558"/>
              <a:gd name="connsiteY3" fmla="*/ 36020 h 1246888"/>
              <a:gd name="connsiteX4" fmla="*/ 1033472 w 2549558"/>
              <a:gd name="connsiteY4" fmla="*/ 58341 h 1246888"/>
              <a:gd name="connsiteX5" fmla="*/ 859423 w 2549558"/>
              <a:gd name="connsiteY5" fmla="*/ 42067 h 1246888"/>
              <a:gd name="connsiteX6" fmla="*/ 2968 w 2549558"/>
              <a:gd name="connsiteY6" fmla="*/ 1018166 h 1246888"/>
              <a:gd name="connsiteX7" fmla="*/ 220630 w 2549558"/>
              <a:gd name="connsiteY7" fmla="*/ 1138730 h 1246888"/>
              <a:gd name="connsiteX8" fmla="*/ 423452 w 2549558"/>
              <a:gd name="connsiteY8" fmla="*/ 1191896 h 1246888"/>
              <a:gd name="connsiteX9" fmla="*/ 787097 w 2549558"/>
              <a:gd name="connsiteY9" fmla="*/ 1246888 h 1246888"/>
              <a:gd name="connsiteX10" fmla="*/ 2549558 w 2549558"/>
              <a:gd name="connsiteY10" fmla="*/ 930459 h 1246888"/>
              <a:gd name="connsiteX0" fmla="*/ 2549028 w 2549028"/>
              <a:gd name="connsiteY0" fmla="*/ 930459 h 1246888"/>
              <a:gd name="connsiteX1" fmla="*/ 2538763 w 2549028"/>
              <a:gd name="connsiteY1" fmla="*/ 844035 h 1246888"/>
              <a:gd name="connsiteX2" fmla="*/ 1257546 w 2549028"/>
              <a:gd name="connsiteY2" fmla="*/ 207 h 1246888"/>
              <a:gd name="connsiteX3" fmla="*/ 1223330 w 2549028"/>
              <a:gd name="connsiteY3" fmla="*/ 36020 h 1246888"/>
              <a:gd name="connsiteX4" fmla="*/ 1032942 w 2549028"/>
              <a:gd name="connsiteY4" fmla="*/ 58341 h 1246888"/>
              <a:gd name="connsiteX5" fmla="*/ 858893 w 2549028"/>
              <a:gd name="connsiteY5" fmla="*/ 42067 h 1246888"/>
              <a:gd name="connsiteX6" fmla="*/ 2438 w 2549028"/>
              <a:gd name="connsiteY6" fmla="*/ 1018166 h 1246888"/>
              <a:gd name="connsiteX7" fmla="*/ 220100 w 2549028"/>
              <a:gd name="connsiteY7" fmla="*/ 1138730 h 1246888"/>
              <a:gd name="connsiteX8" fmla="*/ 422922 w 2549028"/>
              <a:gd name="connsiteY8" fmla="*/ 1191896 h 1246888"/>
              <a:gd name="connsiteX9" fmla="*/ 786567 w 2549028"/>
              <a:gd name="connsiteY9" fmla="*/ 1246888 h 1246888"/>
              <a:gd name="connsiteX10" fmla="*/ 2549028 w 2549028"/>
              <a:gd name="connsiteY10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772824 w 2546590"/>
              <a:gd name="connsiteY6" fmla="*/ 163054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703890 w 2546590"/>
              <a:gd name="connsiteY7" fmla="*/ 261531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533198 w 2546590"/>
              <a:gd name="connsiteY8" fmla="*/ 323899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93690 w 2546590"/>
              <a:gd name="connsiteY9" fmla="*/ 463407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351016 w 2546590"/>
              <a:gd name="connsiteY10" fmla="*/ 501157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213151 w 2546592"/>
              <a:gd name="connsiteY11" fmla="*/ 691544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90055 w 2546592"/>
              <a:gd name="connsiteY11" fmla="*/ 658719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690 w 2546690"/>
              <a:gd name="connsiteY0" fmla="*/ 930459 h 1246888"/>
              <a:gd name="connsiteX1" fmla="*/ 2536425 w 2546690"/>
              <a:gd name="connsiteY1" fmla="*/ 844035 h 1246888"/>
              <a:gd name="connsiteX2" fmla="*/ 1255208 w 2546690"/>
              <a:gd name="connsiteY2" fmla="*/ 207 h 1246888"/>
              <a:gd name="connsiteX3" fmla="*/ 1220992 w 2546690"/>
              <a:gd name="connsiteY3" fmla="*/ 36020 h 1246888"/>
              <a:gd name="connsiteX4" fmla="*/ 1030604 w 2546690"/>
              <a:gd name="connsiteY4" fmla="*/ 58341 h 1246888"/>
              <a:gd name="connsiteX5" fmla="*/ 856555 w 2546690"/>
              <a:gd name="connsiteY5" fmla="*/ 42067 h 1246888"/>
              <a:gd name="connsiteX6" fmla="*/ 687578 w 2546690"/>
              <a:gd name="connsiteY6" fmla="*/ 92479 h 1246888"/>
              <a:gd name="connsiteX7" fmla="*/ 571047 w 2546690"/>
              <a:gd name="connsiteY7" fmla="*/ 149925 h 1246888"/>
              <a:gd name="connsiteX8" fmla="*/ 424974 w 2546690"/>
              <a:gd name="connsiteY8" fmla="*/ 263172 h 1246888"/>
              <a:gd name="connsiteX9" fmla="*/ 328139 w 2546690"/>
              <a:gd name="connsiteY9" fmla="*/ 358366 h 1246888"/>
              <a:gd name="connsiteX10" fmla="*/ 229662 w 2546690"/>
              <a:gd name="connsiteY10" fmla="*/ 471614 h 1246888"/>
              <a:gd name="connsiteX11" fmla="*/ 90153 w 2546690"/>
              <a:gd name="connsiteY11" fmla="*/ 658719 h 1246888"/>
              <a:gd name="connsiteX12" fmla="*/ 100 w 2546690"/>
              <a:gd name="connsiteY12" fmla="*/ 1018166 h 1246888"/>
              <a:gd name="connsiteX13" fmla="*/ 217762 w 2546690"/>
              <a:gd name="connsiteY13" fmla="*/ 1138730 h 1246888"/>
              <a:gd name="connsiteX14" fmla="*/ 420584 w 2546690"/>
              <a:gd name="connsiteY14" fmla="*/ 1191896 h 1246888"/>
              <a:gd name="connsiteX15" fmla="*/ 784229 w 2546690"/>
              <a:gd name="connsiteY15" fmla="*/ 1246888 h 1246888"/>
              <a:gd name="connsiteX16" fmla="*/ 2546690 w 2546690"/>
              <a:gd name="connsiteY16" fmla="*/ 930459 h 1246888"/>
              <a:gd name="connsiteX0" fmla="*/ 2546706 w 2546706"/>
              <a:gd name="connsiteY0" fmla="*/ 930459 h 1246888"/>
              <a:gd name="connsiteX1" fmla="*/ 2536441 w 2546706"/>
              <a:gd name="connsiteY1" fmla="*/ 844035 h 1246888"/>
              <a:gd name="connsiteX2" fmla="*/ 1255224 w 2546706"/>
              <a:gd name="connsiteY2" fmla="*/ 207 h 1246888"/>
              <a:gd name="connsiteX3" fmla="*/ 1221008 w 2546706"/>
              <a:gd name="connsiteY3" fmla="*/ 36020 h 1246888"/>
              <a:gd name="connsiteX4" fmla="*/ 1030620 w 2546706"/>
              <a:gd name="connsiteY4" fmla="*/ 58341 h 1246888"/>
              <a:gd name="connsiteX5" fmla="*/ 856571 w 2546706"/>
              <a:gd name="connsiteY5" fmla="*/ 42067 h 1246888"/>
              <a:gd name="connsiteX6" fmla="*/ 687594 w 2546706"/>
              <a:gd name="connsiteY6" fmla="*/ 92479 h 1246888"/>
              <a:gd name="connsiteX7" fmla="*/ 571063 w 2546706"/>
              <a:gd name="connsiteY7" fmla="*/ 149925 h 1246888"/>
              <a:gd name="connsiteX8" fmla="*/ 424990 w 2546706"/>
              <a:gd name="connsiteY8" fmla="*/ 263172 h 1246888"/>
              <a:gd name="connsiteX9" fmla="*/ 328155 w 2546706"/>
              <a:gd name="connsiteY9" fmla="*/ 358366 h 1246888"/>
              <a:gd name="connsiteX10" fmla="*/ 229678 w 2546706"/>
              <a:gd name="connsiteY10" fmla="*/ 471614 h 1246888"/>
              <a:gd name="connsiteX11" fmla="*/ 90169 w 2546706"/>
              <a:gd name="connsiteY11" fmla="*/ 658719 h 1246888"/>
              <a:gd name="connsiteX12" fmla="*/ 116 w 2546706"/>
              <a:gd name="connsiteY12" fmla="*/ 1018166 h 1246888"/>
              <a:gd name="connsiteX13" fmla="*/ 217778 w 2546706"/>
              <a:gd name="connsiteY13" fmla="*/ 1138730 h 1246888"/>
              <a:gd name="connsiteX14" fmla="*/ 420600 w 2546706"/>
              <a:gd name="connsiteY14" fmla="*/ 1191896 h 1246888"/>
              <a:gd name="connsiteX15" fmla="*/ 784245 w 2546706"/>
              <a:gd name="connsiteY15" fmla="*/ 1246888 h 1246888"/>
              <a:gd name="connsiteX16" fmla="*/ 2546706 w 2546706"/>
              <a:gd name="connsiteY16" fmla="*/ 930459 h 1246888"/>
              <a:gd name="connsiteX0" fmla="*/ 2546713 w 2546713"/>
              <a:gd name="connsiteY0" fmla="*/ 930459 h 1246888"/>
              <a:gd name="connsiteX1" fmla="*/ 2536448 w 2546713"/>
              <a:gd name="connsiteY1" fmla="*/ 844035 h 1246888"/>
              <a:gd name="connsiteX2" fmla="*/ 1255231 w 2546713"/>
              <a:gd name="connsiteY2" fmla="*/ 207 h 1246888"/>
              <a:gd name="connsiteX3" fmla="*/ 1221015 w 2546713"/>
              <a:gd name="connsiteY3" fmla="*/ 36020 h 1246888"/>
              <a:gd name="connsiteX4" fmla="*/ 1030627 w 2546713"/>
              <a:gd name="connsiteY4" fmla="*/ 58341 h 1246888"/>
              <a:gd name="connsiteX5" fmla="*/ 856578 w 2546713"/>
              <a:gd name="connsiteY5" fmla="*/ 42067 h 1246888"/>
              <a:gd name="connsiteX6" fmla="*/ 687601 w 2546713"/>
              <a:gd name="connsiteY6" fmla="*/ 92479 h 1246888"/>
              <a:gd name="connsiteX7" fmla="*/ 571070 w 2546713"/>
              <a:gd name="connsiteY7" fmla="*/ 149925 h 1246888"/>
              <a:gd name="connsiteX8" fmla="*/ 424997 w 2546713"/>
              <a:gd name="connsiteY8" fmla="*/ 263172 h 1246888"/>
              <a:gd name="connsiteX9" fmla="*/ 328162 w 2546713"/>
              <a:gd name="connsiteY9" fmla="*/ 358366 h 1246888"/>
              <a:gd name="connsiteX10" fmla="*/ 229685 w 2546713"/>
              <a:gd name="connsiteY10" fmla="*/ 471614 h 1246888"/>
              <a:gd name="connsiteX11" fmla="*/ 90176 w 2546713"/>
              <a:gd name="connsiteY11" fmla="*/ 658719 h 1246888"/>
              <a:gd name="connsiteX12" fmla="*/ 123 w 2546713"/>
              <a:gd name="connsiteY12" fmla="*/ 1018166 h 1246888"/>
              <a:gd name="connsiteX13" fmla="*/ 217785 w 2546713"/>
              <a:gd name="connsiteY13" fmla="*/ 1138730 h 1246888"/>
              <a:gd name="connsiteX14" fmla="*/ 420607 w 2546713"/>
              <a:gd name="connsiteY14" fmla="*/ 1191896 h 1246888"/>
              <a:gd name="connsiteX15" fmla="*/ 784252 w 2546713"/>
              <a:gd name="connsiteY15" fmla="*/ 1246888 h 1246888"/>
              <a:gd name="connsiteX16" fmla="*/ 2546713 w 2546713"/>
              <a:gd name="connsiteY16" fmla="*/ 930459 h 1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6713" h="1246888">
                <a:moveTo>
                  <a:pt x="2546713" y="930459"/>
                </a:moveTo>
                <a:cubicBezTo>
                  <a:pt x="2545085" y="881148"/>
                  <a:pt x="2548275" y="918375"/>
                  <a:pt x="2536448" y="844035"/>
                </a:cubicBezTo>
                <a:cubicBezTo>
                  <a:pt x="2295168" y="979399"/>
                  <a:pt x="2110378" y="206205"/>
                  <a:pt x="1255231" y="207"/>
                </a:cubicBezTo>
                <a:cubicBezTo>
                  <a:pt x="1185239" y="-2723"/>
                  <a:pt x="1258449" y="26331"/>
                  <a:pt x="1221015" y="36020"/>
                </a:cubicBezTo>
                <a:cubicBezTo>
                  <a:pt x="1183581" y="45709"/>
                  <a:pt x="984574" y="-19697"/>
                  <a:pt x="1030627" y="58341"/>
                </a:cubicBezTo>
                <a:cubicBezTo>
                  <a:pt x="895483" y="39215"/>
                  <a:pt x="909719" y="38127"/>
                  <a:pt x="856578" y="42067"/>
                </a:cubicBezTo>
                <a:cubicBezTo>
                  <a:pt x="897336" y="115322"/>
                  <a:pt x="720378" y="82435"/>
                  <a:pt x="687601" y="92479"/>
                </a:cubicBezTo>
                <a:cubicBezTo>
                  <a:pt x="726184" y="168447"/>
                  <a:pt x="751301" y="128587"/>
                  <a:pt x="571070" y="149925"/>
                </a:cubicBezTo>
                <a:cubicBezTo>
                  <a:pt x="627421" y="242657"/>
                  <a:pt x="490886" y="195058"/>
                  <a:pt x="424997" y="263172"/>
                </a:cubicBezTo>
                <a:cubicBezTo>
                  <a:pt x="489007" y="280952"/>
                  <a:pt x="412104" y="291620"/>
                  <a:pt x="328162" y="358366"/>
                </a:cubicBezTo>
                <a:cubicBezTo>
                  <a:pt x="422535" y="383259"/>
                  <a:pt x="310618" y="415809"/>
                  <a:pt x="229685" y="471614"/>
                </a:cubicBezTo>
                <a:cubicBezTo>
                  <a:pt x="340198" y="509090"/>
                  <a:pt x="180957" y="506900"/>
                  <a:pt x="90176" y="658719"/>
                </a:cubicBezTo>
                <a:cubicBezTo>
                  <a:pt x="186500" y="666106"/>
                  <a:pt x="-5553" y="725346"/>
                  <a:pt x="123" y="1018166"/>
                </a:cubicBezTo>
                <a:cubicBezTo>
                  <a:pt x="29774" y="1124569"/>
                  <a:pt x="327359" y="1066133"/>
                  <a:pt x="217785" y="1138730"/>
                </a:cubicBezTo>
                <a:cubicBezTo>
                  <a:pt x="293347" y="1167998"/>
                  <a:pt x="582703" y="1131405"/>
                  <a:pt x="420607" y="1191896"/>
                </a:cubicBezTo>
                <a:cubicBezTo>
                  <a:pt x="804727" y="1289152"/>
                  <a:pt x="805633" y="1154554"/>
                  <a:pt x="784252" y="1246888"/>
                </a:cubicBezTo>
                <a:cubicBezTo>
                  <a:pt x="1942179" y="1234327"/>
                  <a:pt x="2107047" y="856995"/>
                  <a:pt x="2546713" y="93045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</a:gsLst>
            <a:lin ang="30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叶子高光"/>
          <p:cNvSpPr/>
          <p:nvPr/>
        </p:nvSpPr>
        <p:spPr>
          <a:xfrm>
            <a:off x="553309" y="622541"/>
            <a:ext cx="1036102" cy="50728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531491 w 727226"/>
              <a:gd name="connsiteY0" fmla="*/ 1076857 h 1124732"/>
              <a:gd name="connsiteX1" fmla="*/ 655316 w 727226"/>
              <a:gd name="connsiteY1" fmla="*/ 358918 h 1124732"/>
              <a:gd name="connsiteX2" fmla="*/ 712463 w 727226"/>
              <a:gd name="connsiteY2" fmla="*/ 365893 h 1124732"/>
              <a:gd name="connsiteX3" fmla="*/ 5235 w 727226"/>
              <a:gd name="connsiteY3" fmla="*/ 7676 h 1124732"/>
              <a:gd name="connsiteX4" fmla="*/ 688653 w 727226"/>
              <a:gd name="connsiteY4" fmla="*/ 1089946 h 1124732"/>
              <a:gd name="connsiteX5" fmla="*/ 531491 w 727226"/>
              <a:gd name="connsiteY5" fmla="*/ 1076857 h 1124732"/>
              <a:gd name="connsiteX0" fmla="*/ 534179 w 692235"/>
              <a:gd name="connsiteY0" fmla="*/ 1085899 h 1133774"/>
              <a:gd name="connsiteX1" fmla="*/ 658004 w 692235"/>
              <a:gd name="connsiteY1" fmla="*/ 367960 h 1133774"/>
              <a:gd name="connsiteX2" fmla="*/ 381776 w 692235"/>
              <a:gd name="connsiteY2" fmla="*/ 48704 h 1133774"/>
              <a:gd name="connsiteX3" fmla="*/ 7923 w 692235"/>
              <a:gd name="connsiteY3" fmla="*/ 16718 h 1133774"/>
              <a:gd name="connsiteX4" fmla="*/ 691341 w 692235"/>
              <a:gd name="connsiteY4" fmla="*/ 1098988 h 1133774"/>
              <a:gd name="connsiteX5" fmla="*/ 534179 w 692235"/>
              <a:gd name="connsiteY5" fmla="*/ 1085899 h 1133774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540798 w 698854"/>
              <a:gd name="connsiteY0" fmla="*/ 1181222 h 1229097"/>
              <a:gd name="connsiteX1" fmla="*/ 664623 w 698854"/>
              <a:gd name="connsiteY1" fmla="*/ 463283 h 1229097"/>
              <a:gd name="connsiteX2" fmla="*/ 388395 w 698854"/>
              <a:gd name="connsiteY2" fmla="*/ 144027 h 1229097"/>
              <a:gd name="connsiteX3" fmla="*/ 14542 w 698854"/>
              <a:gd name="connsiteY3" fmla="*/ 112041 h 1229097"/>
              <a:gd name="connsiteX4" fmla="*/ 697960 w 698854"/>
              <a:gd name="connsiteY4" fmla="*/ 1194311 h 1229097"/>
              <a:gd name="connsiteX5" fmla="*/ 540798 w 698854"/>
              <a:gd name="connsiteY5" fmla="*/ 1181222 h 1229097"/>
              <a:gd name="connsiteX0" fmla="*/ 850755 w 991268"/>
              <a:gd name="connsiteY0" fmla="*/ 1181222 h 1193376"/>
              <a:gd name="connsiteX1" fmla="*/ 974580 w 991268"/>
              <a:gd name="connsiteY1" fmla="*/ 463283 h 1193376"/>
              <a:gd name="connsiteX2" fmla="*/ 698352 w 991268"/>
              <a:gd name="connsiteY2" fmla="*/ 144027 h 1193376"/>
              <a:gd name="connsiteX3" fmla="*/ 324499 w 991268"/>
              <a:gd name="connsiteY3" fmla="*/ 112041 h 1193376"/>
              <a:gd name="connsiteX4" fmla="*/ 5411 w 991268"/>
              <a:gd name="connsiteY4" fmla="*/ 915705 h 1193376"/>
              <a:gd name="connsiteX5" fmla="*/ 850755 w 991268"/>
              <a:gd name="connsiteY5" fmla="*/ 1181222 h 1193376"/>
              <a:gd name="connsiteX0" fmla="*/ 985861 w 1024796"/>
              <a:gd name="connsiteY0" fmla="*/ 564478 h 918163"/>
              <a:gd name="connsiteX1" fmla="*/ 973955 w 1024796"/>
              <a:gd name="connsiteY1" fmla="*/ 463283 h 918163"/>
              <a:gd name="connsiteX2" fmla="*/ 697727 w 1024796"/>
              <a:gd name="connsiteY2" fmla="*/ 144027 h 918163"/>
              <a:gd name="connsiteX3" fmla="*/ 323874 w 1024796"/>
              <a:gd name="connsiteY3" fmla="*/ 112041 h 918163"/>
              <a:gd name="connsiteX4" fmla="*/ 4786 w 1024796"/>
              <a:gd name="connsiteY4" fmla="*/ 915705 h 918163"/>
              <a:gd name="connsiteX5" fmla="*/ 985861 w 1024796"/>
              <a:gd name="connsiteY5" fmla="*/ 564478 h 918163"/>
              <a:gd name="connsiteX0" fmla="*/ 985861 w 999548"/>
              <a:gd name="connsiteY0" fmla="*/ 564478 h 918163"/>
              <a:gd name="connsiteX1" fmla="*/ 973955 w 999548"/>
              <a:gd name="connsiteY1" fmla="*/ 463283 h 918163"/>
              <a:gd name="connsiteX2" fmla="*/ 697727 w 999548"/>
              <a:gd name="connsiteY2" fmla="*/ 144027 h 918163"/>
              <a:gd name="connsiteX3" fmla="*/ 323874 w 999548"/>
              <a:gd name="connsiteY3" fmla="*/ 112041 h 918163"/>
              <a:gd name="connsiteX4" fmla="*/ 4786 w 999548"/>
              <a:gd name="connsiteY4" fmla="*/ 915705 h 918163"/>
              <a:gd name="connsiteX5" fmla="*/ 985861 w 999548"/>
              <a:gd name="connsiteY5" fmla="*/ 564478 h 918163"/>
              <a:gd name="connsiteX0" fmla="*/ 985861 w 1132271"/>
              <a:gd name="connsiteY0" fmla="*/ 564478 h 918163"/>
              <a:gd name="connsiteX1" fmla="*/ 973955 w 1132271"/>
              <a:gd name="connsiteY1" fmla="*/ 463283 h 918163"/>
              <a:gd name="connsiteX2" fmla="*/ 697727 w 1132271"/>
              <a:gd name="connsiteY2" fmla="*/ 144027 h 918163"/>
              <a:gd name="connsiteX3" fmla="*/ 323874 w 1132271"/>
              <a:gd name="connsiteY3" fmla="*/ 112041 h 918163"/>
              <a:gd name="connsiteX4" fmla="*/ 4786 w 1132271"/>
              <a:gd name="connsiteY4" fmla="*/ 915705 h 918163"/>
              <a:gd name="connsiteX5" fmla="*/ 985861 w 1132271"/>
              <a:gd name="connsiteY5" fmla="*/ 564478 h 918163"/>
              <a:gd name="connsiteX0" fmla="*/ 1002734 w 1149144"/>
              <a:gd name="connsiteY0" fmla="*/ 564478 h 918163"/>
              <a:gd name="connsiteX1" fmla="*/ 990828 w 1149144"/>
              <a:gd name="connsiteY1" fmla="*/ 463283 h 918163"/>
              <a:gd name="connsiteX2" fmla="*/ 714600 w 1149144"/>
              <a:gd name="connsiteY2" fmla="*/ 144027 h 918163"/>
              <a:gd name="connsiteX3" fmla="*/ 340747 w 1149144"/>
              <a:gd name="connsiteY3" fmla="*/ 112041 h 918163"/>
              <a:gd name="connsiteX4" fmla="*/ 21659 w 1149144"/>
              <a:gd name="connsiteY4" fmla="*/ 915705 h 918163"/>
              <a:gd name="connsiteX5" fmla="*/ 1002734 w 1149144"/>
              <a:gd name="connsiteY5" fmla="*/ 564478 h 918163"/>
              <a:gd name="connsiteX0" fmla="*/ 1002734 w 1021722"/>
              <a:gd name="connsiteY0" fmla="*/ 564478 h 918163"/>
              <a:gd name="connsiteX1" fmla="*/ 990828 w 1021722"/>
              <a:gd name="connsiteY1" fmla="*/ 463283 h 918163"/>
              <a:gd name="connsiteX2" fmla="*/ 714600 w 1021722"/>
              <a:gd name="connsiteY2" fmla="*/ 144027 h 918163"/>
              <a:gd name="connsiteX3" fmla="*/ 340747 w 1021722"/>
              <a:gd name="connsiteY3" fmla="*/ 112041 h 918163"/>
              <a:gd name="connsiteX4" fmla="*/ 21659 w 1021722"/>
              <a:gd name="connsiteY4" fmla="*/ 915705 h 918163"/>
              <a:gd name="connsiteX5" fmla="*/ 1002734 w 1021722"/>
              <a:gd name="connsiteY5" fmla="*/ 564478 h 918163"/>
              <a:gd name="connsiteX0" fmla="*/ 1001204 w 1021319"/>
              <a:gd name="connsiteY0" fmla="*/ 549707 h 918059"/>
              <a:gd name="connsiteX1" fmla="*/ 990939 w 1021319"/>
              <a:gd name="connsiteY1" fmla="*/ 463283 h 918059"/>
              <a:gd name="connsiteX2" fmla="*/ 714711 w 1021319"/>
              <a:gd name="connsiteY2" fmla="*/ 144027 h 918059"/>
              <a:gd name="connsiteX3" fmla="*/ 340858 w 1021319"/>
              <a:gd name="connsiteY3" fmla="*/ 112041 h 918059"/>
              <a:gd name="connsiteX4" fmla="*/ 21770 w 1021319"/>
              <a:gd name="connsiteY4" fmla="*/ 915705 h 918059"/>
              <a:gd name="connsiteX5" fmla="*/ 1001204 w 1021319"/>
              <a:gd name="connsiteY5" fmla="*/ 549707 h 918059"/>
              <a:gd name="connsiteX0" fmla="*/ 1001204 w 1001204"/>
              <a:gd name="connsiteY0" fmla="*/ 549707 h 918059"/>
              <a:gd name="connsiteX1" fmla="*/ 990939 w 1001204"/>
              <a:gd name="connsiteY1" fmla="*/ 463283 h 918059"/>
              <a:gd name="connsiteX2" fmla="*/ 714711 w 1001204"/>
              <a:gd name="connsiteY2" fmla="*/ 144027 h 918059"/>
              <a:gd name="connsiteX3" fmla="*/ 340858 w 1001204"/>
              <a:gd name="connsiteY3" fmla="*/ 112041 h 918059"/>
              <a:gd name="connsiteX4" fmla="*/ 21770 w 1001204"/>
              <a:gd name="connsiteY4" fmla="*/ 915705 h 918059"/>
              <a:gd name="connsiteX5" fmla="*/ 1001204 w 1001204"/>
              <a:gd name="connsiteY5" fmla="*/ 549707 h 918059"/>
              <a:gd name="connsiteX0" fmla="*/ 1135392 w 1135392"/>
              <a:gd name="connsiteY0" fmla="*/ 549707 h 708380"/>
              <a:gd name="connsiteX1" fmla="*/ 1125127 w 1135392"/>
              <a:gd name="connsiteY1" fmla="*/ 463283 h 708380"/>
              <a:gd name="connsiteX2" fmla="*/ 848899 w 1135392"/>
              <a:gd name="connsiteY2" fmla="*/ 144027 h 708380"/>
              <a:gd name="connsiteX3" fmla="*/ 475046 w 1135392"/>
              <a:gd name="connsiteY3" fmla="*/ 112041 h 708380"/>
              <a:gd name="connsiteX4" fmla="*/ 14808 w 1135392"/>
              <a:gd name="connsiteY4" fmla="*/ 702339 h 708380"/>
              <a:gd name="connsiteX5" fmla="*/ 1135392 w 1135392"/>
              <a:gd name="connsiteY5" fmla="*/ 549707 h 708380"/>
              <a:gd name="connsiteX0" fmla="*/ 1721167 w 1721167"/>
              <a:gd name="connsiteY0" fmla="*/ 549707 h 857673"/>
              <a:gd name="connsiteX1" fmla="*/ 1710902 w 1721167"/>
              <a:gd name="connsiteY1" fmla="*/ 463283 h 857673"/>
              <a:gd name="connsiteX2" fmla="*/ 1434674 w 1721167"/>
              <a:gd name="connsiteY2" fmla="*/ 144027 h 857673"/>
              <a:gd name="connsiteX3" fmla="*/ 1060821 w 1721167"/>
              <a:gd name="connsiteY3" fmla="*/ 112041 h 857673"/>
              <a:gd name="connsiteX4" fmla="*/ 5912 w 1721167"/>
              <a:gd name="connsiteY4" fmla="*/ 854819 h 857673"/>
              <a:gd name="connsiteX5" fmla="*/ 1721167 w 1721167"/>
              <a:gd name="connsiteY5" fmla="*/ 549707 h 857673"/>
              <a:gd name="connsiteX0" fmla="*/ 1715255 w 1715255"/>
              <a:gd name="connsiteY0" fmla="*/ 549707 h 893097"/>
              <a:gd name="connsiteX1" fmla="*/ 1704990 w 1715255"/>
              <a:gd name="connsiteY1" fmla="*/ 463283 h 893097"/>
              <a:gd name="connsiteX2" fmla="*/ 1428762 w 1715255"/>
              <a:gd name="connsiteY2" fmla="*/ 144027 h 893097"/>
              <a:gd name="connsiteX3" fmla="*/ 1054909 w 1715255"/>
              <a:gd name="connsiteY3" fmla="*/ 112041 h 893097"/>
              <a:gd name="connsiteX4" fmla="*/ 0 w 1715255"/>
              <a:gd name="connsiteY4" fmla="*/ 854819 h 893097"/>
              <a:gd name="connsiteX5" fmla="*/ 1715255 w 1715255"/>
              <a:gd name="connsiteY5" fmla="*/ 549707 h 893097"/>
              <a:gd name="connsiteX0" fmla="*/ 1855361 w 1855361"/>
              <a:gd name="connsiteY0" fmla="*/ 549707 h 893097"/>
              <a:gd name="connsiteX1" fmla="*/ 1845096 w 1855361"/>
              <a:gd name="connsiteY1" fmla="*/ 463283 h 893097"/>
              <a:gd name="connsiteX2" fmla="*/ 1568868 w 1855361"/>
              <a:gd name="connsiteY2" fmla="*/ 144027 h 893097"/>
              <a:gd name="connsiteX3" fmla="*/ 1195015 w 1855361"/>
              <a:gd name="connsiteY3" fmla="*/ 112041 h 893097"/>
              <a:gd name="connsiteX4" fmla="*/ 221950 w 1855361"/>
              <a:gd name="connsiteY4" fmla="*/ 658584 h 893097"/>
              <a:gd name="connsiteX5" fmla="*/ 140106 w 1855361"/>
              <a:gd name="connsiteY5" fmla="*/ 854819 h 893097"/>
              <a:gd name="connsiteX6" fmla="*/ 1855361 w 1855361"/>
              <a:gd name="connsiteY6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496198 w 1829732"/>
              <a:gd name="connsiteY4" fmla="*/ 460360 h 893097"/>
              <a:gd name="connsiteX5" fmla="*/ 196321 w 1829732"/>
              <a:gd name="connsiteY5" fmla="*/ 658584 h 893097"/>
              <a:gd name="connsiteX6" fmla="*/ 114477 w 1829732"/>
              <a:gd name="connsiteY6" fmla="*/ 854819 h 893097"/>
              <a:gd name="connsiteX7" fmla="*/ 1829732 w 1829732"/>
              <a:gd name="connsiteY7" fmla="*/ 549707 h 893097"/>
              <a:gd name="connsiteX0" fmla="*/ 1829732 w 1829732"/>
              <a:gd name="connsiteY0" fmla="*/ 549707 h 893097"/>
              <a:gd name="connsiteX1" fmla="*/ 1819467 w 1829732"/>
              <a:gd name="connsiteY1" fmla="*/ 463283 h 893097"/>
              <a:gd name="connsiteX2" fmla="*/ 1543239 w 1829732"/>
              <a:gd name="connsiteY2" fmla="*/ 144027 h 893097"/>
              <a:gd name="connsiteX3" fmla="*/ 1169386 w 1829732"/>
              <a:gd name="connsiteY3" fmla="*/ 112041 h 893097"/>
              <a:gd name="connsiteX4" fmla="*/ 719835 w 1829732"/>
              <a:gd name="connsiteY4" fmla="*/ 333294 h 893097"/>
              <a:gd name="connsiteX5" fmla="*/ 496198 w 1829732"/>
              <a:gd name="connsiteY5" fmla="*/ 460360 h 893097"/>
              <a:gd name="connsiteX6" fmla="*/ 196321 w 1829732"/>
              <a:gd name="connsiteY6" fmla="*/ 658584 h 893097"/>
              <a:gd name="connsiteX7" fmla="*/ 114477 w 1829732"/>
              <a:gd name="connsiteY7" fmla="*/ 854819 h 893097"/>
              <a:gd name="connsiteX8" fmla="*/ 1829732 w 1829732"/>
              <a:gd name="connsiteY8" fmla="*/ 549707 h 893097"/>
              <a:gd name="connsiteX0" fmla="*/ 2137884 w 2137884"/>
              <a:gd name="connsiteY0" fmla="*/ 549707 h 893097"/>
              <a:gd name="connsiteX1" fmla="*/ 2127619 w 2137884"/>
              <a:gd name="connsiteY1" fmla="*/ 463283 h 893097"/>
              <a:gd name="connsiteX2" fmla="*/ 1851391 w 2137884"/>
              <a:gd name="connsiteY2" fmla="*/ 144027 h 893097"/>
              <a:gd name="connsiteX3" fmla="*/ 1477538 w 2137884"/>
              <a:gd name="connsiteY3" fmla="*/ 112041 h 893097"/>
              <a:gd name="connsiteX4" fmla="*/ 1027987 w 2137884"/>
              <a:gd name="connsiteY4" fmla="*/ 333294 h 893097"/>
              <a:gd name="connsiteX5" fmla="*/ 804350 w 2137884"/>
              <a:gd name="connsiteY5" fmla="*/ 460360 h 893097"/>
              <a:gd name="connsiteX6" fmla="*/ 11778 w 2137884"/>
              <a:gd name="connsiteY6" fmla="*/ 811144 h 893097"/>
              <a:gd name="connsiteX7" fmla="*/ 422629 w 2137884"/>
              <a:gd name="connsiteY7" fmla="*/ 854819 h 893097"/>
              <a:gd name="connsiteX8" fmla="*/ 2137884 w 2137884"/>
              <a:gd name="connsiteY8" fmla="*/ 549707 h 893097"/>
              <a:gd name="connsiteX0" fmla="*/ 2342858 w 2342858"/>
              <a:gd name="connsiteY0" fmla="*/ 549707 h 893097"/>
              <a:gd name="connsiteX1" fmla="*/ 2332593 w 2342858"/>
              <a:gd name="connsiteY1" fmla="*/ 463283 h 893097"/>
              <a:gd name="connsiteX2" fmla="*/ 2056365 w 2342858"/>
              <a:gd name="connsiteY2" fmla="*/ 144027 h 893097"/>
              <a:gd name="connsiteX3" fmla="*/ 1682512 w 2342858"/>
              <a:gd name="connsiteY3" fmla="*/ 112041 h 893097"/>
              <a:gd name="connsiteX4" fmla="*/ 1232961 w 2342858"/>
              <a:gd name="connsiteY4" fmla="*/ 333294 h 893097"/>
              <a:gd name="connsiteX5" fmla="*/ 13930 w 2342858"/>
              <a:gd name="connsiteY5" fmla="*/ 757978 h 893097"/>
              <a:gd name="connsiteX6" fmla="*/ 216752 w 2342858"/>
              <a:gd name="connsiteY6" fmla="*/ 811144 h 893097"/>
              <a:gd name="connsiteX7" fmla="*/ 627603 w 2342858"/>
              <a:gd name="connsiteY7" fmla="*/ 854819 h 893097"/>
              <a:gd name="connsiteX8" fmla="*/ 2342858 w 2342858"/>
              <a:gd name="connsiteY8" fmla="*/ 549707 h 893097"/>
              <a:gd name="connsiteX0" fmla="*/ 2543256 w 2543256"/>
              <a:gd name="connsiteY0" fmla="*/ 549707 h 893097"/>
              <a:gd name="connsiteX1" fmla="*/ 2532991 w 2543256"/>
              <a:gd name="connsiteY1" fmla="*/ 463283 h 893097"/>
              <a:gd name="connsiteX2" fmla="*/ 2256763 w 2543256"/>
              <a:gd name="connsiteY2" fmla="*/ 144027 h 893097"/>
              <a:gd name="connsiteX3" fmla="*/ 1882910 w 2543256"/>
              <a:gd name="connsiteY3" fmla="*/ 112041 h 893097"/>
              <a:gd name="connsiteX4" fmla="*/ 20300 w 2543256"/>
              <a:gd name="connsiteY4" fmla="*/ 605902 h 893097"/>
              <a:gd name="connsiteX5" fmla="*/ 214328 w 2543256"/>
              <a:gd name="connsiteY5" fmla="*/ 757978 h 893097"/>
              <a:gd name="connsiteX6" fmla="*/ 417150 w 2543256"/>
              <a:gd name="connsiteY6" fmla="*/ 811144 h 893097"/>
              <a:gd name="connsiteX7" fmla="*/ 828001 w 2543256"/>
              <a:gd name="connsiteY7" fmla="*/ 854819 h 893097"/>
              <a:gd name="connsiteX8" fmla="*/ 2543256 w 2543256"/>
              <a:gd name="connsiteY8" fmla="*/ 549707 h 893097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66311"/>
              <a:gd name="connsiteX1" fmla="*/ 2532991 w 2543256"/>
              <a:gd name="connsiteY1" fmla="*/ 463283 h 866311"/>
              <a:gd name="connsiteX2" fmla="*/ 2256763 w 2543256"/>
              <a:gd name="connsiteY2" fmla="*/ 144027 h 866311"/>
              <a:gd name="connsiteX3" fmla="*/ 1882910 w 2543256"/>
              <a:gd name="connsiteY3" fmla="*/ 112041 h 866311"/>
              <a:gd name="connsiteX4" fmla="*/ 20300 w 2543256"/>
              <a:gd name="connsiteY4" fmla="*/ 605902 h 866311"/>
              <a:gd name="connsiteX5" fmla="*/ 214328 w 2543256"/>
              <a:gd name="connsiteY5" fmla="*/ 757978 h 866311"/>
              <a:gd name="connsiteX6" fmla="*/ 417150 w 2543256"/>
              <a:gd name="connsiteY6" fmla="*/ 811144 h 866311"/>
              <a:gd name="connsiteX7" fmla="*/ 828001 w 2543256"/>
              <a:gd name="connsiteY7" fmla="*/ 854819 h 866311"/>
              <a:gd name="connsiteX8" fmla="*/ 2543256 w 2543256"/>
              <a:gd name="connsiteY8" fmla="*/ 549707 h 866311"/>
              <a:gd name="connsiteX0" fmla="*/ 2543256 w 2543256"/>
              <a:gd name="connsiteY0" fmla="*/ 549707 h 873659"/>
              <a:gd name="connsiteX1" fmla="*/ 2532991 w 2543256"/>
              <a:gd name="connsiteY1" fmla="*/ 463283 h 873659"/>
              <a:gd name="connsiteX2" fmla="*/ 2256763 w 2543256"/>
              <a:gd name="connsiteY2" fmla="*/ 144027 h 873659"/>
              <a:gd name="connsiteX3" fmla="*/ 1882910 w 2543256"/>
              <a:gd name="connsiteY3" fmla="*/ 112041 h 873659"/>
              <a:gd name="connsiteX4" fmla="*/ 20300 w 2543256"/>
              <a:gd name="connsiteY4" fmla="*/ 605902 h 873659"/>
              <a:gd name="connsiteX5" fmla="*/ 214328 w 2543256"/>
              <a:gd name="connsiteY5" fmla="*/ 757978 h 873659"/>
              <a:gd name="connsiteX6" fmla="*/ 417150 w 2543256"/>
              <a:gd name="connsiteY6" fmla="*/ 811144 h 873659"/>
              <a:gd name="connsiteX7" fmla="*/ 800490 w 2543256"/>
              <a:gd name="connsiteY7" fmla="*/ 864823 h 873659"/>
              <a:gd name="connsiteX8" fmla="*/ 2543256 w 2543256"/>
              <a:gd name="connsiteY8" fmla="*/ 549707 h 873659"/>
              <a:gd name="connsiteX0" fmla="*/ 2543256 w 2543256"/>
              <a:gd name="connsiteY0" fmla="*/ 549707 h 864823"/>
              <a:gd name="connsiteX1" fmla="*/ 2532991 w 2543256"/>
              <a:gd name="connsiteY1" fmla="*/ 463283 h 864823"/>
              <a:gd name="connsiteX2" fmla="*/ 2256763 w 2543256"/>
              <a:gd name="connsiteY2" fmla="*/ 144027 h 864823"/>
              <a:gd name="connsiteX3" fmla="*/ 1882910 w 2543256"/>
              <a:gd name="connsiteY3" fmla="*/ 112041 h 864823"/>
              <a:gd name="connsiteX4" fmla="*/ 20300 w 2543256"/>
              <a:gd name="connsiteY4" fmla="*/ 605902 h 864823"/>
              <a:gd name="connsiteX5" fmla="*/ 214328 w 2543256"/>
              <a:gd name="connsiteY5" fmla="*/ 757978 h 864823"/>
              <a:gd name="connsiteX6" fmla="*/ 417150 w 2543256"/>
              <a:gd name="connsiteY6" fmla="*/ 811144 h 864823"/>
              <a:gd name="connsiteX7" fmla="*/ 800490 w 2543256"/>
              <a:gd name="connsiteY7" fmla="*/ 864823 h 864823"/>
              <a:gd name="connsiteX8" fmla="*/ 2543256 w 2543256"/>
              <a:gd name="connsiteY8" fmla="*/ 549707 h 864823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3256 w 2543256"/>
              <a:gd name="connsiteY0" fmla="*/ 549707 h 866136"/>
              <a:gd name="connsiteX1" fmla="*/ 2532991 w 2543256"/>
              <a:gd name="connsiteY1" fmla="*/ 463283 h 866136"/>
              <a:gd name="connsiteX2" fmla="*/ 2256763 w 2543256"/>
              <a:gd name="connsiteY2" fmla="*/ 144027 h 866136"/>
              <a:gd name="connsiteX3" fmla="*/ 1882910 w 2543256"/>
              <a:gd name="connsiteY3" fmla="*/ 112041 h 866136"/>
              <a:gd name="connsiteX4" fmla="*/ 20300 w 2543256"/>
              <a:gd name="connsiteY4" fmla="*/ 605902 h 866136"/>
              <a:gd name="connsiteX5" fmla="*/ 214328 w 2543256"/>
              <a:gd name="connsiteY5" fmla="*/ 757978 h 866136"/>
              <a:gd name="connsiteX6" fmla="*/ 417150 w 2543256"/>
              <a:gd name="connsiteY6" fmla="*/ 811144 h 866136"/>
              <a:gd name="connsiteX7" fmla="*/ 780795 w 2543256"/>
              <a:gd name="connsiteY7" fmla="*/ 866136 h 866136"/>
              <a:gd name="connsiteX8" fmla="*/ 2543256 w 2543256"/>
              <a:gd name="connsiteY8" fmla="*/ 549707 h 866136"/>
              <a:gd name="connsiteX0" fmla="*/ 2541215 w 2541215"/>
              <a:gd name="connsiteY0" fmla="*/ 549707 h 866136"/>
              <a:gd name="connsiteX1" fmla="*/ 2530950 w 2541215"/>
              <a:gd name="connsiteY1" fmla="*/ 463283 h 866136"/>
              <a:gd name="connsiteX2" fmla="*/ 2254722 w 2541215"/>
              <a:gd name="connsiteY2" fmla="*/ 144027 h 866136"/>
              <a:gd name="connsiteX3" fmla="*/ 1880869 w 2541215"/>
              <a:gd name="connsiteY3" fmla="*/ 112041 h 866136"/>
              <a:gd name="connsiteX4" fmla="*/ 18259 w 2541215"/>
              <a:gd name="connsiteY4" fmla="*/ 605902 h 866136"/>
              <a:gd name="connsiteX5" fmla="*/ 212287 w 2541215"/>
              <a:gd name="connsiteY5" fmla="*/ 757978 h 866136"/>
              <a:gd name="connsiteX6" fmla="*/ 415109 w 2541215"/>
              <a:gd name="connsiteY6" fmla="*/ 811144 h 866136"/>
              <a:gd name="connsiteX7" fmla="*/ 778754 w 2541215"/>
              <a:gd name="connsiteY7" fmla="*/ 866136 h 866136"/>
              <a:gd name="connsiteX8" fmla="*/ 2541215 w 2541215"/>
              <a:gd name="connsiteY8" fmla="*/ 549707 h 866136"/>
              <a:gd name="connsiteX0" fmla="*/ 2558963 w 2558963"/>
              <a:gd name="connsiteY0" fmla="*/ 549707 h 866136"/>
              <a:gd name="connsiteX1" fmla="*/ 2548698 w 2558963"/>
              <a:gd name="connsiteY1" fmla="*/ 463283 h 866136"/>
              <a:gd name="connsiteX2" fmla="*/ 2272470 w 2558963"/>
              <a:gd name="connsiteY2" fmla="*/ 144027 h 866136"/>
              <a:gd name="connsiteX3" fmla="*/ 1898617 w 2558963"/>
              <a:gd name="connsiteY3" fmla="*/ 112041 h 866136"/>
              <a:gd name="connsiteX4" fmla="*/ 17625 w 2558963"/>
              <a:gd name="connsiteY4" fmla="*/ 634788 h 866136"/>
              <a:gd name="connsiteX5" fmla="*/ 230035 w 2558963"/>
              <a:gd name="connsiteY5" fmla="*/ 757978 h 866136"/>
              <a:gd name="connsiteX6" fmla="*/ 432857 w 2558963"/>
              <a:gd name="connsiteY6" fmla="*/ 811144 h 866136"/>
              <a:gd name="connsiteX7" fmla="*/ 796502 w 2558963"/>
              <a:gd name="connsiteY7" fmla="*/ 866136 h 866136"/>
              <a:gd name="connsiteX8" fmla="*/ 2558963 w 2558963"/>
              <a:gd name="connsiteY8" fmla="*/ 549707 h 866136"/>
              <a:gd name="connsiteX0" fmla="*/ 2541472 w 2541472"/>
              <a:gd name="connsiteY0" fmla="*/ 549707 h 866136"/>
              <a:gd name="connsiteX1" fmla="*/ 2531207 w 2541472"/>
              <a:gd name="connsiteY1" fmla="*/ 463283 h 866136"/>
              <a:gd name="connsiteX2" fmla="*/ 2254979 w 2541472"/>
              <a:gd name="connsiteY2" fmla="*/ 144027 h 866136"/>
              <a:gd name="connsiteX3" fmla="*/ 1881126 w 2541472"/>
              <a:gd name="connsiteY3" fmla="*/ 112041 h 866136"/>
              <a:gd name="connsiteX4" fmla="*/ 134 w 2541472"/>
              <a:gd name="connsiteY4" fmla="*/ 634788 h 866136"/>
              <a:gd name="connsiteX5" fmla="*/ 212544 w 2541472"/>
              <a:gd name="connsiteY5" fmla="*/ 757978 h 866136"/>
              <a:gd name="connsiteX6" fmla="*/ 415366 w 2541472"/>
              <a:gd name="connsiteY6" fmla="*/ 811144 h 866136"/>
              <a:gd name="connsiteX7" fmla="*/ 779011 w 2541472"/>
              <a:gd name="connsiteY7" fmla="*/ 866136 h 866136"/>
              <a:gd name="connsiteX8" fmla="*/ 2541472 w 2541472"/>
              <a:gd name="connsiteY8" fmla="*/ 549707 h 866136"/>
              <a:gd name="connsiteX0" fmla="*/ 2546723 w 2546723"/>
              <a:gd name="connsiteY0" fmla="*/ 549707 h 866136"/>
              <a:gd name="connsiteX1" fmla="*/ 2536458 w 2546723"/>
              <a:gd name="connsiteY1" fmla="*/ 463283 h 866136"/>
              <a:gd name="connsiteX2" fmla="*/ 2260230 w 2546723"/>
              <a:gd name="connsiteY2" fmla="*/ 144027 h 866136"/>
              <a:gd name="connsiteX3" fmla="*/ 1886377 w 2546723"/>
              <a:gd name="connsiteY3" fmla="*/ 112041 h 866136"/>
              <a:gd name="connsiteX4" fmla="*/ 133 w 2546723"/>
              <a:gd name="connsiteY4" fmla="*/ 637414 h 866136"/>
              <a:gd name="connsiteX5" fmla="*/ 217795 w 2546723"/>
              <a:gd name="connsiteY5" fmla="*/ 757978 h 866136"/>
              <a:gd name="connsiteX6" fmla="*/ 420617 w 2546723"/>
              <a:gd name="connsiteY6" fmla="*/ 811144 h 866136"/>
              <a:gd name="connsiteX7" fmla="*/ 784262 w 2546723"/>
              <a:gd name="connsiteY7" fmla="*/ 866136 h 866136"/>
              <a:gd name="connsiteX8" fmla="*/ 2546723 w 2546723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955 w 2546955"/>
              <a:gd name="connsiteY0" fmla="*/ 549707 h 866136"/>
              <a:gd name="connsiteX1" fmla="*/ 2536690 w 2546955"/>
              <a:gd name="connsiteY1" fmla="*/ 463283 h 866136"/>
              <a:gd name="connsiteX2" fmla="*/ 2260462 w 2546955"/>
              <a:gd name="connsiteY2" fmla="*/ 144027 h 866136"/>
              <a:gd name="connsiteX3" fmla="*/ 1886609 w 2546955"/>
              <a:gd name="connsiteY3" fmla="*/ 112041 h 866136"/>
              <a:gd name="connsiteX4" fmla="*/ 365 w 2546955"/>
              <a:gd name="connsiteY4" fmla="*/ 637414 h 866136"/>
              <a:gd name="connsiteX5" fmla="*/ 218027 w 2546955"/>
              <a:gd name="connsiteY5" fmla="*/ 757978 h 866136"/>
              <a:gd name="connsiteX6" fmla="*/ 420849 w 2546955"/>
              <a:gd name="connsiteY6" fmla="*/ 811144 h 866136"/>
              <a:gd name="connsiteX7" fmla="*/ 784494 w 2546955"/>
              <a:gd name="connsiteY7" fmla="*/ 866136 h 866136"/>
              <a:gd name="connsiteX8" fmla="*/ 2546955 w 2546955"/>
              <a:gd name="connsiteY8" fmla="*/ 549707 h 866136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645758 h 962187"/>
              <a:gd name="connsiteX1" fmla="*/ 2536331 w 2546596"/>
              <a:gd name="connsiteY1" fmla="*/ 559334 h 962187"/>
              <a:gd name="connsiteX2" fmla="*/ 2260103 w 2546596"/>
              <a:gd name="connsiteY2" fmla="*/ 240078 h 962187"/>
              <a:gd name="connsiteX3" fmla="*/ 1886250 w 2546596"/>
              <a:gd name="connsiteY3" fmla="*/ 208092 h 962187"/>
              <a:gd name="connsiteX4" fmla="*/ 6 w 2546596"/>
              <a:gd name="connsiteY4" fmla="*/ 733465 h 962187"/>
              <a:gd name="connsiteX5" fmla="*/ 217668 w 2546596"/>
              <a:gd name="connsiteY5" fmla="*/ 854029 h 962187"/>
              <a:gd name="connsiteX6" fmla="*/ 420490 w 2546596"/>
              <a:gd name="connsiteY6" fmla="*/ 907195 h 962187"/>
              <a:gd name="connsiteX7" fmla="*/ 784135 w 2546596"/>
              <a:gd name="connsiteY7" fmla="*/ 962187 h 962187"/>
              <a:gd name="connsiteX8" fmla="*/ 2546596 w 2546596"/>
              <a:gd name="connsiteY8" fmla="*/ 645758 h 962187"/>
              <a:gd name="connsiteX0" fmla="*/ 2546596 w 2546596"/>
              <a:gd name="connsiteY0" fmla="*/ 993646 h 1310075"/>
              <a:gd name="connsiteX1" fmla="*/ 2536331 w 2546596"/>
              <a:gd name="connsiteY1" fmla="*/ 907222 h 1310075"/>
              <a:gd name="connsiteX2" fmla="*/ 1586651 w 2546596"/>
              <a:gd name="connsiteY2" fmla="*/ 56829 h 1310075"/>
              <a:gd name="connsiteX3" fmla="*/ 1886250 w 2546596"/>
              <a:gd name="connsiteY3" fmla="*/ 555980 h 1310075"/>
              <a:gd name="connsiteX4" fmla="*/ 6 w 2546596"/>
              <a:gd name="connsiteY4" fmla="*/ 1081353 h 1310075"/>
              <a:gd name="connsiteX5" fmla="*/ 217668 w 2546596"/>
              <a:gd name="connsiteY5" fmla="*/ 1201917 h 1310075"/>
              <a:gd name="connsiteX6" fmla="*/ 420490 w 2546596"/>
              <a:gd name="connsiteY6" fmla="*/ 1255083 h 1310075"/>
              <a:gd name="connsiteX7" fmla="*/ 784135 w 2546596"/>
              <a:gd name="connsiteY7" fmla="*/ 1310075 h 1310075"/>
              <a:gd name="connsiteX8" fmla="*/ 2546596 w 2546596"/>
              <a:gd name="connsiteY8" fmla="*/ 993646 h 1310075"/>
              <a:gd name="connsiteX0" fmla="*/ 2566086 w 2566086"/>
              <a:gd name="connsiteY0" fmla="*/ 1034749 h 1351178"/>
              <a:gd name="connsiteX1" fmla="*/ 2555821 w 2566086"/>
              <a:gd name="connsiteY1" fmla="*/ 948325 h 1351178"/>
              <a:gd name="connsiteX2" fmla="*/ 1606141 w 2566086"/>
              <a:gd name="connsiteY2" fmla="*/ 97932 h 1351178"/>
              <a:gd name="connsiteX3" fmla="*/ 932411 w 2566086"/>
              <a:gd name="connsiteY3" fmla="*/ 233673 h 1351178"/>
              <a:gd name="connsiteX4" fmla="*/ 19496 w 2566086"/>
              <a:gd name="connsiteY4" fmla="*/ 1122456 h 1351178"/>
              <a:gd name="connsiteX5" fmla="*/ 237158 w 2566086"/>
              <a:gd name="connsiteY5" fmla="*/ 1243020 h 1351178"/>
              <a:gd name="connsiteX6" fmla="*/ 439980 w 2566086"/>
              <a:gd name="connsiteY6" fmla="*/ 1296186 h 1351178"/>
              <a:gd name="connsiteX7" fmla="*/ 803625 w 2566086"/>
              <a:gd name="connsiteY7" fmla="*/ 1351178 h 1351178"/>
              <a:gd name="connsiteX8" fmla="*/ 2566086 w 2566086"/>
              <a:gd name="connsiteY8" fmla="*/ 1034749 h 1351178"/>
              <a:gd name="connsiteX0" fmla="*/ 2566086 w 2566086"/>
              <a:gd name="connsiteY0" fmla="*/ 1029458 h 1345887"/>
              <a:gd name="connsiteX1" fmla="*/ 2555821 w 2566086"/>
              <a:gd name="connsiteY1" fmla="*/ 943034 h 1345887"/>
              <a:gd name="connsiteX2" fmla="*/ 1274604 w 2566086"/>
              <a:gd name="connsiteY2" fmla="*/ 99206 h 1345887"/>
              <a:gd name="connsiteX3" fmla="*/ 932411 w 2566086"/>
              <a:gd name="connsiteY3" fmla="*/ 228382 h 1345887"/>
              <a:gd name="connsiteX4" fmla="*/ 19496 w 2566086"/>
              <a:gd name="connsiteY4" fmla="*/ 1117165 h 1345887"/>
              <a:gd name="connsiteX5" fmla="*/ 237158 w 2566086"/>
              <a:gd name="connsiteY5" fmla="*/ 1237729 h 1345887"/>
              <a:gd name="connsiteX6" fmla="*/ 439980 w 2566086"/>
              <a:gd name="connsiteY6" fmla="*/ 1290895 h 1345887"/>
              <a:gd name="connsiteX7" fmla="*/ 803625 w 2566086"/>
              <a:gd name="connsiteY7" fmla="*/ 1345887 h 1345887"/>
              <a:gd name="connsiteX8" fmla="*/ 2566086 w 2566086"/>
              <a:gd name="connsiteY8" fmla="*/ 1029458 h 1345887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64021 w 2564021"/>
              <a:gd name="connsiteY0" fmla="*/ 1048476 h 1364905"/>
              <a:gd name="connsiteX1" fmla="*/ 2553756 w 2564021"/>
              <a:gd name="connsiteY1" fmla="*/ 962052 h 1364905"/>
              <a:gd name="connsiteX2" fmla="*/ 1272539 w 2564021"/>
              <a:gd name="connsiteY2" fmla="*/ 118224 h 1364905"/>
              <a:gd name="connsiteX3" fmla="*/ 884390 w 2564021"/>
              <a:gd name="connsiteY3" fmla="*/ 165336 h 1364905"/>
              <a:gd name="connsiteX4" fmla="*/ 17431 w 2564021"/>
              <a:gd name="connsiteY4" fmla="*/ 1136183 h 1364905"/>
              <a:gd name="connsiteX5" fmla="*/ 235093 w 2564021"/>
              <a:gd name="connsiteY5" fmla="*/ 1256747 h 1364905"/>
              <a:gd name="connsiteX6" fmla="*/ 437915 w 2564021"/>
              <a:gd name="connsiteY6" fmla="*/ 1309913 h 1364905"/>
              <a:gd name="connsiteX7" fmla="*/ 801560 w 2564021"/>
              <a:gd name="connsiteY7" fmla="*/ 1364905 h 1364905"/>
              <a:gd name="connsiteX8" fmla="*/ 2564021 w 25640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48476 h 1364905"/>
              <a:gd name="connsiteX1" fmla="*/ 2539256 w 2549521"/>
              <a:gd name="connsiteY1" fmla="*/ 962052 h 1364905"/>
              <a:gd name="connsiteX2" fmla="*/ 1258039 w 2549521"/>
              <a:gd name="connsiteY2" fmla="*/ 118224 h 1364905"/>
              <a:gd name="connsiteX3" fmla="*/ 869890 w 2549521"/>
              <a:gd name="connsiteY3" fmla="*/ 165336 h 1364905"/>
              <a:gd name="connsiteX4" fmla="*/ 2931 w 2549521"/>
              <a:gd name="connsiteY4" fmla="*/ 1136183 h 1364905"/>
              <a:gd name="connsiteX5" fmla="*/ 220593 w 2549521"/>
              <a:gd name="connsiteY5" fmla="*/ 1256747 h 1364905"/>
              <a:gd name="connsiteX6" fmla="*/ 423415 w 2549521"/>
              <a:gd name="connsiteY6" fmla="*/ 1309913 h 1364905"/>
              <a:gd name="connsiteX7" fmla="*/ 787060 w 2549521"/>
              <a:gd name="connsiteY7" fmla="*/ 1364905 h 1364905"/>
              <a:gd name="connsiteX8" fmla="*/ 2549521 w 2549521"/>
              <a:gd name="connsiteY8" fmla="*/ 1048476 h 1364905"/>
              <a:gd name="connsiteX0" fmla="*/ 2549521 w 2549521"/>
              <a:gd name="connsiteY0" fmla="*/ 1057650 h 1374079"/>
              <a:gd name="connsiteX1" fmla="*/ 2539256 w 2549521"/>
              <a:gd name="connsiteY1" fmla="*/ 971226 h 1374079"/>
              <a:gd name="connsiteX2" fmla="*/ 1258039 w 2549521"/>
              <a:gd name="connsiteY2" fmla="*/ 127398 h 1374079"/>
              <a:gd name="connsiteX3" fmla="*/ 1071513 w 2549521"/>
              <a:gd name="connsiteY3" fmla="*/ 8275 h 1374079"/>
              <a:gd name="connsiteX4" fmla="*/ 869890 w 2549521"/>
              <a:gd name="connsiteY4" fmla="*/ 174510 h 1374079"/>
              <a:gd name="connsiteX5" fmla="*/ 2931 w 2549521"/>
              <a:gd name="connsiteY5" fmla="*/ 1145357 h 1374079"/>
              <a:gd name="connsiteX6" fmla="*/ 220593 w 2549521"/>
              <a:gd name="connsiteY6" fmla="*/ 1265921 h 1374079"/>
              <a:gd name="connsiteX7" fmla="*/ 423415 w 2549521"/>
              <a:gd name="connsiteY7" fmla="*/ 1319087 h 1374079"/>
              <a:gd name="connsiteX8" fmla="*/ 787060 w 2549521"/>
              <a:gd name="connsiteY8" fmla="*/ 1374079 h 1374079"/>
              <a:gd name="connsiteX9" fmla="*/ 2549521 w 2549521"/>
              <a:gd name="connsiteY9" fmla="*/ 1057650 h 1374079"/>
              <a:gd name="connsiteX0" fmla="*/ 2549521 w 2549521"/>
              <a:gd name="connsiteY0" fmla="*/ 994784 h 1311213"/>
              <a:gd name="connsiteX1" fmla="*/ 2539256 w 2549521"/>
              <a:gd name="connsiteY1" fmla="*/ 908360 h 1311213"/>
              <a:gd name="connsiteX2" fmla="*/ 1258039 w 2549521"/>
              <a:gd name="connsiteY2" fmla="*/ 64532 h 1311213"/>
              <a:gd name="connsiteX3" fmla="*/ 1229075 w 2549521"/>
              <a:gd name="connsiteY3" fmla="*/ 100345 h 1311213"/>
              <a:gd name="connsiteX4" fmla="*/ 869890 w 2549521"/>
              <a:gd name="connsiteY4" fmla="*/ 111644 h 1311213"/>
              <a:gd name="connsiteX5" fmla="*/ 2931 w 2549521"/>
              <a:gd name="connsiteY5" fmla="*/ 1082491 h 1311213"/>
              <a:gd name="connsiteX6" fmla="*/ 220593 w 2549521"/>
              <a:gd name="connsiteY6" fmla="*/ 1203055 h 1311213"/>
              <a:gd name="connsiteX7" fmla="*/ 423415 w 2549521"/>
              <a:gd name="connsiteY7" fmla="*/ 1256221 h 1311213"/>
              <a:gd name="connsiteX8" fmla="*/ 787060 w 2549521"/>
              <a:gd name="connsiteY8" fmla="*/ 1311213 h 1311213"/>
              <a:gd name="connsiteX9" fmla="*/ 2549521 w 2549521"/>
              <a:gd name="connsiteY9" fmla="*/ 994784 h 1311213"/>
              <a:gd name="connsiteX0" fmla="*/ 2549521 w 2549521"/>
              <a:gd name="connsiteY0" fmla="*/ 994299 h 1310728"/>
              <a:gd name="connsiteX1" fmla="*/ 2539256 w 2549521"/>
              <a:gd name="connsiteY1" fmla="*/ 907875 h 1310728"/>
              <a:gd name="connsiteX2" fmla="*/ 1258039 w 2549521"/>
              <a:gd name="connsiteY2" fmla="*/ 64047 h 1310728"/>
              <a:gd name="connsiteX3" fmla="*/ 1229075 w 2549521"/>
              <a:gd name="connsiteY3" fmla="*/ 99860 h 1310728"/>
              <a:gd name="connsiteX4" fmla="*/ 869890 w 2549521"/>
              <a:gd name="connsiteY4" fmla="*/ 111159 h 1310728"/>
              <a:gd name="connsiteX5" fmla="*/ 2931 w 2549521"/>
              <a:gd name="connsiteY5" fmla="*/ 1082006 h 1310728"/>
              <a:gd name="connsiteX6" fmla="*/ 220593 w 2549521"/>
              <a:gd name="connsiteY6" fmla="*/ 1202570 h 1310728"/>
              <a:gd name="connsiteX7" fmla="*/ 423415 w 2549521"/>
              <a:gd name="connsiteY7" fmla="*/ 1255736 h 1310728"/>
              <a:gd name="connsiteX8" fmla="*/ 787060 w 2549521"/>
              <a:gd name="connsiteY8" fmla="*/ 1310728 h 1310728"/>
              <a:gd name="connsiteX9" fmla="*/ 2549521 w 2549521"/>
              <a:gd name="connsiteY9" fmla="*/ 994299 h 1310728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9075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69181 h 1285610"/>
              <a:gd name="connsiteX1" fmla="*/ 2539256 w 2549521"/>
              <a:gd name="connsiteY1" fmla="*/ 882757 h 1285610"/>
              <a:gd name="connsiteX2" fmla="*/ 1258039 w 2549521"/>
              <a:gd name="connsiteY2" fmla="*/ 38929 h 1285610"/>
              <a:gd name="connsiteX3" fmla="*/ 1223823 w 2549521"/>
              <a:gd name="connsiteY3" fmla="*/ 74742 h 1285610"/>
              <a:gd name="connsiteX4" fmla="*/ 869890 w 2549521"/>
              <a:gd name="connsiteY4" fmla="*/ 86041 h 1285610"/>
              <a:gd name="connsiteX5" fmla="*/ 2931 w 2549521"/>
              <a:gd name="connsiteY5" fmla="*/ 1056888 h 1285610"/>
              <a:gd name="connsiteX6" fmla="*/ 220593 w 2549521"/>
              <a:gd name="connsiteY6" fmla="*/ 1177452 h 1285610"/>
              <a:gd name="connsiteX7" fmla="*/ 423415 w 2549521"/>
              <a:gd name="connsiteY7" fmla="*/ 1230618 h 1285610"/>
              <a:gd name="connsiteX8" fmla="*/ 787060 w 2549521"/>
              <a:gd name="connsiteY8" fmla="*/ 1285610 h 1285610"/>
              <a:gd name="connsiteX9" fmla="*/ 2549521 w 2549521"/>
              <a:gd name="connsiteY9" fmla="*/ 969181 h 1285610"/>
              <a:gd name="connsiteX0" fmla="*/ 2549521 w 2549521"/>
              <a:gd name="connsiteY0" fmla="*/ 990863 h 1307292"/>
              <a:gd name="connsiteX1" fmla="*/ 2539256 w 2549521"/>
              <a:gd name="connsiteY1" fmla="*/ 904439 h 1307292"/>
              <a:gd name="connsiteX2" fmla="*/ 1258039 w 2549521"/>
              <a:gd name="connsiteY2" fmla="*/ 60611 h 1307292"/>
              <a:gd name="connsiteX3" fmla="*/ 1223823 w 2549521"/>
              <a:gd name="connsiteY3" fmla="*/ 96424 h 1307292"/>
              <a:gd name="connsiteX4" fmla="*/ 1015053 w 2549521"/>
              <a:gd name="connsiteY4" fmla="*/ 22895 h 1307292"/>
              <a:gd name="connsiteX5" fmla="*/ 869890 w 2549521"/>
              <a:gd name="connsiteY5" fmla="*/ 107723 h 1307292"/>
              <a:gd name="connsiteX6" fmla="*/ 2931 w 2549521"/>
              <a:gd name="connsiteY6" fmla="*/ 1078570 h 1307292"/>
              <a:gd name="connsiteX7" fmla="*/ 220593 w 2549521"/>
              <a:gd name="connsiteY7" fmla="*/ 1199134 h 1307292"/>
              <a:gd name="connsiteX8" fmla="*/ 423415 w 2549521"/>
              <a:gd name="connsiteY8" fmla="*/ 1252300 h 1307292"/>
              <a:gd name="connsiteX9" fmla="*/ 787060 w 2549521"/>
              <a:gd name="connsiteY9" fmla="*/ 1307292 h 1307292"/>
              <a:gd name="connsiteX10" fmla="*/ 2549521 w 2549521"/>
              <a:gd name="connsiteY10" fmla="*/ 990863 h 1307292"/>
              <a:gd name="connsiteX0" fmla="*/ 2549521 w 2549521"/>
              <a:gd name="connsiteY0" fmla="*/ 958188 h 1274617"/>
              <a:gd name="connsiteX1" fmla="*/ 2539256 w 2549521"/>
              <a:gd name="connsiteY1" fmla="*/ 871764 h 1274617"/>
              <a:gd name="connsiteX2" fmla="*/ 1258039 w 2549521"/>
              <a:gd name="connsiteY2" fmla="*/ 27936 h 1274617"/>
              <a:gd name="connsiteX3" fmla="*/ 1223823 w 2549521"/>
              <a:gd name="connsiteY3" fmla="*/ 63749 h 1274617"/>
              <a:gd name="connsiteX4" fmla="*/ 1033435 w 2549521"/>
              <a:gd name="connsiteY4" fmla="*/ 86070 h 1274617"/>
              <a:gd name="connsiteX5" fmla="*/ 869890 w 2549521"/>
              <a:gd name="connsiteY5" fmla="*/ 75048 h 1274617"/>
              <a:gd name="connsiteX6" fmla="*/ 2931 w 2549521"/>
              <a:gd name="connsiteY6" fmla="*/ 1045895 h 1274617"/>
              <a:gd name="connsiteX7" fmla="*/ 220593 w 2549521"/>
              <a:gd name="connsiteY7" fmla="*/ 1166459 h 1274617"/>
              <a:gd name="connsiteX8" fmla="*/ 423415 w 2549521"/>
              <a:gd name="connsiteY8" fmla="*/ 1219625 h 1274617"/>
              <a:gd name="connsiteX9" fmla="*/ 787060 w 2549521"/>
              <a:gd name="connsiteY9" fmla="*/ 1274617 h 1274617"/>
              <a:gd name="connsiteX10" fmla="*/ 2549521 w 2549521"/>
              <a:gd name="connsiteY10" fmla="*/ 958188 h 1274617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55286 h 1271715"/>
              <a:gd name="connsiteX1" fmla="*/ 2539256 w 2549521"/>
              <a:gd name="connsiteY1" fmla="*/ 868862 h 1271715"/>
              <a:gd name="connsiteX2" fmla="*/ 1258039 w 2549521"/>
              <a:gd name="connsiteY2" fmla="*/ 25034 h 1271715"/>
              <a:gd name="connsiteX3" fmla="*/ 1223823 w 2549521"/>
              <a:gd name="connsiteY3" fmla="*/ 60847 h 1271715"/>
              <a:gd name="connsiteX4" fmla="*/ 1033435 w 2549521"/>
              <a:gd name="connsiteY4" fmla="*/ 83168 h 1271715"/>
              <a:gd name="connsiteX5" fmla="*/ 869890 w 2549521"/>
              <a:gd name="connsiteY5" fmla="*/ 72146 h 1271715"/>
              <a:gd name="connsiteX6" fmla="*/ 2931 w 2549521"/>
              <a:gd name="connsiteY6" fmla="*/ 1042993 h 1271715"/>
              <a:gd name="connsiteX7" fmla="*/ 220593 w 2549521"/>
              <a:gd name="connsiteY7" fmla="*/ 1163557 h 1271715"/>
              <a:gd name="connsiteX8" fmla="*/ 423415 w 2549521"/>
              <a:gd name="connsiteY8" fmla="*/ 1216723 h 1271715"/>
              <a:gd name="connsiteX9" fmla="*/ 787060 w 2549521"/>
              <a:gd name="connsiteY9" fmla="*/ 1271715 h 1271715"/>
              <a:gd name="connsiteX10" fmla="*/ 2549521 w 2549521"/>
              <a:gd name="connsiteY10" fmla="*/ 955286 h 1271715"/>
              <a:gd name="connsiteX0" fmla="*/ 2549521 w 2549521"/>
              <a:gd name="connsiteY0" fmla="*/ 962740 h 1279169"/>
              <a:gd name="connsiteX1" fmla="*/ 2539256 w 2549521"/>
              <a:gd name="connsiteY1" fmla="*/ 876316 h 1279169"/>
              <a:gd name="connsiteX2" fmla="*/ 1258039 w 2549521"/>
              <a:gd name="connsiteY2" fmla="*/ 32488 h 1279169"/>
              <a:gd name="connsiteX3" fmla="*/ 1223823 w 2549521"/>
              <a:gd name="connsiteY3" fmla="*/ 68301 h 1279169"/>
              <a:gd name="connsiteX4" fmla="*/ 1033435 w 2549521"/>
              <a:gd name="connsiteY4" fmla="*/ 90622 h 1279169"/>
              <a:gd name="connsiteX5" fmla="*/ 869890 w 2549521"/>
              <a:gd name="connsiteY5" fmla="*/ 79600 h 1279169"/>
              <a:gd name="connsiteX6" fmla="*/ 2931 w 2549521"/>
              <a:gd name="connsiteY6" fmla="*/ 1050447 h 1279169"/>
              <a:gd name="connsiteX7" fmla="*/ 220593 w 2549521"/>
              <a:gd name="connsiteY7" fmla="*/ 1171011 h 1279169"/>
              <a:gd name="connsiteX8" fmla="*/ 423415 w 2549521"/>
              <a:gd name="connsiteY8" fmla="*/ 1224177 h 1279169"/>
              <a:gd name="connsiteX9" fmla="*/ 787060 w 2549521"/>
              <a:gd name="connsiteY9" fmla="*/ 1279169 h 1279169"/>
              <a:gd name="connsiteX10" fmla="*/ 2549521 w 2549521"/>
              <a:gd name="connsiteY10" fmla="*/ 962740 h 1279169"/>
              <a:gd name="connsiteX0" fmla="*/ 2549558 w 2549558"/>
              <a:gd name="connsiteY0" fmla="*/ 966624 h 1283053"/>
              <a:gd name="connsiteX1" fmla="*/ 2539293 w 2549558"/>
              <a:gd name="connsiteY1" fmla="*/ 880200 h 1283053"/>
              <a:gd name="connsiteX2" fmla="*/ 1258076 w 2549558"/>
              <a:gd name="connsiteY2" fmla="*/ 36372 h 1283053"/>
              <a:gd name="connsiteX3" fmla="*/ 1223860 w 2549558"/>
              <a:gd name="connsiteY3" fmla="*/ 72185 h 1283053"/>
              <a:gd name="connsiteX4" fmla="*/ 1033472 w 2549558"/>
              <a:gd name="connsiteY4" fmla="*/ 94506 h 1283053"/>
              <a:gd name="connsiteX5" fmla="*/ 859423 w 2549558"/>
              <a:gd name="connsiteY5" fmla="*/ 78232 h 1283053"/>
              <a:gd name="connsiteX6" fmla="*/ 2968 w 2549558"/>
              <a:gd name="connsiteY6" fmla="*/ 1054331 h 1283053"/>
              <a:gd name="connsiteX7" fmla="*/ 220630 w 2549558"/>
              <a:gd name="connsiteY7" fmla="*/ 1174895 h 1283053"/>
              <a:gd name="connsiteX8" fmla="*/ 423452 w 2549558"/>
              <a:gd name="connsiteY8" fmla="*/ 1228061 h 1283053"/>
              <a:gd name="connsiteX9" fmla="*/ 787097 w 2549558"/>
              <a:gd name="connsiteY9" fmla="*/ 1283053 h 1283053"/>
              <a:gd name="connsiteX10" fmla="*/ 2549558 w 2549558"/>
              <a:gd name="connsiteY10" fmla="*/ 966624 h 1283053"/>
              <a:gd name="connsiteX0" fmla="*/ 2549558 w 2549558"/>
              <a:gd name="connsiteY0" fmla="*/ 930459 h 1246888"/>
              <a:gd name="connsiteX1" fmla="*/ 2539293 w 2549558"/>
              <a:gd name="connsiteY1" fmla="*/ 844035 h 1246888"/>
              <a:gd name="connsiteX2" fmla="*/ 1258076 w 2549558"/>
              <a:gd name="connsiteY2" fmla="*/ 207 h 1246888"/>
              <a:gd name="connsiteX3" fmla="*/ 1223860 w 2549558"/>
              <a:gd name="connsiteY3" fmla="*/ 36020 h 1246888"/>
              <a:gd name="connsiteX4" fmla="*/ 1033472 w 2549558"/>
              <a:gd name="connsiteY4" fmla="*/ 58341 h 1246888"/>
              <a:gd name="connsiteX5" fmla="*/ 859423 w 2549558"/>
              <a:gd name="connsiteY5" fmla="*/ 42067 h 1246888"/>
              <a:gd name="connsiteX6" fmla="*/ 2968 w 2549558"/>
              <a:gd name="connsiteY6" fmla="*/ 1018166 h 1246888"/>
              <a:gd name="connsiteX7" fmla="*/ 220630 w 2549558"/>
              <a:gd name="connsiteY7" fmla="*/ 1138730 h 1246888"/>
              <a:gd name="connsiteX8" fmla="*/ 423452 w 2549558"/>
              <a:gd name="connsiteY8" fmla="*/ 1191896 h 1246888"/>
              <a:gd name="connsiteX9" fmla="*/ 787097 w 2549558"/>
              <a:gd name="connsiteY9" fmla="*/ 1246888 h 1246888"/>
              <a:gd name="connsiteX10" fmla="*/ 2549558 w 2549558"/>
              <a:gd name="connsiteY10" fmla="*/ 930459 h 1246888"/>
              <a:gd name="connsiteX0" fmla="*/ 2549028 w 2549028"/>
              <a:gd name="connsiteY0" fmla="*/ 930459 h 1246888"/>
              <a:gd name="connsiteX1" fmla="*/ 2538763 w 2549028"/>
              <a:gd name="connsiteY1" fmla="*/ 844035 h 1246888"/>
              <a:gd name="connsiteX2" fmla="*/ 1257546 w 2549028"/>
              <a:gd name="connsiteY2" fmla="*/ 207 h 1246888"/>
              <a:gd name="connsiteX3" fmla="*/ 1223330 w 2549028"/>
              <a:gd name="connsiteY3" fmla="*/ 36020 h 1246888"/>
              <a:gd name="connsiteX4" fmla="*/ 1032942 w 2549028"/>
              <a:gd name="connsiteY4" fmla="*/ 58341 h 1246888"/>
              <a:gd name="connsiteX5" fmla="*/ 858893 w 2549028"/>
              <a:gd name="connsiteY5" fmla="*/ 42067 h 1246888"/>
              <a:gd name="connsiteX6" fmla="*/ 2438 w 2549028"/>
              <a:gd name="connsiteY6" fmla="*/ 1018166 h 1246888"/>
              <a:gd name="connsiteX7" fmla="*/ 220100 w 2549028"/>
              <a:gd name="connsiteY7" fmla="*/ 1138730 h 1246888"/>
              <a:gd name="connsiteX8" fmla="*/ 422922 w 2549028"/>
              <a:gd name="connsiteY8" fmla="*/ 1191896 h 1246888"/>
              <a:gd name="connsiteX9" fmla="*/ 786567 w 2549028"/>
              <a:gd name="connsiteY9" fmla="*/ 1246888 h 1246888"/>
              <a:gd name="connsiteX10" fmla="*/ 2549028 w 2549028"/>
              <a:gd name="connsiteY10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772824 w 2546590"/>
              <a:gd name="connsiteY6" fmla="*/ 163054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0 w 2546590"/>
              <a:gd name="connsiteY7" fmla="*/ 1018166 h 1246888"/>
              <a:gd name="connsiteX8" fmla="*/ 217662 w 2546590"/>
              <a:gd name="connsiteY8" fmla="*/ 1138730 h 1246888"/>
              <a:gd name="connsiteX9" fmla="*/ 420484 w 2546590"/>
              <a:gd name="connsiteY9" fmla="*/ 1191896 h 1246888"/>
              <a:gd name="connsiteX10" fmla="*/ 784129 w 2546590"/>
              <a:gd name="connsiteY10" fmla="*/ 1246888 h 1246888"/>
              <a:gd name="connsiteX11" fmla="*/ 2546590 w 2546590"/>
              <a:gd name="connsiteY11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703890 w 2546590"/>
              <a:gd name="connsiteY7" fmla="*/ 261531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0 w 2546590"/>
              <a:gd name="connsiteY8" fmla="*/ 1018166 h 1246888"/>
              <a:gd name="connsiteX9" fmla="*/ 217662 w 2546590"/>
              <a:gd name="connsiteY9" fmla="*/ 1138730 h 1246888"/>
              <a:gd name="connsiteX10" fmla="*/ 420484 w 2546590"/>
              <a:gd name="connsiteY10" fmla="*/ 1191896 h 1246888"/>
              <a:gd name="connsiteX11" fmla="*/ 784129 w 2546590"/>
              <a:gd name="connsiteY11" fmla="*/ 1246888 h 1246888"/>
              <a:gd name="connsiteX12" fmla="*/ 2546590 w 2546590"/>
              <a:gd name="connsiteY12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533198 w 2546590"/>
              <a:gd name="connsiteY8" fmla="*/ 323899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82436 w 2546590"/>
              <a:gd name="connsiteY7" fmla="*/ 146642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0 w 2546590"/>
              <a:gd name="connsiteY9" fmla="*/ 1018166 h 1246888"/>
              <a:gd name="connsiteX10" fmla="*/ 217662 w 2546590"/>
              <a:gd name="connsiteY10" fmla="*/ 1138730 h 1246888"/>
              <a:gd name="connsiteX11" fmla="*/ 420484 w 2546590"/>
              <a:gd name="connsiteY11" fmla="*/ 1191896 h 1246888"/>
              <a:gd name="connsiteX12" fmla="*/ 784129 w 2546590"/>
              <a:gd name="connsiteY12" fmla="*/ 1246888 h 1246888"/>
              <a:gd name="connsiteX13" fmla="*/ 2546590 w 2546590"/>
              <a:gd name="connsiteY13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93690 w 2546590"/>
              <a:gd name="connsiteY9" fmla="*/ 463407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0 w 2546590"/>
              <a:gd name="connsiteY10" fmla="*/ 1018166 h 1246888"/>
              <a:gd name="connsiteX11" fmla="*/ 217662 w 2546590"/>
              <a:gd name="connsiteY11" fmla="*/ 1138730 h 1246888"/>
              <a:gd name="connsiteX12" fmla="*/ 420484 w 2546590"/>
              <a:gd name="connsiteY12" fmla="*/ 1191896 h 1246888"/>
              <a:gd name="connsiteX13" fmla="*/ 784129 w 2546590"/>
              <a:gd name="connsiteY13" fmla="*/ 1246888 h 1246888"/>
              <a:gd name="connsiteX14" fmla="*/ 2546590 w 2546590"/>
              <a:gd name="connsiteY14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351016 w 2546590"/>
              <a:gd name="connsiteY10" fmla="*/ 501157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0 w 2546590"/>
              <a:gd name="connsiteY0" fmla="*/ 930459 h 1246888"/>
              <a:gd name="connsiteX1" fmla="*/ 2536325 w 2546590"/>
              <a:gd name="connsiteY1" fmla="*/ 844035 h 1246888"/>
              <a:gd name="connsiteX2" fmla="*/ 1255108 w 2546590"/>
              <a:gd name="connsiteY2" fmla="*/ 207 h 1246888"/>
              <a:gd name="connsiteX3" fmla="*/ 1220892 w 2546590"/>
              <a:gd name="connsiteY3" fmla="*/ 36020 h 1246888"/>
              <a:gd name="connsiteX4" fmla="*/ 1030504 w 2546590"/>
              <a:gd name="connsiteY4" fmla="*/ 58341 h 1246888"/>
              <a:gd name="connsiteX5" fmla="*/ 856455 w 2546590"/>
              <a:gd name="connsiteY5" fmla="*/ 42067 h 1246888"/>
              <a:gd name="connsiteX6" fmla="*/ 687478 w 2546590"/>
              <a:gd name="connsiteY6" fmla="*/ 92479 h 1246888"/>
              <a:gd name="connsiteX7" fmla="*/ 570947 w 2546590"/>
              <a:gd name="connsiteY7" fmla="*/ 149925 h 1246888"/>
              <a:gd name="connsiteX8" fmla="*/ 424874 w 2546590"/>
              <a:gd name="connsiteY8" fmla="*/ 263172 h 1246888"/>
              <a:gd name="connsiteX9" fmla="*/ 328039 w 2546590"/>
              <a:gd name="connsiteY9" fmla="*/ 358366 h 1246888"/>
              <a:gd name="connsiteX10" fmla="*/ 229562 w 2546590"/>
              <a:gd name="connsiteY10" fmla="*/ 471614 h 1246888"/>
              <a:gd name="connsiteX11" fmla="*/ 0 w 2546590"/>
              <a:gd name="connsiteY11" fmla="*/ 1018166 h 1246888"/>
              <a:gd name="connsiteX12" fmla="*/ 217662 w 2546590"/>
              <a:gd name="connsiteY12" fmla="*/ 1138730 h 1246888"/>
              <a:gd name="connsiteX13" fmla="*/ 420484 w 2546590"/>
              <a:gd name="connsiteY13" fmla="*/ 1191896 h 1246888"/>
              <a:gd name="connsiteX14" fmla="*/ 784129 w 2546590"/>
              <a:gd name="connsiteY14" fmla="*/ 1246888 h 1246888"/>
              <a:gd name="connsiteX15" fmla="*/ 2546590 w 2546590"/>
              <a:gd name="connsiteY15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213151 w 2546592"/>
              <a:gd name="connsiteY11" fmla="*/ 691544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7 w 2546597"/>
              <a:gd name="connsiteY0" fmla="*/ 930459 h 1246888"/>
              <a:gd name="connsiteX1" fmla="*/ 2536332 w 2546597"/>
              <a:gd name="connsiteY1" fmla="*/ 844035 h 1246888"/>
              <a:gd name="connsiteX2" fmla="*/ 1255115 w 2546597"/>
              <a:gd name="connsiteY2" fmla="*/ 207 h 1246888"/>
              <a:gd name="connsiteX3" fmla="*/ 1220899 w 2546597"/>
              <a:gd name="connsiteY3" fmla="*/ 36020 h 1246888"/>
              <a:gd name="connsiteX4" fmla="*/ 1030511 w 2546597"/>
              <a:gd name="connsiteY4" fmla="*/ 58341 h 1246888"/>
              <a:gd name="connsiteX5" fmla="*/ 856462 w 2546597"/>
              <a:gd name="connsiteY5" fmla="*/ 42067 h 1246888"/>
              <a:gd name="connsiteX6" fmla="*/ 687485 w 2546597"/>
              <a:gd name="connsiteY6" fmla="*/ 92479 h 1246888"/>
              <a:gd name="connsiteX7" fmla="*/ 570954 w 2546597"/>
              <a:gd name="connsiteY7" fmla="*/ 149925 h 1246888"/>
              <a:gd name="connsiteX8" fmla="*/ 424881 w 2546597"/>
              <a:gd name="connsiteY8" fmla="*/ 263172 h 1246888"/>
              <a:gd name="connsiteX9" fmla="*/ 328046 w 2546597"/>
              <a:gd name="connsiteY9" fmla="*/ 358366 h 1246888"/>
              <a:gd name="connsiteX10" fmla="*/ 229569 w 2546597"/>
              <a:gd name="connsiteY10" fmla="*/ 471614 h 1246888"/>
              <a:gd name="connsiteX11" fmla="*/ 90060 w 2546597"/>
              <a:gd name="connsiteY11" fmla="*/ 658719 h 1246888"/>
              <a:gd name="connsiteX12" fmla="*/ 7 w 2546597"/>
              <a:gd name="connsiteY12" fmla="*/ 1018166 h 1246888"/>
              <a:gd name="connsiteX13" fmla="*/ 217669 w 2546597"/>
              <a:gd name="connsiteY13" fmla="*/ 1138730 h 1246888"/>
              <a:gd name="connsiteX14" fmla="*/ 420491 w 2546597"/>
              <a:gd name="connsiteY14" fmla="*/ 1191896 h 1246888"/>
              <a:gd name="connsiteX15" fmla="*/ 784136 w 2546597"/>
              <a:gd name="connsiteY15" fmla="*/ 1246888 h 1246888"/>
              <a:gd name="connsiteX16" fmla="*/ 2546597 w 2546597"/>
              <a:gd name="connsiteY16" fmla="*/ 930459 h 1246888"/>
              <a:gd name="connsiteX0" fmla="*/ 2546592 w 2546592"/>
              <a:gd name="connsiteY0" fmla="*/ 930459 h 1246888"/>
              <a:gd name="connsiteX1" fmla="*/ 2536327 w 2546592"/>
              <a:gd name="connsiteY1" fmla="*/ 844035 h 1246888"/>
              <a:gd name="connsiteX2" fmla="*/ 1255110 w 2546592"/>
              <a:gd name="connsiteY2" fmla="*/ 207 h 1246888"/>
              <a:gd name="connsiteX3" fmla="*/ 1220894 w 2546592"/>
              <a:gd name="connsiteY3" fmla="*/ 36020 h 1246888"/>
              <a:gd name="connsiteX4" fmla="*/ 1030506 w 2546592"/>
              <a:gd name="connsiteY4" fmla="*/ 58341 h 1246888"/>
              <a:gd name="connsiteX5" fmla="*/ 856457 w 2546592"/>
              <a:gd name="connsiteY5" fmla="*/ 42067 h 1246888"/>
              <a:gd name="connsiteX6" fmla="*/ 687480 w 2546592"/>
              <a:gd name="connsiteY6" fmla="*/ 92479 h 1246888"/>
              <a:gd name="connsiteX7" fmla="*/ 570949 w 2546592"/>
              <a:gd name="connsiteY7" fmla="*/ 149925 h 1246888"/>
              <a:gd name="connsiteX8" fmla="*/ 424876 w 2546592"/>
              <a:gd name="connsiteY8" fmla="*/ 263172 h 1246888"/>
              <a:gd name="connsiteX9" fmla="*/ 328041 w 2546592"/>
              <a:gd name="connsiteY9" fmla="*/ 358366 h 1246888"/>
              <a:gd name="connsiteX10" fmla="*/ 229564 w 2546592"/>
              <a:gd name="connsiteY10" fmla="*/ 471614 h 1246888"/>
              <a:gd name="connsiteX11" fmla="*/ 90055 w 2546592"/>
              <a:gd name="connsiteY11" fmla="*/ 658719 h 1246888"/>
              <a:gd name="connsiteX12" fmla="*/ 2 w 2546592"/>
              <a:gd name="connsiteY12" fmla="*/ 1018166 h 1246888"/>
              <a:gd name="connsiteX13" fmla="*/ 217664 w 2546592"/>
              <a:gd name="connsiteY13" fmla="*/ 1138730 h 1246888"/>
              <a:gd name="connsiteX14" fmla="*/ 420486 w 2546592"/>
              <a:gd name="connsiteY14" fmla="*/ 1191896 h 1246888"/>
              <a:gd name="connsiteX15" fmla="*/ 784131 w 2546592"/>
              <a:gd name="connsiteY15" fmla="*/ 1246888 h 1246888"/>
              <a:gd name="connsiteX16" fmla="*/ 2546592 w 2546592"/>
              <a:gd name="connsiteY16" fmla="*/ 930459 h 1246888"/>
              <a:gd name="connsiteX0" fmla="*/ 2546690 w 2546690"/>
              <a:gd name="connsiteY0" fmla="*/ 930459 h 1246888"/>
              <a:gd name="connsiteX1" fmla="*/ 2536425 w 2546690"/>
              <a:gd name="connsiteY1" fmla="*/ 844035 h 1246888"/>
              <a:gd name="connsiteX2" fmla="*/ 1255208 w 2546690"/>
              <a:gd name="connsiteY2" fmla="*/ 207 h 1246888"/>
              <a:gd name="connsiteX3" fmla="*/ 1220992 w 2546690"/>
              <a:gd name="connsiteY3" fmla="*/ 36020 h 1246888"/>
              <a:gd name="connsiteX4" fmla="*/ 1030604 w 2546690"/>
              <a:gd name="connsiteY4" fmla="*/ 58341 h 1246888"/>
              <a:gd name="connsiteX5" fmla="*/ 856555 w 2546690"/>
              <a:gd name="connsiteY5" fmla="*/ 42067 h 1246888"/>
              <a:gd name="connsiteX6" fmla="*/ 687578 w 2546690"/>
              <a:gd name="connsiteY6" fmla="*/ 92479 h 1246888"/>
              <a:gd name="connsiteX7" fmla="*/ 571047 w 2546690"/>
              <a:gd name="connsiteY7" fmla="*/ 149925 h 1246888"/>
              <a:gd name="connsiteX8" fmla="*/ 424974 w 2546690"/>
              <a:gd name="connsiteY8" fmla="*/ 263172 h 1246888"/>
              <a:gd name="connsiteX9" fmla="*/ 328139 w 2546690"/>
              <a:gd name="connsiteY9" fmla="*/ 358366 h 1246888"/>
              <a:gd name="connsiteX10" fmla="*/ 229662 w 2546690"/>
              <a:gd name="connsiteY10" fmla="*/ 471614 h 1246888"/>
              <a:gd name="connsiteX11" fmla="*/ 90153 w 2546690"/>
              <a:gd name="connsiteY11" fmla="*/ 658719 h 1246888"/>
              <a:gd name="connsiteX12" fmla="*/ 100 w 2546690"/>
              <a:gd name="connsiteY12" fmla="*/ 1018166 h 1246888"/>
              <a:gd name="connsiteX13" fmla="*/ 217762 w 2546690"/>
              <a:gd name="connsiteY13" fmla="*/ 1138730 h 1246888"/>
              <a:gd name="connsiteX14" fmla="*/ 420584 w 2546690"/>
              <a:gd name="connsiteY14" fmla="*/ 1191896 h 1246888"/>
              <a:gd name="connsiteX15" fmla="*/ 784229 w 2546690"/>
              <a:gd name="connsiteY15" fmla="*/ 1246888 h 1246888"/>
              <a:gd name="connsiteX16" fmla="*/ 2546690 w 2546690"/>
              <a:gd name="connsiteY16" fmla="*/ 930459 h 1246888"/>
              <a:gd name="connsiteX0" fmla="*/ 2546706 w 2546706"/>
              <a:gd name="connsiteY0" fmla="*/ 930459 h 1246888"/>
              <a:gd name="connsiteX1" fmla="*/ 2536441 w 2546706"/>
              <a:gd name="connsiteY1" fmla="*/ 844035 h 1246888"/>
              <a:gd name="connsiteX2" fmla="*/ 1255224 w 2546706"/>
              <a:gd name="connsiteY2" fmla="*/ 207 h 1246888"/>
              <a:gd name="connsiteX3" fmla="*/ 1221008 w 2546706"/>
              <a:gd name="connsiteY3" fmla="*/ 36020 h 1246888"/>
              <a:gd name="connsiteX4" fmla="*/ 1030620 w 2546706"/>
              <a:gd name="connsiteY4" fmla="*/ 58341 h 1246888"/>
              <a:gd name="connsiteX5" fmla="*/ 856571 w 2546706"/>
              <a:gd name="connsiteY5" fmla="*/ 42067 h 1246888"/>
              <a:gd name="connsiteX6" fmla="*/ 687594 w 2546706"/>
              <a:gd name="connsiteY6" fmla="*/ 92479 h 1246888"/>
              <a:gd name="connsiteX7" fmla="*/ 571063 w 2546706"/>
              <a:gd name="connsiteY7" fmla="*/ 149925 h 1246888"/>
              <a:gd name="connsiteX8" fmla="*/ 424990 w 2546706"/>
              <a:gd name="connsiteY8" fmla="*/ 263172 h 1246888"/>
              <a:gd name="connsiteX9" fmla="*/ 328155 w 2546706"/>
              <a:gd name="connsiteY9" fmla="*/ 358366 h 1246888"/>
              <a:gd name="connsiteX10" fmla="*/ 229678 w 2546706"/>
              <a:gd name="connsiteY10" fmla="*/ 471614 h 1246888"/>
              <a:gd name="connsiteX11" fmla="*/ 90169 w 2546706"/>
              <a:gd name="connsiteY11" fmla="*/ 658719 h 1246888"/>
              <a:gd name="connsiteX12" fmla="*/ 116 w 2546706"/>
              <a:gd name="connsiteY12" fmla="*/ 1018166 h 1246888"/>
              <a:gd name="connsiteX13" fmla="*/ 217778 w 2546706"/>
              <a:gd name="connsiteY13" fmla="*/ 1138730 h 1246888"/>
              <a:gd name="connsiteX14" fmla="*/ 420600 w 2546706"/>
              <a:gd name="connsiteY14" fmla="*/ 1191896 h 1246888"/>
              <a:gd name="connsiteX15" fmla="*/ 784245 w 2546706"/>
              <a:gd name="connsiteY15" fmla="*/ 1246888 h 1246888"/>
              <a:gd name="connsiteX16" fmla="*/ 2546706 w 2546706"/>
              <a:gd name="connsiteY16" fmla="*/ 930459 h 1246888"/>
              <a:gd name="connsiteX0" fmla="*/ 2546713 w 2546713"/>
              <a:gd name="connsiteY0" fmla="*/ 930459 h 1246888"/>
              <a:gd name="connsiteX1" fmla="*/ 2536448 w 2546713"/>
              <a:gd name="connsiteY1" fmla="*/ 844035 h 1246888"/>
              <a:gd name="connsiteX2" fmla="*/ 1255231 w 2546713"/>
              <a:gd name="connsiteY2" fmla="*/ 207 h 1246888"/>
              <a:gd name="connsiteX3" fmla="*/ 1221015 w 2546713"/>
              <a:gd name="connsiteY3" fmla="*/ 36020 h 1246888"/>
              <a:gd name="connsiteX4" fmla="*/ 1030627 w 2546713"/>
              <a:gd name="connsiteY4" fmla="*/ 58341 h 1246888"/>
              <a:gd name="connsiteX5" fmla="*/ 856578 w 2546713"/>
              <a:gd name="connsiteY5" fmla="*/ 42067 h 1246888"/>
              <a:gd name="connsiteX6" fmla="*/ 687601 w 2546713"/>
              <a:gd name="connsiteY6" fmla="*/ 92479 h 1246888"/>
              <a:gd name="connsiteX7" fmla="*/ 571070 w 2546713"/>
              <a:gd name="connsiteY7" fmla="*/ 149925 h 1246888"/>
              <a:gd name="connsiteX8" fmla="*/ 424997 w 2546713"/>
              <a:gd name="connsiteY8" fmla="*/ 263172 h 1246888"/>
              <a:gd name="connsiteX9" fmla="*/ 328162 w 2546713"/>
              <a:gd name="connsiteY9" fmla="*/ 358366 h 1246888"/>
              <a:gd name="connsiteX10" fmla="*/ 229685 w 2546713"/>
              <a:gd name="connsiteY10" fmla="*/ 471614 h 1246888"/>
              <a:gd name="connsiteX11" fmla="*/ 90176 w 2546713"/>
              <a:gd name="connsiteY11" fmla="*/ 658719 h 1246888"/>
              <a:gd name="connsiteX12" fmla="*/ 123 w 2546713"/>
              <a:gd name="connsiteY12" fmla="*/ 1018166 h 1246888"/>
              <a:gd name="connsiteX13" fmla="*/ 217785 w 2546713"/>
              <a:gd name="connsiteY13" fmla="*/ 1138730 h 1246888"/>
              <a:gd name="connsiteX14" fmla="*/ 420607 w 2546713"/>
              <a:gd name="connsiteY14" fmla="*/ 1191896 h 1246888"/>
              <a:gd name="connsiteX15" fmla="*/ 784252 w 2546713"/>
              <a:gd name="connsiteY15" fmla="*/ 1246888 h 1246888"/>
              <a:gd name="connsiteX16" fmla="*/ 2546713 w 2546713"/>
              <a:gd name="connsiteY16" fmla="*/ 930459 h 12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6713" h="1246888">
                <a:moveTo>
                  <a:pt x="2546713" y="930459"/>
                </a:moveTo>
                <a:cubicBezTo>
                  <a:pt x="2545085" y="881148"/>
                  <a:pt x="2548275" y="918375"/>
                  <a:pt x="2536448" y="844035"/>
                </a:cubicBezTo>
                <a:cubicBezTo>
                  <a:pt x="2295168" y="979399"/>
                  <a:pt x="2110378" y="206205"/>
                  <a:pt x="1255231" y="207"/>
                </a:cubicBezTo>
                <a:cubicBezTo>
                  <a:pt x="1185239" y="-2723"/>
                  <a:pt x="1258449" y="26331"/>
                  <a:pt x="1221015" y="36020"/>
                </a:cubicBezTo>
                <a:cubicBezTo>
                  <a:pt x="1183581" y="45709"/>
                  <a:pt x="984574" y="-19697"/>
                  <a:pt x="1030627" y="58341"/>
                </a:cubicBezTo>
                <a:cubicBezTo>
                  <a:pt x="895483" y="39215"/>
                  <a:pt x="909719" y="38127"/>
                  <a:pt x="856578" y="42067"/>
                </a:cubicBezTo>
                <a:cubicBezTo>
                  <a:pt x="897336" y="115322"/>
                  <a:pt x="720378" y="82435"/>
                  <a:pt x="687601" y="92479"/>
                </a:cubicBezTo>
                <a:cubicBezTo>
                  <a:pt x="726184" y="168447"/>
                  <a:pt x="751301" y="128587"/>
                  <a:pt x="571070" y="149925"/>
                </a:cubicBezTo>
                <a:cubicBezTo>
                  <a:pt x="627421" y="242657"/>
                  <a:pt x="490886" y="195058"/>
                  <a:pt x="424997" y="263172"/>
                </a:cubicBezTo>
                <a:cubicBezTo>
                  <a:pt x="489007" y="280952"/>
                  <a:pt x="412104" y="291620"/>
                  <a:pt x="328162" y="358366"/>
                </a:cubicBezTo>
                <a:cubicBezTo>
                  <a:pt x="422535" y="383259"/>
                  <a:pt x="310618" y="415809"/>
                  <a:pt x="229685" y="471614"/>
                </a:cubicBezTo>
                <a:cubicBezTo>
                  <a:pt x="340198" y="509090"/>
                  <a:pt x="180957" y="506900"/>
                  <a:pt x="90176" y="658719"/>
                </a:cubicBezTo>
                <a:cubicBezTo>
                  <a:pt x="186500" y="666106"/>
                  <a:pt x="-5553" y="725346"/>
                  <a:pt x="123" y="1018166"/>
                </a:cubicBezTo>
                <a:cubicBezTo>
                  <a:pt x="29774" y="1124569"/>
                  <a:pt x="327359" y="1066133"/>
                  <a:pt x="217785" y="1138730"/>
                </a:cubicBezTo>
                <a:cubicBezTo>
                  <a:pt x="293347" y="1167998"/>
                  <a:pt x="582703" y="1131405"/>
                  <a:pt x="420607" y="1191896"/>
                </a:cubicBezTo>
                <a:cubicBezTo>
                  <a:pt x="804727" y="1289152"/>
                  <a:pt x="805633" y="1154554"/>
                  <a:pt x="784252" y="1246888"/>
                </a:cubicBezTo>
                <a:cubicBezTo>
                  <a:pt x="1942179" y="1234327"/>
                  <a:pt x="2107047" y="856995"/>
                  <a:pt x="2546713" y="93045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树枝"/>
          <p:cNvSpPr/>
          <p:nvPr/>
        </p:nvSpPr>
        <p:spPr>
          <a:xfrm>
            <a:off x="8974231" y="4694922"/>
            <a:ext cx="170514" cy="29040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40582"/>
              <a:gd name="connsiteX1" fmla="*/ 123825 w 390809"/>
              <a:gd name="connsiteY1" fmla="*/ 3015 h 740582"/>
              <a:gd name="connsiteX2" fmla="*/ 180972 w 390809"/>
              <a:gd name="connsiteY2" fmla="*/ 9990 h 740582"/>
              <a:gd name="connsiteX3" fmla="*/ 390525 w 390809"/>
              <a:gd name="connsiteY3" fmla="*/ 108973 h 740582"/>
              <a:gd name="connsiteX4" fmla="*/ 157162 w 390809"/>
              <a:gd name="connsiteY4" fmla="*/ 734043 h 740582"/>
              <a:gd name="connsiteX5" fmla="*/ 0 w 390809"/>
              <a:gd name="connsiteY5" fmla="*/ 720954 h 740582"/>
              <a:gd name="connsiteX0" fmla="*/ 0 w 390809"/>
              <a:gd name="connsiteY0" fmla="*/ 720954 h 734043"/>
              <a:gd name="connsiteX1" fmla="*/ 123825 w 390809"/>
              <a:gd name="connsiteY1" fmla="*/ 3015 h 734043"/>
              <a:gd name="connsiteX2" fmla="*/ 180972 w 390809"/>
              <a:gd name="connsiteY2" fmla="*/ 9990 h 734043"/>
              <a:gd name="connsiteX3" fmla="*/ 390525 w 390809"/>
              <a:gd name="connsiteY3" fmla="*/ 108973 h 734043"/>
              <a:gd name="connsiteX4" fmla="*/ 157162 w 390809"/>
              <a:gd name="connsiteY4" fmla="*/ 734043 h 734043"/>
              <a:gd name="connsiteX5" fmla="*/ 0 w 390809"/>
              <a:gd name="connsiteY5" fmla="*/ 720954 h 734043"/>
              <a:gd name="connsiteX0" fmla="*/ 0 w 408680"/>
              <a:gd name="connsiteY0" fmla="*/ 713805 h 734043"/>
              <a:gd name="connsiteX1" fmla="*/ 141696 w 408680"/>
              <a:gd name="connsiteY1" fmla="*/ 3015 h 734043"/>
              <a:gd name="connsiteX2" fmla="*/ 198843 w 408680"/>
              <a:gd name="connsiteY2" fmla="*/ 9990 h 734043"/>
              <a:gd name="connsiteX3" fmla="*/ 408396 w 408680"/>
              <a:gd name="connsiteY3" fmla="*/ 108973 h 734043"/>
              <a:gd name="connsiteX4" fmla="*/ 175033 w 408680"/>
              <a:gd name="connsiteY4" fmla="*/ 734043 h 734043"/>
              <a:gd name="connsiteX5" fmla="*/ 0 w 408680"/>
              <a:gd name="connsiteY5" fmla="*/ 713805 h 734043"/>
              <a:gd name="connsiteX0" fmla="*/ 0 w 408781"/>
              <a:gd name="connsiteY0" fmla="*/ 713805 h 713805"/>
              <a:gd name="connsiteX1" fmla="*/ 141696 w 408781"/>
              <a:gd name="connsiteY1" fmla="*/ 3015 h 713805"/>
              <a:gd name="connsiteX2" fmla="*/ 198843 w 408781"/>
              <a:gd name="connsiteY2" fmla="*/ 9990 h 713805"/>
              <a:gd name="connsiteX3" fmla="*/ 408396 w 408781"/>
              <a:gd name="connsiteY3" fmla="*/ 108973 h 713805"/>
              <a:gd name="connsiteX4" fmla="*/ 232218 w 408781"/>
              <a:gd name="connsiteY4" fmla="*/ 694729 h 713805"/>
              <a:gd name="connsiteX5" fmla="*/ 0 w 408781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117"/>
              <a:gd name="connsiteY0" fmla="*/ 713805 h 713805"/>
              <a:gd name="connsiteX1" fmla="*/ 152418 w 419117"/>
              <a:gd name="connsiteY1" fmla="*/ 3015 h 713805"/>
              <a:gd name="connsiteX2" fmla="*/ 209565 w 419117"/>
              <a:gd name="connsiteY2" fmla="*/ 9990 h 713805"/>
              <a:gd name="connsiteX3" fmla="*/ 419118 w 419117"/>
              <a:gd name="connsiteY3" fmla="*/ 108973 h 713805"/>
              <a:gd name="connsiteX4" fmla="*/ 242940 w 419117"/>
              <a:gd name="connsiteY4" fmla="*/ 694729 h 713805"/>
              <a:gd name="connsiteX5" fmla="*/ 0 w 419117"/>
              <a:gd name="connsiteY5" fmla="*/ 713805 h 713805"/>
              <a:gd name="connsiteX0" fmla="*/ 0 w 419119"/>
              <a:gd name="connsiteY0" fmla="*/ 713805 h 713805"/>
              <a:gd name="connsiteX1" fmla="*/ 152418 w 419119"/>
              <a:gd name="connsiteY1" fmla="*/ 3015 h 713805"/>
              <a:gd name="connsiteX2" fmla="*/ 209565 w 419119"/>
              <a:gd name="connsiteY2" fmla="*/ 9990 h 713805"/>
              <a:gd name="connsiteX3" fmla="*/ 419118 w 419119"/>
              <a:gd name="connsiteY3" fmla="*/ 108973 h 713805"/>
              <a:gd name="connsiteX4" fmla="*/ 242940 w 419119"/>
              <a:gd name="connsiteY4" fmla="*/ 694729 h 713805"/>
              <a:gd name="connsiteX5" fmla="*/ 0 w 419119"/>
              <a:gd name="connsiteY5" fmla="*/ 713805 h 71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19" h="713805">
                <a:moveTo>
                  <a:pt x="0" y="713805"/>
                </a:moveTo>
                <a:cubicBezTo>
                  <a:pt x="134984" y="426481"/>
                  <a:pt x="215125" y="116746"/>
                  <a:pt x="152418" y="3015"/>
                </a:cubicBezTo>
                <a:cubicBezTo>
                  <a:pt x="175436" y="3583"/>
                  <a:pt x="165115" y="-7670"/>
                  <a:pt x="209565" y="9990"/>
                </a:cubicBezTo>
                <a:cubicBezTo>
                  <a:pt x="351646" y="132425"/>
                  <a:pt x="336171" y="29970"/>
                  <a:pt x="419118" y="108973"/>
                </a:cubicBezTo>
                <a:cubicBezTo>
                  <a:pt x="378211" y="166557"/>
                  <a:pt x="222271" y="314151"/>
                  <a:pt x="242940" y="694729"/>
                </a:cubicBezTo>
                <a:cubicBezTo>
                  <a:pt x="188587" y="681209"/>
                  <a:pt x="137768" y="672458"/>
                  <a:pt x="0" y="713805"/>
                </a:cubicBezTo>
                <a:close/>
              </a:path>
            </a:pathLst>
          </a:custGeom>
          <a:solidFill>
            <a:srgbClr val="6B3F1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树枝"/>
          <p:cNvSpPr/>
          <p:nvPr/>
        </p:nvSpPr>
        <p:spPr>
          <a:xfrm>
            <a:off x="8939292" y="4702436"/>
            <a:ext cx="170514" cy="290403"/>
          </a:xfrm>
          <a:custGeom>
            <a:avLst/>
            <a:gdLst>
              <a:gd name="connsiteX0" fmla="*/ 0 w 1204912"/>
              <a:gd name="connsiteY0" fmla="*/ 486958 h 973916"/>
              <a:gd name="connsiteX1" fmla="*/ 602456 w 1204912"/>
              <a:gd name="connsiteY1" fmla="*/ 0 h 973916"/>
              <a:gd name="connsiteX2" fmla="*/ 1204912 w 1204912"/>
              <a:gd name="connsiteY2" fmla="*/ 486958 h 973916"/>
              <a:gd name="connsiteX3" fmla="*/ 602456 w 1204912"/>
              <a:gd name="connsiteY3" fmla="*/ 973916 h 973916"/>
              <a:gd name="connsiteX4" fmla="*/ 0 w 1204912"/>
              <a:gd name="connsiteY4" fmla="*/ 486958 h 973916"/>
              <a:gd name="connsiteX0" fmla="*/ 364 w 1205276"/>
              <a:gd name="connsiteY0" fmla="*/ 486958 h 966772"/>
              <a:gd name="connsiteX1" fmla="*/ 602820 w 1205276"/>
              <a:gd name="connsiteY1" fmla="*/ 0 h 966772"/>
              <a:gd name="connsiteX2" fmla="*/ 1205276 w 1205276"/>
              <a:gd name="connsiteY2" fmla="*/ 486958 h 966772"/>
              <a:gd name="connsiteX3" fmla="*/ 674257 w 1205276"/>
              <a:gd name="connsiteY3" fmla="*/ 966772 h 966772"/>
              <a:gd name="connsiteX4" fmla="*/ 364 w 1205276"/>
              <a:gd name="connsiteY4" fmla="*/ 486958 h 966772"/>
              <a:gd name="connsiteX0" fmla="*/ 233 w 993214"/>
              <a:gd name="connsiteY0" fmla="*/ 554734 h 1041366"/>
              <a:gd name="connsiteX1" fmla="*/ 602689 w 993214"/>
              <a:gd name="connsiteY1" fmla="*/ 67776 h 1041366"/>
              <a:gd name="connsiteX2" fmla="*/ 993214 w 993214"/>
              <a:gd name="connsiteY2" fmla="*/ 180878 h 1041366"/>
              <a:gd name="connsiteX3" fmla="*/ 674126 w 993214"/>
              <a:gd name="connsiteY3" fmla="*/ 1034548 h 1041366"/>
              <a:gd name="connsiteX4" fmla="*/ 233 w 993214"/>
              <a:gd name="connsiteY4" fmla="*/ 554734 h 1041366"/>
              <a:gd name="connsiteX0" fmla="*/ 164 w 993145"/>
              <a:gd name="connsiteY0" fmla="*/ 551061 h 1037675"/>
              <a:gd name="connsiteX1" fmla="*/ 738351 w 993145"/>
              <a:gd name="connsiteY1" fmla="*/ 71247 h 1037675"/>
              <a:gd name="connsiteX2" fmla="*/ 993145 w 993145"/>
              <a:gd name="connsiteY2" fmla="*/ 177205 h 1037675"/>
              <a:gd name="connsiteX3" fmla="*/ 674057 w 993145"/>
              <a:gd name="connsiteY3" fmla="*/ 1030875 h 1037675"/>
              <a:gd name="connsiteX4" fmla="*/ 164 w 993145"/>
              <a:gd name="connsiteY4" fmla="*/ 551061 h 1037675"/>
              <a:gd name="connsiteX0" fmla="*/ 17 w 992998"/>
              <a:gd name="connsiteY0" fmla="*/ 551061 h 814420"/>
              <a:gd name="connsiteX1" fmla="*/ 738204 w 992998"/>
              <a:gd name="connsiteY1" fmla="*/ 71247 h 814420"/>
              <a:gd name="connsiteX2" fmla="*/ 992998 w 992998"/>
              <a:gd name="connsiteY2" fmla="*/ 177205 h 814420"/>
              <a:gd name="connsiteX3" fmla="*/ 759635 w 992998"/>
              <a:gd name="connsiteY3" fmla="*/ 802275 h 814420"/>
              <a:gd name="connsiteX4" fmla="*/ 17 w 992998"/>
              <a:gd name="connsiteY4" fmla="*/ 551061 h 814420"/>
              <a:gd name="connsiteX0" fmla="*/ 125 w 390650"/>
              <a:gd name="connsiteY0" fmla="*/ 804580 h 895079"/>
              <a:gd name="connsiteX1" fmla="*/ 135856 w 390650"/>
              <a:gd name="connsiteY1" fmla="*/ 86641 h 895079"/>
              <a:gd name="connsiteX2" fmla="*/ 390650 w 390650"/>
              <a:gd name="connsiteY2" fmla="*/ 192599 h 895079"/>
              <a:gd name="connsiteX3" fmla="*/ 157287 w 390650"/>
              <a:gd name="connsiteY3" fmla="*/ 817669 h 895079"/>
              <a:gd name="connsiteX4" fmla="*/ 125 w 390650"/>
              <a:gd name="connsiteY4" fmla="*/ 804580 h 895079"/>
              <a:gd name="connsiteX0" fmla="*/ 335 w 390860"/>
              <a:gd name="connsiteY0" fmla="*/ 804580 h 895079"/>
              <a:gd name="connsiteX1" fmla="*/ 124160 w 390860"/>
              <a:gd name="connsiteY1" fmla="*/ 86641 h 895079"/>
              <a:gd name="connsiteX2" fmla="*/ 390860 w 390860"/>
              <a:gd name="connsiteY2" fmla="*/ 192599 h 895079"/>
              <a:gd name="connsiteX3" fmla="*/ 157497 w 390860"/>
              <a:gd name="connsiteY3" fmla="*/ 817669 h 895079"/>
              <a:gd name="connsiteX4" fmla="*/ 335 w 390860"/>
              <a:gd name="connsiteY4" fmla="*/ 804580 h 895079"/>
              <a:gd name="connsiteX0" fmla="*/ 335 w 390979"/>
              <a:gd name="connsiteY0" fmla="*/ 801681 h 892180"/>
              <a:gd name="connsiteX1" fmla="*/ 124160 w 390979"/>
              <a:gd name="connsiteY1" fmla="*/ 83742 h 892180"/>
              <a:gd name="connsiteX2" fmla="*/ 188451 w 390979"/>
              <a:gd name="connsiteY2" fmla="*/ 26423 h 892180"/>
              <a:gd name="connsiteX3" fmla="*/ 390860 w 390979"/>
              <a:gd name="connsiteY3" fmla="*/ 189700 h 892180"/>
              <a:gd name="connsiteX4" fmla="*/ 157497 w 390979"/>
              <a:gd name="connsiteY4" fmla="*/ 814770 h 892180"/>
              <a:gd name="connsiteX5" fmla="*/ 335 w 390979"/>
              <a:gd name="connsiteY5" fmla="*/ 801681 h 892180"/>
              <a:gd name="connsiteX0" fmla="*/ 225 w 390864"/>
              <a:gd name="connsiteY0" fmla="*/ 772768 h 863267"/>
              <a:gd name="connsiteX1" fmla="*/ 124050 w 390864"/>
              <a:gd name="connsiteY1" fmla="*/ 54829 h 863267"/>
              <a:gd name="connsiteX2" fmla="*/ 181197 w 390864"/>
              <a:gd name="connsiteY2" fmla="*/ 61804 h 863267"/>
              <a:gd name="connsiteX3" fmla="*/ 390750 w 390864"/>
              <a:gd name="connsiteY3" fmla="*/ 160787 h 863267"/>
              <a:gd name="connsiteX4" fmla="*/ 157387 w 390864"/>
              <a:gd name="connsiteY4" fmla="*/ 785857 h 863267"/>
              <a:gd name="connsiteX5" fmla="*/ 225 w 390864"/>
              <a:gd name="connsiteY5" fmla="*/ 772768 h 863267"/>
              <a:gd name="connsiteX0" fmla="*/ 225 w 390864"/>
              <a:gd name="connsiteY0" fmla="*/ 720954 h 811453"/>
              <a:gd name="connsiteX1" fmla="*/ 124050 w 390864"/>
              <a:gd name="connsiteY1" fmla="*/ 3015 h 811453"/>
              <a:gd name="connsiteX2" fmla="*/ 181197 w 390864"/>
              <a:gd name="connsiteY2" fmla="*/ 9990 h 811453"/>
              <a:gd name="connsiteX3" fmla="*/ 390750 w 390864"/>
              <a:gd name="connsiteY3" fmla="*/ 108973 h 811453"/>
              <a:gd name="connsiteX4" fmla="*/ 157387 w 390864"/>
              <a:gd name="connsiteY4" fmla="*/ 734043 h 811453"/>
              <a:gd name="connsiteX5" fmla="*/ 225 w 390864"/>
              <a:gd name="connsiteY5" fmla="*/ 720954 h 811453"/>
              <a:gd name="connsiteX0" fmla="*/ 225 w 391006"/>
              <a:gd name="connsiteY0" fmla="*/ 720954 h 811453"/>
              <a:gd name="connsiteX1" fmla="*/ 124050 w 391006"/>
              <a:gd name="connsiteY1" fmla="*/ 3015 h 811453"/>
              <a:gd name="connsiteX2" fmla="*/ 181197 w 391006"/>
              <a:gd name="connsiteY2" fmla="*/ 9990 h 811453"/>
              <a:gd name="connsiteX3" fmla="*/ 390750 w 391006"/>
              <a:gd name="connsiteY3" fmla="*/ 108973 h 811453"/>
              <a:gd name="connsiteX4" fmla="*/ 157387 w 391006"/>
              <a:gd name="connsiteY4" fmla="*/ 734043 h 811453"/>
              <a:gd name="connsiteX5" fmla="*/ 225 w 391006"/>
              <a:gd name="connsiteY5" fmla="*/ 720954 h 811453"/>
              <a:gd name="connsiteX0" fmla="*/ 225 w 390750"/>
              <a:gd name="connsiteY0" fmla="*/ 720954 h 811453"/>
              <a:gd name="connsiteX1" fmla="*/ 124050 w 390750"/>
              <a:gd name="connsiteY1" fmla="*/ 3015 h 811453"/>
              <a:gd name="connsiteX2" fmla="*/ 181197 w 390750"/>
              <a:gd name="connsiteY2" fmla="*/ 9990 h 811453"/>
              <a:gd name="connsiteX3" fmla="*/ 390750 w 390750"/>
              <a:gd name="connsiteY3" fmla="*/ 108973 h 811453"/>
              <a:gd name="connsiteX4" fmla="*/ 157387 w 390750"/>
              <a:gd name="connsiteY4" fmla="*/ 734043 h 811453"/>
              <a:gd name="connsiteX5" fmla="*/ 225 w 390750"/>
              <a:gd name="connsiteY5" fmla="*/ 720954 h 811453"/>
              <a:gd name="connsiteX0" fmla="*/ 225 w 391089"/>
              <a:gd name="connsiteY0" fmla="*/ 720954 h 811453"/>
              <a:gd name="connsiteX1" fmla="*/ 124050 w 391089"/>
              <a:gd name="connsiteY1" fmla="*/ 3015 h 811453"/>
              <a:gd name="connsiteX2" fmla="*/ 181197 w 391089"/>
              <a:gd name="connsiteY2" fmla="*/ 9990 h 811453"/>
              <a:gd name="connsiteX3" fmla="*/ 390750 w 391089"/>
              <a:gd name="connsiteY3" fmla="*/ 108973 h 811453"/>
              <a:gd name="connsiteX4" fmla="*/ 157387 w 391089"/>
              <a:gd name="connsiteY4" fmla="*/ 734043 h 811453"/>
              <a:gd name="connsiteX5" fmla="*/ 225 w 391089"/>
              <a:gd name="connsiteY5" fmla="*/ 720954 h 811453"/>
              <a:gd name="connsiteX0" fmla="*/ 225 w 391034"/>
              <a:gd name="connsiteY0" fmla="*/ 720954 h 948121"/>
              <a:gd name="connsiteX1" fmla="*/ 124050 w 391034"/>
              <a:gd name="connsiteY1" fmla="*/ 3015 h 948121"/>
              <a:gd name="connsiteX2" fmla="*/ 181197 w 391034"/>
              <a:gd name="connsiteY2" fmla="*/ 9990 h 948121"/>
              <a:gd name="connsiteX3" fmla="*/ 390750 w 391034"/>
              <a:gd name="connsiteY3" fmla="*/ 108973 h 948121"/>
              <a:gd name="connsiteX4" fmla="*/ 157387 w 391034"/>
              <a:gd name="connsiteY4" fmla="*/ 734043 h 948121"/>
              <a:gd name="connsiteX5" fmla="*/ 225 w 391034"/>
              <a:gd name="connsiteY5" fmla="*/ 720954 h 948121"/>
              <a:gd name="connsiteX0" fmla="*/ 225 w 391034"/>
              <a:gd name="connsiteY0" fmla="*/ 720954 h 787718"/>
              <a:gd name="connsiteX1" fmla="*/ 124050 w 391034"/>
              <a:gd name="connsiteY1" fmla="*/ 3015 h 787718"/>
              <a:gd name="connsiteX2" fmla="*/ 181197 w 391034"/>
              <a:gd name="connsiteY2" fmla="*/ 9990 h 787718"/>
              <a:gd name="connsiteX3" fmla="*/ 390750 w 391034"/>
              <a:gd name="connsiteY3" fmla="*/ 108973 h 787718"/>
              <a:gd name="connsiteX4" fmla="*/ 157387 w 391034"/>
              <a:gd name="connsiteY4" fmla="*/ 734043 h 787718"/>
              <a:gd name="connsiteX5" fmla="*/ 225 w 391034"/>
              <a:gd name="connsiteY5" fmla="*/ 720954 h 787718"/>
              <a:gd name="connsiteX0" fmla="*/ 225 w 391034"/>
              <a:gd name="connsiteY0" fmla="*/ 720954 h 768829"/>
              <a:gd name="connsiteX1" fmla="*/ 124050 w 391034"/>
              <a:gd name="connsiteY1" fmla="*/ 3015 h 768829"/>
              <a:gd name="connsiteX2" fmla="*/ 181197 w 391034"/>
              <a:gd name="connsiteY2" fmla="*/ 9990 h 768829"/>
              <a:gd name="connsiteX3" fmla="*/ 390750 w 391034"/>
              <a:gd name="connsiteY3" fmla="*/ 108973 h 768829"/>
              <a:gd name="connsiteX4" fmla="*/ 157387 w 391034"/>
              <a:gd name="connsiteY4" fmla="*/ 734043 h 768829"/>
              <a:gd name="connsiteX5" fmla="*/ 225 w 391034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68829"/>
              <a:gd name="connsiteX1" fmla="*/ 123825 w 390809"/>
              <a:gd name="connsiteY1" fmla="*/ 3015 h 768829"/>
              <a:gd name="connsiteX2" fmla="*/ 180972 w 390809"/>
              <a:gd name="connsiteY2" fmla="*/ 9990 h 768829"/>
              <a:gd name="connsiteX3" fmla="*/ 390525 w 390809"/>
              <a:gd name="connsiteY3" fmla="*/ 108973 h 768829"/>
              <a:gd name="connsiteX4" fmla="*/ 157162 w 390809"/>
              <a:gd name="connsiteY4" fmla="*/ 734043 h 768829"/>
              <a:gd name="connsiteX5" fmla="*/ 0 w 390809"/>
              <a:gd name="connsiteY5" fmla="*/ 720954 h 768829"/>
              <a:gd name="connsiteX0" fmla="*/ 0 w 390809"/>
              <a:gd name="connsiteY0" fmla="*/ 720954 h 740582"/>
              <a:gd name="connsiteX1" fmla="*/ 123825 w 390809"/>
              <a:gd name="connsiteY1" fmla="*/ 3015 h 740582"/>
              <a:gd name="connsiteX2" fmla="*/ 180972 w 390809"/>
              <a:gd name="connsiteY2" fmla="*/ 9990 h 740582"/>
              <a:gd name="connsiteX3" fmla="*/ 390525 w 390809"/>
              <a:gd name="connsiteY3" fmla="*/ 108973 h 740582"/>
              <a:gd name="connsiteX4" fmla="*/ 157162 w 390809"/>
              <a:gd name="connsiteY4" fmla="*/ 734043 h 740582"/>
              <a:gd name="connsiteX5" fmla="*/ 0 w 390809"/>
              <a:gd name="connsiteY5" fmla="*/ 720954 h 740582"/>
              <a:gd name="connsiteX0" fmla="*/ 0 w 390809"/>
              <a:gd name="connsiteY0" fmla="*/ 720954 h 734043"/>
              <a:gd name="connsiteX1" fmla="*/ 123825 w 390809"/>
              <a:gd name="connsiteY1" fmla="*/ 3015 h 734043"/>
              <a:gd name="connsiteX2" fmla="*/ 180972 w 390809"/>
              <a:gd name="connsiteY2" fmla="*/ 9990 h 734043"/>
              <a:gd name="connsiteX3" fmla="*/ 390525 w 390809"/>
              <a:gd name="connsiteY3" fmla="*/ 108973 h 734043"/>
              <a:gd name="connsiteX4" fmla="*/ 157162 w 390809"/>
              <a:gd name="connsiteY4" fmla="*/ 734043 h 734043"/>
              <a:gd name="connsiteX5" fmla="*/ 0 w 390809"/>
              <a:gd name="connsiteY5" fmla="*/ 720954 h 734043"/>
              <a:gd name="connsiteX0" fmla="*/ 0 w 408680"/>
              <a:gd name="connsiteY0" fmla="*/ 713805 h 734043"/>
              <a:gd name="connsiteX1" fmla="*/ 141696 w 408680"/>
              <a:gd name="connsiteY1" fmla="*/ 3015 h 734043"/>
              <a:gd name="connsiteX2" fmla="*/ 198843 w 408680"/>
              <a:gd name="connsiteY2" fmla="*/ 9990 h 734043"/>
              <a:gd name="connsiteX3" fmla="*/ 408396 w 408680"/>
              <a:gd name="connsiteY3" fmla="*/ 108973 h 734043"/>
              <a:gd name="connsiteX4" fmla="*/ 175033 w 408680"/>
              <a:gd name="connsiteY4" fmla="*/ 734043 h 734043"/>
              <a:gd name="connsiteX5" fmla="*/ 0 w 408680"/>
              <a:gd name="connsiteY5" fmla="*/ 713805 h 734043"/>
              <a:gd name="connsiteX0" fmla="*/ 0 w 408781"/>
              <a:gd name="connsiteY0" fmla="*/ 713805 h 713805"/>
              <a:gd name="connsiteX1" fmla="*/ 141696 w 408781"/>
              <a:gd name="connsiteY1" fmla="*/ 3015 h 713805"/>
              <a:gd name="connsiteX2" fmla="*/ 198843 w 408781"/>
              <a:gd name="connsiteY2" fmla="*/ 9990 h 713805"/>
              <a:gd name="connsiteX3" fmla="*/ 408396 w 408781"/>
              <a:gd name="connsiteY3" fmla="*/ 108973 h 713805"/>
              <a:gd name="connsiteX4" fmla="*/ 232218 w 408781"/>
              <a:gd name="connsiteY4" fmla="*/ 694729 h 713805"/>
              <a:gd name="connsiteX5" fmla="*/ 0 w 408781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503"/>
              <a:gd name="connsiteY0" fmla="*/ 713805 h 713805"/>
              <a:gd name="connsiteX1" fmla="*/ 152418 w 419503"/>
              <a:gd name="connsiteY1" fmla="*/ 3015 h 713805"/>
              <a:gd name="connsiteX2" fmla="*/ 209565 w 419503"/>
              <a:gd name="connsiteY2" fmla="*/ 9990 h 713805"/>
              <a:gd name="connsiteX3" fmla="*/ 419118 w 419503"/>
              <a:gd name="connsiteY3" fmla="*/ 108973 h 713805"/>
              <a:gd name="connsiteX4" fmla="*/ 242940 w 419503"/>
              <a:gd name="connsiteY4" fmla="*/ 694729 h 713805"/>
              <a:gd name="connsiteX5" fmla="*/ 0 w 419503"/>
              <a:gd name="connsiteY5" fmla="*/ 713805 h 713805"/>
              <a:gd name="connsiteX0" fmla="*/ 0 w 419117"/>
              <a:gd name="connsiteY0" fmla="*/ 713805 h 713805"/>
              <a:gd name="connsiteX1" fmla="*/ 152418 w 419117"/>
              <a:gd name="connsiteY1" fmla="*/ 3015 h 713805"/>
              <a:gd name="connsiteX2" fmla="*/ 209565 w 419117"/>
              <a:gd name="connsiteY2" fmla="*/ 9990 h 713805"/>
              <a:gd name="connsiteX3" fmla="*/ 419118 w 419117"/>
              <a:gd name="connsiteY3" fmla="*/ 108973 h 713805"/>
              <a:gd name="connsiteX4" fmla="*/ 242940 w 419117"/>
              <a:gd name="connsiteY4" fmla="*/ 694729 h 713805"/>
              <a:gd name="connsiteX5" fmla="*/ 0 w 419117"/>
              <a:gd name="connsiteY5" fmla="*/ 713805 h 713805"/>
              <a:gd name="connsiteX0" fmla="*/ 0 w 419119"/>
              <a:gd name="connsiteY0" fmla="*/ 713805 h 713805"/>
              <a:gd name="connsiteX1" fmla="*/ 152418 w 419119"/>
              <a:gd name="connsiteY1" fmla="*/ 3015 h 713805"/>
              <a:gd name="connsiteX2" fmla="*/ 209565 w 419119"/>
              <a:gd name="connsiteY2" fmla="*/ 9990 h 713805"/>
              <a:gd name="connsiteX3" fmla="*/ 419118 w 419119"/>
              <a:gd name="connsiteY3" fmla="*/ 108973 h 713805"/>
              <a:gd name="connsiteX4" fmla="*/ 242940 w 419119"/>
              <a:gd name="connsiteY4" fmla="*/ 694729 h 713805"/>
              <a:gd name="connsiteX5" fmla="*/ 0 w 419119"/>
              <a:gd name="connsiteY5" fmla="*/ 713805 h 71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19" h="713805">
                <a:moveTo>
                  <a:pt x="0" y="713805"/>
                </a:moveTo>
                <a:cubicBezTo>
                  <a:pt x="134984" y="426481"/>
                  <a:pt x="215125" y="116746"/>
                  <a:pt x="152418" y="3015"/>
                </a:cubicBezTo>
                <a:cubicBezTo>
                  <a:pt x="175436" y="3583"/>
                  <a:pt x="165115" y="-7670"/>
                  <a:pt x="209565" y="9990"/>
                </a:cubicBezTo>
                <a:cubicBezTo>
                  <a:pt x="351646" y="132425"/>
                  <a:pt x="336171" y="29970"/>
                  <a:pt x="419118" y="108973"/>
                </a:cubicBezTo>
                <a:cubicBezTo>
                  <a:pt x="378211" y="166557"/>
                  <a:pt x="222271" y="314151"/>
                  <a:pt x="242940" y="694729"/>
                </a:cubicBezTo>
                <a:cubicBezTo>
                  <a:pt x="188587" y="681209"/>
                  <a:pt x="137768" y="672458"/>
                  <a:pt x="0" y="713805"/>
                </a:cubicBezTo>
                <a:close/>
              </a:path>
            </a:pathLst>
          </a:custGeom>
          <a:gradFill flip="none" rotWithShape="1">
            <a:gsLst>
              <a:gs pos="23000">
                <a:srgbClr val="5B2F07">
                  <a:alpha val="0"/>
                </a:srgbClr>
              </a:gs>
              <a:gs pos="70000">
                <a:srgbClr val="C8A558"/>
              </a:gs>
            </a:gsLst>
            <a:lin ang="1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 11"/>
          <p:cNvSpPr/>
          <p:nvPr/>
        </p:nvSpPr>
        <p:spPr>
          <a:xfrm rot="18690886">
            <a:off x="7638402" y="1089973"/>
            <a:ext cx="36996" cy="110934"/>
          </a:xfrm>
          <a:custGeom>
            <a:avLst/>
            <a:gdLst>
              <a:gd name="connsiteX0" fmla="*/ 27382 w 60588"/>
              <a:gd name="connsiteY0" fmla="*/ 8955 h 181674"/>
              <a:gd name="connsiteX1" fmla="*/ 38612 w 60588"/>
              <a:gd name="connsiteY1" fmla="*/ 31590 h 181674"/>
              <a:gd name="connsiteX2" fmla="*/ 46449 w 60588"/>
              <a:gd name="connsiteY2" fmla="*/ 96744 h 181674"/>
              <a:gd name="connsiteX3" fmla="*/ 60588 w 60588"/>
              <a:gd name="connsiteY3" fmla="*/ 121728 h 181674"/>
              <a:gd name="connsiteX4" fmla="*/ 58659 w 60588"/>
              <a:gd name="connsiteY4" fmla="*/ 134945 h 181674"/>
              <a:gd name="connsiteX5" fmla="*/ 34238 w 60588"/>
              <a:gd name="connsiteY5" fmla="*/ 181674 h 181674"/>
              <a:gd name="connsiteX6" fmla="*/ 2415 w 60588"/>
              <a:gd name="connsiteY6" fmla="*/ 84232 h 181674"/>
              <a:gd name="connsiteX7" fmla="*/ 0 w 60588"/>
              <a:gd name="connsiteY7" fmla="*/ 28966 h 181674"/>
              <a:gd name="connsiteX8" fmla="*/ 16856 w 60588"/>
              <a:gd name="connsiteY8" fmla="*/ 0 h 181674"/>
              <a:gd name="connsiteX9" fmla="*/ 27382 w 60588"/>
              <a:gd name="connsiteY9" fmla="*/ 8955 h 18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588" h="181674">
                <a:moveTo>
                  <a:pt x="27382" y="8955"/>
                </a:moveTo>
                <a:cubicBezTo>
                  <a:pt x="30234" y="11638"/>
                  <a:pt x="33203" y="16602"/>
                  <a:pt x="38612" y="31590"/>
                </a:cubicBezTo>
                <a:cubicBezTo>
                  <a:pt x="39028" y="62828"/>
                  <a:pt x="42107" y="82946"/>
                  <a:pt x="46449" y="96744"/>
                </a:cubicBezTo>
                <a:lnTo>
                  <a:pt x="60588" y="121728"/>
                </a:lnTo>
                <a:lnTo>
                  <a:pt x="58659" y="134945"/>
                </a:lnTo>
                <a:cubicBezTo>
                  <a:pt x="52409" y="163816"/>
                  <a:pt x="43775" y="181674"/>
                  <a:pt x="34238" y="181674"/>
                </a:cubicBezTo>
                <a:cubicBezTo>
                  <a:pt x="19933" y="181674"/>
                  <a:pt x="7658" y="141494"/>
                  <a:pt x="2415" y="84232"/>
                </a:cubicBezTo>
                <a:lnTo>
                  <a:pt x="0" y="28966"/>
                </a:lnTo>
                <a:lnTo>
                  <a:pt x="16856" y="0"/>
                </a:lnTo>
                <a:cubicBezTo>
                  <a:pt x="21796" y="5867"/>
                  <a:pt x="24531" y="6271"/>
                  <a:pt x="27382" y="8955"/>
                </a:cubicBezTo>
                <a:close/>
              </a:path>
            </a:pathLst>
          </a:custGeom>
          <a:gradFill flip="none" rotWithShape="1">
            <a:gsLst>
              <a:gs pos="23000">
                <a:srgbClr val="5B2F07">
                  <a:alpha val="0"/>
                </a:srgbClr>
              </a:gs>
              <a:gs pos="70000">
                <a:srgbClr val="C8A558">
                  <a:alpha val="30000"/>
                  <a:lumMod val="50000"/>
                  <a:lumOff val="50000"/>
                </a:srgbClr>
              </a:gs>
            </a:gsLst>
            <a:lin ang="78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主体暗部补充"/>
          <p:cNvSpPr/>
          <p:nvPr/>
        </p:nvSpPr>
        <p:spPr>
          <a:xfrm>
            <a:off x="7985081" y="4920917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0">
                <a:srgbClr val="437F1E"/>
              </a:gs>
              <a:gs pos="42000">
                <a:srgbClr val="4E9101">
                  <a:alpha val="0"/>
                </a:srgbClr>
              </a:gs>
            </a:gsLst>
            <a:lin ang="162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主体暗部补充2"/>
          <p:cNvSpPr/>
          <p:nvPr/>
        </p:nvSpPr>
        <p:spPr>
          <a:xfrm>
            <a:off x="1386113" y="4246250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0">
                <a:srgbClr val="437F1E">
                  <a:alpha val="70000"/>
                </a:srgbClr>
              </a:gs>
              <a:gs pos="50000">
                <a:srgbClr val="4E910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主体高光2"/>
          <p:cNvSpPr/>
          <p:nvPr/>
        </p:nvSpPr>
        <p:spPr>
          <a:xfrm>
            <a:off x="7980373" y="4940867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74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主体高光1"/>
          <p:cNvSpPr/>
          <p:nvPr/>
        </p:nvSpPr>
        <p:spPr>
          <a:xfrm>
            <a:off x="8021424" y="4900967"/>
            <a:ext cx="2088458" cy="1879880"/>
          </a:xfrm>
          <a:custGeom>
            <a:avLst/>
            <a:gdLst>
              <a:gd name="connsiteX0" fmla="*/ 0 w 723900"/>
              <a:gd name="connsiteY0" fmla="*/ 396240 h 792480"/>
              <a:gd name="connsiteX1" fmla="*/ 361950 w 723900"/>
              <a:gd name="connsiteY1" fmla="*/ 0 h 792480"/>
              <a:gd name="connsiteX2" fmla="*/ 723900 w 723900"/>
              <a:gd name="connsiteY2" fmla="*/ 396240 h 792480"/>
              <a:gd name="connsiteX3" fmla="*/ 361950 w 723900"/>
              <a:gd name="connsiteY3" fmla="*/ 792480 h 792480"/>
              <a:gd name="connsiteX4" fmla="*/ 0 w 723900"/>
              <a:gd name="connsiteY4" fmla="*/ 396240 h 792480"/>
              <a:gd name="connsiteX0" fmla="*/ 55109 w 1593129"/>
              <a:gd name="connsiteY0" fmla="*/ 447040 h 843280"/>
              <a:gd name="connsiteX1" fmla="*/ 1566409 w 1593129"/>
              <a:gd name="connsiteY1" fmla="*/ 0 h 843280"/>
              <a:gd name="connsiteX2" fmla="*/ 779009 w 1593129"/>
              <a:gd name="connsiteY2" fmla="*/ 447040 h 843280"/>
              <a:gd name="connsiteX3" fmla="*/ 417059 w 1593129"/>
              <a:gd name="connsiteY3" fmla="*/ 843280 h 843280"/>
              <a:gd name="connsiteX4" fmla="*/ 55109 w 1593129"/>
              <a:gd name="connsiteY4" fmla="*/ 447040 h 843280"/>
              <a:gd name="connsiteX0" fmla="*/ 64105 w 1410711"/>
              <a:gd name="connsiteY0" fmla="*/ 73460 h 960692"/>
              <a:gd name="connsiteX1" fmla="*/ 1403955 w 1410711"/>
              <a:gd name="connsiteY1" fmla="*/ 102670 h 960692"/>
              <a:gd name="connsiteX2" fmla="*/ 616555 w 1410711"/>
              <a:gd name="connsiteY2" fmla="*/ 549710 h 960692"/>
              <a:gd name="connsiteX3" fmla="*/ 254605 w 1410711"/>
              <a:gd name="connsiteY3" fmla="*/ 945950 h 960692"/>
              <a:gd name="connsiteX4" fmla="*/ 64105 w 1410711"/>
              <a:gd name="connsiteY4" fmla="*/ 73460 h 960692"/>
              <a:gd name="connsiteX0" fmla="*/ 150353 w 2899903"/>
              <a:gd name="connsiteY0" fmla="*/ 59769 h 932855"/>
              <a:gd name="connsiteX1" fmla="*/ 1490203 w 2899903"/>
              <a:gd name="connsiteY1" fmla="*/ 88979 h 932855"/>
              <a:gd name="connsiteX2" fmla="*/ 2899903 w 2899903"/>
              <a:gd name="connsiteY2" fmla="*/ 186769 h 932855"/>
              <a:gd name="connsiteX3" fmla="*/ 340853 w 2899903"/>
              <a:gd name="connsiteY3" fmla="*/ 932259 h 932855"/>
              <a:gd name="connsiteX4" fmla="*/ 150353 w 2899903"/>
              <a:gd name="connsiteY4" fmla="*/ 59769 h 932855"/>
              <a:gd name="connsiteX0" fmla="*/ 756 w 2750306"/>
              <a:gd name="connsiteY0" fmla="*/ 273185 h 4028672"/>
              <a:gd name="connsiteX1" fmla="*/ 1340606 w 2750306"/>
              <a:gd name="connsiteY1" fmla="*/ 302395 h 4028672"/>
              <a:gd name="connsiteX2" fmla="*/ 2750306 w 2750306"/>
              <a:gd name="connsiteY2" fmla="*/ 400185 h 4028672"/>
              <a:gd name="connsiteX3" fmla="*/ 1524756 w 2750306"/>
              <a:gd name="connsiteY3" fmla="*/ 4028575 h 4028672"/>
              <a:gd name="connsiteX4" fmla="*/ 756 w 2750306"/>
              <a:gd name="connsiteY4" fmla="*/ 273185 h 4028672"/>
              <a:gd name="connsiteX0" fmla="*/ 49 w 2749599"/>
              <a:gd name="connsiteY0" fmla="*/ 330564 h 4860733"/>
              <a:gd name="connsiteX1" fmla="*/ 1339899 w 2749599"/>
              <a:gd name="connsiteY1" fmla="*/ 359774 h 4860733"/>
              <a:gd name="connsiteX2" fmla="*/ 2749599 w 2749599"/>
              <a:gd name="connsiteY2" fmla="*/ 457564 h 4860733"/>
              <a:gd name="connsiteX3" fmla="*/ 1295449 w 2749599"/>
              <a:gd name="connsiteY3" fmla="*/ 4860654 h 4860733"/>
              <a:gd name="connsiteX4" fmla="*/ 49 w 2749599"/>
              <a:gd name="connsiteY4" fmla="*/ 330564 h 4860733"/>
              <a:gd name="connsiteX0" fmla="*/ 1312896 w 4062446"/>
              <a:gd name="connsiteY0" fmla="*/ 151486 h 4718289"/>
              <a:gd name="connsiteX1" fmla="*/ 2652746 w 4062446"/>
              <a:gd name="connsiteY1" fmla="*/ 180696 h 4718289"/>
              <a:gd name="connsiteX2" fmla="*/ 4062446 w 4062446"/>
              <a:gd name="connsiteY2" fmla="*/ 278486 h 4718289"/>
              <a:gd name="connsiteX3" fmla="*/ 2608296 w 4062446"/>
              <a:gd name="connsiteY3" fmla="*/ 4681576 h 4718289"/>
              <a:gd name="connsiteX4" fmla="*/ 28608 w 4062446"/>
              <a:gd name="connsiteY4" fmla="*/ 2263496 h 4718289"/>
              <a:gd name="connsiteX5" fmla="*/ 1312896 w 4062446"/>
              <a:gd name="connsiteY5" fmla="*/ 151486 h 4718289"/>
              <a:gd name="connsiteX0" fmla="*/ 1312896 w 5205446"/>
              <a:gd name="connsiteY0" fmla="*/ 261652 h 4792258"/>
              <a:gd name="connsiteX1" fmla="*/ 2652746 w 5205446"/>
              <a:gd name="connsiteY1" fmla="*/ 290862 h 4792258"/>
              <a:gd name="connsiteX2" fmla="*/ 5205446 w 5205446"/>
              <a:gd name="connsiteY2" fmla="*/ 2598452 h 4792258"/>
              <a:gd name="connsiteX3" fmla="*/ 2608296 w 5205446"/>
              <a:gd name="connsiteY3" fmla="*/ 4791742 h 4792258"/>
              <a:gd name="connsiteX4" fmla="*/ 28608 w 5205446"/>
              <a:gd name="connsiteY4" fmla="*/ 2373662 h 4792258"/>
              <a:gd name="connsiteX5" fmla="*/ 1312896 w 5205446"/>
              <a:gd name="connsiteY5" fmla="*/ 261652 h 4792258"/>
              <a:gd name="connsiteX0" fmla="*/ 1312896 w 5205446"/>
              <a:gd name="connsiteY0" fmla="*/ 261652 h 4791984"/>
              <a:gd name="connsiteX1" fmla="*/ 2652746 w 5205446"/>
              <a:gd name="connsiteY1" fmla="*/ 290862 h 4791984"/>
              <a:gd name="connsiteX2" fmla="*/ 5205446 w 5205446"/>
              <a:gd name="connsiteY2" fmla="*/ 2598452 h 4791984"/>
              <a:gd name="connsiteX3" fmla="*/ 2608296 w 5205446"/>
              <a:gd name="connsiteY3" fmla="*/ 4791742 h 4791984"/>
              <a:gd name="connsiteX4" fmla="*/ 28608 w 5205446"/>
              <a:gd name="connsiteY4" fmla="*/ 2373662 h 4791984"/>
              <a:gd name="connsiteX5" fmla="*/ 1312896 w 5205446"/>
              <a:gd name="connsiteY5" fmla="*/ 261652 h 4791984"/>
              <a:gd name="connsiteX0" fmla="*/ 1312896 w 5205446"/>
              <a:gd name="connsiteY0" fmla="*/ 261652 h 5012083"/>
              <a:gd name="connsiteX1" fmla="*/ 2652746 w 5205446"/>
              <a:gd name="connsiteY1" fmla="*/ 290862 h 5012083"/>
              <a:gd name="connsiteX2" fmla="*/ 5205446 w 5205446"/>
              <a:gd name="connsiteY2" fmla="*/ 2598452 h 5012083"/>
              <a:gd name="connsiteX3" fmla="*/ 2608296 w 5205446"/>
              <a:gd name="connsiteY3" fmla="*/ 4791742 h 5012083"/>
              <a:gd name="connsiteX4" fmla="*/ 2098708 w 5205446"/>
              <a:gd name="connsiteY4" fmla="*/ 4662202 h 5012083"/>
              <a:gd name="connsiteX5" fmla="*/ 28608 w 5205446"/>
              <a:gd name="connsiteY5" fmla="*/ 2373662 h 5012083"/>
              <a:gd name="connsiteX6" fmla="*/ 1312896 w 5205446"/>
              <a:gd name="connsiteY6" fmla="*/ 261652 h 5012083"/>
              <a:gd name="connsiteX0" fmla="*/ 1312896 w 5206834"/>
              <a:gd name="connsiteY0" fmla="*/ 261652 h 4891284"/>
              <a:gd name="connsiteX1" fmla="*/ 2652746 w 5206834"/>
              <a:gd name="connsiteY1" fmla="*/ 290862 h 4891284"/>
              <a:gd name="connsiteX2" fmla="*/ 5205446 w 5206834"/>
              <a:gd name="connsiteY2" fmla="*/ 2598452 h 4891284"/>
              <a:gd name="connsiteX3" fmla="*/ 3005488 w 5206834"/>
              <a:gd name="connsiteY3" fmla="*/ 4494562 h 4891284"/>
              <a:gd name="connsiteX4" fmla="*/ 2608296 w 5206834"/>
              <a:gd name="connsiteY4" fmla="*/ 4791742 h 4891284"/>
              <a:gd name="connsiteX5" fmla="*/ 2098708 w 5206834"/>
              <a:gd name="connsiteY5" fmla="*/ 4662202 h 4891284"/>
              <a:gd name="connsiteX6" fmla="*/ 28608 w 5206834"/>
              <a:gd name="connsiteY6" fmla="*/ 2373662 h 4891284"/>
              <a:gd name="connsiteX7" fmla="*/ 1312896 w 5206834"/>
              <a:gd name="connsiteY7" fmla="*/ 261652 h 4891284"/>
              <a:gd name="connsiteX0" fmla="*/ 1312896 w 5207207"/>
              <a:gd name="connsiteY0" fmla="*/ 261652 h 4919269"/>
              <a:gd name="connsiteX1" fmla="*/ 2652746 w 5207207"/>
              <a:gd name="connsiteY1" fmla="*/ 290862 h 4919269"/>
              <a:gd name="connsiteX2" fmla="*/ 5205446 w 5207207"/>
              <a:gd name="connsiteY2" fmla="*/ 2598452 h 4919269"/>
              <a:gd name="connsiteX3" fmla="*/ 3401728 w 5207207"/>
              <a:gd name="connsiteY3" fmla="*/ 4738402 h 4919269"/>
              <a:gd name="connsiteX4" fmla="*/ 2608296 w 5207207"/>
              <a:gd name="connsiteY4" fmla="*/ 4791742 h 4919269"/>
              <a:gd name="connsiteX5" fmla="*/ 2098708 w 5207207"/>
              <a:gd name="connsiteY5" fmla="*/ 4662202 h 4919269"/>
              <a:gd name="connsiteX6" fmla="*/ 28608 w 5207207"/>
              <a:gd name="connsiteY6" fmla="*/ 2373662 h 4919269"/>
              <a:gd name="connsiteX7" fmla="*/ 1312896 w 5207207"/>
              <a:gd name="connsiteY7" fmla="*/ 261652 h 4919269"/>
              <a:gd name="connsiteX0" fmla="*/ 1312896 w 5207313"/>
              <a:gd name="connsiteY0" fmla="*/ 261652 h 4978409"/>
              <a:gd name="connsiteX1" fmla="*/ 2652746 w 5207313"/>
              <a:gd name="connsiteY1" fmla="*/ 290862 h 4978409"/>
              <a:gd name="connsiteX2" fmla="*/ 5205446 w 5207313"/>
              <a:gd name="connsiteY2" fmla="*/ 2598452 h 4978409"/>
              <a:gd name="connsiteX3" fmla="*/ 3401728 w 5207313"/>
              <a:gd name="connsiteY3" fmla="*/ 4738402 h 4978409"/>
              <a:gd name="connsiteX4" fmla="*/ 2098708 w 5207313"/>
              <a:gd name="connsiteY4" fmla="*/ 4662202 h 4978409"/>
              <a:gd name="connsiteX5" fmla="*/ 28608 w 5207313"/>
              <a:gd name="connsiteY5" fmla="*/ 2373662 h 4978409"/>
              <a:gd name="connsiteX6" fmla="*/ 1312896 w 5207313"/>
              <a:gd name="connsiteY6" fmla="*/ 261652 h 4978409"/>
              <a:gd name="connsiteX0" fmla="*/ 1312896 w 5207313"/>
              <a:gd name="connsiteY0" fmla="*/ 261652 h 5036243"/>
              <a:gd name="connsiteX1" fmla="*/ 2652746 w 5207313"/>
              <a:gd name="connsiteY1" fmla="*/ 290862 h 5036243"/>
              <a:gd name="connsiteX2" fmla="*/ 5205446 w 5207313"/>
              <a:gd name="connsiteY2" fmla="*/ 2598452 h 5036243"/>
              <a:gd name="connsiteX3" fmla="*/ 3401728 w 5207313"/>
              <a:gd name="connsiteY3" fmla="*/ 4738402 h 5036243"/>
              <a:gd name="connsiteX4" fmla="*/ 1877728 w 5207313"/>
              <a:gd name="connsiteY4" fmla="*/ 4776502 h 5036243"/>
              <a:gd name="connsiteX5" fmla="*/ 28608 w 5207313"/>
              <a:gd name="connsiteY5" fmla="*/ 2373662 h 5036243"/>
              <a:gd name="connsiteX6" fmla="*/ 1312896 w 5207313"/>
              <a:gd name="connsiteY6" fmla="*/ 261652 h 5036243"/>
              <a:gd name="connsiteX0" fmla="*/ 1312896 w 5207366"/>
              <a:gd name="connsiteY0" fmla="*/ 261652 h 5039599"/>
              <a:gd name="connsiteX1" fmla="*/ 2652746 w 5207366"/>
              <a:gd name="connsiteY1" fmla="*/ 290862 h 5039599"/>
              <a:gd name="connsiteX2" fmla="*/ 5205446 w 5207366"/>
              <a:gd name="connsiteY2" fmla="*/ 2598452 h 5039599"/>
              <a:gd name="connsiteX3" fmla="*/ 3439828 w 5207366"/>
              <a:gd name="connsiteY3" fmla="*/ 4746022 h 5039599"/>
              <a:gd name="connsiteX4" fmla="*/ 1877728 w 5207366"/>
              <a:gd name="connsiteY4" fmla="*/ 4776502 h 5039599"/>
              <a:gd name="connsiteX5" fmla="*/ 28608 w 5207366"/>
              <a:gd name="connsiteY5" fmla="*/ 2373662 h 5039599"/>
              <a:gd name="connsiteX6" fmla="*/ 1312896 w 5207366"/>
              <a:gd name="connsiteY6" fmla="*/ 261652 h 5039599"/>
              <a:gd name="connsiteX0" fmla="*/ 1312896 w 5207366"/>
              <a:gd name="connsiteY0" fmla="*/ 261652 h 4776502"/>
              <a:gd name="connsiteX1" fmla="*/ 2652746 w 5207366"/>
              <a:gd name="connsiteY1" fmla="*/ 290862 h 4776502"/>
              <a:gd name="connsiteX2" fmla="*/ 5205446 w 5207366"/>
              <a:gd name="connsiteY2" fmla="*/ 2598452 h 4776502"/>
              <a:gd name="connsiteX3" fmla="*/ 3439828 w 5207366"/>
              <a:gd name="connsiteY3" fmla="*/ 4746022 h 4776502"/>
              <a:gd name="connsiteX4" fmla="*/ 1877728 w 5207366"/>
              <a:gd name="connsiteY4" fmla="*/ 4776502 h 4776502"/>
              <a:gd name="connsiteX5" fmla="*/ 28608 w 5207366"/>
              <a:gd name="connsiteY5" fmla="*/ 2373662 h 4776502"/>
              <a:gd name="connsiteX6" fmla="*/ 1312896 w 5207366"/>
              <a:gd name="connsiteY6" fmla="*/ 261652 h 4776502"/>
              <a:gd name="connsiteX0" fmla="*/ 1312896 w 5207254"/>
              <a:gd name="connsiteY0" fmla="*/ 261652 h 4784122"/>
              <a:gd name="connsiteX1" fmla="*/ 2652746 w 5207254"/>
              <a:gd name="connsiteY1" fmla="*/ 290862 h 4784122"/>
              <a:gd name="connsiteX2" fmla="*/ 5205446 w 5207254"/>
              <a:gd name="connsiteY2" fmla="*/ 2598452 h 4784122"/>
              <a:gd name="connsiteX3" fmla="*/ 3356008 w 5207254"/>
              <a:gd name="connsiteY3" fmla="*/ 4784122 h 4784122"/>
              <a:gd name="connsiteX4" fmla="*/ 1877728 w 5207254"/>
              <a:gd name="connsiteY4" fmla="*/ 4776502 h 4784122"/>
              <a:gd name="connsiteX5" fmla="*/ 28608 w 5207254"/>
              <a:gd name="connsiteY5" fmla="*/ 2373662 h 4784122"/>
              <a:gd name="connsiteX6" fmla="*/ 1312896 w 5207254"/>
              <a:gd name="connsiteY6" fmla="*/ 261652 h 4784122"/>
              <a:gd name="connsiteX0" fmla="*/ 1312896 w 5207254"/>
              <a:gd name="connsiteY0" fmla="*/ 261652 h 4808753"/>
              <a:gd name="connsiteX1" fmla="*/ 2652746 w 5207254"/>
              <a:gd name="connsiteY1" fmla="*/ 290862 h 4808753"/>
              <a:gd name="connsiteX2" fmla="*/ 5205446 w 5207254"/>
              <a:gd name="connsiteY2" fmla="*/ 2598452 h 4808753"/>
              <a:gd name="connsiteX3" fmla="*/ 3356008 w 5207254"/>
              <a:gd name="connsiteY3" fmla="*/ 4784122 h 4808753"/>
              <a:gd name="connsiteX4" fmla="*/ 1877728 w 5207254"/>
              <a:gd name="connsiteY4" fmla="*/ 4776502 h 4808753"/>
              <a:gd name="connsiteX5" fmla="*/ 28608 w 5207254"/>
              <a:gd name="connsiteY5" fmla="*/ 2373662 h 4808753"/>
              <a:gd name="connsiteX6" fmla="*/ 1312896 w 5207254"/>
              <a:gd name="connsiteY6" fmla="*/ 261652 h 4808753"/>
              <a:gd name="connsiteX0" fmla="*/ 1312896 w 5207254"/>
              <a:gd name="connsiteY0" fmla="*/ 261652 h 4818454"/>
              <a:gd name="connsiteX1" fmla="*/ 2652746 w 5207254"/>
              <a:gd name="connsiteY1" fmla="*/ 290862 h 4818454"/>
              <a:gd name="connsiteX2" fmla="*/ 5205446 w 5207254"/>
              <a:gd name="connsiteY2" fmla="*/ 2598452 h 4818454"/>
              <a:gd name="connsiteX3" fmla="*/ 3356008 w 5207254"/>
              <a:gd name="connsiteY3" fmla="*/ 4784122 h 4818454"/>
              <a:gd name="connsiteX4" fmla="*/ 1877728 w 5207254"/>
              <a:gd name="connsiteY4" fmla="*/ 4776502 h 4818454"/>
              <a:gd name="connsiteX5" fmla="*/ 28608 w 5207254"/>
              <a:gd name="connsiteY5" fmla="*/ 2373662 h 4818454"/>
              <a:gd name="connsiteX6" fmla="*/ 1312896 w 5207254"/>
              <a:gd name="connsiteY6" fmla="*/ 261652 h 4818454"/>
              <a:gd name="connsiteX0" fmla="*/ 1284786 w 5179144"/>
              <a:gd name="connsiteY0" fmla="*/ 261652 h 4818454"/>
              <a:gd name="connsiteX1" fmla="*/ 2624636 w 5179144"/>
              <a:gd name="connsiteY1" fmla="*/ 290862 h 4818454"/>
              <a:gd name="connsiteX2" fmla="*/ 5177336 w 5179144"/>
              <a:gd name="connsiteY2" fmla="*/ 2598452 h 4818454"/>
              <a:gd name="connsiteX3" fmla="*/ 3327898 w 5179144"/>
              <a:gd name="connsiteY3" fmla="*/ 4784122 h 4818454"/>
              <a:gd name="connsiteX4" fmla="*/ 1849618 w 5179144"/>
              <a:gd name="connsiteY4" fmla="*/ 4776502 h 4818454"/>
              <a:gd name="connsiteX5" fmla="*/ 498 w 5179144"/>
              <a:gd name="connsiteY5" fmla="*/ 2373662 h 4818454"/>
              <a:gd name="connsiteX6" fmla="*/ 1284786 w 5179144"/>
              <a:gd name="connsiteY6" fmla="*/ 261652 h 4818454"/>
              <a:gd name="connsiteX0" fmla="*/ 1284786 w 5133483"/>
              <a:gd name="connsiteY0" fmla="*/ 261652 h 4818454"/>
              <a:gd name="connsiteX1" fmla="*/ 2624636 w 5133483"/>
              <a:gd name="connsiteY1" fmla="*/ 290862 h 4818454"/>
              <a:gd name="connsiteX2" fmla="*/ 5131616 w 5133483"/>
              <a:gd name="connsiteY2" fmla="*/ 2598452 h 4818454"/>
              <a:gd name="connsiteX3" fmla="*/ 3327898 w 5133483"/>
              <a:gd name="connsiteY3" fmla="*/ 4784122 h 4818454"/>
              <a:gd name="connsiteX4" fmla="*/ 1849618 w 5133483"/>
              <a:gd name="connsiteY4" fmla="*/ 4776502 h 4818454"/>
              <a:gd name="connsiteX5" fmla="*/ 498 w 5133483"/>
              <a:gd name="connsiteY5" fmla="*/ 2373662 h 4818454"/>
              <a:gd name="connsiteX6" fmla="*/ 1284786 w 51334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35383"/>
              <a:gd name="connsiteY0" fmla="*/ 261652 h 4818454"/>
              <a:gd name="connsiteX1" fmla="*/ 2624636 w 5135383"/>
              <a:gd name="connsiteY1" fmla="*/ 290862 h 4818454"/>
              <a:gd name="connsiteX2" fmla="*/ 5131616 w 5135383"/>
              <a:gd name="connsiteY2" fmla="*/ 2598452 h 4818454"/>
              <a:gd name="connsiteX3" fmla="*/ 3327898 w 5135383"/>
              <a:gd name="connsiteY3" fmla="*/ 4784122 h 4818454"/>
              <a:gd name="connsiteX4" fmla="*/ 1849618 w 5135383"/>
              <a:gd name="connsiteY4" fmla="*/ 4776502 h 4818454"/>
              <a:gd name="connsiteX5" fmla="*/ 498 w 5135383"/>
              <a:gd name="connsiteY5" fmla="*/ 2373662 h 4818454"/>
              <a:gd name="connsiteX6" fmla="*/ 1284786 w 5135383"/>
              <a:gd name="connsiteY6" fmla="*/ 261652 h 4818454"/>
              <a:gd name="connsiteX0" fmla="*/ 1284786 w 5147194"/>
              <a:gd name="connsiteY0" fmla="*/ 261652 h 4818454"/>
              <a:gd name="connsiteX1" fmla="*/ 2624636 w 5147194"/>
              <a:gd name="connsiteY1" fmla="*/ 290862 h 4818454"/>
              <a:gd name="connsiteX2" fmla="*/ 5131616 w 5147194"/>
              <a:gd name="connsiteY2" fmla="*/ 2598452 h 4818454"/>
              <a:gd name="connsiteX3" fmla="*/ 3327898 w 5147194"/>
              <a:gd name="connsiteY3" fmla="*/ 4784122 h 4818454"/>
              <a:gd name="connsiteX4" fmla="*/ 1849618 w 5147194"/>
              <a:gd name="connsiteY4" fmla="*/ 4776502 h 4818454"/>
              <a:gd name="connsiteX5" fmla="*/ 498 w 5147194"/>
              <a:gd name="connsiteY5" fmla="*/ 2373662 h 4818454"/>
              <a:gd name="connsiteX6" fmla="*/ 1284786 w 5147194"/>
              <a:gd name="connsiteY6" fmla="*/ 261652 h 4818454"/>
              <a:gd name="connsiteX0" fmla="*/ 1284289 w 5146697"/>
              <a:gd name="connsiteY0" fmla="*/ 261652 h 4818454"/>
              <a:gd name="connsiteX1" fmla="*/ 2624139 w 5146697"/>
              <a:gd name="connsiteY1" fmla="*/ 290862 h 4818454"/>
              <a:gd name="connsiteX2" fmla="*/ 5131119 w 5146697"/>
              <a:gd name="connsiteY2" fmla="*/ 2598452 h 4818454"/>
              <a:gd name="connsiteX3" fmla="*/ 3327401 w 5146697"/>
              <a:gd name="connsiteY3" fmla="*/ 4784122 h 4818454"/>
              <a:gd name="connsiteX4" fmla="*/ 1849121 w 5146697"/>
              <a:gd name="connsiteY4" fmla="*/ 4776502 h 4818454"/>
              <a:gd name="connsiteX5" fmla="*/ 1 w 5146697"/>
              <a:gd name="connsiteY5" fmla="*/ 2373662 h 4818454"/>
              <a:gd name="connsiteX6" fmla="*/ 1284289 w 5146697"/>
              <a:gd name="connsiteY6" fmla="*/ 261652 h 4818454"/>
              <a:gd name="connsiteX0" fmla="*/ 1284289 w 5146697"/>
              <a:gd name="connsiteY0" fmla="*/ 159914 h 4716716"/>
              <a:gd name="connsiteX1" fmla="*/ 2624139 w 5146697"/>
              <a:gd name="connsiteY1" fmla="*/ 189124 h 4716716"/>
              <a:gd name="connsiteX2" fmla="*/ 5131119 w 5146697"/>
              <a:gd name="connsiteY2" fmla="*/ 2496714 h 4716716"/>
              <a:gd name="connsiteX3" fmla="*/ 3327401 w 5146697"/>
              <a:gd name="connsiteY3" fmla="*/ 4682384 h 4716716"/>
              <a:gd name="connsiteX4" fmla="*/ 1849121 w 5146697"/>
              <a:gd name="connsiteY4" fmla="*/ 4674764 h 4716716"/>
              <a:gd name="connsiteX5" fmla="*/ 1 w 5146697"/>
              <a:gd name="connsiteY5" fmla="*/ 2271924 h 4716716"/>
              <a:gd name="connsiteX6" fmla="*/ 1284289 w 5146697"/>
              <a:gd name="connsiteY6" fmla="*/ 159914 h 4716716"/>
              <a:gd name="connsiteX0" fmla="*/ 1284289 w 5147717"/>
              <a:gd name="connsiteY0" fmla="*/ 241137 h 4797939"/>
              <a:gd name="connsiteX1" fmla="*/ 4052889 w 5147717"/>
              <a:gd name="connsiteY1" fmla="*/ 308447 h 4797939"/>
              <a:gd name="connsiteX2" fmla="*/ 5131119 w 5147717"/>
              <a:gd name="connsiteY2" fmla="*/ 2577937 h 4797939"/>
              <a:gd name="connsiteX3" fmla="*/ 3327401 w 5147717"/>
              <a:gd name="connsiteY3" fmla="*/ 4763607 h 4797939"/>
              <a:gd name="connsiteX4" fmla="*/ 1849121 w 5147717"/>
              <a:gd name="connsiteY4" fmla="*/ 4755987 h 4797939"/>
              <a:gd name="connsiteX5" fmla="*/ 1 w 5147717"/>
              <a:gd name="connsiteY5" fmla="*/ 2353147 h 4797939"/>
              <a:gd name="connsiteX6" fmla="*/ 1284289 w 5147717"/>
              <a:gd name="connsiteY6" fmla="*/ 241137 h 4797939"/>
              <a:gd name="connsiteX0" fmla="*/ 1284289 w 5132963"/>
              <a:gd name="connsiteY0" fmla="*/ 241137 h 4797939"/>
              <a:gd name="connsiteX1" fmla="*/ 4052889 w 5132963"/>
              <a:gd name="connsiteY1" fmla="*/ 308447 h 4797939"/>
              <a:gd name="connsiteX2" fmla="*/ 5131119 w 5132963"/>
              <a:gd name="connsiteY2" fmla="*/ 2577937 h 4797939"/>
              <a:gd name="connsiteX3" fmla="*/ 3327401 w 5132963"/>
              <a:gd name="connsiteY3" fmla="*/ 4763607 h 4797939"/>
              <a:gd name="connsiteX4" fmla="*/ 1849121 w 5132963"/>
              <a:gd name="connsiteY4" fmla="*/ 4755987 h 4797939"/>
              <a:gd name="connsiteX5" fmla="*/ 1 w 5132963"/>
              <a:gd name="connsiteY5" fmla="*/ 2353147 h 4797939"/>
              <a:gd name="connsiteX6" fmla="*/ 1284289 w 5132963"/>
              <a:gd name="connsiteY6" fmla="*/ 241137 h 4797939"/>
              <a:gd name="connsiteX0" fmla="*/ 1284289 w 5135724"/>
              <a:gd name="connsiteY0" fmla="*/ 301512 h 4858314"/>
              <a:gd name="connsiteX1" fmla="*/ 4052889 w 5135724"/>
              <a:gd name="connsiteY1" fmla="*/ 368822 h 4858314"/>
              <a:gd name="connsiteX2" fmla="*/ 5131119 w 5135724"/>
              <a:gd name="connsiteY2" fmla="*/ 2638312 h 4858314"/>
              <a:gd name="connsiteX3" fmla="*/ 3327401 w 5135724"/>
              <a:gd name="connsiteY3" fmla="*/ 4823982 h 4858314"/>
              <a:gd name="connsiteX4" fmla="*/ 1849121 w 5135724"/>
              <a:gd name="connsiteY4" fmla="*/ 4816362 h 4858314"/>
              <a:gd name="connsiteX5" fmla="*/ 1 w 5135724"/>
              <a:gd name="connsiteY5" fmla="*/ 2413522 h 4858314"/>
              <a:gd name="connsiteX6" fmla="*/ 1284289 w 5135724"/>
              <a:gd name="connsiteY6" fmla="*/ 301512 h 4858314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65370 h 4822172"/>
              <a:gd name="connsiteX1" fmla="*/ 4052889 w 5135724"/>
              <a:gd name="connsiteY1" fmla="*/ 332680 h 4822172"/>
              <a:gd name="connsiteX2" fmla="*/ 5131119 w 5135724"/>
              <a:gd name="connsiteY2" fmla="*/ 2602170 h 4822172"/>
              <a:gd name="connsiteX3" fmla="*/ 3327401 w 5135724"/>
              <a:gd name="connsiteY3" fmla="*/ 4787840 h 4822172"/>
              <a:gd name="connsiteX4" fmla="*/ 1849121 w 5135724"/>
              <a:gd name="connsiteY4" fmla="*/ 4780220 h 4822172"/>
              <a:gd name="connsiteX5" fmla="*/ 1 w 5135724"/>
              <a:gd name="connsiteY5" fmla="*/ 2377380 h 4822172"/>
              <a:gd name="connsiteX6" fmla="*/ 1284289 w 5135724"/>
              <a:gd name="connsiteY6" fmla="*/ 265370 h 4822172"/>
              <a:gd name="connsiteX0" fmla="*/ 1284289 w 5135724"/>
              <a:gd name="connsiteY0" fmla="*/ 241104 h 4797906"/>
              <a:gd name="connsiteX1" fmla="*/ 4052889 w 5135724"/>
              <a:gd name="connsiteY1" fmla="*/ 308414 h 4797906"/>
              <a:gd name="connsiteX2" fmla="*/ 5131119 w 5135724"/>
              <a:gd name="connsiteY2" fmla="*/ 2577904 h 4797906"/>
              <a:gd name="connsiteX3" fmla="*/ 3327401 w 5135724"/>
              <a:gd name="connsiteY3" fmla="*/ 4763574 h 4797906"/>
              <a:gd name="connsiteX4" fmla="*/ 1849121 w 5135724"/>
              <a:gd name="connsiteY4" fmla="*/ 4755954 h 4797906"/>
              <a:gd name="connsiteX5" fmla="*/ 1 w 5135724"/>
              <a:gd name="connsiteY5" fmla="*/ 2353114 h 4797906"/>
              <a:gd name="connsiteX6" fmla="*/ 1284289 w 5135724"/>
              <a:gd name="connsiteY6" fmla="*/ 241104 h 4797906"/>
              <a:gd name="connsiteX0" fmla="*/ 1284289 w 5133376"/>
              <a:gd name="connsiteY0" fmla="*/ 173646 h 4730448"/>
              <a:gd name="connsiteX1" fmla="*/ 4052889 w 5133376"/>
              <a:gd name="connsiteY1" fmla="*/ 240956 h 4730448"/>
              <a:gd name="connsiteX2" fmla="*/ 5131119 w 5133376"/>
              <a:gd name="connsiteY2" fmla="*/ 2510446 h 4730448"/>
              <a:gd name="connsiteX3" fmla="*/ 3327401 w 5133376"/>
              <a:gd name="connsiteY3" fmla="*/ 4696116 h 4730448"/>
              <a:gd name="connsiteX4" fmla="*/ 1849121 w 5133376"/>
              <a:gd name="connsiteY4" fmla="*/ 4688496 h 4730448"/>
              <a:gd name="connsiteX5" fmla="*/ 1 w 5133376"/>
              <a:gd name="connsiteY5" fmla="*/ 2285656 h 4730448"/>
              <a:gd name="connsiteX6" fmla="*/ 1284289 w 5133376"/>
              <a:gd name="connsiteY6" fmla="*/ 173646 h 4730448"/>
              <a:gd name="connsiteX0" fmla="*/ 1284289 w 5133376"/>
              <a:gd name="connsiteY0" fmla="*/ 81252 h 4638054"/>
              <a:gd name="connsiteX1" fmla="*/ 4052889 w 5133376"/>
              <a:gd name="connsiteY1" fmla="*/ 148562 h 4638054"/>
              <a:gd name="connsiteX2" fmla="*/ 5131119 w 5133376"/>
              <a:gd name="connsiteY2" fmla="*/ 2418052 h 4638054"/>
              <a:gd name="connsiteX3" fmla="*/ 3327401 w 5133376"/>
              <a:gd name="connsiteY3" fmla="*/ 4603722 h 4638054"/>
              <a:gd name="connsiteX4" fmla="*/ 1849121 w 5133376"/>
              <a:gd name="connsiteY4" fmla="*/ 4596102 h 4638054"/>
              <a:gd name="connsiteX5" fmla="*/ 1 w 5133376"/>
              <a:gd name="connsiteY5" fmla="*/ 2193262 h 4638054"/>
              <a:gd name="connsiteX6" fmla="*/ 1284289 w 5133376"/>
              <a:gd name="connsiteY6" fmla="*/ 81252 h 4638054"/>
              <a:gd name="connsiteX0" fmla="*/ 1284289 w 5133376"/>
              <a:gd name="connsiteY0" fmla="*/ 190029 h 4746831"/>
              <a:gd name="connsiteX1" fmla="*/ 2613024 w 5133376"/>
              <a:gd name="connsiteY1" fmla="*/ 108114 h 4746831"/>
              <a:gd name="connsiteX2" fmla="*/ 4052889 w 5133376"/>
              <a:gd name="connsiteY2" fmla="*/ 257339 h 4746831"/>
              <a:gd name="connsiteX3" fmla="*/ 5131119 w 5133376"/>
              <a:gd name="connsiteY3" fmla="*/ 2526829 h 4746831"/>
              <a:gd name="connsiteX4" fmla="*/ 3327401 w 5133376"/>
              <a:gd name="connsiteY4" fmla="*/ 4712499 h 4746831"/>
              <a:gd name="connsiteX5" fmla="*/ 1849121 w 5133376"/>
              <a:gd name="connsiteY5" fmla="*/ 4704879 h 4746831"/>
              <a:gd name="connsiteX6" fmla="*/ 1 w 5133376"/>
              <a:gd name="connsiteY6" fmla="*/ 2302039 h 4746831"/>
              <a:gd name="connsiteX7" fmla="*/ 1284289 w 5133376"/>
              <a:gd name="connsiteY7" fmla="*/ 190029 h 4746831"/>
              <a:gd name="connsiteX0" fmla="*/ 1284289 w 5133376"/>
              <a:gd name="connsiteY0" fmla="*/ 150231 h 4707033"/>
              <a:gd name="connsiteX1" fmla="*/ 2613024 w 5133376"/>
              <a:gd name="connsiteY1" fmla="*/ 211191 h 4707033"/>
              <a:gd name="connsiteX2" fmla="*/ 4052889 w 5133376"/>
              <a:gd name="connsiteY2" fmla="*/ 217541 h 4707033"/>
              <a:gd name="connsiteX3" fmla="*/ 5131119 w 5133376"/>
              <a:gd name="connsiteY3" fmla="*/ 2487031 h 4707033"/>
              <a:gd name="connsiteX4" fmla="*/ 3327401 w 5133376"/>
              <a:gd name="connsiteY4" fmla="*/ 4672701 h 4707033"/>
              <a:gd name="connsiteX5" fmla="*/ 1849121 w 5133376"/>
              <a:gd name="connsiteY5" fmla="*/ 4665081 h 4707033"/>
              <a:gd name="connsiteX6" fmla="*/ 1 w 5133376"/>
              <a:gd name="connsiteY6" fmla="*/ 2262241 h 4707033"/>
              <a:gd name="connsiteX7" fmla="*/ 1284289 w 5133376"/>
              <a:gd name="connsiteY7" fmla="*/ 150231 h 4707033"/>
              <a:gd name="connsiteX0" fmla="*/ 1284289 w 5133376"/>
              <a:gd name="connsiteY0" fmla="*/ 155316 h 4712118"/>
              <a:gd name="connsiteX1" fmla="*/ 2574924 w 5133376"/>
              <a:gd name="connsiteY1" fmla="*/ 194051 h 4712118"/>
              <a:gd name="connsiteX2" fmla="*/ 4052889 w 5133376"/>
              <a:gd name="connsiteY2" fmla="*/ 222626 h 4712118"/>
              <a:gd name="connsiteX3" fmla="*/ 5131119 w 5133376"/>
              <a:gd name="connsiteY3" fmla="*/ 2492116 h 4712118"/>
              <a:gd name="connsiteX4" fmla="*/ 3327401 w 5133376"/>
              <a:gd name="connsiteY4" fmla="*/ 4677786 h 4712118"/>
              <a:gd name="connsiteX5" fmla="*/ 1849121 w 5133376"/>
              <a:gd name="connsiteY5" fmla="*/ 4670166 h 4712118"/>
              <a:gd name="connsiteX6" fmla="*/ 1 w 5133376"/>
              <a:gd name="connsiteY6" fmla="*/ 2267326 h 4712118"/>
              <a:gd name="connsiteX7" fmla="*/ 1284289 w 5133376"/>
              <a:gd name="connsiteY7" fmla="*/ 155316 h 4712118"/>
              <a:gd name="connsiteX0" fmla="*/ 1284289 w 5133376"/>
              <a:gd name="connsiteY0" fmla="*/ 116925 h 4673727"/>
              <a:gd name="connsiteX1" fmla="*/ 2574924 w 5133376"/>
              <a:gd name="connsiteY1" fmla="*/ 155660 h 4673727"/>
              <a:gd name="connsiteX2" fmla="*/ 4052889 w 5133376"/>
              <a:gd name="connsiteY2" fmla="*/ 184235 h 4673727"/>
              <a:gd name="connsiteX3" fmla="*/ 5131119 w 5133376"/>
              <a:gd name="connsiteY3" fmla="*/ 2453725 h 4673727"/>
              <a:gd name="connsiteX4" fmla="*/ 3327401 w 5133376"/>
              <a:gd name="connsiteY4" fmla="*/ 4639395 h 4673727"/>
              <a:gd name="connsiteX5" fmla="*/ 1849121 w 5133376"/>
              <a:gd name="connsiteY5" fmla="*/ 4631775 h 4673727"/>
              <a:gd name="connsiteX6" fmla="*/ 1 w 5133376"/>
              <a:gd name="connsiteY6" fmla="*/ 2228935 h 4673727"/>
              <a:gd name="connsiteX7" fmla="*/ 1284289 w 5133376"/>
              <a:gd name="connsiteY7" fmla="*/ 116925 h 4673727"/>
              <a:gd name="connsiteX0" fmla="*/ 1284289 w 5133376"/>
              <a:gd name="connsiteY0" fmla="*/ 63893 h 4620695"/>
              <a:gd name="connsiteX1" fmla="*/ 2574924 w 5133376"/>
              <a:gd name="connsiteY1" fmla="*/ 102628 h 4620695"/>
              <a:gd name="connsiteX2" fmla="*/ 4052889 w 5133376"/>
              <a:gd name="connsiteY2" fmla="*/ 131203 h 4620695"/>
              <a:gd name="connsiteX3" fmla="*/ 5131119 w 5133376"/>
              <a:gd name="connsiteY3" fmla="*/ 2400693 h 4620695"/>
              <a:gd name="connsiteX4" fmla="*/ 3327401 w 5133376"/>
              <a:gd name="connsiteY4" fmla="*/ 4586363 h 4620695"/>
              <a:gd name="connsiteX5" fmla="*/ 1849121 w 5133376"/>
              <a:gd name="connsiteY5" fmla="*/ 4578743 h 4620695"/>
              <a:gd name="connsiteX6" fmla="*/ 1 w 5133376"/>
              <a:gd name="connsiteY6" fmla="*/ 2175903 h 4620695"/>
              <a:gd name="connsiteX7" fmla="*/ 1284289 w 5133376"/>
              <a:gd name="connsiteY7" fmla="*/ 63893 h 462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3376" h="4620695">
                <a:moveTo>
                  <a:pt x="1284289" y="63893"/>
                </a:moveTo>
                <a:cubicBezTo>
                  <a:pt x="1830254" y="-95133"/>
                  <a:pt x="2113491" y="91410"/>
                  <a:pt x="2574924" y="102628"/>
                </a:cubicBezTo>
                <a:cubicBezTo>
                  <a:pt x="3036357" y="113846"/>
                  <a:pt x="3507776" y="-72490"/>
                  <a:pt x="4052889" y="131203"/>
                </a:cubicBezTo>
                <a:cubicBezTo>
                  <a:pt x="4789277" y="406370"/>
                  <a:pt x="5166309" y="1248591"/>
                  <a:pt x="5131119" y="2400693"/>
                </a:cubicBezTo>
                <a:cubicBezTo>
                  <a:pt x="5095929" y="3552795"/>
                  <a:pt x="3850641" y="4527943"/>
                  <a:pt x="3327401" y="4586363"/>
                </a:cubicBezTo>
                <a:cubicBezTo>
                  <a:pt x="2804161" y="4644783"/>
                  <a:pt x="2326641" y="4619383"/>
                  <a:pt x="1849121" y="4578743"/>
                </a:cubicBezTo>
                <a:cubicBezTo>
                  <a:pt x="1371601" y="4538103"/>
                  <a:pt x="-1110" y="3645928"/>
                  <a:pt x="1" y="2175903"/>
                </a:cubicBezTo>
                <a:cubicBezTo>
                  <a:pt x="1112" y="705878"/>
                  <a:pt x="523083" y="285613"/>
                  <a:pt x="1284289" y="6389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70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全高光"/>
          <p:cNvSpPr/>
          <p:nvPr/>
        </p:nvSpPr>
        <p:spPr>
          <a:xfrm>
            <a:off x="8014736" y="4892135"/>
            <a:ext cx="2088456" cy="1836952"/>
          </a:xfrm>
          <a:custGeom>
            <a:avLst/>
            <a:gdLst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007475 w 3420224"/>
              <a:gd name="connsiteY2" fmla="*/ 77679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217025 w 3420224"/>
              <a:gd name="connsiteY2" fmla="*/ 144354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83687 w 3420224"/>
              <a:gd name="connsiteY2" fmla="*/ 139592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83687 w 3420224"/>
              <a:gd name="connsiteY2" fmla="*/ 139592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83687 w 3420224"/>
              <a:gd name="connsiteY2" fmla="*/ 139592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83687 w 3420224"/>
              <a:gd name="connsiteY2" fmla="*/ 139592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83687 w 3420224"/>
              <a:gd name="connsiteY2" fmla="*/ 139592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74162 w 3420224"/>
              <a:gd name="connsiteY2" fmla="*/ 144355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74162 w 3420224"/>
              <a:gd name="connsiteY2" fmla="*/ 144355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174162 w 3420224"/>
              <a:gd name="connsiteY2" fmla="*/ 144355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359900 w 3420224"/>
              <a:gd name="connsiteY2" fmla="*/ 168168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321800 w 3420224"/>
              <a:gd name="connsiteY2" fmla="*/ 163406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302750 w 3420224"/>
              <a:gd name="connsiteY2" fmla="*/ 153881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302750 w 3420224"/>
              <a:gd name="connsiteY2" fmla="*/ 153881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775571 w 3420224"/>
              <a:gd name="connsiteY0" fmla="*/ 0 h 3010911"/>
              <a:gd name="connsiteX1" fmla="*/ 773629 w 3420224"/>
              <a:gd name="connsiteY1" fmla="*/ 6442 h 3010911"/>
              <a:gd name="connsiteX2" fmla="*/ 1302750 w 3420224"/>
              <a:gd name="connsiteY2" fmla="*/ 153881 h 3010911"/>
              <a:gd name="connsiteX3" fmla="*/ 1723541 w 3420224"/>
              <a:gd name="connsiteY3" fmla="*/ 86564 h 3010911"/>
              <a:gd name="connsiteX4" fmla="*/ 2474727 w 3420224"/>
              <a:gd name="connsiteY4" fmla="*/ 77679 h 3010911"/>
              <a:gd name="connsiteX5" fmla="*/ 3241651 w 3420224"/>
              <a:gd name="connsiteY5" fmla="*/ 636342 h 3010911"/>
              <a:gd name="connsiteX6" fmla="*/ 3262672 w 3420224"/>
              <a:gd name="connsiteY6" fmla="*/ 700801 h 3010911"/>
              <a:gd name="connsiteX7" fmla="*/ 3307492 w 3420224"/>
              <a:gd name="connsiteY7" fmla="*/ 702145 h 3010911"/>
              <a:gd name="connsiteX8" fmla="*/ 3331087 w 3420224"/>
              <a:gd name="connsiteY8" fmla="*/ 764358 h 3010911"/>
              <a:gd name="connsiteX9" fmla="*/ 3418721 w 3420224"/>
              <a:gd name="connsiteY9" fmla="*/ 1531785 h 3010911"/>
              <a:gd name="connsiteX10" fmla="*/ 2216954 w 3420224"/>
              <a:gd name="connsiteY10" fmla="*/ 2988037 h 3010911"/>
              <a:gd name="connsiteX11" fmla="*/ 1232017 w 3420224"/>
              <a:gd name="connsiteY11" fmla="*/ 2982960 h 3010911"/>
              <a:gd name="connsiteX12" fmla="*/ 0 w 3420224"/>
              <a:gd name="connsiteY12" fmla="*/ 1382014 h 3010911"/>
              <a:gd name="connsiteX13" fmla="*/ 62692 w 3420224"/>
              <a:gd name="connsiteY13" fmla="*/ 769717 h 3010911"/>
              <a:gd name="connsiteX14" fmla="*/ 82078 w 3420224"/>
              <a:gd name="connsiteY14" fmla="*/ 702145 h 3010911"/>
              <a:gd name="connsiteX15" fmla="*/ 91837 w 3420224"/>
              <a:gd name="connsiteY15" fmla="*/ 699765 h 3010911"/>
              <a:gd name="connsiteX16" fmla="*/ 84873 w 3420224"/>
              <a:gd name="connsiteY16" fmla="*/ 699764 h 3010911"/>
              <a:gd name="connsiteX17" fmla="*/ 95827 w 3420224"/>
              <a:gd name="connsiteY17" fmla="*/ 668250 h 3010911"/>
              <a:gd name="connsiteX18" fmla="*/ 93281 w 3420224"/>
              <a:gd name="connsiteY18" fmla="*/ 668223 h 3010911"/>
              <a:gd name="connsiteX19" fmla="*/ 99031 w 3420224"/>
              <a:gd name="connsiteY19" fmla="*/ 648181 h 3010911"/>
              <a:gd name="connsiteX20" fmla="*/ 675727 w 3420224"/>
              <a:gd name="connsiteY20" fmla="*/ 34333 h 3010911"/>
              <a:gd name="connsiteX21" fmla="*/ 775571 w 3420224"/>
              <a:gd name="connsiteY21" fmla="*/ 0 h 3010911"/>
              <a:gd name="connsiteX0" fmla="*/ 978771 w 3420224"/>
              <a:gd name="connsiteY0" fmla="*/ 396783 h 3004469"/>
              <a:gd name="connsiteX1" fmla="*/ 773629 w 3420224"/>
              <a:gd name="connsiteY1" fmla="*/ 0 h 3004469"/>
              <a:gd name="connsiteX2" fmla="*/ 1302750 w 3420224"/>
              <a:gd name="connsiteY2" fmla="*/ 147439 h 3004469"/>
              <a:gd name="connsiteX3" fmla="*/ 1723541 w 3420224"/>
              <a:gd name="connsiteY3" fmla="*/ 80122 h 3004469"/>
              <a:gd name="connsiteX4" fmla="*/ 2474727 w 3420224"/>
              <a:gd name="connsiteY4" fmla="*/ 71237 h 3004469"/>
              <a:gd name="connsiteX5" fmla="*/ 3241651 w 3420224"/>
              <a:gd name="connsiteY5" fmla="*/ 629900 h 3004469"/>
              <a:gd name="connsiteX6" fmla="*/ 3262672 w 3420224"/>
              <a:gd name="connsiteY6" fmla="*/ 694359 h 3004469"/>
              <a:gd name="connsiteX7" fmla="*/ 3307492 w 3420224"/>
              <a:gd name="connsiteY7" fmla="*/ 695703 h 3004469"/>
              <a:gd name="connsiteX8" fmla="*/ 3331087 w 3420224"/>
              <a:gd name="connsiteY8" fmla="*/ 757916 h 3004469"/>
              <a:gd name="connsiteX9" fmla="*/ 3418721 w 3420224"/>
              <a:gd name="connsiteY9" fmla="*/ 1525343 h 3004469"/>
              <a:gd name="connsiteX10" fmla="*/ 2216954 w 3420224"/>
              <a:gd name="connsiteY10" fmla="*/ 2981595 h 3004469"/>
              <a:gd name="connsiteX11" fmla="*/ 1232017 w 3420224"/>
              <a:gd name="connsiteY11" fmla="*/ 2976518 h 3004469"/>
              <a:gd name="connsiteX12" fmla="*/ 0 w 3420224"/>
              <a:gd name="connsiteY12" fmla="*/ 1375572 h 3004469"/>
              <a:gd name="connsiteX13" fmla="*/ 62692 w 3420224"/>
              <a:gd name="connsiteY13" fmla="*/ 763275 h 3004469"/>
              <a:gd name="connsiteX14" fmla="*/ 82078 w 3420224"/>
              <a:gd name="connsiteY14" fmla="*/ 695703 h 3004469"/>
              <a:gd name="connsiteX15" fmla="*/ 91837 w 3420224"/>
              <a:gd name="connsiteY15" fmla="*/ 693323 h 3004469"/>
              <a:gd name="connsiteX16" fmla="*/ 84873 w 3420224"/>
              <a:gd name="connsiteY16" fmla="*/ 693322 h 3004469"/>
              <a:gd name="connsiteX17" fmla="*/ 95827 w 3420224"/>
              <a:gd name="connsiteY17" fmla="*/ 661808 h 3004469"/>
              <a:gd name="connsiteX18" fmla="*/ 93281 w 3420224"/>
              <a:gd name="connsiteY18" fmla="*/ 661781 h 3004469"/>
              <a:gd name="connsiteX19" fmla="*/ 99031 w 3420224"/>
              <a:gd name="connsiteY19" fmla="*/ 641739 h 3004469"/>
              <a:gd name="connsiteX20" fmla="*/ 675727 w 3420224"/>
              <a:gd name="connsiteY20" fmla="*/ 27891 h 3004469"/>
              <a:gd name="connsiteX21" fmla="*/ 978771 w 3420224"/>
              <a:gd name="connsiteY21" fmla="*/ 396783 h 3004469"/>
              <a:gd name="connsiteX0" fmla="*/ 978771 w 3420224"/>
              <a:gd name="connsiteY0" fmla="*/ 396783 h 3004469"/>
              <a:gd name="connsiteX1" fmla="*/ 773629 w 3420224"/>
              <a:gd name="connsiteY1" fmla="*/ 0 h 3004469"/>
              <a:gd name="connsiteX2" fmla="*/ 1302750 w 3420224"/>
              <a:gd name="connsiteY2" fmla="*/ 147439 h 3004469"/>
              <a:gd name="connsiteX3" fmla="*/ 1723541 w 3420224"/>
              <a:gd name="connsiteY3" fmla="*/ 80122 h 3004469"/>
              <a:gd name="connsiteX4" fmla="*/ 2474727 w 3420224"/>
              <a:gd name="connsiteY4" fmla="*/ 71237 h 3004469"/>
              <a:gd name="connsiteX5" fmla="*/ 3241651 w 3420224"/>
              <a:gd name="connsiteY5" fmla="*/ 629900 h 3004469"/>
              <a:gd name="connsiteX6" fmla="*/ 3262672 w 3420224"/>
              <a:gd name="connsiteY6" fmla="*/ 694359 h 3004469"/>
              <a:gd name="connsiteX7" fmla="*/ 3307492 w 3420224"/>
              <a:gd name="connsiteY7" fmla="*/ 695703 h 3004469"/>
              <a:gd name="connsiteX8" fmla="*/ 3331087 w 3420224"/>
              <a:gd name="connsiteY8" fmla="*/ 757916 h 3004469"/>
              <a:gd name="connsiteX9" fmla="*/ 3418721 w 3420224"/>
              <a:gd name="connsiteY9" fmla="*/ 1525343 h 3004469"/>
              <a:gd name="connsiteX10" fmla="*/ 2216954 w 3420224"/>
              <a:gd name="connsiteY10" fmla="*/ 2981595 h 3004469"/>
              <a:gd name="connsiteX11" fmla="*/ 1232017 w 3420224"/>
              <a:gd name="connsiteY11" fmla="*/ 2976518 h 3004469"/>
              <a:gd name="connsiteX12" fmla="*/ 0 w 3420224"/>
              <a:gd name="connsiteY12" fmla="*/ 1375572 h 3004469"/>
              <a:gd name="connsiteX13" fmla="*/ 62692 w 3420224"/>
              <a:gd name="connsiteY13" fmla="*/ 763275 h 3004469"/>
              <a:gd name="connsiteX14" fmla="*/ 82078 w 3420224"/>
              <a:gd name="connsiteY14" fmla="*/ 695703 h 3004469"/>
              <a:gd name="connsiteX15" fmla="*/ 91837 w 3420224"/>
              <a:gd name="connsiteY15" fmla="*/ 693323 h 3004469"/>
              <a:gd name="connsiteX16" fmla="*/ 84873 w 3420224"/>
              <a:gd name="connsiteY16" fmla="*/ 693322 h 3004469"/>
              <a:gd name="connsiteX17" fmla="*/ 95827 w 3420224"/>
              <a:gd name="connsiteY17" fmla="*/ 661808 h 3004469"/>
              <a:gd name="connsiteX18" fmla="*/ 93281 w 3420224"/>
              <a:gd name="connsiteY18" fmla="*/ 661781 h 3004469"/>
              <a:gd name="connsiteX19" fmla="*/ 99031 w 3420224"/>
              <a:gd name="connsiteY19" fmla="*/ 641739 h 3004469"/>
              <a:gd name="connsiteX20" fmla="*/ 675727 w 3420224"/>
              <a:gd name="connsiteY20" fmla="*/ 27891 h 3004469"/>
              <a:gd name="connsiteX21" fmla="*/ 978771 w 3420224"/>
              <a:gd name="connsiteY21" fmla="*/ 396783 h 3004469"/>
              <a:gd name="connsiteX0" fmla="*/ 675727 w 3420224"/>
              <a:gd name="connsiteY0" fmla="*/ 27891 h 3004469"/>
              <a:gd name="connsiteX1" fmla="*/ 773629 w 3420224"/>
              <a:gd name="connsiteY1" fmla="*/ 0 h 3004469"/>
              <a:gd name="connsiteX2" fmla="*/ 1302750 w 3420224"/>
              <a:gd name="connsiteY2" fmla="*/ 147439 h 3004469"/>
              <a:gd name="connsiteX3" fmla="*/ 1723541 w 3420224"/>
              <a:gd name="connsiteY3" fmla="*/ 80122 h 3004469"/>
              <a:gd name="connsiteX4" fmla="*/ 2474727 w 3420224"/>
              <a:gd name="connsiteY4" fmla="*/ 71237 h 3004469"/>
              <a:gd name="connsiteX5" fmla="*/ 3241651 w 3420224"/>
              <a:gd name="connsiteY5" fmla="*/ 629900 h 3004469"/>
              <a:gd name="connsiteX6" fmla="*/ 3262672 w 3420224"/>
              <a:gd name="connsiteY6" fmla="*/ 694359 h 3004469"/>
              <a:gd name="connsiteX7" fmla="*/ 3307492 w 3420224"/>
              <a:gd name="connsiteY7" fmla="*/ 695703 h 3004469"/>
              <a:gd name="connsiteX8" fmla="*/ 3331087 w 3420224"/>
              <a:gd name="connsiteY8" fmla="*/ 757916 h 3004469"/>
              <a:gd name="connsiteX9" fmla="*/ 3418721 w 3420224"/>
              <a:gd name="connsiteY9" fmla="*/ 1525343 h 3004469"/>
              <a:gd name="connsiteX10" fmla="*/ 2216954 w 3420224"/>
              <a:gd name="connsiteY10" fmla="*/ 2981595 h 3004469"/>
              <a:gd name="connsiteX11" fmla="*/ 1232017 w 3420224"/>
              <a:gd name="connsiteY11" fmla="*/ 2976518 h 3004469"/>
              <a:gd name="connsiteX12" fmla="*/ 0 w 3420224"/>
              <a:gd name="connsiteY12" fmla="*/ 1375572 h 3004469"/>
              <a:gd name="connsiteX13" fmla="*/ 62692 w 3420224"/>
              <a:gd name="connsiteY13" fmla="*/ 763275 h 3004469"/>
              <a:gd name="connsiteX14" fmla="*/ 82078 w 3420224"/>
              <a:gd name="connsiteY14" fmla="*/ 695703 h 3004469"/>
              <a:gd name="connsiteX15" fmla="*/ 91837 w 3420224"/>
              <a:gd name="connsiteY15" fmla="*/ 693323 h 3004469"/>
              <a:gd name="connsiteX16" fmla="*/ 84873 w 3420224"/>
              <a:gd name="connsiteY16" fmla="*/ 693322 h 3004469"/>
              <a:gd name="connsiteX17" fmla="*/ 95827 w 3420224"/>
              <a:gd name="connsiteY17" fmla="*/ 661808 h 3004469"/>
              <a:gd name="connsiteX18" fmla="*/ 93281 w 3420224"/>
              <a:gd name="connsiteY18" fmla="*/ 661781 h 3004469"/>
              <a:gd name="connsiteX19" fmla="*/ 99031 w 3420224"/>
              <a:gd name="connsiteY19" fmla="*/ 641739 h 3004469"/>
              <a:gd name="connsiteX20" fmla="*/ 675727 w 3420224"/>
              <a:gd name="connsiteY20" fmla="*/ 27891 h 3004469"/>
              <a:gd name="connsiteX0" fmla="*/ 675727 w 3420224"/>
              <a:gd name="connsiteY0" fmla="*/ 28071 h 3004649"/>
              <a:gd name="connsiteX1" fmla="*/ 773629 w 3420224"/>
              <a:gd name="connsiteY1" fmla="*/ 180 h 3004649"/>
              <a:gd name="connsiteX2" fmla="*/ 1302750 w 3420224"/>
              <a:gd name="connsiteY2" fmla="*/ 147619 h 3004649"/>
              <a:gd name="connsiteX3" fmla="*/ 1723541 w 3420224"/>
              <a:gd name="connsiteY3" fmla="*/ 80302 h 3004649"/>
              <a:gd name="connsiteX4" fmla="*/ 2474727 w 3420224"/>
              <a:gd name="connsiteY4" fmla="*/ 71417 h 3004649"/>
              <a:gd name="connsiteX5" fmla="*/ 3241651 w 3420224"/>
              <a:gd name="connsiteY5" fmla="*/ 630080 h 3004649"/>
              <a:gd name="connsiteX6" fmla="*/ 3262672 w 3420224"/>
              <a:gd name="connsiteY6" fmla="*/ 694539 h 3004649"/>
              <a:gd name="connsiteX7" fmla="*/ 3307492 w 3420224"/>
              <a:gd name="connsiteY7" fmla="*/ 695883 h 3004649"/>
              <a:gd name="connsiteX8" fmla="*/ 3331087 w 3420224"/>
              <a:gd name="connsiteY8" fmla="*/ 758096 h 3004649"/>
              <a:gd name="connsiteX9" fmla="*/ 3418721 w 3420224"/>
              <a:gd name="connsiteY9" fmla="*/ 1525523 h 3004649"/>
              <a:gd name="connsiteX10" fmla="*/ 2216954 w 3420224"/>
              <a:gd name="connsiteY10" fmla="*/ 2981775 h 3004649"/>
              <a:gd name="connsiteX11" fmla="*/ 1232017 w 3420224"/>
              <a:gd name="connsiteY11" fmla="*/ 2976698 h 3004649"/>
              <a:gd name="connsiteX12" fmla="*/ 0 w 3420224"/>
              <a:gd name="connsiteY12" fmla="*/ 1375752 h 3004649"/>
              <a:gd name="connsiteX13" fmla="*/ 62692 w 3420224"/>
              <a:gd name="connsiteY13" fmla="*/ 763455 h 3004649"/>
              <a:gd name="connsiteX14" fmla="*/ 82078 w 3420224"/>
              <a:gd name="connsiteY14" fmla="*/ 695883 h 3004649"/>
              <a:gd name="connsiteX15" fmla="*/ 91837 w 3420224"/>
              <a:gd name="connsiteY15" fmla="*/ 693503 h 3004649"/>
              <a:gd name="connsiteX16" fmla="*/ 84873 w 3420224"/>
              <a:gd name="connsiteY16" fmla="*/ 693502 h 3004649"/>
              <a:gd name="connsiteX17" fmla="*/ 95827 w 3420224"/>
              <a:gd name="connsiteY17" fmla="*/ 661988 h 3004649"/>
              <a:gd name="connsiteX18" fmla="*/ 93281 w 3420224"/>
              <a:gd name="connsiteY18" fmla="*/ 661961 h 3004649"/>
              <a:gd name="connsiteX19" fmla="*/ 99031 w 3420224"/>
              <a:gd name="connsiteY19" fmla="*/ 641919 h 3004649"/>
              <a:gd name="connsiteX20" fmla="*/ 675727 w 3420224"/>
              <a:gd name="connsiteY20" fmla="*/ 28071 h 3004649"/>
              <a:gd name="connsiteX0" fmla="*/ 675727 w 3420224"/>
              <a:gd name="connsiteY0" fmla="*/ 31822 h 3008400"/>
              <a:gd name="connsiteX1" fmla="*/ 773629 w 3420224"/>
              <a:gd name="connsiteY1" fmla="*/ 3931 h 3008400"/>
              <a:gd name="connsiteX2" fmla="*/ 1302750 w 3420224"/>
              <a:gd name="connsiteY2" fmla="*/ 151370 h 3008400"/>
              <a:gd name="connsiteX3" fmla="*/ 1723541 w 3420224"/>
              <a:gd name="connsiteY3" fmla="*/ 84053 h 3008400"/>
              <a:gd name="connsiteX4" fmla="*/ 2474727 w 3420224"/>
              <a:gd name="connsiteY4" fmla="*/ 75168 h 3008400"/>
              <a:gd name="connsiteX5" fmla="*/ 3241651 w 3420224"/>
              <a:gd name="connsiteY5" fmla="*/ 633831 h 3008400"/>
              <a:gd name="connsiteX6" fmla="*/ 3262672 w 3420224"/>
              <a:gd name="connsiteY6" fmla="*/ 698290 h 3008400"/>
              <a:gd name="connsiteX7" fmla="*/ 3307492 w 3420224"/>
              <a:gd name="connsiteY7" fmla="*/ 699634 h 3008400"/>
              <a:gd name="connsiteX8" fmla="*/ 3331087 w 3420224"/>
              <a:gd name="connsiteY8" fmla="*/ 761847 h 3008400"/>
              <a:gd name="connsiteX9" fmla="*/ 3418721 w 3420224"/>
              <a:gd name="connsiteY9" fmla="*/ 1529274 h 3008400"/>
              <a:gd name="connsiteX10" fmla="*/ 2216954 w 3420224"/>
              <a:gd name="connsiteY10" fmla="*/ 2985526 h 3008400"/>
              <a:gd name="connsiteX11" fmla="*/ 1232017 w 3420224"/>
              <a:gd name="connsiteY11" fmla="*/ 2980449 h 3008400"/>
              <a:gd name="connsiteX12" fmla="*/ 0 w 3420224"/>
              <a:gd name="connsiteY12" fmla="*/ 1379503 h 3008400"/>
              <a:gd name="connsiteX13" fmla="*/ 62692 w 3420224"/>
              <a:gd name="connsiteY13" fmla="*/ 767206 h 3008400"/>
              <a:gd name="connsiteX14" fmla="*/ 82078 w 3420224"/>
              <a:gd name="connsiteY14" fmla="*/ 699634 h 3008400"/>
              <a:gd name="connsiteX15" fmla="*/ 91837 w 3420224"/>
              <a:gd name="connsiteY15" fmla="*/ 697254 h 3008400"/>
              <a:gd name="connsiteX16" fmla="*/ 84873 w 3420224"/>
              <a:gd name="connsiteY16" fmla="*/ 697253 h 3008400"/>
              <a:gd name="connsiteX17" fmla="*/ 95827 w 3420224"/>
              <a:gd name="connsiteY17" fmla="*/ 665739 h 3008400"/>
              <a:gd name="connsiteX18" fmla="*/ 93281 w 3420224"/>
              <a:gd name="connsiteY18" fmla="*/ 665712 h 3008400"/>
              <a:gd name="connsiteX19" fmla="*/ 99031 w 3420224"/>
              <a:gd name="connsiteY19" fmla="*/ 645670 h 3008400"/>
              <a:gd name="connsiteX20" fmla="*/ 675727 w 3420224"/>
              <a:gd name="connsiteY20" fmla="*/ 31822 h 3008400"/>
              <a:gd name="connsiteX0" fmla="*/ 675727 w 3420224"/>
              <a:gd name="connsiteY0" fmla="*/ 32098 h 3008676"/>
              <a:gd name="connsiteX1" fmla="*/ 773629 w 3420224"/>
              <a:gd name="connsiteY1" fmla="*/ 4207 h 3008676"/>
              <a:gd name="connsiteX2" fmla="*/ 1302750 w 3420224"/>
              <a:gd name="connsiteY2" fmla="*/ 151646 h 3008676"/>
              <a:gd name="connsiteX3" fmla="*/ 1723541 w 3420224"/>
              <a:gd name="connsiteY3" fmla="*/ 84329 h 3008676"/>
              <a:gd name="connsiteX4" fmla="*/ 2474727 w 3420224"/>
              <a:gd name="connsiteY4" fmla="*/ 75444 h 3008676"/>
              <a:gd name="connsiteX5" fmla="*/ 3241651 w 3420224"/>
              <a:gd name="connsiteY5" fmla="*/ 634107 h 3008676"/>
              <a:gd name="connsiteX6" fmla="*/ 3262672 w 3420224"/>
              <a:gd name="connsiteY6" fmla="*/ 698566 h 3008676"/>
              <a:gd name="connsiteX7" fmla="*/ 3307492 w 3420224"/>
              <a:gd name="connsiteY7" fmla="*/ 699910 h 3008676"/>
              <a:gd name="connsiteX8" fmla="*/ 3331087 w 3420224"/>
              <a:gd name="connsiteY8" fmla="*/ 762123 h 3008676"/>
              <a:gd name="connsiteX9" fmla="*/ 3418721 w 3420224"/>
              <a:gd name="connsiteY9" fmla="*/ 1529550 h 3008676"/>
              <a:gd name="connsiteX10" fmla="*/ 2216954 w 3420224"/>
              <a:gd name="connsiteY10" fmla="*/ 2985802 h 3008676"/>
              <a:gd name="connsiteX11" fmla="*/ 1232017 w 3420224"/>
              <a:gd name="connsiteY11" fmla="*/ 2980725 h 3008676"/>
              <a:gd name="connsiteX12" fmla="*/ 0 w 3420224"/>
              <a:gd name="connsiteY12" fmla="*/ 1379779 h 3008676"/>
              <a:gd name="connsiteX13" fmla="*/ 62692 w 3420224"/>
              <a:gd name="connsiteY13" fmla="*/ 767482 h 3008676"/>
              <a:gd name="connsiteX14" fmla="*/ 82078 w 3420224"/>
              <a:gd name="connsiteY14" fmla="*/ 699910 h 3008676"/>
              <a:gd name="connsiteX15" fmla="*/ 91837 w 3420224"/>
              <a:gd name="connsiteY15" fmla="*/ 697530 h 3008676"/>
              <a:gd name="connsiteX16" fmla="*/ 84873 w 3420224"/>
              <a:gd name="connsiteY16" fmla="*/ 697529 h 3008676"/>
              <a:gd name="connsiteX17" fmla="*/ 95827 w 3420224"/>
              <a:gd name="connsiteY17" fmla="*/ 666015 h 3008676"/>
              <a:gd name="connsiteX18" fmla="*/ 93281 w 3420224"/>
              <a:gd name="connsiteY18" fmla="*/ 665988 h 3008676"/>
              <a:gd name="connsiteX19" fmla="*/ 99031 w 3420224"/>
              <a:gd name="connsiteY19" fmla="*/ 645946 h 3008676"/>
              <a:gd name="connsiteX20" fmla="*/ 675727 w 3420224"/>
              <a:gd name="connsiteY20" fmla="*/ 32098 h 3008676"/>
              <a:gd name="connsiteX0" fmla="*/ 675727 w 3420224"/>
              <a:gd name="connsiteY0" fmla="*/ 31760 h 3008338"/>
              <a:gd name="connsiteX1" fmla="*/ 773629 w 3420224"/>
              <a:gd name="connsiteY1" fmla="*/ 3869 h 3008338"/>
              <a:gd name="connsiteX2" fmla="*/ 1302750 w 3420224"/>
              <a:gd name="connsiteY2" fmla="*/ 151308 h 3008338"/>
              <a:gd name="connsiteX3" fmla="*/ 1723541 w 3420224"/>
              <a:gd name="connsiteY3" fmla="*/ 83991 h 3008338"/>
              <a:gd name="connsiteX4" fmla="*/ 2474727 w 3420224"/>
              <a:gd name="connsiteY4" fmla="*/ 75106 h 3008338"/>
              <a:gd name="connsiteX5" fmla="*/ 3241651 w 3420224"/>
              <a:gd name="connsiteY5" fmla="*/ 633769 h 3008338"/>
              <a:gd name="connsiteX6" fmla="*/ 3262672 w 3420224"/>
              <a:gd name="connsiteY6" fmla="*/ 698228 h 3008338"/>
              <a:gd name="connsiteX7" fmla="*/ 3307492 w 3420224"/>
              <a:gd name="connsiteY7" fmla="*/ 699572 h 3008338"/>
              <a:gd name="connsiteX8" fmla="*/ 3331087 w 3420224"/>
              <a:gd name="connsiteY8" fmla="*/ 761785 h 3008338"/>
              <a:gd name="connsiteX9" fmla="*/ 3418721 w 3420224"/>
              <a:gd name="connsiteY9" fmla="*/ 1529212 h 3008338"/>
              <a:gd name="connsiteX10" fmla="*/ 2216954 w 3420224"/>
              <a:gd name="connsiteY10" fmla="*/ 2985464 h 3008338"/>
              <a:gd name="connsiteX11" fmla="*/ 1232017 w 3420224"/>
              <a:gd name="connsiteY11" fmla="*/ 2980387 h 3008338"/>
              <a:gd name="connsiteX12" fmla="*/ 0 w 3420224"/>
              <a:gd name="connsiteY12" fmla="*/ 1379441 h 3008338"/>
              <a:gd name="connsiteX13" fmla="*/ 62692 w 3420224"/>
              <a:gd name="connsiteY13" fmla="*/ 767144 h 3008338"/>
              <a:gd name="connsiteX14" fmla="*/ 82078 w 3420224"/>
              <a:gd name="connsiteY14" fmla="*/ 699572 h 3008338"/>
              <a:gd name="connsiteX15" fmla="*/ 91837 w 3420224"/>
              <a:gd name="connsiteY15" fmla="*/ 697192 h 3008338"/>
              <a:gd name="connsiteX16" fmla="*/ 84873 w 3420224"/>
              <a:gd name="connsiteY16" fmla="*/ 697191 h 3008338"/>
              <a:gd name="connsiteX17" fmla="*/ 95827 w 3420224"/>
              <a:gd name="connsiteY17" fmla="*/ 665677 h 3008338"/>
              <a:gd name="connsiteX18" fmla="*/ 93281 w 3420224"/>
              <a:gd name="connsiteY18" fmla="*/ 665650 h 3008338"/>
              <a:gd name="connsiteX19" fmla="*/ 99031 w 3420224"/>
              <a:gd name="connsiteY19" fmla="*/ 645608 h 3008338"/>
              <a:gd name="connsiteX20" fmla="*/ 675727 w 3420224"/>
              <a:gd name="connsiteY20" fmla="*/ 31760 h 300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0224" h="3008338">
                <a:moveTo>
                  <a:pt x="675727" y="31760"/>
                </a:moveTo>
                <a:cubicBezTo>
                  <a:pt x="708361" y="22463"/>
                  <a:pt x="741243" y="13997"/>
                  <a:pt x="773629" y="3869"/>
                </a:cubicBezTo>
                <a:cubicBezTo>
                  <a:pt x="873689" y="-27424"/>
                  <a:pt x="1004731" y="141129"/>
                  <a:pt x="1302750" y="151308"/>
                </a:cubicBezTo>
                <a:cubicBezTo>
                  <a:pt x="1461538" y="156731"/>
                  <a:pt x="1484852" y="81029"/>
                  <a:pt x="1723541" y="83991"/>
                </a:cubicBezTo>
                <a:cubicBezTo>
                  <a:pt x="1968083" y="83991"/>
                  <a:pt x="2286284" y="186983"/>
                  <a:pt x="2474727" y="75106"/>
                </a:cubicBezTo>
                <a:cubicBezTo>
                  <a:pt x="2697499" y="-57152"/>
                  <a:pt x="3114333" y="302133"/>
                  <a:pt x="3241651" y="633769"/>
                </a:cubicBezTo>
                <a:lnTo>
                  <a:pt x="3262672" y="698228"/>
                </a:lnTo>
                <a:lnTo>
                  <a:pt x="3307492" y="699572"/>
                </a:lnTo>
                <a:lnTo>
                  <a:pt x="3331087" y="761785"/>
                </a:lnTo>
                <a:cubicBezTo>
                  <a:pt x="3397683" y="982536"/>
                  <a:pt x="3427513" y="1241357"/>
                  <a:pt x="3418721" y="1529212"/>
                </a:cubicBezTo>
                <a:cubicBezTo>
                  <a:pt x="3395275" y="2296826"/>
                  <a:pt x="2565574" y="2946540"/>
                  <a:pt x="2216954" y="2985464"/>
                </a:cubicBezTo>
                <a:cubicBezTo>
                  <a:pt x="1868334" y="3024387"/>
                  <a:pt x="1550175" y="3007464"/>
                  <a:pt x="1232017" y="2980387"/>
                </a:cubicBezTo>
                <a:cubicBezTo>
                  <a:pt x="913859" y="2953309"/>
                  <a:pt x="-741" y="2358878"/>
                  <a:pt x="0" y="1379441"/>
                </a:cubicBezTo>
                <a:cubicBezTo>
                  <a:pt x="185" y="1134582"/>
                  <a:pt x="22060" y="933437"/>
                  <a:pt x="62692" y="767144"/>
                </a:cubicBezTo>
                <a:lnTo>
                  <a:pt x="82078" y="699572"/>
                </a:lnTo>
                <a:lnTo>
                  <a:pt x="91837" y="697192"/>
                </a:lnTo>
                <a:lnTo>
                  <a:pt x="84873" y="697191"/>
                </a:lnTo>
                <a:lnTo>
                  <a:pt x="95827" y="665677"/>
                </a:lnTo>
                <a:lnTo>
                  <a:pt x="93281" y="665650"/>
                </a:lnTo>
                <a:lnTo>
                  <a:pt x="99031" y="645608"/>
                </a:lnTo>
                <a:cubicBezTo>
                  <a:pt x="211144" y="309413"/>
                  <a:pt x="414508" y="138443"/>
                  <a:pt x="675727" y="3176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rgbClr val="6AA31F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叶子下高光"/>
          <p:cNvSpPr/>
          <p:nvPr/>
        </p:nvSpPr>
        <p:spPr>
          <a:xfrm>
            <a:off x="8435131" y="4819977"/>
            <a:ext cx="573007" cy="239656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  <a:gd name="connsiteX0" fmla="*/ 2590216 w 4622566"/>
              <a:gd name="connsiteY0" fmla="*/ 1708768 h 1818328"/>
              <a:gd name="connsiteX1" fmla="*/ 3853633 w 4622566"/>
              <a:gd name="connsiteY1" fmla="*/ 26417 h 1818328"/>
              <a:gd name="connsiteX2" fmla="*/ 221782 w 4622566"/>
              <a:gd name="connsiteY2" fmla="*/ 751272 h 1818328"/>
              <a:gd name="connsiteX3" fmla="*/ 2590216 w 4622566"/>
              <a:gd name="connsiteY3" fmla="*/ 1708768 h 1818328"/>
              <a:gd name="connsiteX0" fmla="*/ 2492227 w 4346430"/>
              <a:gd name="connsiteY0" fmla="*/ 1708768 h 1743130"/>
              <a:gd name="connsiteX1" fmla="*/ 3755644 w 4346430"/>
              <a:gd name="connsiteY1" fmla="*/ 26417 h 1743130"/>
              <a:gd name="connsiteX2" fmla="*/ 123793 w 4346430"/>
              <a:gd name="connsiteY2" fmla="*/ 751272 h 1743130"/>
              <a:gd name="connsiteX3" fmla="*/ 2492227 w 4346430"/>
              <a:gd name="connsiteY3" fmla="*/ 1708768 h 1743130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39894 w 4465861"/>
              <a:gd name="connsiteY0" fmla="*/ 976936 h 997006"/>
              <a:gd name="connsiteX1" fmla="*/ 4312911 w 4465861"/>
              <a:gd name="connsiteY1" fmla="*/ 383157 h 997006"/>
              <a:gd name="connsiteX2" fmla="*/ 71460 w 4465861"/>
              <a:gd name="connsiteY2" fmla="*/ 19440 h 997006"/>
              <a:gd name="connsiteX3" fmla="*/ 2439894 w 4465861"/>
              <a:gd name="connsiteY3" fmla="*/ 976936 h 997006"/>
              <a:gd name="connsiteX0" fmla="*/ 2420032 w 4445999"/>
              <a:gd name="connsiteY0" fmla="*/ 1299365 h 1319435"/>
              <a:gd name="connsiteX1" fmla="*/ 4293049 w 4445999"/>
              <a:gd name="connsiteY1" fmla="*/ 705586 h 1319435"/>
              <a:gd name="connsiteX2" fmla="*/ 51598 w 4445999"/>
              <a:gd name="connsiteY2" fmla="*/ 341869 h 1319435"/>
              <a:gd name="connsiteX3" fmla="*/ 2420032 w 4445999"/>
              <a:gd name="connsiteY3" fmla="*/ 1299365 h 1319435"/>
              <a:gd name="connsiteX0" fmla="*/ 2420032 w 4425060"/>
              <a:gd name="connsiteY0" fmla="*/ 1343306 h 1366347"/>
              <a:gd name="connsiteX1" fmla="*/ 4293049 w 4425060"/>
              <a:gd name="connsiteY1" fmla="*/ 749527 h 1366347"/>
              <a:gd name="connsiteX2" fmla="*/ 51598 w 4425060"/>
              <a:gd name="connsiteY2" fmla="*/ 385810 h 1366347"/>
              <a:gd name="connsiteX3" fmla="*/ 2420032 w 4425060"/>
              <a:gd name="connsiteY3" fmla="*/ 1343306 h 1366347"/>
              <a:gd name="connsiteX0" fmla="*/ 2430311 w 4435339"/>
              <a:gd name="connsiteY0" fmla="*/ 1259610 h 1282651"/>
              <a:gd name="connsiteX1" fmla="*/ 4303328 w 4435339"/>
              <a:gd name="connsiteY1" fmla="*/ 665831 h 1282651"/>
              <a:gd name="connsiteX2" fmla="*/ 61877 w 4435339"/>
              <a:gd name="connsiteY2" fmla="*/ 302114 h 1282651"/>
              <a:gd name="connsiteX3" fmla="*/ 2430311 w 4435339"/>
              <a:gd name="connsiteY3" fmla="*/ 1259610 h 1282651"/>
              <a:gd name="connsiteX0" fmla="*/ 2412011 w 4619762"/>
              <a:gd name="connsiteY0" fmla="*/ 1287587 h 1288199"/>
              <a:gd name="connsiteX1" fmla="*/ 4575401 w 4619762"/>
              <a:gd name="connsiteY1" fmla="*/ 175277 h 1288199"/>
              <a:gd name="connsiteX2" fmla="*/ 43577 w 4619762"/>
              <a:gd name="connsiteY2" fmla="*/ 330091 h 1288199"/>
              <a:gd name="connsiteX3" fmla="*/ 2412011 w 4619762"/>
              <a:gd name="connsiteY3" fmla="*/ 1287587 h 1288199"/>
              <a:gd name="connsiteX0" fmla="*/ 3354725 w 5621741"/>
              <a:gd name="connsiteY0" fmla="*/ 1270114 h 1270134"/>
              <a:gd name="connsiteX1" fmla="*/ 5518115 w 5621741"/>
              <a:gd name="connsiteY1" fmla="*/ 157804 h 1270134"/>
              <a:gd name="connsiteX2" fmla="*/ 32184 w 5621741"/>
              <a:gd name="connsiteY2" fmla="*/ 125951 h 1270134"/>
              <a:gd name="connsiteX3" fmla="*/ 3354725 w 5621741"/>
              <a:gd name="connsiteY3" fmla="*/ 1270114 h 1270134"/>
              <a:gd name="connsiteX0" fmla="*/ 3358409 w 5625425"/>
              <a:gd name="connsiteY0" fmla="*/ 1539523 h 1539543"/>
              <a:gd name="connsiteX1" fmla="*/ 5521799 w 5625425"/>
              <a:gd name="connsiteY1" fmla="*/ 427213 h 1539543"/>
              <a:gd name="connsiteX2" fmla="*/ 35868 w 5625425"/>
              <a:gd name="connsiteY2" fmla="*/ 395360 h 1539543"/>
              <a:gd name="connsiteX3" fmla="*/ 3358409 w 5625425"/>
              <a:gd name="connsiteY3" fmla="*/ 1539523 h 1539543"/>
              <a:gd name="connsiteX0" fmla="*/ 3358409 w 5917960"/>
              <a:gd name="connsiteY0" fmla="*/ 1539523 h 1547574"/>
              <a:gd name="connsiteX1" fmla="*/ 5521799 w 5917960"/>
              <a:gd name="connsiteY1" fmla="*/ 427213 h 1547574"/>
              <a:gd name="connsiteX2" fmla="*/ 35868 w 5917960"/>
              <a:gd name="connsiteY2" fmla="*/ 395360 h 1547574"/>
              <a:gd name="connsiteX3" fmla="*/ 3358409 w 5917960"/>
              <a:gd name="connsiteY3" fmla="*/ 1539523 h 1547574"/>
              <a:gd name="connsiteX0" fmla="*/ 3635013 w 6194564"/>
              <a:gd name="connsiteY0" fmla="*/ 1539523 h 1547574"/>
              <a:gd name="connsiteX1" fmla="*/ 5798403 w 6194564"/>
              <a:gd name="connsiteY1" fmla="*/ 427213 h 1547574"/>
              <a:gd name="connsiteX2" fmla="*/ 312472 w 6194564"/>
              <a:gd name="connsiteY2" fmla="*/ 395360 h 1547574"/>
              <a:gd name="connsiteX3" fmla="*/ 3635013 w 6194564"/>
              <a:gd name="connsiteY3" fmla="*/ 1539523 h 154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4564" h="1547574">
                <a:moveTo>
                  <a:pt x="3635013" y="1539523"/>
                </a:moveTo>
                <a:cubicBezTo>
                  <a:pt x="6810146" y="1648535"/>
                  <a:pt x="6352160" y="617907"/>
                  <a:pt x="5798403" y="427213"/>
                </a:cubicBezTo>
                <a:cubicBezTo>
                  <a:pt x="5244646" y="236519"/>
                  <a:pt x="2643467" y="-412267"/>
                  <a:pt x="312472" y="395360"/>
                </a:cubicBezTo>
                <a:cubicBezTo>
                  <a:pt x="-1107678" y="1025880"/>
                  <a:pt x="2721214" y="1508149"/>
                  <a:pt x="3635013" y="153952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5600000" scaled="0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叶子下高光2"/>
          <p:cNvSpPr/>
          <p:nvPr/>
        </p:nvSpPr>
        <p:spPr>
          <a:xfrm>
            <a:off x="8504200" y="4837966"/>
            <a:ext cx="428142" cy="216995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  <a:gd name="connsiteX0" fmla="*/ 2590216 w 4622566"/>
              <a:gd name="connsiteY0" fmla="*/ 1708768 h 1818328"/>
              <a:gd name="connsiteX1" fmla="*/ 3853633 w 4622566"/>
              <a:gd name="connsiteY1" fmla="*/ 26417 h 1818328"/>
              <a:gd name="connsiteX2" fmla="*/ 221782 w 4622566"/>
              <a:gd name="connsiteY2" fmla="*/ 751272 h 1818328"/>
              <a:gd name="connsiteX3" fmla="*/ 2590216 w 4622566"/>
              <a:gd name="connsiteY3" fmla="*/ 1708768 h 1818328"/>
              <a:gd name="connsiteX0" fmla="*/ 2492227 w 4346430"/>
              <a:gd name="connsiteY0" fmla="*/ 1708768 h 1743130"/>
              <a:gd name="connsiteX1" fmla="*/ 3755644 w 4346430"/>
              <a:gd name="connsiteY1" fmla="*/ 26417 h 1743130"/>
              <a:gd name="connsiteX2" fmla="*/ 123793 w 4346430"/>
              <a:gd name="connsiteY2" fmla="*/ 751272 h 1743130"/>
              <a:gd name="connsiteX3" fmla="*/ 2492227 w 4346430"/>
              <a:gd name="connsiteY3" fmla="*/ 1708768 h 1743130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39894 w 4465861"/>
              <a:gd name="connsiteY0" fmla="*/ 976936 h 997006"/>
              <a:gd name="connsiteX1" fmla="*/ 4312911 w 4465861"/>
              <a:gd name="connsiteY1" fmla="*/ 383157 h 997006"/>
              <a:gd name="connsiteX2" fmla="*/ 71460 w 4465861"/>
              <a:gd name="connsiteY2" fmla="*/ 19440 h 997006"/>
              <a:gd name="connsiteX3" fmla="*/ 2439894 w 4465861"/>
              <a:gd name="connsiteY3" fmla="*/ 976936 h 997006"/>
              <a:gd name="connsiteX0" fmla="*/ 2420032 w 4445999"/>
              <a:gd name="connsiteY0" fmla="*/ 1299365 h 1319435"/>
              <a:gd name="connsiteX1" fmla="*/ 4293049 w 4445999"/>
              <a:gd name="connsiteY1" fmla="*/ 705586 h 1319435"/>
              <a:gd name="connsiteX2" fmla="*/ 51598 w 4445999"/>
              <a:gd name="connsiteY2" fmla="*/ 341869 h 1319435"/>
              <a:gd name="connsiteX3" fmla="*/ 2420032 w 4445999"/>
              <a:gd name="connsiteY3" fmla="*/ 1299365 h 1319435"/>
              <a:gd name="connsiteX0" fmla="*/ 2420032 w 4425060"/>
              <a:gd name="connsiteY0" fmla="*/ 1343306 h 1366347"/>
              <a:gd name="connsiteX1" fmla="*/ 4293049 w 4425060"/>
              <a:gd name="connsiteY1" fmla="*/ 749527 h 1366347"/>
              <a:gd name="connsiteX2" fmla="*/ 51598 w 4425060"/>
              <a:gd name="connsiteY2" fmla="*/ 385810 h 1366347"/>
              <a:gd name="connsiteX3" fmla="*/ 2420032 w 4425060"/>
              <a:gd name="connsiteY3" fmla="*/ 1343306 h 1366347"/>
              <a:gd name="connsiteX0" fmla="*/ 2430311 w 4435339"/>
              <a:gd name="connsiteY0" fmla="*/ 1259610 h 1282651"/>
              <a:gd name="connsiteX1" fmla="*/ 4303328 w 4435339"/>
              <a:gd name="connsiteY1" fmla="*/ 665831 h 1282651"/>
              <a:gd name="connsiteX2" fmla="*/ 61877 w 4435339"/>
              <a:gd name="connsiteY2" fmla="*/ 302114 h 1282651"/>
              <a:gd name="connsiteX3" fmla="*/ 2430311 w 4435339"/>
              <a:gd name="connsiteY3" fmla="*/ 1259610 h 1282651"/>
              <a:gd name="connsiteX0" fmla="*/ 2412011 w 4619762"/>
              <a:gd name="connsiteY0" fmla="*/ 1287587 h 1288199"/>
              <a:gd name="connsiteX1" fmla="*/ 4575401 w 4619762"/>
              <a:gd name="connsiteY1" fmla="*/ 175277 h 1288199"/>
              <a:gd name="connsiteX2" fmla="*/ 43577 w 4619762"/>
              <a:gd name="connsiteY2" fmla="*/ 330091 h 1288199"/>
              <a:gd name="connsiteX3" fmla="*/ 2412011 w 4619762"/>
              <a:gd name="connsiteY3" fmla="*/ 1287587 h 1288199"/>
              <a:gd name="connsiteX0" fmla="*/ 3354725 w 5621741"/>
              <a:gd name="connsiteY0" fmla="*/ 1270114 h 1270134"/>
              <a:gd name="connsiteX1" fmla="*/ 5518115 w 5621741"/>
              <a:gd name="connsiteY1" fmla="*/ 157804 h 1270134"/>
              <a:gd name="connsiteX2" fmla="*/ 32184 w 5621741"/>
              <a:gd name="connsiteY2" fmla="*/ 125951 h 1270134"/>
              <a:gd name="connsiteX3" fmla="*/ 3354725 w 5621741"/>
              <a:gd name="connsiteY3" fmla="*/ 1270114 h 1270134"/>
              <a:gd name="connsiteX0" fmla="*/ 3358409 w 5625425"/>
              <a:gd name="connsiteY0" fmla="*/ 1539523 h 1539543"/>
              <a:gd name="connsiteX1" fmla="*/ 5521799 w 5625425"/>
              <a:gd name="connsiteY1" fmla="*/ 427213 h 1539543"/>
              <a:gd name="connsiteX2" fmla="*/ 35868 w 5625425"/>
              <a:gd name="connsiteY2" fmla="*/ 395360 h 1539543"/>
              <a:gd name="connsiteX3" fmla="*/ 3358409 w 5625425"/>
              <a:gd name="connsiteY3" fmla="*/ 1539523 h 1539543"/>
              <a:gd name="connsiteX0" fmla="*/ 3358409 w 5917960"/>
              <a:gd name="connsiteY0" fmla="*/ 1539523 h 1547574"/>
              <a:gd name="connsiteX1" fmla="*/ 5521799 w 5917960"/>
              <a:gd name="connsiteY1" fmla="*/ 427213 h 1547574"/>
              <a:gd name="connsiteX2" fmla="*/ 35868 w 5917960"/>
              <a:gd name="connsiteY2" fmla="*/ 395360 h 1547574"/>
              <a:gd name="connsiteX3" fmla="*/ 3358409 w 5917960"/>
              <a:gd name="connsiteY3" fmla="*/ 1539523 h 1547574"/>
              <a:gd name="connsiteX0" fmla="*/ 3635013 w 6194564"/>
              <a:gd name="connsiteY0" fmla="*/ 1539523 h 1547574"/>
              <a:gd name="connsiteX1" fmla="*/ 5798403 w 6194564"/>
              <a:gd name="connsiteY1" fmla="*/ 427213 h 1547574"/>
              <a:gd name="connsiteX2" fmla="*/ 312472 w 6194564"/>
              <a:gd name="connsiteY2" fmla="*/ 395360 h 1547574"/>
              <a:gd name="connsiteX3" fmla="*/ 3635013 w 6194564"/>
              <a:gd name="connsiteY3" fmla="*/ 1539523 h 154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4564" h="1547574">
                <a:moveTo>
                  <a:pt x="3635013" y="1539523"/>
                </a:moveTo>
                <a:cubicBezTo>
                  <a:pt x="6810146" y="1648535"/>
                  <a:pt x="6352160" y="617907"/>
                  <a:pt x="5798403" y="427213"/>
                </a:cubicBezTo>
                <a:cubicBezTo>
                  <a:pt x="5244646" y="236519"/>
                  <a:pt x="2643467" y="-412267"/>
                  <a:pt x="312472" y="395360"/>
                </a:cubicBezTo>
                <a:cubicBezTo>
                  <a:pt x="-1107678" y="1025880"/>
                  <a:pt x="2721214" y="1508149"/>
                  <a:pt x="3635013" y="153952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5600000" scaled="0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叶子下高光3"/>
          <p:cNvSpPr/>
          <p:nvPr/>
        </p:nvSpPr>
        <p:spPr>
          <a:xfrm>
            <a:off x="8605002" y="4823463"/>
            <a:ext cx="365420" cy="185206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  <a:gd name="connsiteX0" fmla="*/ 2590216 w 4622566"/>
              <a:gd name="connsiteY0" fmla="*/ 1708768 h 1818328"/>
              <a:gd name="connsiteX1" fmla="*/ 3853633 w 4622566"/>
              <a:gd name="connsiteY1" fmla="*/ 26417 h 1818328"/>
              <a:gd name="connsiteX2" fmla="*/ 221782 w 4622566"/>
              <a:gd name="connsiteY2" fmla="*/ 751272 h 1818328"/>
              <a:gd name="connsiteX3" fmla="*/ 2590216 w 4622566"/>
              <a:gd name="connsiteY3" fmla="*/ 1708768 h 1818328"/>
              <a:gd name="connsiteX0" fmla="*/ 2492227 w 4346430"/>
              <a:gd name="connsiteY0" fmla="*/ 1708768 h 1743130"/>
              <a:gd name="connsiteX1" fmla="*/ 3755644 w 4346430"/>
              <a:gd name="connsiteY1" fmla="*/ 26417 h 1743130"/>
              <a:gd name="connsiteX2" fmla="*/ 123793 w 4346430"/>
              <a:gd name="connsiteY2" fmla="*/ 751272 h 1743130"/>
              <a:gd name="connsiteX3" fmla="*/ 2492227 w 4346430"/>
              <a:gd name="connsiteY3" fmla="*/ 1708768 h 1743130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39894 w 4465861"/>
              <a:gd name="connsiteY0" fmla="*/ 976936 h 997006"/>
              <a:gd name="connsiteX1" fmla="*/ 4312911 w 4465861"/>
              <a:gd name="connsiteY1" fmla="*/ 383157 h 997006"/>
              <a:gd name="connsiteX2" fmla="*/ 71460 w 4465861"/>
              <a:gd name="connsiteY2" fmla="*/ 19440 h 997006"/>
              <a:gd name="connsiteX3" fmla="*/ 2439894 w 4465861"/>
              <a:gd name="connsiteY3" fmla="*/ 976936 h 997006"/>
              <a:gd name="connsiteX0" fmla="*/ 2420032 w 4445999"/>
              <a:gd name="connsiteY0" fmla="*/ 1299365 h 1319435"/>
              <a:gd name="connsiteX1" fmla="*/ 4293049 w 4445999"/>
              <a:gd name="connsiteY1" fmla="*/ 705586 h 1319435"/>
              <a:gd name="connsiteX2" fmla="*/ 51598 w 4445999"/>
              <a:gd name="connsiteY2" fmla="*/ 341869 h 1319435"/>
              <a:gd name="connsiteX3" fmla="*/ 2420032 w 4445999"/>
              <a:gd name="connsiteY3" fmla="*/ 1299365 h 1319435"/>
              <a:gd name="connsiteX0" fmla="*/ 2420032 w 4425060"/>
              <a:gd name="connsiteY0" fmla="*/ 1343306 h 1366347"/>
              <a:gd name="connsiteX1" fmla="*/ 4293049 w 4425060"/>
              <a:gd name="connsiteY1" fmla="*/ 749527 h 1366347"/>
              <a:gd name="connsiteX2" fmla="*/ 51598 w 4425060"/>
              <a:gd name="connsiteY2" fmla="*/ 385810 h 1366347"/>
              <a:gd name="connsiteX3" fmla="*/ 2420032 w 4425060"/>
              <a:gd name="connsiteY3" fmla="*/ 1343306 h 1366347"/>
              <a:gd name="connsiteX0" fmla="*/ 2430311 w 4435339"/>
              <a:gd name="connsiteY0" fmla="*/ 1259610 h 1282651"/>
              <a:gd name="connsiteX1" fmla="*/ 4303328 w 4435339"/>
              <a:gd name="connsiteY1" fmla="*/ 665831 h 1282651"/>
              <a:gd name="connsiteX2" fmla="*/ 61877 w 4435339"/>
              <a:gd name="connsiteY2" fmla="*/ 302114 h 1282651"/>
              <a:gd name="connsiteX3" fmla="*/ 2430311 w 4435339"/>
              <a:gd name="connsiteY3" fmla="*/ 1259610 h 1282651"/>
              <a:gd name="connsiteX0" fmla="*/ 2412011 w 4619762"/>
              <a:gd name="connsiteY0" fmla="*/ 1287587 h 1288199"/>
              <a:gd name="connsiteX1" fmla="*/ 4575401 w 4619762"/>
              <a:gd name="connsiteY1" fmla="*/ 175277 h 1288199"/>
              <a:gd name="connsiteX2" fmla="*/ 43577 w 4619762"/>
              <a:gd name="connsiteY2" fmla="*/ 330091 h 1288199"/>
              <a:gd name="connsiteX3" fmla="*/ 2412011 w 4619762"/>
              <a:gd name="connsiteY3" fmla="*/ 1287587 h 1288199"/>
              <a:gd name="connsiteX0" fmla="*/ 3354725 w 5621741"/>
              <a:gd name="connsiteY0" fmla="*/ 1270114 h 1270134"/>
              <a:gd name="connsiteX1" fmla="*/ 5518115 w 5621741"/>
              <a:gd name="connsiteY1" fmla="*/ 157804 h 1270134"/>
              <a:gd name="connsiteX2" fmla="*/ 32184 w 5621741"/>
              <a:gd name="connsiteY2" fmla="*/ 125951 h 1270134"/>
              <a:gd name="connsiteX3" fmla="*/ 3354725 w 5621741"/>
              <a:gd name="connsiteY3" fmla="*/ 1270114 h 1270134"/>
              <a:gd name="connsiteX0" fmla="*/ 3358409 w 5625425"/>
              <a:gd name="connsiteY0" fmla="*/ 1539523 h 1539543"/>
              <a:gd name="connsiteX1" fmla="*/ 5521799 w 5625425"/>
              <a:gd name="connsiteY1" fmla="*/ 427213 h 1539543"/>
              <a:gd name="connsiteX2" fmla="*/ 35868 w 5625425"/>
              <a:gd name="connsiteY2" fmla="*/ 395360 h 1539543"/>
              <a:gd name="connsiteX3" fmla="*/ 3358409 w 5625425"/>
              <a:gd name="connsiteY3" fmla="*/ 1539523 h 1539543"/>
              <a:gd name="connsiteX0" fmla="*/ 3358409 w 5917960"/>
              <a:gd name="connsiteY0" fmla="*/ 1539523 h 1547574"/>
              <a:gd name="connsiteX1" fmla="*/ 5521799 w 5917960"/>
              <a:gd name="connsiteY1" fmla="*/ 427213 h 1547574"/>
              <a:gd name="connsiteX2" fmla="*/ 35868 w 5917960"/>
              <a:gd name="connsiteY2" fmla="*/ 395360 h 1547574"/>
              <a:gd name="connsiteX3" fmla="*/ 3358409 w 5917960"/>
              <a:gd name="connsiteY3" fmla="*/ 1539523 h 1547574"/>
              <a:gd name="connsiteX0" fmla="*/ 3635013 w 6194564"/>
              <a:gd name="connsiteY0" fmla="*/ 1539523 h 1547574"/>
              <a:gd name="connsiteX1" fmla="*/ 5798403 w 6194564"/>
              <a:gd name="connsiteY1" fmla="*/ 427213 h 1547574"/>
              <a:gd name="connsiteX2" fmla="*/ 312472 w 6194564"/>
              <a:gd name="connsiteY2" fmla="*/ 395360 h 1547574"/>
              <a:gd name="connsiteX3" fmla="*/ 3635013 w 6194564"/>
              <a:gd name="connsiteY3" fmla="*/ 1539523 h 154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4564" h="1547574">
                <a:moveTo>
                  <a:pt x="3635013" y="1539523"/>
                </a:moveTo>
                <a:cubicBezTo>
                  <a:pt x="6810146" y="1648535"/>
                  <a:pt x="6352160" y="617907"/>
                  <a:pt x="5798403" y="427213"/>
                </a:cubicBezTo>
                <a:cubicBezTo>
                  <a:pt x="5244646" y="236519"/>
                  <a:pt x="2643467" y="-412267"/>
                  <a:pt x="312472" y="395360"/>
                </a:cubicBezTo>
                <a:cubicBezTo>
                  <a:pt x="-1107678" y="1025880"/>
                  <a:pt x="2721214" y="1508149"/>
                  <a:pt x="3635013" y="153952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5600000" scaled="0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叶子下高光扣边"/>
          <p:cNvSpPr/>
          <p:nvPr/>
        </p:nvSpPr>
        <p:spPr>
          <a:xfrm>
            <a:off x="8506231" y="4803103"/>
            <a:ext cx="573007" cy="239656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  <a:gd name="connsiteX0" fmla="*/ 2590216 w 4622566"/>
              <a:gd name="connsiteY0" fmla="*/ 1708768 h 1818328"/>
              <a:gd name="connsiteX1" fmla="*/ 3853633 w 4622566"/>
              <a:gd name="connsiteY1" fmla="*/ 26417 h 1818328"/>
              <a:gd name="connsiteX2" fmla="*/ 221782 w 4622566"/>
              <a:gd name="connsiteY2" fmla="*/ 751272 h 1818328"/>
              <a:gd name="connsiteX3" fmla="*/ 2590216 w 4622566"/>
              <a:gd name="connsiteY3" fmla="*/ 1708768 h 1818328"/>
              <a:gd name="connsiteX0" fmla="*/ 2492227 w 4346430"/>
              <a:gd name="connsiteY0" fmla="*/ 1708768 h 1743130"/>
              <a:gd name="connsiteX1" fmla="*/ 3755644 w 4346430"/>
              <a:gd name="connsiteY1" fmla="*/ 26417 h 1743130"/>
              <a:gd name="connsiteX2" fmla="*/ 123793 w 4346430"/>
              <a:gd name="connsiteY2" fmla="*/ 751272 h 1743130"/>
              <a:gd name="connsiteX3" fmla="*/ 2492227 w 4346430"/>
              <a:gd name="connsiteY3" fmla="*/ 1708768 h 1743130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01640 w 4337673"/>
              <a:gd name="connsiteY0" fmla="*/ 976936 h 982053"/>
              <a:gd name="connsiteX1" fmla="*/ 4274657 w 4337673"/>
              <a:gd name="connsiteY1" fmla="*/ 383157 h 982053"/>
              <a:gd name="connsiteX2" fmla="*/ 33206 w 4337673"/>
              <a:gd name="connsiteY2" fmla="*/ 19440 h 982053"/>
              <a:gd name="connsiteX3" fmla="*/ 2401640 w 4337673"/>
              <a:gd name="connsiteY3" fmla="*/ 976936 h 982053"/>
              <a:gd name="connsiteX0" fmla="*/ 2439894 w 4465861"/>
              <a:gd name="connsiteY0" fmla="*/ 976936 h 997006"/>
              <a:gd name="connsiteX1" fmla="*/ 4312911 w 4465861"/>
              <a:gd name="connsiteY1" fmla="*/ 383157 h 997006"/>
              <a:gd name="connsiteX2" fmla="*/ 71460 w 4465861"/>
              <a:gd name="connsiteY2" fmla="*/ 19440 h 997006"/>
              <a:gd name="connsiteX3" fmla="*/ 2439894 w 4465861"/>
              <a:gd name="connsiteY3" fmla="*/ 976936 h 997006"/>
              <a:gd name="connsiteX0" fmla="*/ 2420032 w 4445999"/>
              <a:gd name="connsiteY0" fmla="*/ 1299365 h 1319435"/>
              <a:gd name="connsiteX1" fmla="*/ 4293049 w 4445999"/>
              <a:gd name="connsiteY1" fmla="*/ 705586 h 1319435"/>
              <a:gd name="connsiteX2" fmla="*/ 51598 w 4445999"/>
              <a:gd name="connsiteY2" fmla="*/ 341869 h 1319435"/>
              <a:gd name="connsiteX3" fmla="*/ 2420032 w 4445999"/>
              <a:gd name="connsiteY3" fmla="*/ 1299365 h 1319435"/>
              <a:gd name="connsiteX0" fmla="*/ 2420032 w 4425060"/>
              <a:gd name="connsiteY0" fmla="*/ 1343306 h 1366347"/>
              <a:gd name="connsiteX1" fmla="*/ 4293049 w 4425060"/>
              <a:gd name="connsiteY1" fmla="*/ 749527 h 1366347"/>
              <a:gd name="connsiteX2" fmla="*/ 51598 w 4425060"/>
              <a:gd name="connsiteY2" fmla="*/ 385810 h 1366347"/>
              <a:gd name="connsiteX3" fmla="*/ 2420032 w 4425060"/>
              <a:gd name="connsiteY3" fmla="*/ 1343306 h 1366347"/>
              <a:gd name="connsiteX0" fmla="*/ 2430311 w 4435339"/>
              <a:gd name="connsiteY0" fmla="*/ 1259610 h 1282651"/>
              <a:gd name="connsiteX1" fmla="*/ 4303328 w 4435339"/>
              <a:gd name="connsiteY1" fmla="*/ 665831 h 1282651"/>
              <a:gd name="connsiteX2" fmla="*/ 61877 w 4435339"/>
              <a:gd name="connsiteY2" fmla="*/ 302114 h 1282651"/>
              <a:gd name="connsiteX3" fmla="*/ 2430311 w 4435339"/>
              <a:gd name="connsiteY3" fmla="*/ 1259610 h 1282651"/>
              <a:gd name="connsiteX0" fmla="*/ 2412011 w 4619762"/>
              <a:gd name="connsiteY0" fmla="*/ 1287587 h 1288199"/>
              <a:gd name="connsiteX1" fmla="*/ 4575401 w 4619762"/>
              <a:gd name="connsiteY1" fmla="*/ 175277 h 1288199"/>
              <a:gd name="connsiteX2" fmla="*/ 43577 w 4619762"/>
              <a:gd name="connsiteY2" fmla="*/ 330091 h 1288199"/>
              <a:gd name="connsiteX3" fmla="*/ 2412011 w 4619762"/>
              <a:gd name="connsiteY3" fmla="*/ 1287587 h 1288199"/>
              <a:gd name="connsiteX0" fmla="*/ 3354725 w 5621741"/>
              <a:gd name="connsiteY0" fmla="*/ 1270114 h 1270134"/>
              <a:gd name="connsiteX1" fmla="*/ 5518115 w 5621741"/>
              <a:gd name="connsiteY1" fmla="*/ 157804 h 1270134"/>
              <a:gd name="connsiteX2" fmla="*/ 32184 w 5621741"/>
              <a:gd name="connsiteY2" fmla="*/ 125951 h 1270134"/>
              <a:gd name="connsiteX3" fmla="*/ 3354725 w 5621741"/>
              <a:gd name="connsiteY3" fmla="*/ 1270114 h 1270134"/>
              <a:gd name="connsiteX0" fmla="*/ 3358409 w 5625425"/>
              <a:gd name="connsiteY0" fmla="*/ 1539523 h 1539543"/>
              <a:gd name="connsiteX1" fmla="*/ 5521799 w 5625425"/>
              <a:gd name="connsiteY1" fmla="*/ 427213 h 1539543"/>
              <a:gd name="connsiteX2" fmla="*/ 35868 w 5625425"/>
              <a:gd name="connsiteY2" fmla="*/ 395360 h 1539543"/>
              <a:gd name="connsiteX3" fmla="*/ 3358409 w 5625425"/>
              <a:gd name="connsiteY3" fmla="*/ 1539523 h 1539543"/>
              <a:gd name="connsiteX0" fmla="*/ 3358409 w 5917960"/>
              <a:gd name="connsiteY0" fmla="*/ 1539523 h 1547574"/>
              <a:gd name="connsiteX1" fmla="*/ 5521799 w 5917960"/>
              <a:gd name="connsiteY1" fmla="*/ 427213 h 1547574"/>
              <a:gd name="connsiteX2" fmla="*/ 35868 w 5917960"/>
              <a:gd name="connsiteY2" fmla="*/ 395360 h 1547574"/>
              <a:gd name="connsiteX3" fmla="*/ 3358409 w 5917960"/>
              <a:gd name="connsiteY3" fmla="*/ 1539523 h 1547574"/>
              <a:gd name="connsiteX0" fmla="*/ 3635013 w 6194564"/>
              <a:gd name="connsiteY0" fmla="*/ 1539523 h 1547574"/>
              <a:gd name="connsiteX1" fmla="*/ 5798403 w 6194564"/>
              <a:gd name="connsiteY1" fmla="*/ 427213 h 1547574"/>
              <a:gd name="connsiteX2" fmla="*/ 312472 w 6194564"/>
              <a:gd name="connsiteY2" fmla="*/ 395360 h 1547574"/>
              <a:gd name="connsiteX3" fmla="*/ 3635013 w 6194564"/>
              <a:gd name="connsiteY3" fmla="*/ 1539523 h 154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4564" h="1547574">
                <a:moveTo>
                  <a:pt x="3635013" y="1539523"/>
                </a:moveTo>
                <a:cubicBezTo>
                  <a:pt x="6810146" y="1648535"/>
                  <a:pt x="6352160" y="617907"/>
                  <a:pt x="5798403" y="427213"/>
                </a:cubicBezTo>
                <a:cubicBezTo>
                  <a:pt x="5244646" y="236519"/>
                  <a:pt x="2643467" y="-412267"/>
                  <a:pt x="312472" y="395360"/>
                </a:cubicBezTo>
                <a:cubicBezTo>
                  <a:pt x="-1107678" y="1025880"/>
                  <a:pt x="2721214" y="1508149"/>
                  <a:pt x="3635013" y="1539523"/>
                </a:cubicBezTo>
                <a:close/>
              </a:path>
            </a:pathLst>
          </a:custGeom>
          <a:gradFill flip="none" rotWithShape="1">
            <a:gsLst>
              <a:gs pos="0">
                <a:srgbClr val="397D00"/>
              </a:gs>
              <a:gs pos="74000">
                <a:schemeClr val="bg1">
                  <a:alpha val="0"/>
                </a:schemeClr>
              </a:gs>
            </a:gsLst>
            <a:lin ang="16800000" scaled="0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左侧高光"/>
          <p:cNvSpPr/>
          <p:nvPr/>
        </p:nvSpPr>
        <p:spPr>
          <a:xfrm>
            <a:off x="4337451" y="3841054"/>
            <a:ext cx="704842" cy="167994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5142" h="21215234">
                <a:moveTo>
                  <a:pt x="5950" y="9960741"/>
                </a:moveTo>
                <a:cubicBezTo>
                  <a:pt x="173644" y="5128787"/>
                  <a:pt x="2108327" y="-272264"/>
                  <a:pt x="4557525" y="10660"/>
                </a:cubicBezTo>
                <a:cubicBezTo>
                  <a:pt x="7006723" y="293584"/>
                  <a:pt x="7933140" y="19596216"/>
                  <a:pt x="7090970" y="21215234"/>
                </a:cubicBezTo>
                <a:cubicBezTo>
                  <a:pt x="3240129" y="18822690"/>
                  <a:pt x="-161744" y="14792695"/>
                  <a:pt x="5950" y="996074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左侧高光"/>
          <p:cNvSpPr/>
          <p:nvPr/>
        </p:nvSpPr>
        <p:spPr>
          <a:xfrm>
            <a:off x="866834" y="5473262"/>
            <a:ext cx="704842" cy="167994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5142" h="21215234">
                <a:moveTo>
                  <a:pt x="5950" y="9960741"/>
                </a:moveTo>
                <a:cubicBezTo>
                  <a:pt x="173644" y="5128787"/>
                  <a:pt x="2108327" y="-272264"/>
                  <a:pt x="4557525" y="10660"/>
                </a:cubicBezTo>
                <a:cubicBezTo>
                  <a:pt x="7006723" y="293584"/>
                  <a:pt x="7933140" y="19596216"/>
                  <a:pt x="7090970" y="21215234"/>
                </a:cubicBezTo>
                <a:cubicBezTo>
                  <a:pt x="3240129" y="18822690"/>
                  <a:pt x="-161744" y="14792695"/>
                  <a:pt x="5950" y="996074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80000">
                <a:schemeClr val="bg1">
                  <a:alpha val="0"/>
                </a:schemeClr>
              </a:gs>
            </a:gsLst>
            <a:lin ang="27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新月形 1374"/>
          <p:cNvSpPr/>
          <p:nvPr/>
        </p:nvSpPr>
        <p:spPr>
          <a:xfrm rot="2592877">
            <a:off x="5276999" y="5081258"/>
            <a:ext cx="197769" cy="54036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新月形 1374"/>
          <p:cNvSpPr/>
          <p:nvPr/>
        </p:nvSpPr>
        <p:spPr>
          <a:xfrm rot="3546292">
            <a:off x="5312636" y="5070956"/>
            <a:ext cx="222270" cy="468280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新月形 1374"/>
          <p:cNvSpPr/>
          <p:nvPr/>
        </p:nvSpPr>
        <p:spPr>
          <a:xfrm rot="3943148">
            <a:off x="5325518" y="5022624"/>
            <a:ext cx="263767" cy="468280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新月形 1374"/>
          <p:cNvSpPr/>
          <p:nvPr/>
        </p:nvSpPr>
        <p:spPr>
          <a:xfrm rot="4157702">
            <a:off x="5364040" y="5020132"/>
            <a:ext cx="244467" cy="468280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新月形 1374"/>
          <p:cNvSpPr/>
          <p:nvPr/>
        </p:nvSpPr>
        <p:spPr>
          <a:xfrm rot="4492584">
            <a:off x="5434049" y="5009127"/>
            <a:ext cx="228213" cy="468280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新月形 1374"/>
          <p:cNvSpPr/>
          <p:nvPr/>
        </p:nvSpPr>
        <p:spPr>
          <a:xfrm rot="2876896">
            <a:off x="4576038" y="2817448"/>
            <a:ext cx="197769" cy="54036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新月形 1374"/>
          <p:cNvSpPr/>
          <p:nvPr/>
        </p:nvSpPr>
        <p:spPr>
          <a:xfrm rot="2323411">
            <a:off x="5245715" y="5136252"/>
            <a:ext cx="202276" cy="540362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100000">
                <a:srgbClr val="65A01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中间高光"/>
          <p:cNvSpPr/>
          <p:nvPr/>
        </p:nvSpPr>
        <p:spPr>
          <a:xfrm rot="11346580">
            <a:off x="7588296" y="4520633"/>
            <a:ext cx="356683" cy="880895"/>
          </a:xfrm>
          <a:custGeom>
            <a:avLst/>
            <a:gdLst>
              <a:gd name="connsiteX0" fmla="*/ 0 w 724794"/>
              <a:gd name="connsiteY0" fmla="*/ 602082 h 1204163"/>
              <a:gd name="connsiteX1" fmla="*/ 362397 w 724794"/>
              <a:gd name="connsiteY1" fmla="*/ 0 h 1204163"/>
              <a:gd name="connsiteX2" fmla="*/ 724794 w 724794"/>
              <a:gd name="connsiteY2" fmla="*/ 0 h 1204163"/>
              <a:gd name="connsiteX3" fmla="*/ 724794 w 724794"/>
              <a:gd name="connsiteY3" fmla="*/ 602082 h 1204163"/>
              <a:gd name="connsiteX4" fmla="*/ 362397 w 724794"/>
              <a:gd name="connsiteY4" fmla="*/ 1204164 h 1204163"/>
              <a:gd name="connsiteX5" fmla="*/ 0 w 724794"/>
              <a:gd name="connsiteY5" fmla="*/ 602082 h 1204163"/>
              <a:gd name="connsiteX0" fmla="*/ 0 w 724794"/>
              <a:gd name="connsiteY0" fmla="*/ 602082 h 1204164"/>
              <a:gd name="connsiteX1" fmla="*/ 362397 w 724794"/>
              <a:gd name="connsiteY1" fmla="*/ 0 h 1204164"/>
              <a:gd name="connsiteX2" fmla="*/ 724794 w 724794"/>
              <a:gd name="connsiteY2" fmla="*/ 602082 h 1204164"/>
              <a:gd name="connsiteX3" fmla="*/ 362397 w 724794"/>
              <a:gd name="connsiteY3" fmla="*/ 1204164 h 1204164"/>
              <a:gd name="connsiteX4" fmla="*/ 0 w 724794"/>
              <a:gd name="connsiteY4" fmla="*/ 602082 h 1204164"/>
              <a:gd name="connsiteX0" fmla="*/ 92 w 724886"/>
              <a:gd name="connsiteY0" fmla="*/ 1656182 h 2258264"/>
              <a:gd name="connsiteX1" fmla="*/ 337089 w 724886"/>
              <a:gd name="connsiteY1" fmla="*/ 0 h 2258264"/>
              <a:gd name="connsiteX2" fmla="*/ 724886 w 724886"/>
              <a:gd name="connsiteY2" fmla="*/ 1656182 h 2258264"/>
              <a:gd name="connsiteX3" fmla="*/ 362489 w 724886"/>
              <a:gd name="connsiteY3" fmla="*/ 2258264 h 2258264"/>
              <a:gd name="connsiteX4" fmla="*/ 92 w 724886"/>
              <a:gd name="connsiteY4" fmla="*/ 1656182 h 2258264"/>
              <a:gd name="connsiteX0" fmla="*/ 92 w 726260"/>
              <a:gd name="connsiteY0" fmla="*/ 1656182 h 2258264"/>
              <a:gd name="connsiteX1" fmla="*/ 337089 w 726260"/>
              <a:gd name="connsiteY1" fmla="*/ 0 h 2258264"/>
              <a:gd name="connsiteX2" fmla="*/ 724886 w 726260"/>
              <a:gd name="connsiteY2" fmla="*/ 1656182 h 2258264"/>
              <a:gd name="connsiteX3" fmla="*/ 362489 w 726260"/>
              <a:gd name="connsiteY3" fmla="*/ 2258264 h 2258264"/>
              <a:gd name="connsiteX4" fmla="*/ 92 w 726260"/>
              <a:gd name="connsiteY4" fmla="*/ 1656182 h 2258264"/>
              <a:gd name="connsiteX0" fmla="*/ 56 w 726119"/>
              <a:gd name="connsiteY0" fmla="*/ 1786029 h 2388111"/>
              <a:gd name="connsiteX1" fmla="*/ 337053 w 726119"/>
              <a:gd name="connsiteY1" fmla="*/ 129847 h 2388111"/>
              <a:gd name="connsiteX2" fmla="*/ 724850 w 726119"/>
              <a:gd name="connsiteY2" fmla="*/ 1786029 h 2388111"/>
              <a:gd name="connsiteX3" fmla="*/ 362453 w 726119"/>
              <a:gd name="connsiteY3" fmla="*/ 2388111 h 2388111"/>
              <a:gd name="connsiteX4" fmla="*/ 56 w 726119"/>
              <a:gd name="connsiteY4" fmla="*/ 1786029 h 238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119" h="2388111">
                <a:moveTo>
                  <a:pt x="56" y="1786029"/>
                </a:moveTo>
                <a:cubicBezTo>
                  <a:pt x="-4177" y="1409652"/>
                  <a:pt x="233187" y="-511114"/>
                  <a:pt x="337053" y="129847"/>
                </a:cubicBezTo>
                <a:cubicBezTo>
                  <a:pt x="440919" y="770808"/>
                  <a:pt x="748276" y="1219520"/>
                  <a:pt x="724850" y="1786029"/>
                </a:cubicBezTo>
                <a:cubicBezTo>
                  <a:pt x="712150" y="2093150"/>
                  <a:pt x="562599" y="2388111"/>
                  <a:pt x="362453" y="2388111"/>
                </a:cubicBezTo>
                <a:cubicBezTo>
                  <a:pt x="162307" y="2388111"/>
                  <a:pt x="4289" y="2162406"/>
                  <a:pt x="56" y="1786029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0000"/>
                </a:schemeClr>
              </a:gs>
              <a:gs pos="9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中间高光"/>
          <p:cNvSpPr/>
          <p:nvPr/>
        </p:nvSpPr>
        <p:spPr>
          <a:xfrm rot="11346580">
            <a:off x="2756555" y="2454995"/>
            <a:ext cx="356683" cy="880895"/>
          </a:xfrm>
          <a:custGeom>
            <a:avLst/>
            <a:gdLst>
              <a:gd name="connsiteX0" fmla="*/ 0 w 724794"/>
              <a:gd name="connsiteY0" fmla="*/ 602082 h 1204163"/>
              <a:gd name="connsiteX1" fmla="*/ 362397 w 724794"/>
              <a:gd name="connsiteY1" fmla="*/ 0 h 1204163"/>
              <a:gd name="connsiteX2" fmla="*/ 724794 w 724794"/>
              <a:gd name="connsiteY2" fmla="*/ 0 h 1204163"/>
              <a:gd name="connsiteX3" fmla="*/ 724794 w 724794"/>
              <a:gd name="connsiteY3" fmla="*/ 602082 h 1204163"/>
              <a:gd name="connsiteX4" fmla="*/ 362397 w 724794"/>
              <a:gd name="connsiteY4" fmla="*/ 1204164 h 1204163"/>
              <a:gd name="connsiteX5" fmla="*/ 0 w 724794"/>
              <a:gd name="connsiteY5" fmla="*/ 602082 h 1204163"/>
              <a:gd name="connsiteX0" fmla="*/ 0 w 724794"/>
              <a:gd name="connsiteY0" fmla="*/ 602082 h 1204164"/>
              <a:gd name="connsiteX1" fmla="*/ 362397 w 724794"/>
              <a:gd name="connsiteY1" fmla="*/ 0 h 1204164"/>
              <a:gd name="connsiteX2" fmla="*/ 724794 w 724794"/>
              <a:gd name="connsiteY2" fmla="*/ 602082 h 1204164"/>
              <a:gd name="connsiteX3" fmla="*/ 362397 w 724794"/>
              <a:gd name="connsiteY3" fmla="*/ 1204164 h 1204164"/>
              <a:gd name="connsiteX4" fmla="*/ 0 w 724794"/>
              <a:gd name="connsiteY4" fmla="*/ 602082 h 1204164"/>
              <a:gd name="connsiteX0" fmla="*/ 92 w 724886"/>
              <a:gd name="connsiteY0" fmla="*/ 1656182 h 2258264"/>
              <a:gd name="connsiteX1" fmla="*/ 337089 w 724886"/>
              <a:gd name="connsiteY1" fmla="*/ 0 h 2258264"/>
              <a:gd name="connsiteX2" fmla="*/ 724886 w 724886"/>
              <a:gd name="connsiteY2" fmla="*/ 1656182 h 2258264"/>
              <a:gd name="connsiteX3" fmla="*/ 362489 w 724886"/>
              <a:gd name="connsiteY3" fmla="*/ 2258264 h 2258264"/>
              <a:gd name="connsiteX4" fmla="*/ 92 w 724886"/>
              <a:gd name="connsiteY4" fmla="*/ 1656182 h 2258264"/>
              <a:gd name="connsiteX0" fmla="*/ 92 w 726260"/>
              <a:gd name="connsiteY0" fmla="*/ 1656182 h 2258264"/>
              <a:gd name="connsiteX1" fmla="*/ 337089 w 726260"/>
              <a:gd name="connsiteY1" fmla="*/ 0 h 2258264"/>
              <a:gd name="connsiteX2" fmla="*/ 724886 w 726260"/>
              <a:gd name="connsiteY2" fmla="*/ 1656182 h 2258264"/>
              <a:gd name="connsiteX3" fmla="*/ 362489 w 726260"/>
              <a:gd name="connsiteY3" fmla="*/ 2258264 h 2258264"/>
              <a:gd name="connsiteX4" fmla="*/ 92 w 726260"/>
              <a:gd name="connsiteY4" fmla="*/ 1656182 h 2258264"/>
              <a:gd name="connsiteX0" fmla="*/ 56 w 726119"/>
              <a:gd name="connsiteY0" fmla="*/ 1786029 h 2388111"/>
              <a:gd name="connsiteX1" fmla="*/ 337053 w 726119"/>
              <a:gd name="connsiteY1" fmla="*/ 129847 h 2388111"/>
              <a:gd name="connsiteX2" fmla="*/ 724850 w 726119"/>
              <a:gd name="connsiteY2" fmla="*/ 1786029 h 2388111"/>
              <a:gd name="connsiteX3" fmla="*/ 362453 w 726119"/>
              <a:gd name="connsiteY3" fmla="*/ 2388111 h 2388111"/>
              <a:gd name="connsiteX4" fmla="*/ 56 w 726119"/>
              <a:gd name="connsiteY4" fmla="*/ 1786029 h 238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119" h="2388111">
                <a:moveTo>
                  <a:pt x="56" y="1786029"/>
                </a:moveTo>
                <a:cubicBezTo>
                  <a:pt x="-4177" y="1409652"/>
                  <a:pt x="233187" y="-511114"/>
                  <a:pt x="337053" y="129847"/>
                </a:cubicBezTo>
                <a:cubicBezTo>
                  <a:pt x="440919" y="770808"/>
                  <a:pt x="748276" y="1219520"/>
                  <a:pt x="724850" y="1786029"/>
                </a:cubicBezTo>
                <a:cubicBezTo>
                  <a:pt x="712150" y="2093150"/>
                  <a:pt x="562599" y="2388111"/>
                  <a:pt x="362453" y="2388111"/>
                </a:cubicBezTo>
                <a:cubicBezTo>
                  <a:pt x="162307" y="2388111"/>
                  <a:pt x="4289" y="2162406"/>
                  <a:pt x="56" y="1786029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0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中间高光"/>
          <p:cNvSpPr/>
          <p:nvPr/>
        </p:nvSpPr>
        <p:spPr>
          <a:xfrm rot="11346580">
            <a:off x="7217595" y="5062946"/>
            <a:ext cx="356683" cy="880895"/>
          </a:xfrm>
          <a:custGeom>
            <a:avLst/>
            <a:gdLst>
              <a:gd name="connsiteX0" fmla="*/ 0 w 724794"/>
              <a:gd name="connsiteY0" fmla="*/ 602082 h 1204163"/>
              <a:gd name="connsiteX1" fmla="*/ 362397 w 724794"/>
              <a:gd name="connsiteY1" fmla="*/ 0 h 1204163"/>
              <a:gd name="connsiteX2" fmla="*/ 724794 w 724794"/>
              <a:gd name="connsiteY2" fmla="*/ 0 h 1204163"/>
              <a:gd name="connsiteX3" fmla="*/ 724794 w 724794"/>
              <a:gd name="connsiteY3" fmla="*/ 602082 h 1204163"/>
              <a:gd name="connsiteX4" fmla="*/ 362397 w 724794"/>
              <a:gd name="connsiteY4" fmla="*/ 1204164 h 1204163"/>
              <a:gd name="connsiteX5" fmla="*/ 0 w 724794"/>
              <a:gd name="connsiteY5" fmla="*/ 602082 h 1204163"/>
              <a:gd name="connsiteX0" fmla="*/ 0 w 724794"/>
              <a:gd name="connsiteY0" fmla="*/ 602082 h 1204164"/>
              <a:gd name="connsiteX1" fmla="*/ 362397 w 724794"/>
              <a:gd name="connsiteY1" fmla="*/ 0 h 1204164"/>
              <a:gd name="connsiteX2" fmla="*/ 724794 w 724794"/>
              <a:gd name="connsiteY2" fmla="*/ 602082 h 1204164"/>
              <a:gd name="connsiteX3" fmla="*/ 362397 w 724794"/>
              <a:gd name="connsiteY3" fmla="*/ 1204164 h 1204164"/>
              <a:gd name="connsiteX4" fmla="*/ 0 w 724794"/>
              <a:gd name="connsiteY4" fmla="*/ 602082 h 1204164"/>
              <a:gd name="connsiteX0" fmla="*/ 92 w 724886"/>
              <a:gd name="connsiteY0" fmla="*/ 1656182 h 2258264"/>
              <a:gd name="connsiteX1" fmla="*/ 337089 w 724886"/>
              <a:gd name="connsiteY1" fmla="*/ 0 h 2258264"/>
              <a:gd name="connsiteX2" fmla="*/ 724886 w 724886"/>
              <a:gd name="connsiteY2" fmla="*/ 1656182 h 2258264"/>
              <a:gd name="connsiteX3" fmla="*/ 362489 w 724886"/>
              <a:gd name="connsiteY3" fmla="*/ 2258264 h 2258264"/>
              <a:gd name="connsiteX4" fmla="*/ 92 w 724886"/>
              <a:gd name="connsiteY4" fmla="*/ 1656182 h 2258264"/>
              <a:gd name="connsiteX0" fmla="*/ 92 w 726260"/>
              <a:gd name="connsiteY0" fmla="*/ 1656182 h 2258264"/>
              <a:gd name="connsiteX1" fmla="*/ 337089 w 726260"/>
              <a:gd name="connsiteY1" fmla="*/ 0 h 2258264"/>
              <a:gd name="connsiteX2" fmla="*/ 724886 w 726260"/>
              <a:gd name="connsiteY2" fmla="*/ 1656182 h 2258264"/>
              <a:gd name="connsiteX3" fmla="*/ 362489 w 726260"/>
              <a:gd name="connsiteY3" fmla="*/ 2258264 h 2258264"/>
              <a:gd name="connsiteX4" fmla="*/ 92 w 726260"/>
              <a:gd name="connsiteY4" fmla="*/ 1656182 h 2258264"/>
              <a:gd name="connsiteX0" fmla="*/ 56 w 726119"/>
              <a:gd name="connsiteY0" fmla="*/ 1786029 h 2388111"/>
              <a:gd name="connsiteX1" fmla="*/ 337053 w 726119"/>
              <a:gd name="connsiteY1" fmla="*/ 129847 h 2388111"/>
              <a:gd name="connsiteX2" fmla="*/ 724850 w 726119"/>
              <a:gd name="connsiteY2" fmla="*/ 1786029 h 2388111"/>
              <a:gd name="connsiteX3" fmla="*/ 362453 w 726119"/>
              <a:gd name="connsiteY3" fmla="*/ 2388111 h 2388111"/>
              <a:gd name="connsiteX4" fmla="*/ 56 w 726119"/>
              <a:gd name="connsiteY4" fmla="*/ 1786029 h 238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119" h="2388111">
                <a:moveTo>
                  <a:pt x="56" y="1786029"/>
                </a:moveTo>
                <a:cubicBezTo>
                  <a:pt x="-4177" y="1409652"/>
                  <a:pt x="233187" y="-511114"/>
                  <a:pt x="337053" y="129847"/>
                </a:cubicBezTo>
                <a:cubicBezTo>
                  <a:pt x="440919" y="770808"/>
                  <a:pt x="748276" y="1219520"/>
                  <a:pt x="724850" y="1786029"/>
                </a:cubicBezTo>
                <a:cubicBezTo>
                  <a:pt x="712150" y="2093150"/>
                  <a:pt x="562599" y="2388111"/>
                  <a:pt x="362453" y="2388111"/>
                </a:cubicBezTo>
                <a:cubicBezTo>
                  <a:pt x="162307" y="2388111"/>
                  <a:pt x="4289" y="2162406"/>
                  <a:pt x="56" y="1786029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0000"/>
                </a:schemeClr>
              </a:gs>
              <a:gs pos="5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中间高光"/>
          <p:cNvSpPr/>
          <p:nvPr/>
        </p:nvSpPr>
        <p:spPr>
          <a:xfrm rot="11346580">
            <a:off x="7137694" y="5460260"/>
            <a:ext cx="356683" cy="880895"/>
          </a:xfrm>
          <a:custGeom>
            <a:avLst/>
            <a:gdLst>
              <a:gd name="connsiteX0" fmla="*/ 0 w 724794"/>
              <a:gd name="connsiteY0" fmla="*/ 602082 h 1204163"/>
              <a:gd name="connsiteX1" fmla="*/ 362397 w 724794"/>
              <a:gd name="connsiteY1" fmla="*/ 0 h 1204163"/>
              <a:gd name="connsiteX2" fmla="*/ 724794 w 724794"/>
              <a:gd name="connsiteY2" fmla="*/ 0 h 1204163"/>
              <a:gd name="connsiteX3" fmla="*/ 724794 w 724794"/>
              <a:gd name="connsiteY3" fmla="*/ 602082 h 1204163"/>
              <a:gd name="connsiteX4" fmla="*/ 362397 w 724794"/>
              <a:gd name="connsiteY4" fmla="*/ 1204164 h 1204163"/>
              <a:gd name="connsiteX5" fmla="*/ 0 w 724794"/>
              <a:gd name="connsiteY5" fmla="*/ 602082 h 1204163"/>
              <a:gd name="connsiteX0" fmla="*/ 0 w 724794"/>
              <a:gd name="connsiteY0" fmla="*/ 602082 h 1204164"/>
              <a:gd name="connsiteX1" fmla="*/ 362397 w 724794"/>
              <a:gd name="connsiteY1" fmla="*/ 0 h 1204164"/>
              <a:gd name="connsiteX2" fmla="*/ 724794 w 724794"/>
              <a:gd name="connsiteY2" fmla="*/ 602082 h 1204164"/>
              <a:gd name="connsiteX3" fmla="*/ 362397 w 724794"/>
              <a:gd name="connsiteY3" fmla="*/ 1204164 h 1204164"/>
              <a:gd name="connsiteX4" fmla="*/ 0 w 724794"/>
              <a:gd name="connsiteY4" fmla="*/ 602082 h 1204164"/>
              <a:gd name="connsiteX0" fmla="*/ 92 w 724886"/>
              <a:gd name="connsiteY0" fmla="*/ 1656182 h 2258264"/>
              <a:gd name="connsiteX1" fmla="*/ 337089 w 724886"/>
              <a:gd name="connsiteY1" fmla="*/ 0 h 2258264"/>
              <a:gd name="connsiteX2" fmla="*/ 724886 w 724886"/>
              <a:gd name="connsiteY2" fmla="*/ 1656182 h 2258264"/>
              <a:gd name="connsiteX3" fmla="*/ 362489 w 724886"/>
              <a:gd name="connsiteY3" fmla="*/ 2258264 h 2258264"/>
              <a:gd name="connsiteX4" fmla="*/ 92 w 724886"/>
              <a:gd name="connsiteY4" fmla="*/ 1656182 h 2258264"/>
              <a:gd name="connsiteX0" fmla="*/ 92 w 726260"/>
              <a:gd name="connsiteY0" fmla="*/ 1656182 h 2258264"/>
              <a:gd name="connsiteX1" fmla="*/ 337089 w 726260"/>
              <a:gd name="connsiteY1" fmla="*/ 0 h 2258264"/>
              <a:gd name="connsiteX2" fmla="*/ 724886 w 726260"/>
              <a:gd name="connsiteY2" fmla="*/ 1656182 h 2258264"/>
              <a:gd name="connsiteX3" fmla="*/ 362489 w 726260"/>
              <a:gd name="connsiteY3" fmla="*/ 2258264 h 2258264"/>
              <a:gd name="connsiteX4" fmla="*/ 92 w 726260"/>
              <a:gd name="connsiteY4" fmla="*/ 1656182 h 2258264"/>
              <a:gd name="connsiteX0" fmla="*/ 56 w 726119"/>
              <a:gd name="connsiteY0" fmla="*/ 1786029 h 2388111"/>
              <a:gd name="connsiteX1" fmla="*/ 337053 w 726119"/>
              <a:gd name="connsiteY1" fmla="*/ 129847 h 2388111"/>
              <a:gd name="connsiteX2" fmla="*/ 724850 w 726119"/>
              <a:gd name="connsiteY2" fmla="*/ 1786029 h 2388111"/>
              <a:gd name="connsiteX3" fmla="*/ 362453 w 726119"/>
              <a:gd name="connsiteY3" fmla="*/ 2388111 h 2388111"/>
              <a:gd name="connsiteX4" fmla="*/ 56 w 726119"/>
              <a:gd name="connsiteY4" fmla="*/ 1786029 h 238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119" h="2388111">
                <a:moveTo>
                  <a:pt x="56" y="1786029"/>
                </a:moveTo>
                <a:cubicBezTo>
                  <a:pt x="-4177" y="1409652"/>
                  <a:pt x="233187" y="-511114"/>
                  <a:pt x="337053" y="129847"/>
                </a:cubicBezTo>
                <a:cubicBezTo>
                  <a:pt x="440919" y="770808"/>
                  <a:pt x="748276" y="1219520"/>
                  <a:pt x="724850" y="1786029"/>
                </a:cubicBezTo>
                <a:cubicBezTo>
                  <a:pt x="712150" y="2093150"/>
                  <a:pt x="562599" y="2388111"/>
                  <a:pt x="362453" y="2388111"/>
                </a:cubicBezTo>
                <a:cubicBezTo>
                  <a:pt x="162307" y="2388111"/>
                  <a:pt x="4289" y="2162406"/>
                  <a:pt x="56" y="1786029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0000"/>
                </a:schemeClr>
              </a:gs>
              <a:gs pos="3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右侧高光3"/>
          <p:cNvSpPr/>
          <p:nvPr/>
        </p:nvSpPr>
        <p:spPr>
          <a:xfrm>
            <a:off x="9766123" y="6141672"/>
            <a:ext cx="569087" cy="54192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792" h="5094431">
                <a:moveTo>
                  <a:pt x="3268425" y="5043610"/>
                </a:moveTo>
                <a:cubicBezTo>
                  <a:pt x="6597884" y="4579901"/>
                  <a:pt x="5199328" y="982354"/>
                  <a:pt x="4081899" y="429374"/>
                </a:cubicBezTo>
                <a:cubicBezTo>
                  <a:pt x="2964470" y="-123606"/>
                  <a:pt x="1423827" y="-376810"/>
                  <a:pt x="450048" y="1154229"/>
                </a:cubicBezTo>
                <a:cubicBezTo>
                  <a:pt x="-523731" y="2685268"/>
                  <a:pt x="-61034" y="5507319"/>
                  <a:pt x="3268425" y="504361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3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右侧高光3"/>
          <p:cNvSpPr/>
          <p:nvPr/>
        </p:nvSpPr>
        <p:spPr>
          <a:xfrm>
            <a:off x="4777766" y="2887868"/>
            <a:ext cx="569087" cy="54192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792" h="5094431">
                <a:moveTo>
                  <a:pt x="3268425" y="5043610"/>
                </a:moveTo>
                <a:cubicBezTo>
                  <a:pt x="6597884" y="4579901"/>
                  <a:pt x="5199328" y="982354"/>
                  <a:pt x="4081899" y="429374"/>
                </a:cubicBezTo>
                <a:cubicBezTo>
                  <a:pt x="2964470" y="-123606"/>
                  <a:pt x="1423827" y="-376810"/>
                  <a:pt x="450048" y="1154229"/>
                </a:cubicBezTo>
                <a:cubicBezTo>
                  <a:pt x="-523731" y="2685268"/>
                  <a:pt x="-61034" y="5507319"/>
                  <a:pt x="3268425" y="504361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5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右侧高光3"/>
          <p:cNvSpPr/>
          <p:nvPr/>
        </p:nvSpPr>
        <p:spPr>
          <a:xfrm>
            <a:off x="3361544" y="4159348"/>
            <a:ext cx="569087" cy="54192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792" h="5094431">
                <a:moveTo>
                  <a:pt x="3268425" y="5043610"/>
                </a:moveTo>
                <a:cubicBezTo>
                  <a:pt x="6597884" y="4579901"/>
                  <a:pt x="5199328" y="982354"/>
                  <a:pt x="4081899" y="429374"/>
                </a:cubicBezTo>
                <a:cubicBezTo>
                  <a:pt x="2964470" y="-123606"/>
                  <a:pt x="1423827" y="-376810"/>
                  <a:pt x="450048" y="1154229"/>
                </a:cubicBezTo>
                <a:cubicBezTo>
                  <a:pt x="-523731" y="2685268"/>
                  <a:pt x="-61034" y="5507319"/>
                  <a:pt x="3268425" y="504361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右侧高光3"/>
          <p:cNvSpPr/>
          <p:nvPr/>
        </p:nvSpPr>
        <p:spPr>
          <a:xfrm>
            <a:off x="3817165" y="2577186"/>
            <a:ext cx="569087" cy="541923"/>
          </a:xfrm>
          <a:custGeom>
            <a:avLst/>
            <a:gdLst>
              <a:gd name="connsiteX0" fmla="*/ 0 w 14779640"/>
              <a:gd name="connsiteY0" fmla="*/ 3618106 h 7236212"/>
              <a:gd name="connsiteX1" fmla="*/ 7389820 w 14779640"/>
              <a:gd name="connsiteY1" fmla="*/ 0 h 7236212"/>
              <a:gd name="connsiteX2" fmla="*/ 14779640 w 14779640"/>
              <a:gd name="connsiteY2" fmla="*/ 3618106 h 7236212"/>
              <a:gd name="connsiteX3" fmla="*/ 7389820 w 14779640"/>
              <a:gd name="connsiteY3" fmla="*/ 7236212 h 7236212"/>
              <a:gd name="connsiteX4" fmla="*/ 0 w 14779640"/>
              <a:gd name="connsiteY4" fmla="*/ 3618106 h 7236212"/>
              <a:gd name="connsiteX0" fmla="*/ 51159 w 14830799"/>
              <a:gd name="connsiteY0" fmla="*/ 3618106 h 21460212"/>
              <a:gd name="connsiteX1" fmla="*/ 7440979 w 14830799"/>
              <a:gd name="connsiteY1" fmla="*/ 0 h 21460212"/>
              <a:gd name="connsiteX2" fmla="*/ 14830799 w 14830799"/>
              <a:gd name="connsiteY2" fmla="*/ 3618106 h 21460212"/>
              <a:gd name="connsiteX3" fmla="*/ 10692179 w 14830799"/>
              <a:gd name="connsiteY3" fmla="*/ 21460212 h 21460212"/>
              <a:gd name="connsiteX4" fmla="*/ 51159 w 14830799"/>
              <a:gd name="connsiteY4" fmla="*/ 3618106 h 21460212"/>
              <a:gd name="connsiteX0" fmla="*/ 33641 w 10985330"/>
              <a:gd name="connsiteY0" fmla="*/ 4826925 h 22686861"/>
              <a:gd name="connsiteX1" fmla="*/ 7423461 w 10985330"/>
              <a:gd name="connsiteY1" fmla="*/ 1208819 h 22686861"/>
              <a:gd name="connsiteX2" fmla="*/ 10674661 w 10985330"/>
              <a:gd name="connsiteY2" fmla="*/ 22669031 h 22686861"/>
              <a:gd name="connsiteX3" fmla="*/ 33641 w 10985330"/>
              <a:gd name="connsiteY3" fmla="*/ 4826925 h 22686861"/>
              <a:gd name="connsiteX0" fmla="*/ 61332 w 7242556"/>
              <a:gd name="connsiteY0" fmla="*/ 10582791 h 21929930"/>
              <a:gd name="connsiteX1" fmla="*/ 3895152 w 7242556"/>
              <a:gd name="connsiteY1" fmla="*/ 259085 h 21929930"/>
              <a:gd name="connsiteX2" fmla="*/ 7146352 w 7242556"/>
              <a:gd name="connsiteY2" fmla="*/ 21719297 h 21929930"/>
              <a:gd name="connsiteX3" fmla="*/ 61332 w 7242556"/>
              <a:gd name="connsiteY3" fmla="*/ 10582791 h 21929930"/>
              <a:gd name="connsiteX0" fmla="*/ 32844 w 7277710"/>
              <a:gd name="connsiteY0" fmla="*/ 10284708 h 21620326"/>
              <a:gd name="connsiteX1" fmla="*/ 4577864 w 7277710"/>
              <a:gd name="connsiteY1" fmla="*/ 265802 h 21620326"/>
              <a:gd name="connsiteX2" fmla="*/ 7117864 w 7277710"/>
              <a:gd name="connsiteY2" fmla="*/ 21421214 h 21620326"/>
              <a:gd name="connsiteX3" fmla="*/ 32844 w 7277710"/>
              <a:gd name="connsiteY3" fmla="*/ 10284708 h 21620326"/>
              <a:gd name="connsiteX0" fmla="*/ 19319 w 7330735"/>
              <a:gd name="connsiteY0" fmla="*/ 9986980 h 21311359"/>
              <a:gd name="connsiteX1" fmla="*/ 5072339 w 7330735"/>
              <a:gd name="connsiteY1" fmla="*/ 272874 h 21311359"/>
              <a:gd name="connsiteX2" fmla="*/ 7104339 w 7330735"/>
              <a:gd name="connsiteY2" fmla="*/ 21123486 h 21311359"/>
              <a:gd name="connsiteX3" fmla="*/ 19319 w 7330735"/>
              <a:gd name="connsiteY3" fmla="*/ 9986980 h 21311359"/>
              <a:gd name="connsiteX0" fmla="*/ 19319 w 7330735"/>
              <a:gd name="connsiteY0" fmla="*/ 9992342 h 21432968"/>
              <a:gd name="connsiteX1" fmla="*/ 5072339 w 7330735"/>
              <a:gd name="connsiteY1" fmla="*/ 278236 h 21432968"/>
              <a:gd name="connsiteX2" fmla="*/ 7104339 w 7330735"/>
              <a:gd name="connsiteY2" fmla="*/ 21246835 h 21432968"/>
              <a:gd name="connsiteX3" fmla="*/ 19319 w 7330735"/>
              <a:gd name="connsiteY3" fmla="*/ 9992342 h 21432968"/>
              <a:gd name="connsiteX0" fmla="*/ 19319 w 7330735"/>
              <a:gd name="connsiteY0" fmla="*/ 9992342 h 21246835"/>
              <a:gd name="connsiteX1" fmla="*/ 5072339 w 7330735"/>
              <a:gd name="connsiteY1" fmla="*/ 278236 h 21246835"/>
              <a:gd name="connsiteX2" fmla="*/ 7104339 w 7330735"/>
              <a:gd name="connsiteY2" fmla="*/ 21246835 h 21246835"/>
              <a:gd name="connsiteX3" fmla="*/ 19319 w 7330735"/>
              <a:gd name="connsiteY3" fmla="*/ 9992342 h 21246835"/>
              <a:gd name="connsiteX0" fmla="*/ 38567 w 7349983"/>
              <a:gd name="connsiteY0" fmla="*/ 10020165 h 21274658"/>
              <a:gd name="connsiteX1" fmla="*/ 5091587 w 7349983"/>
              <a:gd name="connsiteY1" fmla="*/ 306059 h 21274658"/>
              <a:gd name="connsiteX2" fmla="*/ 7123587 w 7349983"/>
              <a:gd name="connsiteY2" fmla="*/ 21274658 h 21274658"/>
              <a:gd name="connsiteX3" fmla="*/ 38567 w 7349983"/>
              <a:gd name="connsiteY3" fmla="*/ 10020165 h 21274658"/>
              <a:gd name="connsiteX0" fmla="*/ 19319 w 7330735"/>
              <a:gd name="connsiteY0" fmla="*/ 9992343 h 21246836"/>
              <a:gd name="connsiteX1" fmla="*/ 5072339 w 7330735"/>
              <a:gd name="connsiteY1" fmla="*/ 278237 h 21246836"/>
              <a:gd name="connsiteX2" fmla="*/ 7104339 w 7330735"/>
              <a:gd name="connsiteY2" fmla="*/ 21246836 h 21246836"/>
              <a:gd name="connsiteX3" fmla="*/ 19319 w 7330735"/>
              <a:gd name="connsiteY3" fmla="*/ 9992343 h 21246836"/>
              <a:gd name="connsiteX0" fmla="*/ 23793 w 7433450"/>
              <a:gd name="connsiteY0" fmla="*/ 9719794 h 20974287"/>
              <a:gd name="connsiteX1" fmla="*/ 5076813 w 7433450"/>
              <a:gd name="connsiteY1" fmla="*/ 5688 h 20974287"/>
              <a:gd name="connsiteX2" fmla="*/ 7108813 w 7433450"/>
              <a:gd name="connsiteY2" fmla="*/ 20974287 h 20974287"/>
              <a:gd name="connsiteX3" fmla="*/ 23793 w 7433450"/>
              <a:gd name="connsiteY3" fmla="*/ 9719794 h 20974287"/>
              <a:gd name="connsiteX0" fmla="*/ 40924 w 7381672"/>
              <a:gd name="connsiteY0" fmla="*/ 9955604 h 21210097"/>
              <a:gd name="connsiteX1" fmla="*/ 4592499 w 7381672"/>
              <a:gd name="connsiteY1" fmla="*/ 5523 h 21210097"/>
              <a:gd name="connsiteX2" fmla="*/ 7125944 w 7381672"/>
              <a:gd name="connsiteY2" fmla="*/ 21210097 h 21210097"/>
              <a:gd name="connsiteX3" fmla="*/ 40924 w 7381672"/>
              <a:gd name="connsiteY3" fmla="*/ 9955604 h 21210097"/>
              <a:gd name="connsiteX0" fmla="*/ 46553 w 7435745"/>
              <a:gd name="connsiteY0" fmla="*/ 9958765 h 21213258"/>
              <a:gd name="connsiteX1" fmla="*/ 4598128 w 7435745"/>
              <a:gd name="connsiteY1" fmla="*/ 8684 h 21213258"/>
              <a:gd name="connsiteX2" fmla="*/ 7131573 w 7435745"/>
              <a:gd name="connsiteY2" fmla="*/ 21213258 h 21213258"/>
              <a:gd name="connsiteX3" fmla="*/ 46553 w 7435745"/>
              <a:gd name="connsiteY3" fmla="*/ 9958765 h 21213258"/>
              <a:gd name="connsiteX0" fmla="*/ 5950 w 7395142"/>
              <a:gd name="connsiteY0" fmla="*/ 9960741 h 21215234"/>
              <a:gd name="connsiteX1" fmla="*/ 4557525 w 7395142"/>
              <a:gd name="connsiteY1" fmla="*/ 10660 h 21215234"/>
              <a:gd name="connsiteX2" fmla="*/ 7090970 w 7395142"/>
              <a:gd name="connsiteY2" fmla="*/ 21215234 h 21215234"/>
              <a:gd name="connsiteX3" fmla="*/ 5950 w 7395142"/>
              <a:gd name="connsiteY3" fmla="*/ 9960741 h 21215234"/>
              <a:gd name="connsiteX0" fmla="*/ 0 w 4551575"/>
              <a:gd name="connsiteY0" fmla="*/ 9960741 h 9960741"/>
              <a:gd name="connsiteX1" fmla="*/ 4551575 w 4551575"/>
              <a:gd name="connsiteY1" fmla="*/ 10660 h 9960741"/>
              <a:gd name="connsiteX2" fmla="*/ 0 w 4551575"/>
              <a:gd name="connsiteY2" fmla="*/ 9960741 h 9960741"/>
              <a:gd name="connsiteX0" fmla="*/ 0 w 5777166"/>
              <a:gd name="connsiteY0" fmla="*/ 10548349 h 10548349"/>
              <a:gd name="connsiteX1" fmla="*/ 4551575 w 5777166"/>
              <a:gd name="connsiteY1" fmla="*/ 598268 h 10548349"/>
              <a:gd name="connsiteX2" fmla="*/ 0 w 5777166"/>
              <a:gd name="connsiteY2" fmla="*/ 10548349 h 10548349"/>
              <a:gd name="connsiteX0" fmla="*/ 0 w 6056565"/>
              <a:gd name="connsiteY0" fmla="*/ 9904467 h 9904467"/>
              <a:gd name="connsiteX1" fmla="*/ 5023524 w 6056565"/>
              <a:gd name="connsiteY1" fmla="*/ 426335 h 9904467"/>
              <a:gd name="connsiteX2" fmla="*/ 0 w 6056565"/>
              <a:gd name="connsiteY2" fmla="*/ 9904467 h 9904467"/>
              <a:gd name="connsiteX0" fmla="*/ 0 w 6002749"/>
              <a:gd name="connsiteY0" fmla="*/ 10076218 h 10076218"/>
              <a:gd name="connsiteX1" fmla="*/ 4964530 w 6002749"/>
              <a:gd name="connsiteY1" fmla="*/ 421106 h 10076218"/>
              <a:gd name="connsiteX2" fmla="*/ 0 w 6002749"/>
              <a:gd name="connsiteY2" fmla="*/ 10076218 h 10076218"/>
              <a:gd name="connsiteX0" fmla="*/ 0 w 5560284"/>
              <a:gd name="connsiteY0" fmla="*/ 9822272 h 9822272"/>
              <a:gd name="connsiteX1" fmla="*/ 4964530 w 5560284"/>
              <a:gd name="connsiteY1" fmla="*/ 167160 h 9822272"/>
              <a:gd name="connsiteX2" fmla="*/ 0 w 5560284"/>
              <a:gd name="connsiteY2" fmla="*/ 9822272 h 9822272"/>
              <a:gd name="connsiteX0" fmla="*/ 0 w 4109124"/>
              <a:gd name="connsiteY0" fmla="*/ 9891086 h 9891086"/>
              <a:gd name="connsiteX1" fmla="*/ 4109124 w 4109124"/>
              <a:gd name="connsiteY1" fmla="*/ 0 h 9891086"/>
              <a:gd name="connsiteX2" fmla="*/ 0 w 4109124"/>
              <a:gd name="connsiteY2" fmla="*/ 9891086 h 9891086"/>
              <a:gd name="connsiteX0" fmla="*/ 831891 w 4941015"/>
              <a:gd name="connsiteY0" fmla="*/ 9891086 h 10421222"/>
              <a:gd name="connsiteX1" fmla="*/ 4941015 w 4941015"/>
              <a:gd name="connsiteY1" fmla="*/ 0 h 10421222"/>
              <a:gd name="connsiteX2" fmla="*/ 831891 w 4941015"/>
              <a:gd name="connsiteY2" fmla="*/ 9891086 h 10421222"/>
              <a:gd name="connsiteX0" fmla="*/ 1002848 w 6098055"/>
              <a:gd name="connsiteY0" fmla="*/ 10569087 h 11104353"/>
              <a:gd name="connsiteX1" fmla="*/ 5111972 w 6098055"/>
              <a:gd name="connsiteY1" fmla="*/ 678001 h 11104353"/>
              <a:gd name="connsiteX2" fmla="*/ 1002848 w 6098055"/>
              <a:gd name="connsiteY2" fmla="*/ 10569087 h 11104353"/>
              <a:gd name="connsiteX0" fmla="*/ 1211172 w 6306379"/>
              <a:gd name="connsiteY0" fmla="*/ 9973816 h 10509082"/>
              <a:gd name="connsiteX1" fmla="*/ 5320296 w 6306379"/>
              <a:gd name="connsiteY1" fmla="*/ 82730 h 10509082"/>
              <a:gd name="connsiteX2" fmla="*/ 259695 w 6306379"/>
              <a:gd name="connsiteY2" fmla="*/ 5493885 h 10509082"/>
              <a:gd name="connsiteX3" fmla="*/ 1211172 w 6306379"/>
              <a:gd name="connsiteY3" fmla="*/ 9973816 h 10509082"/>
              <a:gd name="connsiteX0" fmla="*/ 1211172 w 5897079"/>
              <a:gd name="connsiteY0" fmla="*/ 9918809 h 10346948"/>
              <a:gd name="connsiteX1" fmla="*/ 5320296 w 5897079"/>
              <a:gd name="connsiteY1" fmla="*/ 27723 h 10346948"/>
              <a:gd name="connsiteX2" fmla="*/ 259695 w 5897079"/>
              <a:gd name="connsiteY2" fmla="*/ 5438878 h 10346948"/>
              <a:gd name="connsiteX3" fmla="*/ 1211172 w 5897079"/>
              <a:gd name="connsiteY3" fmla="*/ 9918809 h 10346948"/>
              <a:gd name="connsiteX0" fmla="*/ 1211172 w 5991438"/>
              <a:gd name="connsiteY0" fmla="*/ 9944557 h 10377854"/>
              <a:gd name="connsiteX1" fmla="*/ 5320296 w 5991438"/>
              <a:gd name="connsiteY1" fmla="*/ 53471 h 10377854"/>
              <a:gd name="connsiteX2" fmla="*/ 259695 w 5991438"/>
              <a:gd name="connsiteY2" fmla="*/ 5464626 h 10377854"/>
              <a:gd name="connsiteX3" fmla="*/ 1211172 w 5991438"/>
              <a:gd name="connsiteY3" fmla="*/ 9944557 h 10377854"/>
              <a:gd name="connsiteX0" fmla="*/ 1625406 w 6346103"/>
              <a:gd name="connsiteY0" fmla="*/ 9944557 h 10367855"/>
              <a:gd name="connsiteX1" fmla="*/ 5734530 w 6346103"/>
              <a:gd name="connsiteY1" fmla="*/ 53471 h 10367855"/>
              <a:gd name="connsiteX2" fmla="*/ 673929 w 6346103"/>
              <a:gd name="connsiteY2" fmla="*/ 5464626 h 10367855"/>
              <a:gd name="connsiteX3" fmla="*/ 1625406 w 6346103"/>
              <a:gd name="connsiteY3" fmla="*/ 9944557 h 10367855"/>
              <a:gd name="connsiteX0" fmla="*/ 1546605 w 6267302"/>
              <a:gd name="connsiteY0" fmla="*/ 9942402 h 10365700"/>
              <a:gd name="connsiteX1" fmla="*/ 5655729 w 6267302"/>
              <a:gd name="connsiteY1" fmla="*/ 51316 h 10365700"/>
              <a:gd name="connsiteX2" fmla="*/ 595128 w 6267302"/>
              <a:gd name="connsiteY2" fmla="*/ 5462471 h 10365700"/>
              <a:gd name="connsiteX3" fmla="*/ 1546605 w 6267302"/>
              <a:gd name="connsiteY3" fmla="*/ 9942402 h 10365700"/>
              <a:gd name="connsiteX0" fmla="*/ 1546605 w 6313158"/>
              <a:gd name="connsiteY0" fmla="*/ 10049379 h 10488597"/>
              <a:gd name="connsiteX1" fmla="*/ 5655729 w 6313158"/>
              <a:gd name="connsiteY1" fmla="*/ 158293 h 10488597"/>
              <a:gd name="connsiteX2" fmla="*/ 595128 w 6313158"/>
              <a:gd name="connsiteY2" fmla="*/ 5569448 h 10488597"/>
              <a:gd name="connsiteX3" fmla="*/ 1546605 w 6313158"/>
              <a:gd name="connsiteY3" fmla="*/ 10049379 h 10488597"/>
              <a:gd name="connsiteX0" fmla="*/ 4253624 w 5817335"/>
              <a:gd name="connsiteY0" fmla="*/ 4615968 h 5505007"/>
              <a:gd name="connsiteX1" fmla="*/ 5067098 w 5817335"/>
              <a:gd name="connsiteY1" fmla="*/ 1732 h 5505007"/>
              <a:gd name="connsiteX2" fmla="*/ 6497 w 5817335"/>
              <a:gd name="connsiteY2" fmla="*/ 5412887 h 5505007"/>
              <a:gd name="connsiteX3" fmla="*/ 4253624 w 5817335"/>
              <a:gd name="connsiteY3" fmla="*/ 4615968 h 5505007"/>
              <a:gd name="connsiteX0" fmla="*/ 2824016 w 3794356"/>
              <a:gd name="connsiteY0" fmla="*/ 4888907 h 4892197"/>
              <a:gd name="connsiteX1" fmla="*/ 3637490 w 3794356"/>
              <a:gd name="connsiteY1" fmla="*/ 274671 h 4892197"/>
              <a:gd name="connsiteX2" fmla="*/ 5639 w 3794356"/>
              <a:gd name="connsiteY2" fmla="*/ 999526 h 4892197"/>
              <a:gd name="connsiteX3" fmla="*/ 2824016 w 3794356"/>
              <a:gd name="connsiteY3" fmla="*/ 4888907 h 4892197"/>
              <a:gd name="connsiteX0" fmla="*/ 2903488 w 4769353"/>
              <a:gd name="connsiteY0" fmla="*/ 4888907 h 4930142"/>
              <a:gd name="connsiteX1" fmla="*/ 3716962 w 4769353"/>
              <a:gd name="connsiteY1" fmla="*/ 274671 h 4930142"/>
              <a:gd name="connsiteX2" fmla="*/ 85111 w 4769353"/>
              <a:gd name="connsiteY2" fmla="*/ 999526 h 4930142"/>
              <a:gd name="connsiteX3" fmla="*/ 2903488 w 4769353"/>
              <a:gd name="connsiteY3" fmla="*/ 4888907 h 4930142"/>
              <a:gd name="connsiteX0" fmla="*/ 3268425 w 5134290"/>
              <a:gd name="connsiteY0" fmla="*/ 5083208 h 5134029"/>
              <a:gd name="connsiteX1" fmla="*/ 4081899 w 5134290"/>
              <a:gd name="connsiteY1" fmla="*/ 468972 h 5134029"/>
              <a:gd name="connsiteX2" fmla="*/ 450048 w 5134290"/>
              <a:gd name="connsiteY2" fmla="*/ 1193827 h 5134029"/>
              <a:gd name="connsiteX3" fmla="*/ 3268425 w 5134290"/>
              <a:gd name="connsiteY3" fmla="*/ 5083208 h 5134029"/>
              <a:gd name="connsiteX0" fmla="*/ 3268425 w 5349792"/>
              <a:gd name="connsiteY0" fmla="*/ 5043610 h 5094431"/>
              <a:gd name="connsiteX1" fmla="*/ 4081899 w 5349792"/>
              <a:gd name="connsiteY1" fmla="*/ 429374 h 5094431"/>
              <a:gd name="connsiteX2" fmla="*/ 450048 w 5349792"/>
              <a:gd name="connsiteY2" fmla="*/ 1154229 h 5094431"/>
              <a:gd name="connsiteX3" fmla="*/ 3268425 w 5349792"/>
              <a:gd name="connsiteY3" fmla="*/ 5043610 h 50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792" h="5094431">
                <a:moveTo>
                  <a:pt x="3268425" y="5043610"/>
                </a:moveTo>
                <a:cubicBezTo>
                  <a:pt x="6597884" y="4579901"/>
                  <a:pt x="5199328" y="982354"/>
                  <a:pt x="4081899" y="429374"/>
                </a:cubicBezTo>
                <a:cubicBezTo>
                  <a:pt x="2964470" y="-123606"/>
                  <a:pt x="1423827" y="-376810"/>
                  <a:pt x="450048" y="1154229"/>
                </a:cubicBezTo>
                <a:cubicBezTo>
                  <a:pt x="-523731" y="2685268"/>
                  <a:pt x="-61034" y="5507319"/>
                  <a:pt x="3268425" y="504361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9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任意多边形 38"/>
          <p:cNvSpPr/>
          <p:nvPr/>
        </p:nvSpPr>
        <p:spPr>
          <a:xfrm>
            <a:off x="5876095" y="4938986"/>
            <a:ext cx="752635" cy="157323"/>
          </a:xfrm>
          <a:custGeom>
            <a:avLst/>
            <a:gdLst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67485 w 1451728"/>
              <a:gd name="connsiteY7" fmla="*/ 523260 h 602926"/>
              <a:gd name="connsiteX8" fmla="*/ 421838 w 1451728"/>
              <a:gd name="connsiteY8" fmla="*/ 111561 h 602926"/>
              <a:gd name="connsiteX9" fmla="*/ 435998 w 1451728"/>
              <a:gd name="connsiteY9" fmla="*/ 92303 h 602926"/>
              <a:gd name="connsiteX10" fmla="*/ 446439 w 1451728"/>
              <a:gd name="connsiteY10" fmla="*/ 92221 h 602926"/>
              <a:gd name="connsiteX11" fmla="*/ 829802 w 1451728"/>
              <a:gd name="connsiteY11" fmla="*/ 0 h 602926"/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421838 w 1451728"/>
              <a:gd name="connsiteY7" fmla="*/ 111561 h 602926"/>
              <a:gd name="connsiteX8" fmla="*/ 435998 w 1451728"/>
              <a:gd name="connsiteY8" fmla="*/ 92303 h 602926"/>
              <a:gd name="connsiteX9" fmla="*/ 446439 w 1451728"/>
              <a:gd name="connsiteY9" fmla="*/ 92221 h 602926"/>
              <a:gd name="connsiteX10" fmla="*/ 829802 w 1451728"/>
              <a:gd name="connsiteY10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804986 w 1029890"/>
              <a:gd name="connsiteY4" fmla="*/ 496738 h 602926"/>
              <a:gd name="connsiteX5" fmla="*/ 764921 w 1029890"/>
              <a:gd name="connsiteY5" fmla="*/ 602926 h 602926"/>
              <a:gd name="connsiteX6" fmla="*/ 0 w 1029890"/>
              <a:gd name="connsiteY6" fmla="*/ 111561 h 602926"/>
              <a:gd name="connsiteX7" fmla="*/ 14160 w 1029890"/>
              <a:gd name="connsiteY7" fmla="*/ 92303 h 602926"/>
              <a:gd name="connsiteX8" fmla="*/ 24601 w 1029890"/>
              <a:gd name="connsiteY8" fmla="*/ 92221 h 602926"/>
              <a:gd name="connsiteX9" fmla="*/ 407964 w 1029890"/>
              <a:gd name="connsiteY9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764921 w 1029890"/>
              <a:gd name="connsiteY4" fmla="*/ 602926 h 602926"/>
              <a:gd name="connsiteX5" fmla="*/ 0 w 1029890"/>
              <a:gd name="connsiteY5" fmla="*/ 111561 h 602926"/>
              <a:gd name="connsiteX6" fmla="*/ 14160 w 1029890"/>
              <a:gd name="connsiteY6" fmla="*/ 92303 h 602926"/>
              <a:gd name="connsiteX7" fmla="*/ 24601 w 1029890"/>
              <a:gd name="connsiteY7" fmla="*/ 92221 h 602926"/>
              <a:gd name="connsiteX8" fmla="*/ 407964 w 1029890"/>
              <a:gd name="connsiteY8" fmla="*/ 0 h 602926"/>
              <a:gd name="connsiteX0" fmla="*/ 407964 w 1029890"/>
              <a:gd name="connsiteY0" fmla="*/ 0 h 650551"/>
              <a:gd name="connsiteX1" fmla="*/ 996667 w 1029890"/>
              <a:gd name="connsiteY1" fmla="*/ 39702 h 650551"/>
              <a:gd name="connsiteX2" fmla="*/ 1029890 w 1029890"/>
              <a:gd name="connsiteY2" fmla="*/ 33498 h 650551"/>
              <a:gd name="connsiteX3" fmla="*/ 1019042 w 1029890"/>
              <a:gd name="connsiteY3" fmla="*/ 52015 h 650551"/>
              <a:gd name="connsiteX4" fmla="*/ 550609 w 1029890"/>
              <a:gd name="connsiteY4" fmla="*/ 650551 h 650551"/>
              <a:gd name="connsiteX5" fmla="*/ 0 w 1029890"/>
              <a:gd name="connsiteY5" fmla="*/ 111561 h 650551"/>
              <a:gd name="connsiteX6" fmla="*/ 14160 w 1029890"/>
              <a:gd name="connsiteY6" fmla="*/ 92303 h 650551"/>
              <a:gd name="connsiteX7" fmla="*/ 24601 w 1029890"/>
              <a:gd name="connsiteY7" fmla="*/ 92221 h 650551"/>
              <a:gd name="connsiteX8" fmla="*/ 407964 w 1029890"/>
              <a:gd name="connsiteY8" fmla="*/ 0 h 650551"/>
              <a:gd name="connsiteX0" fmla="*/ 407964 w 1029890"/>
              <a:gd name="connsiteY0" fmla="*/ 0 h 651564"/>
              <a:gd name="connsiteX1" fmla="*/ 996667 w 1029890"/>
              <a:gd name="connsiteY1" fmla="*/ 39702 h 651564"/>
              <a:gd name="connsiteX2" fmla="*/ 1029890 w 1029890"/>
              <a:gd name="connsiteY2" fmla="*/ 33498 h 651564"/>
              <a:gd name="connsiteX3" fmla="*/ 1019042 w 1029890"/>
              <a:gd name="connsiteY3" fmla="*/ 52015 h 651564"/>
              <a:gd name="connsiteX4" fmla="*/ 550609 w 1029890"/>
              <a:gd name="connsiteY4" fmla="*/ 650551 h 651564"/>
              <a:gd name="connsiteX5" fmla="*/ 0 w 1029890"/>
              <a:gd name="connsiteY5" fmla="*/ 111561 h 651564"/>
              <a:gd name="connsiteX6" fmla="*/ 14160 w 1029890"/>
              <a:gd name="connsiteY6" fmla="*/ 92303 h 651564"/>
              <a:gd name="connsiteX7" fmla="*/ 24601 w 1029890"/>
              <a:gd name="connsiteY7" fmla="*/ 92221 h 651564"/>
              <a:gd name="connsiteX8" fmla="*/ 407964 w 1029890"/>
              <a:gd name="connsiteY8" fmla="*/ 0 h 651564"/>
              <a:gd name="connsiteX0" fmla="*/ 407964 w 1029890"/>
              <a:gd name="connsiteY0" fmla="*/ 0 h 665827"/>
              <a:gd name="connsiteX1" fmla="*/ 996667 w 1029890"/>
              <a:gd name="connsiteY1" fmla="*/ 39702 h 665827"/>
              <a:gd name="connsiteX2" fmla="*/ 1029890 w 1029890"/>
              <a:gd name="connsiteY2" fmla="*/ 33498 h 665827"/>
              <a:gd name="connsiteX3" fmla="*/ 1019042 w 1029890"/>
              <a:gd name="connsiteY3" fmla="*/ 52015 h 665827"/>
              <a:gd name="connsiteX4" fmla="*/ 407734 w 1029890"/>
              <a:gd name="connsiteY4" fmla="*/ 664839 h 665827"/>
              <a:gd name="connsiteX5" fmla="*/ 0 w 1029890"/>
              <a:gd name="connsiteY5" fmla="*/ 111561 h 665827"/>
              <a:gd name="connsiteX6" fmla="*/ 14160 w 1029890"/>
              <a:gd name="connsiteY6" fmla="*/ 92303 h 665827"/>
              <a:gd name="connsiteX7" fmla="*/ 24601 w 1029890"/>
              <a:gd name="connsiteY7" fmla="*/ 92221 h 665827"/>
              <a:gd name="connsiteX8" fmla="*/ 407964 w 1029890"/>
              <a:gd name="connsiteY8" fmla="*/ 0 h 665827"/>
              <a:gd name="connsiteX0" fmla="*/ 527402 w 1149328"/>
              <a:gd name="connsiteY0" fmla="*/ 0 h 665827"/>
              <a:gd name="connsiteX1" fmla="*/ 1116105 w 1149328"/>
              <a:gd name="connsiteY1" fmla="*/ 39702 h 665827"/>
              <a:gd name="connsiteX2" fmla="*/ 1149328 w 1149328"/>
              <a:gd name="connsiteY2" fmla="*/ 33498 h 665827"/>
              <a:gd name="connsiteX3" fmla="*/ 1138480 w 1149328"/>
              <a:gd name="connsiteY3" fmla="*/ 52015 h 665827"/>
              <a:gd name="connsiteX4" fmla="*/ 527172 w 1149328"/>
              <a:gd name="connsiteY4" fmla="*/ 664839 h 665827"/>
              <a:gd name="connsiteX5" fmla="*/ 119438 w 1149328"/>
              <a:gd name="connsiteY5" fmla="*/ 111561 h 665827"/>
              <a:gd name="connsiteX6" fmla="*/ 133598 w 1149328"/>
              <a:gd name="connsiteY6" fmla="*/ 92303 h 665827"/>
              <a:gd name="connsiteX7" fmla="*/ 144039 w 1149328"/>
              <a:gd name="connsiteY7" fmla="*/ 92221 h 665827"/>
              <a:gd name="connsiteX8" fmla="*/ 527402 w 1149328"/>
              <a:gd name="connsiteY8" fmla="*/ 0 h 665827"/>
              <a:gd name="connsiteX0" fmla="*/ 527402 w 1149328"/>
              <a:gd name="connsiteY0" fmla="*/ 0 h 665907"/>
              <a:gd name="connsiteX1" fmla="*/ 1116105 w 1149328"/>
              <a:gd name="connsiteY1" fmla="*/ 39702 h 665907"/>
              <a:gd name="connsiteX2" fmla="*/ 1149328 w 1149328"/>
              <a:gd name="connsiteY2" fmla="*/ 33498 h 665907"/>
              <a:gd name="connsiteX3" fmla="*/ 1138480 w 1149328"/>
              <a:gd name="connsiteY3" fmla="*/ 52015 h 665907"/>
              <a:gd name="connsiteX4" fmla="*/ 527172 w 1149328"/>
              <a:gd name="connsiteY4" fmla="*/ 664839 h 665907"/>
              <a:gd name="connsiteX5" fmla="*/ 119438 w 1149328"/>
              <a:gd name="connsiteY5" fmla="*/ 111561 h 665907"/>
              <a:gd name="connsiteX6" fmla="*/ 133598 w 1149328"/>
              <a:gd name="connsiteY6" fmla="*/ 92303 h 665907"/>
              <a:gd name="connsiteX7" fmla="*/ 144039 w 1149328"/>
              <a:gd name="connsiteY7" fmla="*/ 92221 h 665907"/>
              <a:gd name="connsiteX8" fmla="*/ 527402 w 1149328"/>
              <a:gd name="connsiteY8" fmla="*/ 0 h 665907"/>
              <a:gd name="connsiteX0" fmla="*/ 532925 w 1154851"/>
              <a:gd name="connsiteY0" fmla="*/ 0 h 414486"/>
              <a:gd name="connsiteX1" fmla="*/ 1121628 w 1154851"/>
              <a:gd name="connsiteY1" fmla="*/ 39702 h 414486"/>
              <a:gd name="connsiteX2" fmla="*/ 1154851 w 1154851"/>
              <a:gd name="connsiteY2" fmla="*/ 33498 h 414486"/>
              <a:gd name="connsiteX3" fmla="*/ 1144003 w 1154851"/>
              <a:gd name="connsiteY3" fmla="*/ 52015 h 414486"/>
              <a:gd name="connsiteX4" fmla="*/ 513645 w 1154851"/>
              <a:gd name="connsiteY4" fmla="*/ 412426 h 414486"/>
              <a:gd name="connsiteX5" fmla="*/ 124961 w 1154851"/>
              <a:gd name="connsiteY5" fmla="*/ 111561 h 414486"/>
              <a:gd name="connsiteX6" fmla="*/ 139121 w 1154851"/>
              <a:gd name="connsiteY6" fmla="*/ 92303 h 414486"/>
              <a:gd name="connsiteX7" fmla="*/ 149562 w 1154851"/>
              <a:gd name="connsiteY7" fmla="*/ 92221 h 414486"/>
              <a:gd name="connsiteX8" fmla="*/ 532925 w 1154851"/>
              <a:gd name="connsiteY8" fmla="*/ 0 h 414486"/>
              <a:gd name="connsiteX0" fmla="*/ 532925 w 1154851"/>
              <a:gd name="connsiteY0" fmla="*/ 0 h 452333"/>
              <a:gd name="connsiteX1" fmla="*/ 1121628 w 1154851"/>
              <a:gd name="connsiteY1" fmla="*/ 39702 h 452333"/>
              <a:gd name="connsiteX2" fmla="*/ 1154851 w 1154851"/>
              <a:gd name="connsiteY2" fmla="*/ 33498 h 452333"/>
              <a:gd name="connsiteX3" fmla="*/ 1144003 w 1154851"/>
              <a:gd name="connsiteY3" fmla="*/ 52015 h 452333"/>
              <a:gd name="connsiteX4" fmla="*/ 513645 w 1154851"/>
              <a:gd name="connsiteY4" fmla="*/ 450526 h 452333"/>
              <a:gd name="connsiteX5" fmla="*/ 124961 w 1154851"/>
              <a:gd name="connsiteY5" fmla="*/ 111561 h 452333"/>
              <a:gd name="connsiteX6" fmla="*/ 139121 w 1154851"/>
              <a:gd name="connsiteY6" fmla="*/ 92303 h 452333"/>
              <a:gd name="connsiteX7" fmla="*/ 149562 w 1154851"/>
              <a:gd name="connsiteY7" fmla="*/ 92221 h 452333"/>
              <a:gd name="connsiteX8" fmla="*/ 532925 w 1154851"/>
              <a:gd name="connsiteY8" fmla="*/ 0 h 452333"/>
              <a:gd name="connsiteX0" fmla="*/ 480736 w 1102662"/>
              <a:gd name="connsiteY0" fmla="*/ 0 h 450971"/>
              <a:gd name="connsiteX1" fmla="*/ 1069439 w 1102662"/>
              <a:gd name="connsiteY1" fmla="*/ 39702 h 450971"/>
              <a:gd name="connsiteX2" fmla="*/ 1102662 w 1102662"/>
              <a:gd name="connsiteY2" fmla="*/ 33498 h 450971"/>
              <a:gd name="connsiteX3" fmla="*/ 1091814 w 1102662"/>
              <a:gd name="connsiteY3" fmla="*/ 52015 h 450971"/>
              <a:gd name="connsiteX4" fmla="*/ 461456 w 1102662"/>
              <a:gd name="connsiteY4" fmla="*/ 450526 h 450971"/>
              <a:gd name="connsiteX5" fmla="*/ 72772 w 1102662"/>
              <a:gd name="connsiteY5" fmla="*/ 111561 h 450971"/>
              <a:gd name="connsiteX6" fmla="*/ 86932 w 1102662"/>
              <a:gd name="connsiteY6" fmla="*/ 92303 h 450971"/>
              <a:gd name="connsiteX7" fmla="*/ 97373 w 1102662"/>
              <a:gd name="connsiteY7" fmla="*/ 92221 h 450971"/>
              <a:gd name="connsiteX8" fmla="*/ 480736 w 1102662"/>
              <a:gd name="connsiteY8" fmla="*/ 0 h 450971"/>
              <a:gd name="connsiteX0" fmla="*/ 488760 w 1110686"/>
              <a:gd name="connsiteY0" fmla="*/ 0 h 398683"/>
              <a:gd name="connsiteX1" fmla="*/ 1077463 w 1110686"/>
              <a:gd name="connsiteY1" fmla="*/ 39702 h 398683"/>
              <a:gd name="connsiteX2" fmla="*/ 1110686 w 1110686"/>
              <a:gd name="connsiteY2" fmla="*/ 33498 h 398683"/>
              <a:gd name="connsiteX3" fmla="*/ 1099838 w 1110686"/>
              <a:gd name="connsiteY3" fmla="*/ 52015 h 398683"/>
              <a:gd name="connsiteX4" fmla="*/ 417093 w 1110686"/>
              <a:gd name="connsiteY4" fmla="*/ 398138 h 398683"/>
              <a:gd name="connsiteX5" fmla="*/ 80796 w 1110686"/>
              <a:gd name="connsiteY5" fmla="*/ 111561 h 398683"/>
              <a:gd name="connsiteX6" fmla="*/ 94956 w 1110686"/>
              <a:gd name="connsiteY6" fmla="*/ 92303 h 398683"/>
              <a:gd name="connsiteX7" fmla="*/ 105397 w 1110686"/>
              <a:gd name="connsiteY7" fmla="*/ 92221 h 398683"/>
              <a:gd name="connsiteX8" fmla="*/ 488760 w 1110686"/>
              <a:gd name="connsiteY8" fmla="*/ 0 h 398683"/>
              <a:gd name="connsiteX0" fmla="*/ 488760 w 1110686"/>
              <a:gd name="connsiteY0" fmla="*/ 0 h 398657"/>
              <a:gd name="connsiteX1" fmla="*/ 1077463 w 1110686"/>
              <a:gd name="connsiteY1" fmla="*/ 39702 h 398657"/>
              <a:gd name="connsiteX2" fmla="*/ 1110686 w 1110686"/>
              <a:gd name="connsiteY2" fmla="*/ 33498 h 398657"/>
              <a:gd name="connsiteX3" fmla="*/ 1099838 w 1110686"/>
              <a:gd name="connsiteY3" fmla="*/ 52015 h 398657"/>
              <a:gd name="connsiteX4" fmla="*/ 417093 w 1110686"/>
              <a:gd name="connsiteY4" fmla="*/ 398138 h 398657"/>
              <a:gd name="connsiteX5" fmla="*/ 80796 w 1110686"/>
              <a:gd name="connsiteY5" fmla="*/ 111561 h 398657"/>
              <a:gd name="connsiteX6" fmla="*/ 94956 w 1110686"/>
              <a:gd name="connsiteY6" fmla="*/ 92303 h 398657"/>
              <a:gd name="connsiteX7" fmla="*/ 105397 w 1110686"/>
              <a:gd name="connsiteY7" fmla="*/ 92221 h 398657"/>
              <a:gd name="connsiteX8" fmla="*/ 488760 w 1110686"/>
              <a:gd name="connsiteY8" fmla="*/ 0 h 398657"/>
              <a:gd name="connsiteX0" fmla="*/ 488760 w 1110686"/>
              <a:gd name="connsiteY0" fmla="*/ 0 h 398138"/>
              <a:gd name="connsiteX1" fmla="*/ 1077463 w 1110686"/>
              <a:gd name="connsiteY1" fmla="*/ 39702 h 398138"/>
              <a:gd name="connsiteX2" fmla="*/ 1110686 w 1110686"/>
              <a:gd name="connsiteY2" fmla="*/ 33498 h 398138"/>
              <a:gd name="connsiteX3" fmla="*/ 417093 w 1110686"/>
              <a:gd name="connsiteY3" fmla="*/ 398138 h 398138"/>
              <a:gd name="connsiteX4" fmla="*/ 80796 w 1110686"/>
              <a:gd name="connsiteY4" fmla="*/ 111561 h 398138"/>
              <a:gd name="connsiteX5" fmla="*/ 94956 w 1110686"/>
              <a:gd name="connsiteY5" fmla="*/ 92303 h 398138"/>
              <a:gd name="connsiteX6" fmla="*/ 105397 w 1110686"/>
              <a:gd name="connsiteY6" fmla="*/ 92221 h 398138"/>
              <a:gd name="connsiteX7" fmla="*/ 488760 w 1110686"/>
              <a:gd name="connsiteY7" fmla="*/ 0 h 398138"/>
              <a:gd name="connsiteX0" fmla="*/ 488760 w 1110686"/>
              <a:gd name="connsiteY0" fmla="*/ 0 h 398215"/>
              <a:gd name="connsiteX1" fmla="*/ 1077463 w 1110686"/>
              <a:gd name="connsiteY1" fmla="*/ 39702 h 398215"/>
              <a:gd name="connsiteX2" fmla="*/ 1110686 w 1110686"/>
              <a:gd name="connsiteY2" fmla="*/ 33498 h 398215"/>
              <a:gd name="connsiteX3" fmla="*/ 417093 w 1110686"/>
              <a:gd name="connsiteY3" fmla="*/ 398138 h 398215"/>
              <a:gd name="connsiteX4" fmla="*/ 80796 w 1110686"/>
              <a:gd name="connsiteY4" fmla="*/ 111561 h 398215"/>
              <a:gd name="connsiteX5" fmla="*/ 94956 w 1110686"/>
              <a:gd name="connsiteY5" fmla="*/ 92303 h 398215"/>
              <a:gd name="connsiteX6" fmla="*/ 105397 w 1110686"/>
              <a:gd name="connsiteY6" fmla="*/ 92221 h 398215"/>
              <a:gd name="connsiteX7" fmla="*/ 488760 w 1110686"/>
              <a:gd name="connsiteY7" fmla="*/ 0 h 398215"/>
              <a:gd name="connsiteX0" fmla="*/ 488769 w 1110695"/>
              <a:gd name="connsiteY0" fmla="*/ 0 h 398138"/>
              <a:gd name="connsiteX1" fmla="*/ 1077472 w 1110695"/>
              <a:gd name="connsiteY1" fmla="*/ 39702 h 398138"/>
              <a:gd name="connsiteX2" fmla="*/ 1110695 w 1110695"/>
              <a:gd name="connsiteY2" fmla="*/ 33498 h 398138"/>
              <a:gd name="connsiteX3" fmla="*/ 417102 w 1110695"/>
              <a:gd name="connsiteY3" fmla="*/ 398138 h 398138"/>
              <a:gd name="connsiteX4" fmla="*/ 80805 w 1110695"/>
              <a:gd name="connsiteY4" fmla="*/ 111561 h 398138"/>
              <a:gd name="connsiteX5" fmla="*/ 94965 w 1110695"/>
              <a:gd name="connsiteY5" fmla="*/ 92303 h 398138"/>
              <a:gd name="connsiteX6" fmla="*/ 105406 w 1110695"/>
              <a:gd name="connsiteY6" fmla="*/ 92221 h 398138"/>
              <a:gd name="connsiteX7" fmla="*/ 488769 w 1110695"/>
              <a:gd name="connsiteY7" fmla="*/ 0 h 398138"/>
              <a:gd name="connsiteX0" fmla="*/ 488769 w 1111409"/>
              <a:gd name="connsiteY0" fmla="*/ 0 h 398138"/>
              <a:gd name="connsiteX1" fmla="*/ 1077472 w 1111409"/>
              <a:gd name="connsiteY1" fmla="*/ 39702 h 398138"/>
              <a:gd name="connsiteX2" fmla="*/ 1110695 w 1111409"/>
              <a:gd name="connsiteY2" fmla="*/ 33498 h 398138"/>
              <a:gd name="connsiteX3" fmla="*/ 417102 w 1111409"/>
              <a:gd name="connsiteY3" fmla="*/ 398138 h 398138"/>
              <a:gd name="connsiteX4" fmla="*/ 80805 w 1111409"/>
              <a:gd name="connsiteY4" fmla="*/ 111561 h 398138"/>
              <a:gd name="connsiteX5" fmla="*/ 94965 w 1111409"/>
              <a:gd name="connsiteY5" fmla="*/ 92303 h 398138"/>
              <a:gd name="connsiteX6" fmla="*/ 105406 w 1111409"/>
              <a:gd name="connsiteY6" fmla="*/ 92221 h 398138"/>
              <a:gd name="connsiteX7" fmla="*/ 488769 w 1111409"/>
              <a:gd name="connsiteY7" fmla="*/ 0 h 398138"/>
              <a:gd name="connsiteX0" fmla="*/ 488769 w 1111464"/>
              <a:gd name="connsiteY0" fmla="*/ 0 h 398138"/>
              <a:gd name="connsiteX1" fmla="*/ 1077472 w 1111464"/>
              <a:gd name="connsiteY1" fmla="*/ 39702 h 398138"/>
              <a:gd name="connsiteX2" fmla="*/ 1110695 w 1111464"/>
              <a:gd name="connsiteY2" fmla="*/ 33498 h 398138"/>
              <a:gd name="connsiteX3" fmla="*/ 417102 w 1111464"/>
              <a:gd name="connsiteY3" fmla="*/ 398138 h 398138"/>
              <a:gd name="connsiteX4" fmla="*/ 80805 w 1111464"/>
              <a:gd name="connsiteY4" fmla="*/ 111561 h 398138"/>
              <a:gd name="connsiteX5" fmla="*/ 94965 w 1111464"/>
              <a:gd name="connsiteY5" fmla="*/ 92303 h 398138"/>
              <a:gd name="connsiteX6" fmla="*/ 105406 w 1111464"/>
              <a:gd name="connsiteY6" fmla="*/ 92221 h 398138"/>
              <a:gd name="connsiteX7" fmla="*/ 488769 w 1111464"/>
              <a:gd name="connsiteY7" fmla="*/ 0 h 398138"/>
              <a:gd name="connsiteX0" fmla="*/ 481076 w 1142840"/>
              <a:gd name="connsiteY0" fmla="*/ 0 h 289379"/>
              <a:gd name="connsiteX1" fmla="*/ 1069779 w 1142840"/>
              <a:gd name="connsiteY1" fmla="*/ 39702 h 289379"/>
              <a:gd name="connsiteX2" fmla="*/ 1103002 w 1142840"/>
              <a:gd name="connsiteY2" fmla="*/ 33498 h 289379"/>
              <a:gd name="connsiteX3" fmla="*/ 459416 w 1142840"/>
              <a:gd name="connsiteY3" fmla="*/ 257644 h 289379"/>
              <a:gd name="connsiteX4" fmla="*/ 73112 w 1142840"/>
              <a:gd name="connsiteY4" fmla="*/ 111561 h 289379"/>
              <a:gd name="connsiteX5" fmla="*/ 87272 w 1142840"/>
              <a:gd name="connsiteY5" fmla="*/ 92303 h 289379"/>
              <a:gd name="connsiteX6" fmla="*/ 97713 w 1142840"/>
              <a:gd name="connsiteY6" fmla="*/ 92221 h 289379"/>
              <a:gd name="connsiteX7" fmla="*/ 481076 w 1142840"/>
              <a:gd name="connsiteY7" fmla="*/ 0 h 289379"/>
              <a:gd name="connsiteX0" fmla="*/ 407964 w 1069728"/>
              <a:gd name="connsiteY0" fmla="*/ 0 h 257644"/>
              <a:gd name="connsiteX1" fmla="*/ 996667 w 1069728"/>
              <a:gd name="connsiteY1" fmla="*/ 39702 h 257644"/>
              <a:gd name="connsiteX2" fmla="*/ 1029890 w 1069728"/>
              <a:gd name="connsiteY2" fmla="*/ 33498 h 257644"/>
              <a:gd name="connsiteX3" fmla="*/ 386304 w 1069728"/>
              <a:gd name="connsiteY3" fmla="*/ 257644 h 257644"/>
              <a:gd name="connsiteX4" fmla="*/ 0 w 1069728"/>
              <a:gd name="connsiteY4" fmla="*/ 111561 h 257644"/>
              <a:gd name="connsiteX5" fmla="*/ 14160 w 1069728"/>
              <a:gd name="connsiteY5" fmla="*/ 92303 h 257644"/>
              <a:gd name="connsiteX6" fmla="*/ 24601 w 1069728"/>
              <a:gd name="connsiteY6" fmla="*/ 92221 h 257644"/>
              <a:gd name="connsiteX7" fmla="*/ 407964 w 1069728"/>
              <a:gd name="connsiteY7" fmla="*/ 0 h 257644"/>
              <a:gd name="connsiteX0" fmla="*/ 407964 w 1029890"/>
              <a:gd name="connsiteY0" fmla="*/ 0 h 257644"/>
              <a:gd name="connsiteX1" fmla="*/ 996667 w 1029890"/>
              <a:gd name="connsiteY1" fmla="*/ 39702 h 257644"/>
              <a:gd name="connsiteX2" fmla="*/ 1029890 w 1029890"/>
              <a:gd name="connsiteY2" fmla="*/ 33498 h 257644"/>
              <a:gd name="connsiteX3" fmla="*/ 386304 w 1029890"/>
              <a:gd name="connsiteY3" fmla="*/ 257644 h 257644"/>
              <a:gd name="connsiteX4" fmla="*/ 0 w 1029890"/>
              <a:gd name="connsiteY4" fmla="*/ 111561 h 257644"/>
              <a:gd name="connsiteX5" fmla="*/ 14160 w 1029890"/>
              <a:gd name="connsiteY5" fmla="*/ 92303 h 257644"/>
              <a:gd name="connsiteX6" fmla="*/ 24601 w 1029890"/>
              <a:gd name="connsiteY6" fmla="*/ 92221 h 257644"/>
              <a:gd name="connsiteX7" fmla="*/ 407964 w 1029890"/>
              <a:gd name="connsiteY7" fmla="*/ 0 h 257644"/>
              <a:gd name="connsiteX0" fmla="*/ 407964 w 1030200"/>
              <a:gd name="connsiteY0" fmla="*/ 0 h 257644"/>
              <a:gd name="connsiteX1" fmla="*/ 996667 w 1030200"/>
              <a:gd name="connsiteY1" fmla="*/ 39702 h 257644"/>
              <a:gd name="connsiteX2" fmla="*/ 1029890 w 1030200"/>
              <a:gd name="connsiteY2" fmla="*/ 33498 h 257644"/>
              <a:gd name="connsiteX3" fmla="*/ 386304 w 1030200"/>
              <a:gd name="connsiteY3" fmla="*/ 257644 h 257644"/>
              <a:gd name="connsiteX4" fmla="*/ 0 w 1030200"/>
              <a:gd name="connsiteY4" fmla="*/ 111561 h 257644"/>
              <a:gd name="connsiteX5" fmla="*/ 14160 w 1030200"/>
              <a:gd name="connsiteY5" fmla="*/ 92303 h 257644"/>
              <a:gd name="connsiteX6" fmla="*/ 24601 w 1030200"/>
              <a:gd name="connsiteY6" fmla="*/ 92221 h 257644"/>
              <a:gd name="connsiteX7" fmla="*/ 407964 w 1030200"/>
              <a:gd name="connsiteY7" fmla="*/ 0 h 25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0200" h="257644">
                <a:moveTo>
                  <a:pt x="407964" y="0"/>
                </a:moveTo>
                <a:cubicBezTo>
                  <a:pt x="591371" y="0"/>
                  <a:pt x="816210" y="57933"/>
                  <a:pt x="996667" y="39702"/>
                </a:cubicBezTo>
                <a:cubicBezTo>
                  <a:pt x="1007741" y="37634"/>
                  <a:pt x="1018994" y="36359"/>
                  <a:pt x="1029890" y="33498"/>
                </a:cubicBezTo>
                <a:cubicBezTo>
                  <a:pt x="1042879" y="30088"/>
                  <a:pt x="645073" y="257994"/>
                  <a:pt x="386304" y="257644"/>
                </a:cubicBezTo>
                <a:cubicBezTo>
                  <a:pt x="88412" y="257241"/>
                  <a:pt x="31136" y="160254"/>
                  <a:pt x="0" y="111561"/>
                </a:cubicBezTo>
                <a:lnTo>
                  <a:pt x="14160" y="92303"/>
                </a:lnTo>
                <a:lnTo>
                  <a:pt x="24601" y="92221"/>
                </a:lnTo>
                <a:cubicBezTo>
                  <a:pt x="166148" y="80291"/>
                  <a:pt x="275046" y="0"/>
                  <a:pt x="4079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186937" y="4137890"/>
            <a:ext cx="688101" cy="157323"/>
          </a:xfrm>
          <a:custGeom>
            <a:avLst/>
            <a:gdLst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67485 w 1451728"/>
              <a:gd name="connsiteY7" fmla="*/ 523260 h 602926"/>
              <a:gd name="connsiteX8" fmla="*/ 421838 w 1451728"/>
              <a:gd name="connsiteY8" fmla="*/ 111561 h 602926"/>
              <a:gd name="connsiteX9" fmla="*/ 435998 w 1451728"/>
              <a:gd name="connsiteY9" fmla="*/ 92303 h 602926"/>
              <a:gd name="connsiteX10" fmla="*/ 446439 w 1451728"/>
              <a:gd name="connsiteY10" fmla="*/ 92221 h 602926"/>
              <a:gd name="connsiteX11" fmla="*/ 829802 w 1451728"/>
              <a:gd name="connsiteY11" fmla="*/ 0 h 602926"/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421838 w 1451728"/>
              <a:gd name="connsiteY7" fmla="*/ 111561 h 602926"/>
              <a:gd name="connsiteX8" fmla="*/ 435998 w 1451728"/>
              <a:gd name="connsiteY8" fmla="*/ 92303 h 602926"/>
              <a:gd name="connsiteX9" fmla="*/ 446439 w 1451728"/>
              <a:gd name="connsiteY9" fmla="*/ 92221 h 602926"/>
              <a:gd name="connsiteX10" fmla="*/ 829802 w 1451728"/>
              <a:gd name="connsiteY10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804986 w 1029890"/>
              <a:gd name="connsiteY4" fmla="*/ 496738 h 602926"/>
              <a:gd name="connsiteX5" fmla="*/ 764921 w 1029890"/>
              <a:gd name="connsiteY5" fmla="*/ 602926 h 602926"/>
              <a:gd name="connsiteX6" fmla="*/ 0 w 1029890"/>
              <a:gd name="connsiteY6" fmla="*/ 111561 h 602926"/>
              <a:gd name="connsiteX7" fmla="*/ 14160 w 1029890"/>
              <a:gd name="connsiteY7" fmla="*/ 92303 h 602926"/>
              <a:gd name="connsiteX8" fmla="*/ 24601 w 1029890"/>
              <a:gd name="connsiteY8" fmla="*/ 92221 h 602926"/>
              <a:gd name="connsiteX9" fmla="*/ 407964 w 1029890"/>
              <a:gd name="connsiteY9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764921 w 1029890"/>
              <a:gd name="connsiteY4" fmla="*/ 602926 h 602926"/>
              <a:gd name="connsiteX5" fmla="*/ 0 w 1029890"/>
              <a:gd name="connsiteY5" fmla="*/ 111561 h 602926"/>
              <a:gd name="connsiteX6" fmla="*/ 14160 w 1029890"/>
              <a:gd name="connsiteY6" fmla="*/ 92303 h 602926"/>
              <a:gd name="connsiteX7" fmla="*/ 24601 w 1029890"/>
              <a:gd name="connsiteY7" fmla="*/ 92221 h 602926"/>
              <a:gd name="connsiteX8" fmla="*/ 407964 w 1029890"/>
              <a:gd name="connsiteY8" fmla="*/ 0 h 602926"/>
              <a:gd name="connsiteX0" fmla="*/ 407964 w 1029890"/>
              <a:gd name="connsiteY0" fmla="*/ 0 h 650551"/>
              <a:gd name="connsiteX1" fmla="*/ 996667 w 1029890"/>
              <a:gd name="connsiteY1" fmla="*/ 39702 h 650551"/>
              <a:gd name="connsiteX2" fmla="*/ 1029890 w 1029890"/>
              <a:gd name="connsiteY2" fmla="*/ 33498 h 650551"/>
              <a:gd name="connsiteX3" fmla="*/ 1019042 w 1029890"/>
              <a:gd name="connsiteY3" fmla="*/ 52015 h 650551"/>
              <a:gd name="connsiteX4" fmla="*/ 550609 w 1029890"/>
              <a:gd name="connsiteY4" fmla="*/ 650551 h 650551"/>
              <a:gd name="connsiteX5" fmla="*/ 0 w 1029890"/>
              <a:gd name="connsiteY5" fmla="*/ 111561 h 650551"/>
              <a:gd name="connsiteX6" fmla="*/ 14160 w 1029890"/>
              <a:gd name="connsiteY6" fmla="*/ 92303 h 650551"/>
              <a:gd name="connsiteX7" fmla="*/ 24601 w 1029890"/>
              <a:gd name="connsiteY7" fmla="*/ 92221 h 650551"/>
              <a:gd name="connsiteX8" fmla="*/ 407964 w 1029890"/>
              <a:gd name="connsiteY8" fmla="*/ 0 h 650551"/>
              <a:gd name="connsiteX0" fmla="*/ 407964 w 1029890"/>
              <a:gd name="connsiteY0" fmla="*/ 0 h 651564"/>
              <a:gd name="connsiteX1" fmla="*/ 996667 w 1029890"/>
              <a:gd name="connsiteY1" fmla="*/ 39702 h 651564"/>
              <a:gd name="connsiteX2" fmla="*/ 1029890 w 1029890"/>
              <a:gd name="connsiteY2" fmla="*/ 33498 h 651564"/>
              <a:gd name="connsiteX3" fmla="*/ 1019042 w 1029890"/>
              <a:gd name="connsiteY3" fmla="*/ 52015 h 651564"/>
              <a:gd name="connsiteX4" fmla="*/ 550609 w 1029890"/>
              <a:gd name="connsiteY4" fmla="*/ 650551 h 651564"/>
              <a:gd name="connsiteX5" fmla="*/ 0 w 1029890"/>
              <a:gd name="connsiteY5" fmla="*/ 111561 h 651564"/>
              <a:gd name="connsiteX6" fmla="*/ 14160 w 1029890"/>
              <a:gd name="connsiteY6" fmla="*/ 92303 h 651564"/>
              <a:gd name="connsiteX7" fmla="*/ 24601 w 1029890"/>
              <a:gd name="connsiteY7" fmla="*/ 92221 h 651564"/>
              <a:gd name="connsiteX8" fmla="*/ 407964 w 1029890"/>
              <a:gd name="connsiteY8" fmla="*/ 0 h 651564"/>
              <a:gd name="connsiteX0" fmla="*/ 407964 w 1029890"/>
              <a:gd name="connsiteY0" fmla="*/ 0 h 665827"/>
              <a:gd name="connsiteX1" fmla="*/ 996667 w 1029890"/>
              <a:gd name="connsiteY1" fmla="*/ 39702 h 665827"/>
              <a:gd name="connsiteX2" fmla="*/ 1029890 w 1029890"/>
              <a:gd name="connsiteY2" fmla="*/ 33498 h 665827"/>
              <a:gd name="connsiteX3" fmla="*/ 1019042 w 1029890"/>
              <a:gd name="connsiteY3" fmla="*/ 52015 h 665827"/>
              <a:gd name="connsiteX4" fmla="*/ 407734 w 1029890"/>
              <a:gd name="connsiteY4" fmla="*/ 664839 h 665827"/>
              <a:gd name="connsiteX5" fmla="*/ 0 w 1029890"/>
              <a:gd name="connsiteY5" fmla="*/ 111561 h 665827"/>
              <a:gd name="connsiteX6" fmla="*/ 14160 w 1029890"/>
              <a:gd name="connsiteY6" fmla="*/ 92303 h 665827"/>
              <a:gd name="connsiteX7" fmla="*/ 24601 w 1029890"/>
              <a:gd name="connsiteY7" fmla="*/ 92221 h 665827"/>
              <a:gd name="connsiteX8" fmla="*/ 407964 w 1029890"/>
              <a:gd name="connsiteY8" fmla="*/ 0 h 665827"/>
              <a:gd name="connsiteX0" fmla="*/ 527402 w 1149328"/>
              <a:gd name="connsiteY0" fmla="*/ 0 h 665827"/>
              <a:gd name="connsiteX1" fmla="*/ 1116105 w 1149328"/>
              <a:gd name="connsiteY1" fmla="*/ 39702 h 665827"/>
              <a:gd name="connsiteX2" fmla="*/ 1149328 w 1149328"/>
              <a:gd name="connsiteY2" fmla="*/ 33498 h 665827"/>
              <a:gd name="connsiteX3" fmla="*/ 1138480 w 1149328"/>
              <a:gd name="connsiteY3" fmla="*/ 52015 h 665827"/>
              <a:gd name="connsiteX4" fmla="*/ 527172 w 1149328"/>
              <a:gd name="connsiteY4" fmla="*/ 664839 h 665827"/>
              <a:gd name="connsiteX5" fmla="*/ 119438 w 1149328"/>
              <a:gd name="connsiteY5" fmla="*/ 111561 h 665827"/>
              <a:gd name="connsiteX6" fmla="*/ 133598 w 1149328"/>
              <a:gd name="connsiteY6" fmla="*/ 92303 h 665827"/>
              <a:gd name="connsiteX7" fmla="*/ 144039 w 1149328"/>
              <a:gd name="connsiteY7" fmla="*/ 92221 h 665827"/>
              <a:gd name="connsiteX8" fmla="*/ 527402 w 1149328"/>
              <a:gd name="connsiteY8" fmla="*/ 0 h 665827"/>
              <a:gd name="connsiteX0" fmla="*/ 527402 w 1149328"/>
              <a:gd name="connsiteY0" fmla="*/ 0 h 665907"/>
              <a:gd name="connsiteX1" fmla="*/ 1116105 w 1149328"/>
              <a:gd name="connsiteY1" fmla="*/ 39702 h 665907"/>
              <a:gd name="connsiteX2" fmla="*/ 1149328 w 1149328"/>
              <a:gd name="connsiteY2" fmla="*/ 33498 h 665907"/>
              <a:gd name="connsiteX3" fmla="*/ 1138480 w 1149328"/>
              <a:gd name="connsiteY3" fmla="*/ 52015 h 665907"/>
              <a:gd name="connsiteX4" fmla="*/ 527172 w 1149328"/>
              <a:gd name="connsiteY4" fmla="*/ 664839 h 665907"/>
              <a:gd name="connsiteX5" fmla="*/ 119438 w 1149328"/>
              <a:gd name="connsiteY5" fmla="*/ 111561 h 665907"/>
              <a:gd name="connsiteX6" fmla="*/ 133598 w 1149328"/>
              <a:gd name="connsiteY6" fmla="*/ 92303 h 665907"/>
              <a:gd name="connsiteX7" fmla="*/ 144039 w 1149328"/>
              <a:gd name="connsiteY7" fmla="*/ 92221 h 665907"/>
              <a:gd name="connsiteX8" fmla="*/ 527402 w 1149328"/>
              <a:gd name="connsiteY8" fmla="*/ 0 h 665907"/>
              <a:gd name="connsiteX0" fmla="*/ 532925 w 1154851"/>
              <a:gd name="connsiteY0" fmla="*/ 0 h 414486"/>
              <a:gd name="connsiteX1" fmla="*/ 1121628 w 1154851"/>
              <a:gd name="connsiteY1" fmla="*/ 39702 h 414486"/>
              <a:gd name="connsiteX2" fmla="*/ 1154851 w 1154851"/>
              <a:gd name="connsiteY2" fmla="*/ 33498 h 414486"/>
              <a:gd name="connsiteX3" fmla="*/ 1144003 w 1154851"/>
              <a:gd name="connsiteY3" fmla="*/ 52015 h 414486"/>
              <a:gd name="connsiteX4" fmla="*/ 513645 w 1154851"/>
              <a:gd name="connsiteY4" fmla="*/ 412426 h 414486"/>
              <a:gd name="connsiteX5" fmla="*/ 124961 w 1154851"/>
              <a:gd name="connsiteY5" fmla="*/ 111561 h 414486"/>
              <a:gd name="connsiteX6" fmla="*/ 139121 w 1154851"/>
              <a:gd name="connsiteY6" fmla="*/ 92303 h 414486"/>
              <a:gd name="connsiteX7" fmla="*/ 149562 w 1154851"/>
              <a:gd name="connsiteY7" fmla="*/ 92221 h 414486"/>
              <a:gd name="connsiteX8" fmla="*/ 532925 w 1154851"/>
              <a:gd name="connsiteY8" fmla="*/ 0 h 414486"/>
              <a:gd name="connsiteX0" fmla="*/ 532925 w 1154851"/>
              <a:gd name="connsiteY0" fmla="*/ 0 h 452333"/>
              <a:gd name="connsiteX1" fmla="*/ 1121628 w 1154851"/>
              <a:gd name="connsiteY1" fmla="*/ 39702 h 452333"/>
              <a:gd name="connsiteX2" fmla="*/ 1154851 w 1154851"/>
              <a:gd name="connsiteY2" fmla="*/ 33498 h 452333"/>
              <a:gd name="connsiteX3" fmla="*/ 1144003 w 1154851"/>
              <a:gd name="connsiteY3" fmla="*/ 52015 h 452333"/>
              <a:gd name="connsiteX4" fmla="*/ 513645 w 1154851"/>
              <a:gd name="connsiteY4" fmla="*/ 450526 h 452333"/>
              <a:gd name="connsiteX5" fmla="*/ 124961 w 1154851"/>
              <a:gd name="connsiteY5" fmla="*/ 111561 h 452333"/>
              <a:gd name="connsiteX6" fmla="*/ 139121 w 1154851"/>
              <a:gd name="connsiteY6" fmla="*/ 92303 h 452333"/>
              <a:gd name="connsiteX7" fmla="*/ 149562 w 1154851"/>
              <a:gd name="connsiteY7" fmla="*/ 92221 h 452333"/>
              <a:gd name="connsiteX8" fmla="*/ 532925 w 1154851"/>
              <a:gd name="connsiteY8" fmla="*/ 0 h 452333"/>
              <a:gd name="connsiteX0" fmla="*/ 480736 w 1102662"/>
              <a:gd name="connsiteY0" fmla="*/ 0 h 450971"/>
              <a:gd name="connsiteX1" fmla="*/ 1069439 w 1102662"/>
              <a:gd name="connsiteY1" fmla="*/ 39702 h 450971"/>
              <a:gd name="connsiteX2" fmla="*/ 1102662 w 1102662"/>
              <a:gd name="connsiteY2" fmla="*/ 33498 h 450971"/>
              <a:gd name="connsiteX3" fmla="*/ 1091814 w 1102662"/>
              <a:gd name="connsiteY3" fmla="*/ 52015 h 450971"/>
              <a:gd name="connsiteX4" fmla="*/ 461456 w 1102662"/>
              <a:gd name="connsiteY4" fmla="*/ 450526 h 450971"/>
              <a:gd name="connsiteX5" fmla="*/ 72772 w 1102662"/>
              <a:gd name="connsiteY5" fmla="*/ 111561 h 450971"/>
              <a:gd name="connsiteX6" fmla="*/ 86932 w 1102662"/>
              <a:gd name="connsiteY6" fmla="*/ 92303 h 450971"/>
              <a:gd name="connsiteX7" fmla="*/ 97373 w 1102662"/>
              <a:gd name="connsiteY7" fmla="*/ 92221 h 450971"/>
              <a:gd name="connsiteX8" fmla="*/ 480736 w 1102662"/>
              <a:gd name="connsiteY8" fmla="*/ 0 h 450971"/>
              <a:gd name="connsiteX0" fmla="*/ 488760 w 1110686"/>
              <a:gd name="connsiteY0" fmla="*/ 0 h 398683"/>
              <a:gd name="connsiteX1" fmla="*/ 1077463 w 1110686"/>
              <a:gd name="connsiteY1" fmla="*/ 39702 h 398683"/>
              <a:gd name="connsiteX2" fmla="*/ 1110686 w 1110686"/>
              <a:gd name="connsiteY2" fmla="*/ 33498 h 398683"/>
              <a:gd name="connsiteX3" fmla="*/ 1099838 w 1110686"/>
              <a:gd name="connsiteY3" fmla="*/ 52015 h 398683"/>
              <a:gd name="connsiteX4" fmla="*/ 417093 w 1110686"/>
              <a:gd name="connsiteY4" fmla="*/ 398138 h 398683"/>
              <a:gd name="connsiteX5" fmla="*/ 80796 w 1110686"/>
              <a:gd name="connsiteY5" fmla="*/ 111561 h 398683"/>
              <a:gd name="connsiteX6" fmla="*/ 94956 w 1110686"/>
              <a:gd name="connsiteY6" fmla="*/ 92303 h 398683"/>
              <a:gd name="connsiteX7" fmla="*/ 105397 w 1110686"/>
              <a:gd name="connsiteY7" fmla="*/ 92221 h 398683"/>
              <a:gd name="connsiteX8" fmla="*/ 488760 w 1110686"/>
              <a:gd name="connsiteY8" fmla="*/ 0 h 398683"/>
              <a:gd name="connsiteX0" fmla="*/ 488760 w 1110686"/>
              <a:gd name="connsiteY0" fmla="*/ 0 h 398657"/>
              <a:gd name="connsiteX1" fmla="*/ 1077463 w 1110686"/>
              <a:gd name="connsiteY1" fmla="*/ 39702 h 398657"/>
              <a:gd name="connsiteX2" fmla="*/ 1110686 w 1110686"/>
              <a:gd name="connsiteY2" fmla="*/ 33498 h 398657"/>
              <a:gd name="connsiteX3" fmla="*/ 1099838 w 1110686"/>
              <a:gd name="connsiteY3" fmla="*/ 52015 h 398657"/>
              <a:gd name="connsiteX4" fmla="*/ 417093 w 1110686"/>
              <a:gd name="connsiteY4" fmla="*/ 398138 h 398657"/>
              <a:gd name="connsiteX5" fmla="*/ 80796 w 1110686"/>
              <a:gd name="connsiteY5" fmla="*/ 111561 h 398657"/>
              <a:gd name="connsiteX6" fmla="*/ 94956 w 1110686"/>
              <a:gd name="connsiteY6" fmla="*/ 92303 h 398657"/>
              <a:gd name="connsiteX7" fmla="*/ 105397 w 1110686"/>
              <a:gd name="connsiteY7" fmla="*/ 92221 h 398657"/>
              <a:gd name="connsiteX8" fmla="*/ 488760 w 1110686"/>
              <a:gd name="connsiteY8" fmla="*/ 0 h 398657"/>
              <a:gd name="connsiteX0" fmla="*/ 488760 w 1110686"/>
              <a:gd name="connsiteY0" fmla="*/ 0 h 398138"/>
              <a:gd name="connsiteX1" fmla="*/ 1077463 w 1110686"/>
              <a:gd name="connsiteY1" fmla="*/ 39702 h 398138"/>
              <a:gd name="connsiteX2" fmla="*/ 1110686 w 1110686"/>
              <a:gd name="connsiteY2" fmla="*/ 33498 h 398138"/>
              <a:gd name="connsiteX3" fmla="*/ 417093 w 1110686"/>
              <a:gd name="connsiteY3" fmla="*/ 398138 h 398138"/>
              <a:gd name="connsiteX4" fmla="*/ 80796 w 1110686"/>
              <a:gd name="connsiteY4" fmla="*/ 111561 h 398138"/>
              <a:gd name="connsiteX5" fmla="*/ 94956 w 1110686"/>
              <a:gd name="connsiteY5" fmla="*/ 92303 h 398138"/>
              <a:gd name="connsiteX6" fmla="*/ 105397 w 1110686"/>
              <a:gd name="connsiteY6" fmla="*/ 92221 h 398138"/>
              <a:gd name="connsiteX7" fmla="*/ 488760 w 1110686"/>
              <a:gd name="connsiteY7" fmla="*/ 0 h 398138"/>
              <a:gd name="connsiteX0" fmla="*/ 488760 w 1110686"/>
              <a:gd name="connsiteY0" fmla="*/ 0 h 398215"/>
              <a:gd name="connsiteX1" fmla="*/ 1077463 w 1110686"/>
              <a:gd name="connsiteY1" fmla="*/ 39702 h 398215"/>
              <a:gd name="connsiteX2" fmla="*/ 1110686 w 1110686"/>
              <a:gd name="connsiteY2" fmla="*/ 33498 h 398215"/>
              <a:gd name="connsiteX3" fmla="*/ 417093 w 1110686"/>
              <a:gd name="connsiteY3" fmla="*/ 398138 h 398215"/>
              <a:gd name="connsiteX4" fmla="*/ 80796 w 1110686"/>
              <a:gd name="connsiteY4" fmla="*/ 111561 h 398215"/>
              <a:gd name="connsiteX5" fmla="*/ 94956 w 1110686"/>
              <a:gd name="connsiteY5" fmla="*/ 92303 h 398215"/>
              <a:gd name="connsiteX6" fmla="*/ 105397 w 1110686"/>
              <a:gd name="connsiteY6" fmla="*/ 92221 h 398215"/>
              <a:gd name="connsiteX7" fmla="*/ 488760 w 1110686"/>
              <a:gd name="connsiteY7" fmla="*/ 0 h 398215"/>
              <a:gd name="connsiteX0" fmla="*/ 488769 w 1110695"/>
              <a:gd name="connsiteY0" fmla="*/ 0 h 398138"/>
              <a:gd name="connsiteX1" fmla="*/ 1077472 w 1110695"/>
              <a:gd name="connsiteY1" fmla="*/ 39702 h 398138"/>
              <a:gd name="connsiteX2" fmla="*/ 1110695 w 1110695"/>
              <a:gd name="connsiteY2" fmla="*/ 33498 h 398138"/>
              <a:gd name="connsiteX3" fmla="*/ 417102 w 1110695"/>
              <a:gd name="connsiteY3" fmla="*/ 398138 h 398138"/>
              <a:gd name="connsiteX4" fmla="*/ 80805 w 1110695"/>
              <a:gd name="connsiteY4" fmla="*/ 111561 h 398138"/>
              <a:gd name="connsiteX5" fmla="*/ 94965 w 1110695"/>
              <a:gd name="connsiteY5" fmla="*/ 92303 h 398138"/>
              <a:gd name="connsiteX6" fmla="*/ 105406 w 1110695"/>
              <a:gd name="connsiteY6" fmla="*/ 92221 h 398138"/>
              <a:gd name="connsiteX7" fmla="*/ 488769 w 1110695"/>
              <a:gd name="connsiteY7" fmla="*/ 0 h 398138"/>
              <a:gd name="connsiteX0" fmla="*/ 488769 w 1111409"/>
              <a:gd name="connsiteY0" fmla="*/ 0 h 398138"/>
              <a:gd name="connsiteX1" fmla="*/ 1077472 w 1111409"/>
              <a:gd name="connsiteY1" fmla="*/ 39702 h 398138"/>
              <a:gd name="connsiteX2" fmla="*/ 1110695 w 1111409"/>
              <a:gd name="connsiteY2" fmla="*/ 33498 h 398138"/>
              <a:gd name="connsiteX3" fmla="*/ 417102 w 1111409"/>
              <a:gd name="connsiteY3" fmla="*/ 398138 h 398138"/>
              <a:gd name="connsiteX4" fmla="*/ 80805 w 1111409"/>
              <a:gd name="connsiteY4" fmla="*/ 111561 h 398138"/>
              <a:gd name="connsiteX5" fmla="*/ 94965 w 1111409"/>
              <a:gd name="connsiteY5" fmla="*/ 92303 h 398138"/>
              <a:gd name="connsiteX6" fmla="*/ 105406 w 1111409"/>
              <a:gd name="connsiteY6" fmla="*/ 92221 h 398138"/>
              <a:gd name="connsiteX7" fmla="*/ 488769 w 1111409"/>
              <a:gd name="connsiteY7" fmla="*/ 0 h 398138"/>
              <a:gd name="connsiteX0" fmla="*/ 488769 w 1111464"/>
              <a:gd name="connsiteY0" fmla="*/ 0 h 398138"/>
              <a:gd name="connsiteX1" fmla="*/ 1077472 w 1111464"/>
              <a:gd name="connsiteY1" fmla="*/ 39702 h 398138"/>
              <a:gd name="connsiteX2" fmla="*/ 1110695 w 1111464"/>
              <a:gd name="connsiteY2" fmla="*/ 33498 h 398138"/>
              <a:gd name="connsiteX3" fmla="*/ 417102 w 1111464"/>
              <a:gd name="connsiteY3" fmla="*/ 398138 h 398138"/>
              <a:gd name="connsiteX4" fmla="*/ 80805 w 1111464"/>
              <a:gd name="connsiteY4" fmla="*/ 111561 h 398138"/>
              <a:gd name="connsiteX5" fmla="*/ 94965 w 1111464"/>
              <a:gd name="connsiteY5" fmla="*/ 92303 h 398138"/>
              <a:gd name="connsiteX6" fmla="*/ 105406 w 1111464"/>
              <a:gd name="connsiteY6" fmla="*/ 92221 h 398138"/>
              <a:gd name="connsiteX7" fmla="*/ 488769 w 1111464"/>
              <a:gd name="connsiteY7" fmla="*/ 0 h 398138"/>
              <a:gd name="connsiteX0" fmla="*/ 481076 w 1142840"/>
              <a:gd name="connsiteY0" fmla="*/ 0 h 289379"/>
              <a:gd name="connsiteX1" fmla="*/ 1069779 w 1142840"/>
              <a:gd name="connsiteY1" fmla="*/ 39702 h 289379"/>
              <a:gd name="connsiteX2" fmla="*/ 1103002 w 1142840"/>
              <a:gd name="connsiteY2" fmla="*/ 33498 h 289379"/>
              <a:gd name="connsiteX3" fmla="*/ 459416 w 1142840"/>
              <a:gd name="connsiteY3" fmla="*/ 257644 h 289379"/>
              <a:gd name="connsiteX4" fmla="*/ 73112 w 1142840"/>
              <a:gd name="connsiteY4" fmla="*/ 111561 h 289379"/>
              <a:gd name="connsiteX5" fmla="*/ 87272 w 1142840"/>
              <a:gd name="connsiteY5" fmla="*/ 92303 h 289379"/>
              <a:gd name="connsiteX6" fmla="*/ 97713 w 1142840"/>
              <a:gd name="connsiteY6" fmla="*/ 92221 h 289379"/>
              <a:gd name="connsiteX7" fmla="*/ 481076 w 1142840"/>
              <a:gd name="connsiteY7" fmla="*/ 0 h 289379"/>
              <a:gd name="connsiteX0" fmla="*/ 407964 w 1069728"/>
              <a:gd name="connsiteY0" fmla="*/ 0 h 257644"/>
              <a:gd name="connsiteX1" fmla="*/ 996667 w 1069728"/>
              <a:gd name="connsiteY1" fmla="*/ 39702 h 257644"/>
              <a:gd name="connsiteX2" fmla="*/ 1029890 w 1069728"/>
              <a:gd name="connsiteY2" fmla="*/ 33498 h 257644"/>
              <a:gd name="connsiteX3" fmla="*/ 386304 w 1069728"/>
              <a:gd name="connsiteY3" fmla="*/ 257644 h 257644"/>
              <a:gd name="connsiteX4" fmla="*/ 0 w 1069728"/>
              <a:gd name="connsiteY4" fmla="*/ 111561 h 257644"/>
              <a:gd name="connsiteX5" fmla="*/ 14160 w 1069728"/>
              <a:gd name="connsiteY5" fmla="*/ 92303 h 257644"/>
              <a:gd name="connsiteX6" fmla="*/ 24601 w 1069728"/>
              <a:gd name="connsiteY6" fmla="*/ 92221 h 257644"/>
              <a:gd name="connsiteX7" fmla="*/ 407964 w 1069728"/>
              <a:gd name="connsiteY7" fmla="*/ 0 h 257644"/>
              <a:gd name="connsiteX0" fmla="*/ 407964 w 1029890"/>
              <a:gd name="connsiteY0" fmla="*/ 0 h 257644"/>
              <a:gd name="connsiteX1" fmla="*/ 996667 w 1029890"/>
              <a:gd name="connsiteY1" fmla="*/ 39702 h 257644"/>
              <a:gd name="connsiteX2" fmla="*/ 1029890 w 1029890"/>
              <a:gd name="connsiteY2" fmla="*/ 33498 h 257644"/>
              <a:gd name="connsiteX3" fmla="*/ 386304 w 1029890"/>
              <a:gd name="connsiteY3" fmla="*/ 257644 h 257644"/>
              <a:gd name="connsiteX4" fmla="*/ 0 w 1029890"/>
              <a:gd name="connsiteY4" fmla="*/ 111561 h 257644"/>
              <a:gd name="connsiteX5" fmla="*/ 14160 w 1029890"/>
              <a:gd name="connsiteY5" fmla="*/ 92303 h 257644"/>
              <a:gd name="connsiteX6" fmla="*/ 24601 w 1029890"/>
              <a:gd name="connsiteY6" fmla="*/ 92221 h 257644"/>
              <a:gd name="connsiteX7" fmla="*/ 407964 w 1029890"/>
              <a:gd name="connsiteY7" fmla="*/ 0 h 257644"/>
              <a:gd name="connsiteX0" fmla="*/ 407964 w 1030200"/>
              <a:gd name="connsiteY0" fmla="*/ 0 h 257644"/>
              <a:gd name="connsiteX1" fmla="*/ 996667 w 1030200"/>
              <a:gd name="connsiteY1" fmla="*/ 39702 h 257644"/>
              <a:gd name="connsiteX2" fmla="*/ 1029890 w 1030200"/>
              <a:gd name="connsiteY2" fmla="*/ 33498 h 257644"/>
              <a:gd name="connsiteX3" fmla="*/ 386304 w 1030200"/>
              <a:gd name="connsiteY3" fmla="*/ 257644 h 257644"/>
              <a:gd name="connsiteX4" fmla="*/ 0 w 1030200"/>
              <a:gd name="connsiteY4" fmla="*/ 111561 h 257644"/>
              <a:gd name="connsiteX5" fmla="*/ 14160 w 1030200"/>
              <a:gd name="connsiteY5" fmla="*/ 92303 h 257644"/>
              <a:gd name="connsiteX6" fmla="*/ 24601 w 1030200"/>
              <a:gd name="connsiteY6" fmla="*/ 92221 h 257644"/>
              <a:gd name="connsiteX7" fmla="*/ 407964 w 1030200"/>
              <a:gd name="connsiteY7" fmla="*/ 0 h 25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0200" h="257644">
                <a:moveTo>
                  <a:pt x="407964" y="0"/>
                </a:moveTo>
                <a:cubicBezTo>
                  <a:pt x="591371" y="0"/>
                  <a:pt x="816210" y="57933"/>
                  <a:pt x="996667" y="39702"/>
                </a:cubicBezTo>
                <a:cubicBezTo>
                  <a:pt x="1007741" y="37634"/>
                  <a:pt x="1018994" y="36359"/>
                  <a:pt x="1029890" y="33498"/>
                </a:cubicBezTo>
                <a:cubicBezTo>
                  <a:pt x="1042879" y="30088"/>
                  <a:pt x="645073" y="257994"/>
                  <a:pt x="386304" y="257644"/>
                </a:cubicBezTo>
                <a:cubicBezTo>
                  <a:pt x="88412" y="257241"/>
                  <a:pt x="31136" y="160254"/>
                  <a:pt x="0" y="111561"/>
                </a:cubicBezTo>
                <a:lnTo>
                  <a:pt x="14160" y="92303"/>
                </a:lnTo>
                <a:lnTo>
                  <a:pt x="24601" y="92221"/>
                </a:lnTo>
                <a:cubicBezTo>
                  <a:pt x="166148" y="80291"/>
                  <a:pt x="275046" y="0"/>
                  <a:pt x="4079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762575" y="4013851"/>
            <a:ext cx="770112" cy="157323"/>
          </a:xfrm>
          <a:custGeom>
            <a:avLst/>
            <a:gdLst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67485 w 1451728"/>
              <a:gd name="connsiteY7" fmla="*/ 523260 h 602926"/>
              <a:gd name="connsiteX8" fmla="*/ 421838 w 1451728"/>
              <a:gd name="connsiteY8" fmla="*/ 111561 h 602926"/>
              <a:gd name="connsiteX9" fmla="*/ 435998 w 1451728"/>
              <a:gd name="connsiteY9" fmla="*/ 92303 h 602926"/>
              <a:gd name="connsiteX10" fmla="*/ 446439 w 1451728"/>
              <a:gd name="connsiteY10" fmla="*/ 92221 h 602926"/>
              <a:gd name="connsiteX11" fmla="*/ 829802 w 1451728"/>
              <a:gd name="connsiteY11" fmla="*/ 0 h 602926"/>
              <a:gd name="connsiteX0" fmla="*/ 829802 w 1451728"/>
              <a:gd name="connsiteY0" fmla="*/ 0 h 602926"/>
              <a:gd name="connsiteX1" fmla="*/ 1418505 w 1451728"/>
              <a:gd name="connsiteY1" fmla="*/ 39702 h 602926"/>
              <a:gd name="connsiteX2" fmla="*/ 1451728 w 1451728"/>
              <a:gd name="connsiteY2" fmla="*/ 33498 h 602926"/>
              <a:gd name="connsiteX3" fmla="*/ 1440880 w 1451728"/>
              <a:gd name="connsiteY3" fmla="*/ 52015 h 602926"/>
              <a:gd name="connsiteX4" fmla="*/ 1226824 w 1451728"/>
              <a:gd name="connsiteY4" fmla="*/ 496738 h 602926"/>
              <a:gd name="connsiteX5" fmla="*/ 1186759 w 1451728"/>
              <a:gd name="connsiteY5" fmla="*/ 602926 h 602926"/>
              <a:gd name="connsiteX6" fmla="*/ 0 w 1451728"/>
              <a:gd name="connsiteY6" fmla="*/ 590226 h 602926"/>
              <a:gd name="connsiteX7" fmla="*/ 421838 w 1451728"/>
              <a:gd name="connsiteY7" fmla="*/ 111561 h 602926"/>
              <a:gd name="connsiteX8" fmla="*/ 435998 w 1451728"/>
              <a:gd name="connsiteY8" fmla="*/ 92303 h 602926"/>
              <a:gd name="connsiteX9" fmla="*/ 446439 w 1451728"/>
              <a:gd name="connsiteY9" fmla="*/ 92221 h 602926"/>
              <a:gd name="connsiteX10" fmla="*/ 829802 w 1451728"/>
              <a:gd name="connsiteY10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804986 w 1029890"/>
              <a:gd name="connsiteY4" fmla="*/ 496738 h 602926"/>
              <a:gd name="connsiteX5" fmla="*/ 764921 w 1029890"/>
              <a:gd name="connsiteY5" fmla="*/ 602926 h 602926"/>
              <a:gd name="connsiteX6" fmla="*/ 0 w 1029890"/>
              <a:gd name="connsiteY6" fmla="*/ 111561 h 602926"/>
              <a:gd name="connsiteX7" fmla="*/ 14160 w 1029890"/>
              <a:gd name="connsiteY7" fmla="*/ 92303 h 602926"/>
              <a:gd name="connsiteX8" fmla="*/ 24601 w 1029890"/>
              <a:gd name="connsiteY8" fmla="*/ 92221 h 602926"/>
              <a:gd name="connsiteX9" fmla="*/ 407964 w 1029890"/>
              <a:gd name="connsiteY9" fmla="*/ 0 h 602926"/>
              <a:gd name="connsiteX0" fmla="*/ 407964 w 1029890"/>
              <a:gd name="connsiteY0" fmla="*/ 0 h 602926"/>
              <a:gd name="connsiteX1" fmla="*/ 996667 w 1029890"/>
              <a:gd name="connsiteY1" fmla="*/ 39702 h 602926"/>
              <a:gd name="connsiteX2" fmla="*/ 1029890 w 1029890"/>
              <a:gd name="connsiteY2" fmla="*/ 33498 h 602926"/>
              <a:gd name="connsiteX3" fmla="*/ 1019042 w 1029890"/>
              <a:gd name="connsiteY3" fmla="*/ 52015 h 602926"/>
              <a:gd name="connsiteX4" fmla="*/ 764921 w 1029890"/>
              <a:gd name="connsiteY4" fmla="*/ 602926 h 602926"/>
              <a:gd name="connsiteX5" fmla="*/ 0 w 1029890"/>
              <a:gd name="connsiteY5" fmla="*/ 111561 h 602926"/>
              <a:gd name="connsiteX6" fmla="*/ 14160 w 1029890"/>
              <a:gd name="connsiteY6" fmla="*/ 92303 h 602926"/>
              <a:gd name="connsiteX7" fmla="*/ 24601 w 1029890"/>
              <a:gd name="connsiteY7" fmla="*/ 92221 h 602926"/>
              <a:gd name="connsiteX8" fmla="*/ 407964 w 1029890"/>
              <a:gd name="connsiteY8" fmla="*/ 0 h 602926"/>
              <a:gd name="connsiteX0" fmla="*/ 407964 w 1029890"/>
              <a:gd name="connsiteY0" fmla="*/ 0 h 650551"/>
              <a:gd name="connsiteX1" fmla="*/ 996667 w 1029890"/>
              <a:gd name="connsiteY1" fmla="*/ 39702 h 650551"/>
              <a:gd name="connsiteX2" fmla="*/ 1029890 w 1029890"/>
              <a:gd name="connsiteY2" fmla="*/ 33498 h 650551"/>
              <a:gd name="connsiteX3" fmla="*/ 1019042 w 1029890"/>
              <a:gd name="connsiteY3" fmla="*/ 52015 h 650551"/>
              <a:gd name="connsiteX4" fmla="*/ 550609 w 1029890"/>
              <a:gd name="connsiteY4" fmla="*/ 650551 h 650551"/>
              <a:gd name="connsiteX5" fmla="*/ 0 w 1029890"/>
              <a:gd name="connsiteY5" fmla="*/ 111561 h 650551"/>
              <a:gd name="connsiteX6" fmla="*/ 14160 w 1029890"/>
              <a:gd name="connsiteY6" fmla="*/ 92303 h 650551"/>
              <a:gd name="connsiteX7" fmla="*/ 24601 w 1029890"/>
              <a:gd name="connsiteY7" fmla="*/ 92221 h 650551"/>
              <a:gd name="connsiteX8" fmla="*/ 407964 w 1029890"/>
              <a:gd name="connsiteY8" fmla="*/ 0 h 650551"/>
              <a:gd name="connsiteX0" fmla="*/ 407964 w 1029890"/>
              <a:gd name="connsiteY0" fmla="*/ 0 h 651564"/>
              <a:gd name="connsiteX1" fmla="*/ 996667 w 1029890"/>
              <a:gd name="connsiteY1" fmla="*/ 39702 h 651564"/>
              <a:gd name="connsiteX2" fmla="*/ 1029890 w 1029890"/>
              <a:gd name="connsiteY2" fmla="*/ 33498 h 651564"/>
              <a:gd name="connsiteX3" fmla="*/ 1019042 w 1029890"/>
              <a:gd name="connsiteY3" fmla="*/ 52015 h 651564"/>
              <a:gd name="connsiteX4" fmla="*/ 550609 w 1029890"/>
              <a:gd name="connsiteY4" fmla="*/ 650551 h 651564"/>
              <a:gd name="connsiteX5" fmla="*/ 0 w 1029890"/>
              <a:gd name="connsiteY5" fmla="*/ 111561 h 651564"/>
              <a:gd name="connsiteX6" fmla="*/ 14160 w 1029890"/>
              <a:gd name="connsiteY6" fmla="*/ 92303 h 651564"/>
              <a:gd name="connsiteX7" fmla="*/ 24601 w 1029890"/>
              <a:gd name="connsiteY7" fmla="*/ 92221 h 651564"/>
              <a:gd name="connsiteX8" fmla="*/ 407964 w 1029890"/>
              <a:gd name="connsiteY8" fmla="*/ 0 h 651564"/>
              <a:gd name="connsiteX0" fmla="*/ 407964 w 1029890"/>
              <a:gd name="connsiteY0" fmla="*/ 0 h 665827"/>
              <a:gd name="connsiteX1" fmla="*/ 996667 w 1029890"/>
              <a:gd name="connsiteY1" fmla="*/ 39702 h 665827"/>
              <a:gd name="connsiteX2" fmla="*/ 1029890 w 1029890"/>
              <a:gd name="connsiteY2" fmla="*/ 33498 h 665827"/>
              <a:gd name="connsiteX3" fmla="*/ 1019042 w 1029890"/>
              <a:gd name="connsiteY3" fmla="*/ 52015 h 665827"/>
              <a:gd name="connsiteX4" fmla="*/ 407734 w 1029890"/>
              <a:gd name="connsiteY4" fmla="*/ 664839 h 665827"/>
              <a:gd name="connsiteX5" fmla="*/ 0 w 1029890"/>
              <a:gd name="connsiteY5" fmla="*/ 111561 h 665827"/>
              <a:gd name="connsiteX6" fmla="*/ 14160 w 1029890"/>
              <a:gd name="connsiteY6" fmla="*/ 92303 h 665827"/>
              <a:gd name="connsiteX7" fmla="*/ 24601 w 1029890"/>
              <a:gd name="connsiteY7" fmla="*/ 92221 h 665827"/>
              <a:gd name="connsiteX8" fmla="*/ 407964 w 1029890"/>
              <a:gd name="connsiteY8" fmla="*/ 0 h 665827"/>
              <a:gd name="connsiteX0" fmla="*/ 527402 w 1149328"/>
              <a:gd name="connsiteY0" fmla="*/ 0 h 665827"/>
              <a:gd name="connsiteX1" fmla="*/ 1116105 w 1149328"/>
              <a:gd name="connsiteY1" fmla="*/ 39702 h 665827"/>
              <a:gd name="connsiteX2" fmla="*/ 1149328 w 1149328"/>
              <a:gd name="connsiteY2" fmla="*/ 33498 h 665827"/>
              <a:gd name="connsiteX3" fmla="*/ 1138480 w 1149328"/>
              <a:gd name="connsiteY3" fmla="*/ 52015 h 665827"/>
              <a:gd name="connsiteX4" fmla="*/ 527172 w 1149328"/>
              <a:gd name="connsiteY4" fmla="*/ 664839 h 665827"/>
              <a:gd name="connsiteX5" fmla="*/ 119438 w 1149328"/>
              <a:gd name="connsiteY5" fmla="*/ 111561 h 665827"/>
              <a:gd name="connsiteX6" fmla="*/ 133598 w 1149328"/>
              <a:gd name="connsiteY6" fmla="*/ 92303 h 665827"/>
              <a:gd name="connsiteX7" fmla="*/ 144039 w 1149328"/>
              <a:gd name="connsiteY7" fmla="*/ 92221 h 665827"/>
              <a:gd name="connsiteX8" fmla="*/ 527402 w 1149328"/>
              <a:gd name="connsiteY8" fmla="*/ 0 h 665827"/>
              <a:gd name="connsiteX0" fmla="*/ 527402 w 1149328"/>
              <a:gd name="connsiteY0" fmla="*/ 0 h 665907"/>
              <a:gd name="connsiteX1" fmla="*/ 1116105 w 1149328"/>
              <a:gd name="connsiteY1" fmla="*/ 39702 h 665907"/>
              <a:gd name="connsiteX2" fmla="*/ 1149328 w 1149328"/>
              <a:gd name="connsiteY2" fmla="*/ 33498 h 665907"/>
              <a:gd name="connsiteX3" fmla="*/ 1138480 w 1149328"/>
              <a:gd name="connsiteY3" fmla="*/ 52015 h 665907"/>
              <a:gd name="connsiteX4" fmla="*/ 527172 w 1149328"/>
              <a:gd name="connsiteY4" fmla="*/ 664839 h 665907"/>
              <a:gd name="connsiteX5" fmla="*/ 119438 w 1149328"/>
              <a:gd name="connsiteY5" fmla="*/ 111561 h 665907"/>
              <a:gd name="connsiteX6" fmla="*/ 133598 w 1149328"/>
              <a:gd name="connsiteY6" fmla="*/ 92303 h 665907"/>
              <a:gd name="connsiteX7" fmla="*/ 144039 w 1149328"/>
              <a:gd name="connsiteY7" fmla="*/ 92221 h 665907"/>
              <a:gd name="connsiteX8" fmla="*/ 527402 w 1149328"/>
              <a:gd name="connsiteY8" fmla="*/ 0 h 665907"/>
              <a:gd name="connsiteX0" fmla="*/ 532925 w 1154851"/>
              <a:gd name="connsiteY0" fmla="*/ 0 h 414486"/>
              <a:gd name="connsiteX1" fmla="*/ 1121628 w 1154851"/>
              <a:gd name="connsiteY1" fmla="*/ 39702 h 414486"/>
              <a:gd name="connsiteX2" fmla="*/ 1154851 w 1154851"/>
              <a:gd name="connsiteY2" fmla="*/ 33498 h 414486"/>
              <a:gd name="connsiteX3" fmla="*/ 1144003 w 1154851"/>
              <a:gd name="connsiteY3" fmla="*/ 52015 h 414486"/>
              <a:gd name="connsiteX4" fmla="*/ 513645 w 1154851"/>
              <a:gd name="connsiteY4" fmla="*/ 412426 h 414486"/>
              <a:gd name="connsiteX5" fmla="*/ 124961 w 1154851"/>
              <a:gd name="connsiteY5" fmla="*/ 111561 h 414486"/>
              <a:gd name="connsiteX6" fmla="*/ 139121 w 1154851"/>
              <a:gd name="connsiteY6" fmla="*/ 92303 h 414486"/>
              <a:gd name="connsiteX7" fmla="*/ 149562 w 1154851"/>
              <a:gd name="connsiteY7" fmla="*/ 92221 h 414486"/>
              <a:gd name="connsiteX8" fmla="*/ 532925 w 1154851"/>
              <a:gd name="connsiteY8" fmla="*/ 0 h 414486"/>
              <a:gd name="connsiteX0" fmla="*/ 532925 w 1154851"/>
              <a:gd name="connsiteY0" fmla="*/ 0 h 452333"/>
              <a:gd name="connsiteX1" fmla="*/ 1121628 w 1154851"/>
              <a:gd name="connsiteY1" fmla="*/ 39702 h 452333"/>
              <a:gd name="connsiteX2" fmla="*/ 1154851 w 1154851"/>
              <a:gd name="connsiteY2" fmla="*/ 33498 h 452333"/>
              <a:gd name="connsiteX3" fmla="*/ 1144003 w 1154851"/>
              <a:gd name="connsiteY3" fmla="*/ 52015 h 452333"/>
              <a:gd name="connsiteX4" fmla="*/ 513645 w 1154851"/>
              <a:gd name="connsiteY4" fmla="*/ 450526 h 452333"/>
              <a:gd name="connsiteX5" fmla="*/ 124961 w 1154851"/>
              <a:gd name="connsiteY5" fmla="*/ 111561 h 452333"/>
              <a:gd name="connsiteX6" fmla="*/ 139121 w 1154851"/>
              <a:gd name="connsiteY6" fmla="*/ 92303 h 452333"/>
              <a:gd name="connsiteX7" fmla="*/ 149562 w 1154851"/>
              <a:gd name="connsiteY7" fmla="*/ 92221 h 452333"/>
              <a:gd name="connsiteX8" fmla="*/ 532925 w 1154851"/>
              <a:gd name="connsiteY8" fmla="*/ 0 h 452333"/>
              <a:gd name="connsiteX0" fmla="*/ 480736 w 1102662"/>
              <a:gd name="connsiteY0" fmla="*/ 0 h 450971"/>
              <a:gd name="connsiteX1" fmla="*/ 1069439 w 1102662"/>
              <a:gd name="connsiteY1" fmla="*/ 39702 h 450971"/>
              <a:gd name="connsiteX2" fmla="*/ 1102662 w 1102662"/>
              <a:gd name="connsiteY2" fmla="*/ 33498 h 450971"/>
              <a:gd name="connsiteX3" fmla="*/ 1091814 w 1102662"/>
              <a:gd name="connsiteY3" fmla="*/ 52015 h 450971"/>
              <a:gd name="connsiteX4" fmla="*/ 461456 w 1102662"/>
              <a:gd name="connsiteY4" fmla="*/ 450526 h 450971"/>
              <a:gd name="connsiteX5" fmla="*/ 72772 w 1102662"/>
              <a:gd name="connsiteY5" fmla="*/ 111561 h 450971"/>
              <a:gd name="connsiteX6" fmla="*/ 86932 w 1102662"/>
              <a:gd name="connsiteY6" fmla="*/ 92303 h 450971"/>
              <a:gd name="connsiteX7" fmla="*/ 97373 w 1102662"/>
              <a:gd name="connsiteY7" fmla="*/ 92221 h 450971"/>
              <a:gd name="connsiteX8" fmla="*/ 480736 w 1102662"/>
              <a:gd name="connsiteY8" fmla="*/ 0 h 450971"/>
              <a:gd name="connsiteX0" fmla="*/ 488760 w 1110686"/>
              <a:gd name="connsiteY0" fmla="*/ 0 h 398683"/>
              <a:gd name="connsiteX1" fmla="*/ 1077463 w 1110686"/>
              <a:gd name="connsiteY1" fmla="*/ 39702 h 398683"/>
              <a:gd name="connsiteX2" fmla="*/ 1110686 w 1110686"/>
              <a:gd name="connsiteY2" fmla="*/ 33498 h 398683"/>
              <a:gd name="connsiteX3" fmla="*/ 1099838 w 1110686"/>
              <a:gd name="connsiteY3" fmla="*/ 52015 h 398683"/>
              <a:gd name="connsiteX4" fmla="*/ 417093 w 1110686"/>
              <a:gd name="connsiteY4" fmla="*/ 398138 h 398683"/>
              <a:gd name="connsiteX5" fmla="*/ 80796 w 1110686"/>
              <a:gd name="connsiteY5" fmla="*/ 111561 h 398683"/>
              <a:gd name="connsiteX6" fmla="*/ 94956 w 1110686"/>
              <a:gd name="connsiteY6" fmla="*/ 92303 h 398683"/>
              <a:gd name="connsiteX7" fmla="*/ 105397 w 1110686"/>
              <a:gd name="connsiteY7" fmla="*/ 92221 h 398683"/>
              <a:gd name="connsiteX8" fmla="*/ 488760 w 1110686"/>
              <a:gd name="connsiteY8" fmla="*/ 0 h 398683"/>
              <a:gd name="connsiteX0" fmla="*/ 488760 w 1110686"/>
              <a:gd name="connsiteY0" fmla="*/ 0 h 398657"/>
              <a:gd name="connsiteX1" fmla="*/ 1077463 w 1110686"/>
              <a:gd name="connsiteY1" fmla="*/ 39702 h 398657"/>
              <a:gd name="connsiteX2" fmla="*/ 1110686 w 1110686"/>
              <a:gd name="connsiteY2" fmla="*/ 33498 h 398657"/>
              <a:gd name="connsiteX3" fmla="*/ 1099838 w 1110686"/>
              <a:gd name="connsiteY3" fmla="*/ 52015 h 398657"/>
              <a:gd name="connsiteX4" fmla="*/ 417093 w 1110686"/>
              <a:gd name="connsiteY4" fmla="*/ 398138 h 398657"/>
              <a:gd name="connsiteX5" fmla="*/ 80796 w 1110686"/>
              <a:gd name="connsiteY5" fmla="*/ 111561 h 398657"/>
              <a:gd name="connsiteX6" fmla="*/ 94956 w 1110686"/>
              <a:gd name="connsiteY6" fmla="*/ 92303 h 398657"/>
              <a:gd name="connsiteX7" fmla="*/ 105397 w 1110686"/>
              <a:gd name="connsiteY7" fmla="*/ 92221 h 398657"/>
              <a:gd name="connsiteX8" fmla="*/ 488760 w 1110686"/>
              <a:gd name="connsiteY8" fmla="*/ 0 h 398657"/>
              <a:gd name="connsiteX0" fmla="*/ 488760 w 1110686"/>
              <a:gd name="connsiteY0" fmla="*/ 0 h 398138"/>
              <a:gd name="connsiteX1" fmla="*/ 1077463 w 1110686"/>
              <a:gd name="connsiteY1" fmla="*/ 39702 h 398138"/>
              <a:gd name="connsiteX2" fmla="*/ 1110686 w 1110686"/>
              <a:gd name="connsiteY2" fmla="*/ 33498 h 398138"/>
              <a:gd name="connsiteX3" fmla="*/ 417093 w 1110686"/>
              <a:gd name="connsiteY3" fmla="*/ 398138 h 398138"/>
              <a:gd name="connsiteX4" fmla="*/ 80796 w 1110686"/>
              <a:gd name="connsiteY4" fmla="*/ 111561 h 398138"/>
              <a:gd name="connsiteX5" fmla="*/ 94956 w 1110686"/>
              <a:gd name="connsiteY5" fmla="*/ 92303 h 398138"/>
              <a:gd name="connsiteX6" fmla="*/ 105397 w 1110686"/>
              <a:gd name="connsiteY6" fmla="*/ 92221 h 398138"/>
              <a:gd name="connsiteX7" fmla="*/ 488760 w 1110686"/>
              <a:gd name="connsiteY7" fmla="*/ 0 h 398138"/>
              <a:gd name="connsiteX0" fmla="*/ 488760 w 1110686"/>
              <a:gd name="connsiteY0" fmla="*/ 0 h 398215"/>
              <a:gd name="connsiteX1" fmla="*/ 1077463 w 1110686"/>
              <a:gd name="connsiteY1" fmla="*/ 39702 h 398215"/>
              <a:gd name="connsiteX2" fmla="*/ 1110686 w 1110686"/>
              <a:gd name="connsiteY2" fmla="*/ 33498 h 398215"/>
              <a:gd name="connsiteX3" fmla="*/ 417093 w 1110686"/>
              <a:gd name="connsiteY3" fmla="*/ 398138 h 398215"/>
              <a:gd name="connsiteX4" fmla="*/ 80796 w 1110686"/>
              <a:gd name="connsiteY4" fmla="*/ 111561 h 398215"/>
              <a:gd name="connsiteX5" fmla="*/ 94956 w 1110686"/>
              <a:gd name="connsiteY5" fmla="*/ 92303 h 398215"/>
              <a:gd name="connsiteX6" fmla="*/ 105397 w 1110686"/>
              <a:gd name="connsiteY6" fmla="*/ 92221 h 398215"/>
              <a:gd name="connsiteX7" fmla="*/ 488760 w 1110686"/>
              <a:gd name="connsiteY7" fmla="*/ 0 h 398215"/>
              <a:gd name="connsiteX0" fmla="*/ 488769 w 1110695"/>
              <a:gd name="connsiteY0" fmla="*/ 0 h 398138"/>
              <a:gd name="connsiteX1" fmla="*/ 1077472 w 1110695"/>
              <a:gd name="connsiteY1" fmla="*/ 39702 h 398138"/>
              <a:gd name="connsiteX2" fmla="*/ 1110695 w 1110695"/>
              <a:gd name="connsiteY2" fmla="*/ 33498 h 398138"/>
              <a:gd name="connsiteX3" fmla="*/ 417102 w 1110695"/>
              <a:gd name="connsiteY3" fmla="*/ 398138 h 398138"/>
              <a:gd name="connsiteX4" fmla="*/ 80805 w 1110695"/>
              <a:gd name="connsiteY4" fmla="*/ 111561 h 398138"/>
              <a:gd name="connsiteX5" fmla="*/ 94965 w 1110695"/>
              <a:gd name="connsiteY5" fmla="*/ 92303 h 398138"/>
              <a:gd name="connsiteX6" fmla="*/ 105406 w 1110695"/>
              <a:gd name="connsiteY6" fmla="*/ 92221 h 398138"/>
              <a:gd name="connsiteX7" fmla="*/ 488769 w 1110695"/>
              <a:gd name="connsiteY7" fmla="*/ 0 h 398138"/>
              <a:gd name="connsiteX0" fmla="*/ 488769 w 1111409"/>
              <a:gd name="connsiteY0" fmla="*/ 0 h 398138"/>
              <a:gd name="connsiteX1" fmla="*/ 1077472 w 1111409"/>
              <a:gd name="connsiteY1" fmla="*/ 39702 h 398138"/>
              <a:gd name="connsiteX2" fmla="*/ 1110695 w 1111409"/>
              <a:gd name="connsiteY2" fmla="*/ 33498 h 398138"/>
              <a:gd name="connsiteX3" fmla="*/ 417102 w 1111409"/>
              <a:gd name="connsiteY3" fmla="*/ 398138 h 398138"/>
              <a:gd name="connsiteX4" fmla="*/ 80805 w 1111409"/>
              <a:gd name="connsiteY4" fmla="*/ 111561 h 398138"/>
              <a:gd name="connsiteX5" fmla="*/ 94965 w 1111409"/>
              <a:gd name="connsiteY5" fmla="*/ 92303 h 398138"/>
              <a:gd name="connsiteX6" fmla="*/ 105406 w 1111409"/>
              <a:gd name="connsiteY6" fmla="*/ 92221 h 398138"/>
              <a:gd name="connsiteX7" fmla="*/ 488769 w 1111409"/>
              <a:gd name="connsiteY7" fmla="*/ 0 h 398138"/>
              <a:gd name="connsiteX0" fmla="*/ 488769 w 1111464"/>
              <a:gd name="connsiteY0" fmla="*/ 0 h 398138"/>
              <a:gd name="connsiteX1" fmla="*/ 1077472 w 1111464"/>
              <a:gd name="connsiteY1" fmla="*/ 39702 h 398138"/>
              <a:gd name="connsiteX2" fmla="*/ 1110695 w 1111464"/>
              <a:gd name="connsiteY2" fmla="*/ 33498 h 398138"/>
              <a:gd name="connsiteX3" fmla="*/ 417102 w 1111464"/>
              <a:gd name="connsiteY3" fmla="*/ 398138 h 398138"/>
              <a:gd name="connsiteX4" fmla="*/ 80805 w 1111464"/>
              <a:gd name="connsiteY4" fmla="*/ 111561 h 398138"/>
              <a:gd name="connsiteX5" fmla="*/ 94965 w 1111464"/>
              <a:gd name="connsiteY5" fmla="*/ 92303 h 398138"/>
              <a:gd name="connsiteX6" fmla="*/ 105406 w 1111464"/>
              <a:gd name="connsiteY6" fmla="*/ 92221 h 398138"/>
              <a:gd name="connsiteX7" fmla="*/ 488769 w 1111464"/>
              <a:gd name="connsiteY7" fmla="*/ 0 h 398138"/>
              <a:gd name="connsiteX0" fmla="*/ 481076 w 1142840"/>
              <a:gd name="connsiteY0" fmla="*/ 0 h 289379"/>
              <a:gd name="connsiteX1" fmla="*/ 1069779 w 1142840"/>
              <a:gd name="connsiteY1" fmla="*/ 39702 h 289379"/>
              <a:gd name="connsiteX2" fmla="*/ 1103002 w 1142840"/>
              <a:gd name="connsiteY2" fmla="*/ 33498 h 289379"/>
              <a:gd name="connsiteX3" fmla="*/ 459416 w 1142840"/>
              <a:gd name="connsiteY3" fmla="*/ 257644 h 289379"/>
              <a:gd name="connsiteX4" fmla="*/ 73112 w 1142840"/>
              <a:gd name="connsiteY4" fmla="*/ 111561 h 289379"/>
              <a:gd name="connsiteX5" fmla="*/ 87272 w 1142840"/>
              <a:gd name="connsiteY5" fmla="*/ 92303 h 289379"/>
              <a:gd name="connsiteX6" fmla="*/ 97713 w 1142840"/>
              <a:gd name="connsiteY6" fmla="*/ 92221 h 289379"/>
              <a:gd name="connsiteX7" fmla="*/ 481076 w 1142840"/>
              <a:gd name="connsiteY7" fmla="*/ 0 h 289379"/>
              <a:gd name="connsiteX0" fmla="*/ 407964 w 1069728"/>
              <a:gd name="connsiteY0" fmla="*/ 0 h 257644"/>
              <a:gd name="connsiteX1" fmla="*/ 996667 w 1069728"/>
              <a:gd name="connsiteY1" fmla="*/ 39702 h 257644"/>
              <a:gd name="connsiteX2" fmla="*/ 1029890 w 1069728"/>
              <a:gd name="connsiteY2" fmla="*/ 33498 h 257644"/>
              <a:gd name="connsiteX3" fmla="*/ 386304 w 1069728"/>
              <a:gd name="connsiteY3" fmla="*/ 257644 h 257644"/>
              <a:gd name="connsiteX4" fmla="*/ 0 w 1069728"/>
              <a:gd name="connsiteY4" fmla="*/ 111561 h 257644"/>
              <a:gd name="connsiteX5" fmla="*/ 14160 w 1069728"/>
              <a:gd name="connsiteY5" fmla="*/ 92303 h 257644"/>
              <a:gd name="connsiteX6" fmla="*/ 24601 w 1069728"/>
              <a:gd name="connsiteY6" fmla="*/ 92221 h 257644"/>
              <a:gd name="connsiteX7" fmla="*/ 407964 w 1069728"/>
              <a:gd name="connsiteY7" fmla="*/ 0 h 257644"/>
              <a:gd name="connsiteX0" fmla="*/ 407964 w 1029890"/>
              <a:gd name="connsiteY0" fmla="*/ 0 h 257644"/>
              <a:gd name="connsiteX1" fmla="*/ 996667 w 1029890"/>
              <a:gd name="connsiteY1" fmla="*/ 39702 h 257644"/>
              <a:gd name="connsiteX2" fmla="*/ 1029890 w 1029890"/>
              <a:gd name="connsiteY2" fmla="*/ 33498 h 257644"/>
              <a:gd name="connsiteX3" fmla="*/ 386304 w 1029890"/>
              <a:gd name="connsiteY3" fmla="*/ 257644 h 257644"/>
              <a:gd name="connsiteX4" fmla="*/ 0 w 1029890"/>
              <a:gd name="connsiteY4" fmla="*/ 111561 h 257644"/>
              <a:gd name="connsiteX5" fmla="*/ 14160 w 1029890"/>
              <a:gd name="connsiteY5" fmla="*/ 92303 h 257644"/>
              <a:gd name="connsiteX6" fmla="*/ 24601 w 1029890"/>
              <a:gd name="connsiteY6" fmla="*/ 92221 h 257644"/>
              <a:gd name="connsiteX7" fmla="*/ 407964 w 1029890"/>
              <a:gd name="connsiteY7" fmla="*/ 0 h 257644"/>
              <a:gd name="connsiteX0" fmla="*/ 407964 w 1030200"/>
              <a:gd name="connsiteY0" fmla="*/ 0 h 257644"/>
              <a:gd name="connsiteX1" fmla="*/ 996667 w 1030200"/>
              <a:gd name="connsiteY1" fmla="*/ 39702 h 257644"/>
              <a:gd name="connsiteX2" fmla="*/ 1029890 w 1030200"/>
              <a:gd name="connsiteY2" fmla="*/ 33498 h 257644"/>
              <a:gd name="connsiteX3" fmla="*/ 386304 w 1030200"/>
              <a:gd name="connsiteY3" fmla="*/ 257644 h 257644"/>
              <a:gd name="connsiteX4" fmla="*/ 0 w 1030200"/>
              <a:gd name="connsiteY4" fmla="*/ 111561 h 257644"/>
              <a:gd name="connsiteX5" fmla="*/ 14160 w 1030200"/>
              <a:gd name="connsiteY5" fmla="*/ 92303 h 257644"/>
              <a:gd name="connsiteX6" fmla="*/ 24601 w 1030200"/>
              <a:gd name="connsiteY6" fmla="*/ 92221 h 257644"/>
              <a:gd name="connsiteX7" fmla="*/ 407964 w 1030200"/>
              <a:gd name="connsiteY7" fmla="*/ 0 h 25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0200" h="257644">
                <a:moveTo>
                  <a:pt x="407964" y="0"/>
                </a:moveTo>
                <a:cubicBezTo>
                  <a:pt x="591371" y="0"/>
                  <a:pt x="816210" y="57933"/>
                  <a:pt x="996667" y="39702"/>
                </a:cubicBezTo>
                <a:cubicBezTo>
                  <a:pt x="1007741" y="37634"/>
                  <a:pt x="1018994" y="36359"/>
                  <a:pt x="1029890" y="33498"/>
                </a:cubicBezTo>
                <a:cubicBezTo>
                  <a:pt x="1042879" y="30088"/>
                  <a:pt x="645073" y="257994"/>
                  <a:pt x="386304" y="257644"/>
                </a:cubicBezTo>
                <a:cubicBezTo>
                  <a:pt x="88412" y="257241"/>
                  <a:pt x="31136" y="160254"/>
                  <a:pt x="0" y="111561"/>
                </a:cubicBezTo>
                <a:lnTo>
                  <a:pt x="14160" y="92303"/>
                </a:lnTo>
                <a:lnTo>
                  <a:pt x="24601" y="92221"/>
                </a:lnTo>
                <a:cubicBezTo>
                  <a:pt x="166148" y="80291"/>
                  <a:pt x="275046" y="0"/>
                  <a:pt x="4079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暗色"/>
          <p:cNvSpPr/>
          <p:nvPr/>
        </p:nvSpPr>
        <p:spPr>
          <a:xfrm rot="21299532">
            <a:off x="10333608" y="5540042"/>
            <a:ext cx="1151835" cy="153803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6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暗色2"/>
          <p:cNvSpPr/>
          <p:nvPr/>
        </p:nvSpPr>
        <p:spPr>
          <a:xfrm rot="21299532">
            <a:off x="2694304" y="3092740"/>
            <a:ext cx="1682476" cy="153803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4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暗色3"/>
          <p:cNvSpPr/>
          <p:nvPr/>
        </p:nvSpPr>
        <p:spPr>
          <a:xfrm rot="21299532">
            <a:off x="229221" y="2804707"/>
            <a:ext cx="2168892" cy="1538033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54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高光"/>
          <p:cNvSpPr>
            <a:spLocks noChangeAspect="1"/>
          </p:cNvSpPr>
          <p:nvPr/>
        </p:nvSpPr>
        <p:spPr>
          <a:xfrm>
            <a:off x="8092026" y="4876463"/>
            <a:ext cx="1937967" cy="430712"/>
          </a:xfrm>
          <a:custGeom>
            <a:avLst/>
            <a:gdLst>
              <a:gd name="connsiteX0" fmla="*/ 682290 w 3169830"/>
              <a:gd name="connsiteY0" fmla="*/ 0 h 702146"/>
              <a:gd name="connsiteX1" fmla="*/ 680348 w 3169830"/>
              <a:gd name="connsiteY1" fmla="*/ 6442 h 702146"/>
              <a:gd name="connsiteX2" fmla="*/ 914194 w 3169830"/>
              <a:gd name="connsiteY2" fmla="*/ 77679 h 702146"/>
              <a:gd name="connsiteX3" fmla="*/ 1630260 w 3169830"/>
              <a:gd name="connsiteY3" fmla="*/ 86564 h 702146"/>
              <a:gd name="connsiteX4" fmla="*/ 2381446 w 3169830"/>
              <a:gd name="connsiteY4" fmla="*/ 77679 h 702146"/>
              <a:gd name="connsiteX5" fmla="*/ 3169830 w 3169830"/>
              <a:gd name="connsiteY5" fmla="*/ 702146 h 702146"/>
              <a:gd name="connsiteX6" fmla="*/ 0 w 3169830"/>
              <a:gd name="connsiteY6" fmla="*/ 668223 h 702146"/>
              <a:gd name="connsiteX7" fmla="*/ 5750 w 3169830"/>
              <a:gd name="connsiteY7" fmla="*/ 648181 h 702146"/>
              <a:gd name="connsiteX8" fmla="*/ 582446 w 3169830"/>
              <a:gd name="connsiteY8" fmla="*/ 34333 h 702146"/>
              <a:gd name="connsiteX0" fmla="*/ 682290 w 3169830"/>
              <a:gd name="connsiteY0" fmla="*/ 0 h 702146"/>
              <a:gd name="connsiteX1" fmla="*/ 914194 w 3169830"/>
              <a:gd name="connsiteY1" fmla="*/ 77679 h 702146"/>
              <a:gd name="connsiteX2" fmla="*/ 1630260 w 3169830"/>
              <a:gd name="connsiteY2" fmla="*/ 86564 h 702146"/>
              <a:gd name="connsiteX3" fmla="*/ 2381446 w 3169830"/>
              <a:gd name="connsiteY3" fmla="*/ 77679 h 702146"/>
              <a:gd name="connsiteX4" fmla="*/ 3169830 w 3169830"/>
              <a:gd name="connsiteY4" fmla="*/ 702146 h 702146"/>
              <a:gd name="connsiteX5" fmla="*/ 0 w 3169830"/>
              <a:gd name="connsiteY5" fmla="*/ 668223 h 702146"/>
              <a:gd name="connsiteX6" fmla="*/ 5750 w 3169830"/>
              <a:gd name="connsiteY6" fmla="*/ 648181 h 702146"/>
              <a:gd name="connsiteX7" fmla="*/ 582446 w 3169830"/>
              <a:gd name="connsiteY7" fmla="*/ 34333 h 702146"/>
              <a:gd name="connsiteX8" fmla="*/ 682290 w 3169830"/>
              <a:gd name="connsiteY8" fmla="*/ 0 h 702146"/>
              <a:gd name="connsiteX0" fmla="*/ 682290 w 3169830"/>
              <a:gd name="connsiteY0" fmla="*/ 0 h 702146"/>
              <a:gd name="connsiteX1" fmla="*/ 1184069 w 3169830"/>
              <a:gd name="connsiteY1" fmla="*/ 179279 h 702146"/>
              <a:gd name="connsiteX2" fmla="*/ 1630260 w 3169830"/>
              <a:gd name="connsiteY2" fmla="*/ 86564 h 702146"/>
              <a:gd name="connsiteX3" fmla="*/ 2381446 w 3169830"/>
              <a:gd name="connsiteY3" fmla="*/ 77679 h 702146"/>
              <a:gd name="connsiteX4" fmla="*/ 3169830 w 3169830"/>
              <a:gd name="connsiteY4" fmla="*/ 702146 h 702146"/>
              <a:gd name="connsiteX5" fmla="*/ 0 w 3169830"/>
              <a:gd name="connsiteY5" fmla="*/ 668223 h 702146"/>
              <a:gd name="connsiteX6" fmla="*/ 5750 w 3169830"/>
              <a:gd name="connsiteY6" fmla="*/ 648181 h 702146"/>
              <a:gd name="connsiteX7" fmla="*/ 582446 w 3169830"/>
              <a:gd name="connsiteY7" fmla="*/ 34333 h 702146"/>
              <a:gd name="connsiteX8" fmla="*/ 682290 w 3169830"/>
              <a:gd name="connsiteY8" fmla="*/ 0 h 702146"/>
              <a:gd name="connsiteX0" fmla="*/ 682290 w 3169830"/>
              <a:gd name="connsiteY0" fmla="*/ 0 h 702146"/>
              <a:gd name="connsiteX1" fmla="*/ 1184069 w 3169830"/>
              <a:gd name="connsiteY1" fmla="*/ 179279 h 702146"/>
              <a:gd name="connsiteX2" fmla="*/ 1630260 w 3169830"/>
              <a:gd name="connsiteY2" fmla="*/ 86564 h 702146"/>
              <a:gd name="connsiteX3" fmla="*/ 2381446 w 3169830"/>
              <a:gd name="connsiteY3" fmla="*/ 77679 h 702146"/>
              <a:gd name="connsiteX4" fmla="*/ 3169830 w 3169830"/>
              <a:gd name="connsiteY4" fmla="*/ 702146 h 702146"/>
              <a:gd name="connsiteX5" fmla="*/ 0 w 3169830"/>
              <a:gd name="connsiteY5" fmla="*/ 668223 h 702146"/>
              <a:gd name="connsiteX6" fmla="*/ 5750 w 3169830"/>
              <a:gd name="connsiteY6" fmla="*/ 648181 h 702146"/>
              <a:gd name="connsiteX7" fmla="*/ 582446 w 3169830"/>
              <a:gd name="connsiteY7" fmla="*/ 34333 h 702146"/>
              <a:gd name="connsiteX8" fmla="*/ 682290 w 3169830"/>
              <a:gd name="connsiteY8" fmla="*/ 0 h 702146"/>
              <a:gd name="connsiteX0" fmla="*/ 682290 w 3169830"/>
              <a:gd name="connsiteY0" fmla="*/ 0 h 702146"/>
              <a:gd name="connsiteX1" fmla="*/ 1184069 w 3169830"/>
              <a:gd name="connsiteY1" fmla="*/ 179279 h 702146"/>
              <a:gd name="connsiteX2" fmla="*/ 1630260 w 3169830"/>
              <a:gd name="connsiteY2" fmla="*/ 86564 h 702146"/>
              <a:gd name="connsiteX3" fmla="*/ 2381446 w 3169830"/>
              <a:gd name="connsiteY3" fmla="*/ 77679 h 702146"/>
              <a:gd name="connsiteX4" fmla="*/ 3169830 w 3169830"/>
              <a:gd name="connsiteY4" fmla="*/ 702146 h 702146"/>
              <a:gd name="connsiteX5" fmla="*/ 0 w 3169830"/>
              <a:gd name="connsiteY5" fmla="*/ 668223 h 702146"/>
              <a:gd name="connsiteX6" fmla="*/ 5750 w 3169830"/>
              <a:gd name="connsiteY6" fmla="*/ 648181 h 702146"/>
              <a:gd name="connsiteX7" fmla="*/ 582446 w 3169830"/>
              <a:gd name="connsiteY7" fmla="*/ 34333 h 702146"/>
              <a:gd name="connsiteX8" fmla="*/ 682290 w 3169830"/>
              <a:gd name="connsiteY8" fmla="*/ 0 h 702146"/>
              <a:gd name="connsiteX0" fmla="*/ 682290 w 3169830"/>
              <a:gd name="connsiteY0" fmla="*/ 0 h 702146"/>
              <a:gd name="connsiteX1" fmla="*/ 1184069 w 3169830"/>
              <a:gd name="connsiteY1" fmla="*/ 179279 h 702146"/>
              <a:gd name="connsiteX2" fmla="*/ 1630260 w 3169830"/>
              <a:gd name="connsiteY2" fmla="*/ 86564 h 702146"/>
              <a:gd name="connsiteX3" fmla="*/ 2381446 w 3169830"/>
              <a:gd name="connsiteY3" fmla="*/ 77679 h 702146"/>
              <a:gd name="connsiteX4" fmla="*/ 3169830 w 3169830"/>
              <a:gd name="connsiteY4" fmla="*/ 702146 h 702146"/>
              <a:gd name="connsiteX5" fmla="*/ 0 w 3169830"/>
              <a:gd name="connsiteY5" fmla="*/ 668223 h 702146"/>
              <a:gd name="connsiteX6" fmla="*/ 5750 w 3169830"/>
              <a:gd name="connsiteY6" fmla="*/ 648181 h 702146"/>
              <a:gd name="connsiteX7" fmla="*/ 582446 w 3169830"/>
              <a:gd name="connsiteY7" fmla="*/ 34333 h 702146"/>
              <a:gd name="connsiteX8" fmla="*/ 682290 w 3169830"/>
              <a:gd name="connsiteY8" fmla="*/ 0 h 702146"/>
              <a:gd name="connsiteX0" fmla="*/ 682290 w 3169830"/>
              <a:gd name="connsiteY0" fmla="*/ 703 h 702849"/>
              <a:gd name="connsiteX1" fmla="*/ 1184069 w 3169830"/>
              <a:gd name="connsiteY1" fmla="*/ 179982 h 702849"/>
              <a:gd name="connsiteX2" fmla="*/ 1630260 w 3169830"/>
              <a:gd name="connsiteY2" fmla="*/ 87267 h 702849"/>
              <a:gd name="connsiteX3" fmla="*/ 2381446 w 3169830"/>
              <a:gd name="connsiteY3" fmla="*/ 78382 h 702849"/>
              <a:gd name="connsiteX4" fmla="*/ 3169830 w 3169830"/>
              <a:gd name="connsiteY4" fmla="*/ 702849 h 702849"/>
              <a:gd name="connsiteX5" fmla="*/ 0 w 3169830"/>
              <a:gd name="connsiteY5" fmla="*/ 668926 h 702849"/>
              <a:gd name="connsiteX6" fmla="*/ 5750 w 3169830"/>
              <a:gd name="connsiteY6" fmla="*/ 648884 h 702849"/>
              <a:gd name="connsiteX7" fmla="*/ 582446 w 3169830"/>
              <a:gd name="connsiteY7" fmla="*/ 35036 h 702849"/>
              <a:gd name="connsiteX8" fmla="*/ 682290 w 3169830"/>
              <a:gd name="connsiteY8" fmla="*/ 703 h 702849"/>
              <a:gd name="connsiteX0" fmla="*/ 682290 w 3169830"/>
              <a:gd name="connsiteY0" fmla="*/ 703 h 702849"/>
              <a:gd name="connsiteX1" fmla="*/ 1184069 w 3169830"/>
              <a:gd name="connsiteY1" fmla="*/ 179982 h 702849"/>
              <a:gd name="connsiteX2" fmla="*/ 1630260 w 3169830"/>
              <a:gd name="connsiteY2" fmla="*/ 87267 h 702849"/>
              <a:gd name="connsiteX3" fmla="*/ 2381446 w 3169830"/>
              <a:gd name="connsiteY3" fmla="*/ 78382 h 702849"/>
              <a:gd name="connsiteX4" fmla="*/ 3169830 w 3169830"/>
              <a:gd name="connsiteY4" fmla="*/ 702849 h 702849"/>
              <a:gd name="connsiteX5" fmla="*/ 0 w 3169830"/>
              <a:gd name="connsiteY5" fmla="*/ 668926 h 702849"/>
              <a:gd name="connsiteX6" fmla="*/ 5750 w 3169830"/>
              <a:gd name="connsiteY6" fmla="*/ 648884 h 702849"/>
              <a:gd name="connsiteX7" fmla="*/ 582446 w 3169830"/>
              <a:gd name="connsiteY7" fmla="*/ 35036 h 702849"/>
              <a:gd name="connsiteX8" fmla="*/ 682290 w 3169830"/>
              <a:gd name="connsiteY8" fmla="*/ 703 h 702849"/>
              <a:gd name="connsiteX0" fmla="*/ 682290 w 3169830"/>
              <a:gd name="connsiteY0" fmla="*/ 291 h 702437"/>
              <a:gd name="connsiteX1" fmla="*/ 1184069 w 3169830"/>
              <a:gd name="connsiteY1" fmla="*/ 179570 h 702437"/>
              <a:gd name="connsiteX2" fmla="*/ 1630260 w 3169830"/>
              <a:gd name="connsiteY2" fmla="*/ 86855 h 702437"/>
              <a:gd name="connsiteX3" fmla="*/ 2381446 w 3169830"/>
              <a:gd name="connsiteY3" fmla="*/ 77970 h 702437"/>
              <a:gd name="connsiteX4" fmla="*/ 3169830 w 3169830"/>
              <a:gd name="connsiteY4" fmla="*/ 702437 h 702437"/>
              <a:gd name="connsiteX5" fmla="*/ 0 w 3169830"/>
              <a:gd name="connsiteY5" fmla="*/ 668514 h 702437"/>
              <a:gd name="connsiteX6" fmla="*/ 5750 w 3169830"/>
              <a:gd name="connsiteY6" fmla="*/ 648472 h 702437"/>
              <a:gd name="connsiteX7" fmla="*/ 582446 w 3169830"/>
              <a:gd name="connsiteY7" fmla="*/ 34624 h 702437"/>
              <a:gd name="connsiteX8" fmla="*/ 682290 w 3169830"/>
              <a:gd name="connsiteY8" fmla="*/ 291 h 702437"/>
              <a:gd name="connsiteX0" fmla="*/ 682290 w 3169830"/>
              <a:gd name="connsiteY0" fmla="*/ 863 h 703009"/>
              <a:gd name="connsiteX1" fmla="*/ 1184069 w 3169830"/>
              <a:gd name="connsiteY1" fmla="*/ 180142 h 703009"/>
              <a:gd name="connsiteX2" fmla="*/ 1630260 w 3169830"/>
              <a:gd name="connsiteY2" fmla="*/ 87427 h 703009"/>
              <a:gd name="connsiteX3" fmla="*/ 2381446 w 3169830"/>
              <a:gd name="connsiteY3" fmla="*/ 78542 h 703009"/>
              <a:gd name="connsiteX4" fmla="*/ 3169830 w 3169830"/>
              <a:gd name="connsiteY4" fmla="*/ 703009 h 703009"/>
              <a:gd name="connsiteX5" fmla="*/ 0 w 3169830"/>
              <a:gd name="connsiteY5" fmla="*/ 669086 h 703009"/>
              <a:gd name="connsiteX6" fmla="*/ 5750 w 3169830"/>
              <a:gd name="connsiteY6" fmla="*/ 649044 h 703009"/>
              <a:gd name="connsiteX7" fmla="*/ 582446 w 3169830"/>
              <a:gd name="connsiteY7" fmla="*/ 35196 h 703009"/>
              <a:gd name="connsiteX8" fmla="*/ 682290 w 3169830"/>
              <a:gd name="connsiteY8" fmla="*/ 863 h 703009"/>
              <a:gd name="connsiteX0" fmla="*/ 682290 w 3169830"/>
              <a:gd name="connsiteY0" fmla="*/ 2346 h 704492"/>
              <a:gd name="connsiteX1" fmla="*/ 1184069 w 3169830"/>
              <a:gd name="connsiteY1" fmla="*/ 181625 h 704492"/>
              <a:gd name="connsiteX2" fmla="*/ 1630260 w 3169830"/>
              <a:gd name="connsiteY2" fmla="*/ 88910 h 704492"/>
              <a:gd name="connsiteX3" fmla="*/ 2381446 w 3169830"/>
              <a:gd name="connsiteY3" fmla="*/ 80025 h 704492"/>
              <a:gd name="connsiteX4" fmla="*/ 3169830 w 3169830"/>
              <a:gd name="connsiteY4" fmla="*/ 704492 h 704492"/>
              <a:gd name="connsiteX5" fmla="*/ 0 w 3169830"/>
              <a:gd name="connsiteY5" fmla="*/ 670569 h 704492"/>
              <a:gd name="connsiteX6" fmla="*/ 5750 w 3169830"/>
              <a:gd name="connsiteY6" fmla="*/ 650527 h 704492"/>
              <a:gd name="connsiteX7" fmla="*/ 582446 w 3169830"/>
              <a:gd name="connsiteY7" fmla="*/ 36679 h 704492"/>
              <a:gd name="connsiteX8" fmla="*/ 682290 w 3169830"/>
              <a:gd name="connsiteY8" fmla="*/ 2346 h 704492"/>
              <a:gd name="connsiteX0" fmla="*/ 682290 w 3169830"/>
              <a:gd name="connsiteY0" fmla="*/ 2346 h 704492"/>
              <a:gd name="connsiteX1" fmla="*/ 1184069 w 3169830"/>
              <a:gd name="connsiteY1" fmla="*/ 181625 h 704492"/>
              <a:gd name="connsiteX2" fmla="*/ 1630260 w 3169830"/>
              <a:gd name="connsiteY2" fmla="*/ 88910 h 704492"/>
              <a:gd name="connsiteX3" fmla="*/ 2381446 w 3169830"/>
              <a:gd name="connsiteY3" fmla="*/ 80025 h 704492"/>
              <a:gd name="connsiteX4" fmla="*/ 3169830 w 3169830"/>
              <a:gd name="connsiteY4" fmla="*/ 704492 h 704492"/>
              <a:gd name="connsiteX5" fmla="*/ 0 w 3169830"/>
              <a:gd name="connsiteY5" fmla="*/ 670569 h 704492"/>
              <a:gd name="connsiteX6" fmla="*/ 5750 w 3169830"/>
              <a:gd name="connsiteY6" fmla="*/ 650527 h 704492"/>
              <a:gd name="connsiteX7" fmla="*/ 582446 w 3169830"/>
              <a:gd name="connsiteY7" fmla="*/ 36679 h 704492"/>
              <a:gd name="connsiteX8" fmla="*/ 682290 w 3169830"/>
              <a:gd name="connsiteY8" fmla="*/ 2346 h 704492"/>
              <a:gd name="connsiteX0" fmla="*/ 682290 w 3169830"/>
              <a:gd name="connsiteY0" fmla="*/ 2346 h 704492"/>
              <a:gd name="connsiteX1" fmla="*/ 1184069 w 3169830"/>
              <a:gd name="connsiteY1" fmla="*/ 181625 h 704492"/>
              <a:gd name="connsiteX2" fmla="*/ 1630260 w 3169830"/>
              <a:gd name="connsiteY2" fmla="*/ 88910 h 704492"/>
              <a:gd name="connsiteX3" fmla="*/ 2381446 w 3169830"/>
              <a:gd name="connsiteY3" fmla="*/ 80025 h 704492"/>
              <a:gd name="connsiteX4" fmla="*/ 3169830 w 3169830"/>
              <a:gd name="connsiteY4" fmla="*/ 704492 h 704492"/>
              <a:gd name="connsiteX5" fmla="*/ 0 w 3169830"/>
              <a:gd name="connsiteY5" fmla="*/ 670569 h 704492"/>
              <a:gd name="connsiteX6" fmla="*/ 5750 w 3169830"/>
              <a:gd name="connsiteY6" fmla="*/ 650527 h 704492"/>
              <a:gd name="connsiteX7" fmla="*/ 582446 w 3169830"/>
              <a:gd name="connsiteY7" fmla="*/ 36679 h 704492"/>
              <a:gd name="connsiteX8" fmla="*/ 682290 w 3169830"/>
              <a:gd name="connsiteY8" fmla="*/ 2346 h 704492"/>
              <a:gd name="connsiteX0" fmla="*/ 682290 w 3169830"/>
              <a:gd name="connsiteY0" fmla="*/ 2346 h 704492"/>
              <a:gd name="connsiteX1" fmla="*/ 1184069 w 3169830"/>
              <a:gd name="connsiteY1" fmla="*/ 181625 h 704492"/>
              <a:gd name="connsiteX2" fmla="*/ 1630260 w 3169830"/>
              <a:gd name="connsiteY2" fmla="*/ 88910 h 704492"/>
              <a:gd name="connsiteX3" fmla="*/ 2381446 w 3169830"/>
              <a:gd name="connsiteY3" fmla="*/ 80025 h 704492"/>
              <a:gd name="connsiteX4" fmla="*/ 3169830 w 3169830"/>
              <a:gd name="connsiteY4" fmla="*/ 704492 h 704492"/>
              <a:gd name="connsiteX5" fmla="*/ 0 w 3169830"/>
              <a:gd name="connsiteY5" fmla="*/ 670569 h 704492"/>
              <a:gd name="connsiteX6" fmla="*/ 5750 w 3169830"/>
              <a:gd name="connsiteY6" fmla="*/ 650527 h 704492"/>
              <a:gd name="connsiteX7" fmla="*/ 582446 w 3169830"/>
              <a:gd name="connsiteY7" fmla="*/ 36679 h 704492"/>
              <a:gd name="connsiteX8" fmla="*/ 682290 w 3169830"/>
              <a:gd name="connsiteY8" fmla="*/ 2346 h 70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9830" h="704492">
                <a:moveTo>
                  <a:pt x="682290" y="2346"/>
                </a:moveTo>
                <a:cubicBezTo>
                  <a:pt x="770004" y="-22778"/>
                  <a:pt x="898551" y="161651"/>
                  <a:pt x="1184069" y="181625"/>
                </a:cubicBezTo>
                <a:cubicBezTo>
                  <a:pt x="1357821" y="193780"/>
                  <a:pt x="1478353" y="88910"/>
                  <a:pt x="1630260" y="88910"/>
                </a:cubicBezTo>
                <a:cubicBezTo>
                  <a:pt x="1874802" y="88910"/>
                  <a:pt x="2193003" y="191902"/>
                  <a:pt x="2381446" y="80025"/>
                </a:cubicBezTo>
                <a:cubicBezTo>
                  <a:pt x="2619069" y="-61050"/>
                  <a:pt x="3077492" y="357141"/>
                  <a:pt x="3169830" y="704492"/>
                </a:cubicBezTo>
                <a:lnTo>
                  <a:pt x="0" y="670569"/>
                </a:lnTo>
                <a:lnTo>
                  <a:pt x="5750" y="650527"/>
                </a:lnTo>
                <a:cubicBezTo>
                  <a:pt x="117863" y="307982"/>
                  <a:pt x="324402" y="140187"/>
                  <a:pt x="582446" y="36679"/>
                </a:cubicBezTo>
                <a:cubicBezTo>
                  <a:pt x="615110" y="23577"/>
                  <a:pt x="648673" y="11975"/>
                  <a:pt x="682290" y="234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88000">
                <a:schemeClr val="bg1">
                  <a:alpha val="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暗色"/>
          <p:cNvSpPr/>
          <p:nvPr/>
        </p:nvSpPr>
        <p:spPr>
          <a:xfrm rot="17548602">
            <a:off x="280225" y="5504617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暗色"/>
          <p:cNvSpPr/>
          <p:nvPr/>
        </p:nvSpPr>
        <p:spPr>
          <a:xfrm rot="16200000">
            <a:off x="5473041" y="2323641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暗色"/>
          <p:cNvSpPr/>
          <p:nvPr/>
        </p:nvSpPr>
        <p:spPr>
          <a:xfrm rot="14491699">
            <a:off x="1868653" y="5981138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暗色"/>
          <p:cNvSpPr/>
          <p:nvPr/>
        </p:nvSpPr>
        <p:spPr>
          <a:xfrm rot="17548602">
            <a:off x="8203563" y="5364731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暗色"/>
          <p:cNvSpPr/>
          <p:nvPr/>
        </p:nvSpPr>
        <p:spPr>
          <a:xfrm rot="16200000">
            <a:off x="5588190" y="4566289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暗色"/>
          <p:cNvSpPr/>
          <p:nvPr/>
        </p:nvSpPr>
        <p:spPr>
          <a:xfrm rot="14491699">
            <a:off x="5615429" y="3608393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暗色"/>
          <p:cNvSpPr/>
          <p:nvPr/>
        </p:nvSpPr>
        <p:spPr>
          <a:xfrm rot="17548602">
            <a:off x="489832" y="4098082"/>
            <a:ext cx="1221477" cy="743534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暗色"/>
          <p:cNvSpPr/>
          <p:nvPr/>
        </p:nvSpPr>
        <p:spPr>
          <a:xfrm rot="16200000">
            <a:off x="6177845" y="4425039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暗色"/>
          <p:cNvSpPr/>
          <p:nvPr/>
        </p:nvSpPr>
        <p:spPr>
          <a:xfrm rot="14491699">
            <a:off x="7327576" y="5863167"/>
            <a:ext cx="1157799" cy="73610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暗色"/>
          <p:cNvSpPr/>
          <p:nvPr/>
        </p:nvSpPr>
        <p:spPr>
          <a:xfrm rot="3547927">
            <a:off x="10703267" y="3531528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暗色"/>
          <p:cNvSpPr/>
          <p:nvPr/>
        </p:nvSpPr>
        <p:spPr>
          <a:xfrm rot="2199325">
            <a:off x="10635188" y="2451196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暗色"/>
          <p:cNvSpPr/>
          <p:nvPr/>
        </p:nvSpPr>
        <p:spPr>
          <a:xfrm rot="491024">
            <a:off x="8342111" y="2087059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3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暗色"/>
          <p:cNvSpPr/>
          <p:nvPr/>
        </p:nvSpPr>
        <p:spPr>
          <a:xfrm rot="3547927">
            <a:off x="9991599" y="4701323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暗色"/>
          <p:cNvSpPr/>
          <p:nvPr/>
        </p:nvSpPr>
        <p:spPr>
          <a:xfrm rot="2199325">
            <a:off x="9641738" y="2305852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暗色"/>
          <p:cNvSpPr/>
          <p:nvPr/>
        </p:nvSpPr>
        <p:spPr>
          <a:xfrm rot="491024">
            <a:off x="5003593" y="3683624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2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暗色"/>
          <p:cNvSpPr/>
          <p:nvPr/>
        </p:nvSpPr>
        <p:spPr>
          <a:xfrm rot="3547927">
            <a:off x="9848177" y="3531528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暗色"/>
          <p:cNvSpPr/>
          <p:nvPr/>
        </p:nvSpPr>
        <p:spPr>
          <a:xfrm rot="2199325">
            <a:off x="9766346" y="5095498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暗色"/>
          <p:cNvSpPr/>
          <p:nvPr/>
        </p:nvSpPr>
        <p:spPr>
          <a:xfrm rot="491024">
            <a:off x="9418876" y="4662612"/>
            <a:ext cx="523671" cy="660455"/>
          </a:xfrm>
          <a:prstGeom prst="ellipse">
            <a:avLst/>
          </a:prstGeom>
          <a:gradFill flip="none" rotWithShape="1">
            <a:gsLst>
              <a:gs pos="0">
                <a:srgbClr val="397D00">
                  <a:alpha val="10000"/>
                </a:srgbClr>
              </a:gs>
              <a:gs pos="65000">
                <a:srgbClr val="87BB3E">
                  <a:alpha val="0"/>
                </a:srgbClr>
              </a:gs>
            </a:gsLst>
            <a:lin ang="5400000" scaled="1"/>
            <a:tileRect/>
          </a:gradFill>
          <a:ln w="3175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斑点"/>
          <p:cNvSpPr>
            <a:spLocks noChangeArrowheads="1"/>
          </p:cNvSpPr>
          <p:nvPr/>
        </p:nvSpPr>
        <p:spPr bwMode="auto">
          <a:xfrm>
            <a:off x="2966877" y="5075330"/>
            <a:ext cx="1974824" cy="1709535"/>
          </a:xfrm>
          <a:custGeom>
            <a:avLst/>
            <a:gdLst>
              <a:gd name="connsiteX0" fmla="*/ 10890273 w 28170189"/>
              <a:gd name="connsiteY0" fmla="*/ 24109697 h 24385923"/>
              <a:gd name="connsiteX1" fmla="*/ 11090297 w 28170189"/>
              <a:gd name="connsiteY1" fmla="*/ 24247810 h 24385923"/>
              <a:gd name="connsiteX2" fmla="*/ 10890273 w 28170189"/>
              <a:gd name="connsiteY2" fmla="*/ 24385923 h 24385923"/>
              <a:gd name="connsiteX3" fmla="*/ 10690249 w 28170189"/>
              <a:gd name="connsiteY3" fmla="*/ 24247810 h 24385923"/>
              <a:gd name="connsiteX4" fmla="*/ 10890273 w 28170189"/>
              <a:gd name="connsiteY4" fmla="*/ 24109697 h 24385923"/>
              <a:gd name="connsiteX5" fmla="*/ 15021736 w 28170189"/>
              <a:gd name="connsiteY5" fmla="*/ 24047784 h 24385923"/>
              <a:gd name="connsiteX6" fmla="*/ 15174930 w 28170189"/>
              <a:gd name="connsiteY6" fmla="*/ 24170816 h 24385923"/>
              <a:gd name="connsiteX7" fmla="*/ 15021736 w 28170189"/>
              <a:gd name="connsiteY7" fmla="*/ 24293848 h 24385923"/>
              <a:gd name="connsiteX8" fmla="*/ 14868547 w 28170189"/>
              <a:gd name="connsiteY8" fmla="*/ 24170816 h 24385923"/>
              <a:gd name="connsiteX9" fmla="*/ 15021736 w 28170189"/>
              <a:gd name="connsiteY9" fmla="*/ 24047784 h 24385923"/>
              <a:gd name="connsiteX10" fmla="*/ 16665587 w 28170189"/>
              <a:gd name="connsiteY10" fmla="*/ 24017622 h 24385923"/>
              <a:gd name="connsiteX11" fmla="*/ 16865613 w 28170189"/>
              <a:gd name="connsiteY11" fmla="*/ 24124779 h 24385923"/>
              <a:gd name="connsiteX12" fmla="*/ 16665587 w 28170189"/>
              <a:gd name="connsiteY12" fmla="*/ 24231936 h 24385923"/>
              <a:gd name="connsiteX13" fmla="*/ 16465562 w 28170189"/>
              <a:gd name="connsiteY13" fmla="*/ 24124779 h 24385923"/>
              <a:gd name="connsiteX14" fmla="*/ 16665587 w 28170189"/>
              <a:gd name="connsiteY14" fmla="*/ 24017622 h 24385923"/>
              <a:gd name="connsiteX15" fmla="*/ 19936779 w 28170189"/>
              <a:gd name="connsiteY15" fmla="*/ 23925547 h 24385923"/>
              <a:gd name="connsiteX16" fmla="*/ 20090767 w 28170189"/>
              <a:gd name="connsiteY16" fmla="*/ 23986930 h 24385923"/>
              <a:gd name="connsiteX17" fmla="*/ 19998375 w 28170189"/>
              <a:gd name="connsiteY17" fmla="*/ 24109697 h 24385923"/>
              <a:gd name="connsiteX18" fmla="*/ 19844386 w 28170189"/>
              <a:gd name="connsiteY18" fmla="*/ 24048314 h 24385923"/>
              <a:gd name="connsiteX19" fmla="*/ 19936779 w 28170189"/>
              <a:gd name="connsiteY19" fmla="*/ 23925547 h 24385923"/>
              <a:gd name="connsiteX20" fmla="*/ 9143312 w 28170189"/>
              <a:gd name="connsiteY20" fmla="*/ 23882847 h 24385923"/>
              <a:gd name="connsiteX21" fmla="*/ 9307039 w 28170189"/>
              <a:gd name="connsiteY21" fmla="*/ 23986593 h 24385923"/>
              <a:gd name="connsiteX22" fmla="*/ 9276400 w 28170189"/>
              <a:gd name="connsiteY22" fmla="*/ 24171032 h 24385923"/>
              <a:gd name="connsiteX23" fmla="*/ 9061931 w 28170189"/>
              <a:gd name="connsiteY23" fmla="*/ 24109553 h 24385923"/>
              <a:gd name="connsiteX24" fmla="*/ 9092567 w 28170189"/>
              <a:gd name="connsiteY24" fmla="*/ 23894374 h 24385923"/>
              <a:gd name="connsiteX25" fmla="*/ 9143312 w 28170189"/>
              <a:gd name="connsiteY25" fmla="*/ 23882847 h 24385923"/>
              <a:gd name="connsiteX26" fmla="*/ 12195196 w 28170189"/>
              <a:gd name="connsiteY26" fmla="*/ 23801722 h 24385923"/>
              <a:gd name="connsiteX27" fmla="*/ 12379339 w 28170189"/>
              <a:gd name="connsiteY27" fmla="*/ 23986666 h 24385923"/>
              <a:gd name="connsiteX28" fmla="*/ 12195196 w 28170189"/>
              <a:gd name="connsiteY28" fmla="*/ 24171610 h 24385923"/>
              <a:gd name="connsiteX29" fmla="*/ 12011051 w 28170189"/>
              <a:gd name="connsiteY29" fmla="*/ 23986666 h 24385923"/>
              <a:gd name="connsiteX30" fmla="*/ 12195196 w 28170189"/>
              <a:gd name="connsiteY30" fmla="*/ 23801722 h 24385923"/>
              <a:gd name="connsiteX31" fmla="*/ 18739204 w 28170189"/>
              <a:gd name="connsiteY31" fmla="*/ 23741397 h 24385923"/>
              <a:gd name="connsiteX32" fmla="*/ 18862677 w 28170189"/>
              <a:gd name="connsiteY32" fmla="*/ 23894855 h 24385923"/>
              <a:gd name="connsiteX33" fmla="*/ 18708336 w 28170189"/>
              <a:gd name="connsiteY33" fmla="*/ 24017622 h 24385923"/>
              <a:gd name="connsiteX34" fmla="*/ 18615732 w 28170189"/>
              <a:gd name="connsiteY34" fmla="*/ 23864164 h 24385923"/>
              <a:gd name="connsiteX35" fmla="*/ 18739204 w 28170189"/>
              <a:gd name="connsiteY35" fmla="*/ 23741397 h 24385923"/>
              <a:gd name="connsiteX36" fmla="*/ 8283258 w 28170189"/>
              <a:gd name="connsiteY36" fmla="*/ 23636304 h 24385923"/>
              <a:gd name="connsiteX37" fmla="*/ 8447523 w 28170189"/>
              <a:gd name="connsiteY37" fmla="*/ 23709791 h 24385923"/>
              <a:gd name="connsiteX38" fmla="*/ 8416783 w 28170189"/>
              <a:gd name="connsiteY38" fmla="*/ 23924970 h 24385923"/>
              <a:gd name="connsiteX39" fmla="*/ 8201606 w 28170189"/>
              <a:gd name="connsiteY39" fmla="*/ 23863491 h 24385923"/>
              <a:gd name="connsiteX40" fmla="*/ 8232345 w 28170189"/>
              <a:gd name="connsiteY40" fmla="*/ 23648312 h 24385923"/>
              <a:gd name="connsiteX41" fmla="*/ 8283258 w 28170189"/>
              <a:gd name="connsiteY41" fmla="*/ 23636304 h 24385923"/>
              <a:gd name="connsiteX42" fmla="*/ 9707791 w 28170189"/>
              <a:gd name="connsiteY42" fmla="*/ 23403259 h 24385923"/>
              <a:gd name="connsiteX43" fmla="*/ 9922906 w 28170189"/>
              <a:gd name="connsiteY43" fmla="*/ 23556958 h 24385923"/>
              <a:gd name="connsiteX44" fmla="*/ 9769251 w 28170189"/>
              <a:gd name="connsiteY44" fmla="*/ 23741397 h 24385923"/>
              <a:gd name="connsiteX45" fmla="*/ 9554144 w 28170189"/>
              <a:gd name="connsiteY45" fmla="*/ 23587698 h 24385923"/>
              <a:gd name="connsiteX46" fmla="*/ 9707791 w 28170189"/>
              <a:gd name="connsiteY46" fmla="*/ 23403259 h 24385923"/>
              <a:gd name="connsiteX47" fmla="*/ 16542557 w 28170189"/>
              <a:gd name="connsiteY47" fmla="*/ 23279434 h 24385923"/>
              <a:gd name="connsiteX48" fmla="*/ 16711625 w 28170189"/>
              <a:gd name="connsiteY48" fmla="*/ 23448503 h 24385923"/>
              <a:gd name="connsiteX49" fmla="*/ 16542557 w 28170189"/>
              <a:gd name="connsiteY49" fmla="*/ 23617572 h 24385923"/>
              <a:gd name="connsiteX50" fmla="*/ 16373487 w 28170189"/>
              <a:gd name="connsiteY50" fmla="*/ 23448503 h 24385923"/>
              <a:gd name="connsiteX51" fmla="*/ 16542557 w 28170189"/>
              <a:gd name="connsiteY51" fmla="*/ 23279434 h 24385923"/>
              <a:gd name="connsiteX52" fmla="*/ 13654897 w 28170189"/>
              <a:gd name="connsiteY52" fmla="*/ 23095284 h 24385923"/>
              <a:gd name="connsiteX53" fmla="*/ 13854128 w 28170189"/>
              <a:gd name="connsiteY53" fmla="*/ 23295309 h 24385923"/>
              <a:gd name="connsiteX54" fmla="*/ 13654897 w 28170189"/>
              <a:gd name="connsiteY54" fmla="*/ 23495334 h 24385923"/>
              <a:gd name="connsiteX55" fmla="*/ 13455659 w 28170189"/>
              <a:gd name="connsiteY55" fmla="*/ 23295309 h 24385923"/>
              <a:gd name="connsiteX56" fmla="*/ 13654897 w 28170189"/>
              <a:gd name="connsiteY56" fmla="*/ 23095284 h 24385923"/>
              <a:gd name="connsiteX57" fmla="*/ 21941633 w 28170189"/>
              <a:gd name="connsiteY57" fmla="*/ 23076612 h 24385923"/>
              <a:gd name="connsiteX58" fmla="*/ 22026034 w 28170189"/>
              <a:gd name="connsiteY58" fmla="*/ 23095761 h 24385923"/>
              <a:gd name="connsiteX59" fmla="*/ 21933960 w 28170189"/>
              <a:gd name="connsiteY59" fmla="*/ 23310232 h 24385923"/>
              <a:gd name="connsiteX60" fmla="*/ 21749809 w 28170189"/>
              <a:gd name="connsiteY60" fmla="*/ 23310232 h 24385923"/>
              <a:gd name="connsiteX61" fmla="*/ 21811193 w 28170189"/>
              <a:gd name="connsiteY61" fmla="*/ 23126400 h 24385923"/>
              <a:gd name="connsiteX62" fmla="*/ 21941633 w 28170189"/>
              <a:gd name="connsiteY62" fmla="*/ 23076612 h 24385923"/>
              <a:gd name="connsiteX63" fmla="*/ 7730190 w 28170189"/>
              <a:gd name="connsiteY63" fmla="*/ 23070343 h 24385923"/>
              <a:gd name="connsiteX64" fmla="*/ 7894907 w 28170189"/>
              <a:gd name="connsiteY64" fmla="*/ 23187019 h 24385923"/>
              <a:gd name="connsiteX65" fmla="*/ 7864080 w 28170189"/>
              <a:gd name="connsiteY65" fmla="*/ 23402126 h 24385923"/>
              <a:gd name="connsiteX66" fmla="*/ 7648314 w 28170189"/>
              <a:gd name="connsiteY66" fmla="*/ 23309937 h 24385923"/>
              <a:gd name="connsiteX67" fmla="*/ 7679138 w 28170189"/>
              <a:gd name="connsiteY67" fmla="*/ 23094831 h 24385923"/>
              <a:gd name="connsiteX68" fmla="*/ 7730190 w 28170189"/>
              <a:gd name="connsiteY68" fmla="*/ 23070343 h 24385923"/>
              <a:gd name="connsiteX69" fmla="*/ 17771271 w 28170189"/>
              <a:gd name="connsiteY69" fmla="*/ 22973047 h 24385923"/>
              <a:gd name="connsiteX70" fmla="*/ 17970503 w 28170189"/>
              <a:gd name="connsiteY70" fmla="*/ 23203235 h 24385923"/>
              <a:gd name="connsiteX71" fmla="*/ 17771271 w 28170189"/>
              <a:gd name="connsiteY71" fmla="*/ 23433423 h 24385923"/>
              <a:gd name="connsiteX72" fmla="*/ 17572039 w 28170189"/>
              <a:gd name="connsiteY72" fmla="*/ 23203235 h 24385923"/>
              <a:gd name="connsiteX73" fmla="*/ 17771271 w 28170189"/>
              <a:gd name="connsiteY73" fmla="*/ 22973047 h 24385923"/>
              <a:gd name="connsiteX74" fmla="*/ 19860421 w 28170189"/>
              <a:gd name="connsiteY74" fmla="*/ 22695234 h 24385923"/>
              <a:gd name="connsiteX75" fmla="*/ 19999328 w 28170189"/>
              <a:gd name="connsiteY75" fmla="*/ 22834141 h 24385923"/>
              <a:gd name="connsiteX76" fmla="*/ 19860421 w 28170189"/>
              <a:gd name="connsiteY76" fmla="*/ 22973048 h 24385923"/>
              <a:gd name="connsiteX77" fmla="*/ 19721514 w 28170189"/>
              <a:gd name="connsiteY77" fmla="*/ 22834141 h 24385923"/>
              <a:gd name="connsiteX78" fmla="*/ 19860421 w 28170189"/>
              <a:gd name="connsiteY78" fmla="*/ 22695234 h 24385923"/>
              <a:gd name="connsiteX79" fmla="*/ 6550341 w 28170189"/>
              <a:gd name="connsiteY79" fmla="*/ 22622392 h 24385923"/>
              <a:gd name="connsiteX80" fmla="*/ 6727299 w 28170189"/>
              <a:gd name="connsiteY80" fmla="*/ 22726251 h 24385923"/>
              <a:gd name="connsiteX81" fmla="*/ 6665915 w 28170189"/>
              <a:gd name="connsiteY81" fmla="*/ 22972436 h 24385923"/>
              <a:gd name="connsiteX82" fmla="*/ 6451072 w 28170189"/>
              <a:gd name="connsiteY82" fmla="*/ 22880117 h 24385923"/>
              <a:gd name="connsiteX83" fmla="*/ 6481764 w 28170189"/>
              <a:gd name="connsiteY83" fmla="*/ 22633932 h 24385923"/>
              <a:gd name="connsiteX84" fmla="*/ 6550341 w 28170189"/>
              <a:gd name="connsiteY84" fmla="*/ 22622392 h 24385923"/>
              <a:gd name="connsiteX85" fmla="*/ 11780872 w 28170189"/>
              <a:gd name="connsiteY85" fmla="*/ 22603159 h 24385923"/>
              <a:gd name="connsiteX86" fmla="*/ 11980875 w 28170189"/>
              <a:gd name="connsiteY86" fmla="*/ 22788103 h 24385923"/>
              <a:gd name="connsiteX87" fmla="*/ 11780872 w 28170189"/>
              <a:gd name="connsiteY87" fmla="*/ 22973047 h 24385923"/>
              <a:gd name="connsiteX88" fmla="*/ 11580826 w 28170189"/>
              <a:gd name="connsiteY88" fmla="*/ 22788103 h 24385923"/>
              <a:gd name="connsiteX89" fmla="*/ 11780872 w 28170189"/>
              <a:gd name="connsiteY89" fmla="*/ 22603159 h 24385923"/>
              <a:gd name="connsiteX90" fmla="*/ 9615490 w 28170189"/>
              <a:gd name="connsiteY90" fmla="*/ 22419009 h 24385923"/>
              <a:gd name="connsiteX91" fmla="*/ 9799639 w 28170189"/>
              <a:gd name="connsiteY91" fmla="*/ 22649197 h 24385923"/>
              <a:gd name="connsiteX92" fmla="*/ 9615490 w 28170189"/>
              <a:gd name="connsiteY92" fmla="*/ 22879385 h 24385923"/>
              <a:gd name="connsiteX93" fmla="*/ 9431340 w 28170189"/>
              <a:gd name="connsiteY93" fmla="*/ 22649197 h 24385923"/>
              <a:gd name="connsiteX94" fmla="*/ 9615490 w 28170189"/>
              <a:gd name="connsiteY94" fmla="*/ 22419009 h 24385923"/>
              <a:gd name="connsiteX95" fmla="*/ 20781965 w 28170189"/>
              <a:gd name="connsiteY95" fmla="*/ 22111034 h 24385923"/>
              <a:gd name="connsiteX96" fmla="*/ 20950239 w 28170189"/>
              <a:gd name="connsiteY96" fmla="*/ 22295978 h 24385923"/>
              <a:gd name="connsiteX97" fmla="*/ 20781965 w 28170189"/>
              <a:gd name="connsiteY97" fmla="*/ 22480922 h 24385923"/>
              <a:gd name="connsiteX98" fmla="*/ 20613689 w 28170189"/>
              <a:gd name="connsiteY98" fmla="*/ 22295978 h 24385923"/>
              <a:gd name="connsiteX99" fmla="*/ 20781965 w 28170189"/>
              <a:gd name="connsiteY99" fmla="*/ 22111034 h 24385923"/>
              <a:gd name="connsiteX100" fmla="*/ 15989318 w 28170189"/>
              <a:gd name="connsiteY100" fmla="*/ 22111034 h 24385923"/>
              <a:gd name="connsiteX101" fmla="*/ 16189341 w 28170189"/>
              <a:gd name="connsiteY101" fmla="*/ 22326141 h 24385923"/>
              <a:gd name="connsiteX102" fmla="*/ 15989318 w 28170189"/>
              <a:gd name="connsiteY102" fmla="*/ 22541248 h 24385923"/>
              <a:gd name="connsiteX103" fmla="*/ 15789294 w 28170189"/>
              <a:gd name="connsiteY103" fmla="*/ 22326141 h 24385923"/>
              <a:gd name="connsiteX104" fmla="*/ 15989318 w 28170189"/>
              <a:gd name="connsiteY104" fmla="*/ 22111034 h 24385923"/>
              <a:gd name="connsiteX105" fmla="*/ 7423185 w 28170189"/>
              <a:gd name="connsiteY105" fmla="*/ 22008030 h 24385923"/>
              <a:gd name="connsiteX106" fmla="*/ 7587194 w 28170189"/>
              <a:gd name="connsiteY106" fmla="*/ 22111889 h 24385923"/>
              <a:gd name="connsiteX107" fmla="*/ 7556501 w 28170189"/>
              <a:gd name="connsiteY107" fmla="*/ 22327301 h 24385923"/>
              <a:gd name="connsiteX108" fmla="*/ 7341660 w 28170189"/>
              <a:gd name="connsiteY108" fmla="*/ 22234982 h 24385923"/>
              <a:gd name="connsiteX109" fmla="*/ 7372354 w 28170189"/>
              <a:gd name="connsiteY109" fmla="*/ 22019570 h 24385923"/>
              <a:gd name="connsiteX110" fmla="*/ 7423185 w 28170189"/>
              <a:gd name="connsiteY110" fmla="*/ 22008030 h 24385923"/>
              <a:gd name="connsiteX111" fmla="*/ 13962082 w 28170189"/>
              <a:gd name="connsiteY111" fmla="*/ 21988797 h 24385923"/>
              <a:gd name="connsiteX112" fmla="*/ 14162132 w 28170189"/>
              <a:gd name="connsiteY112" fmla="*/ 22203904 h 24385923"/>
              <a:gd name="connsiteX113" fmla="*/ 13962082 w 28170189"/>
              <a:gd name="connsiteY113" fmla="*/ 22419011 h 24385923"/>
              <a:gd name="connsiteX114" fmla="*/ 13762058 w 28170189"/>
              <a:gd name="connsiteY114" fmla="*/ 22203904 h 24385923"/>
              <a:gd name="connsiteX115" fmla="*/ 13962082 w 28170189"/>
              <a:gd name="connsiteY115" fmla="*/ 21988797 h 24385923"/>
              <a:gd name="connsiteX116" fmla="*/ 19200020 w 28170189"/>
              <a:gd name="connsiteY116" fmla="*/ 21896722 h 24385923"/>
              <a:gd name="connsiteX117" fmla="*/ 19384964 w 28170189"/>
              <a:gd name="connsiteY117" fmla="*/ 22111829 h 24385923"/>
              <a:gd name="connsiteX118" fmla="*/ 19200020 w 28170189"/>
              <a:gd name="connsiteY118" fmla="*/ 22326936 h 24385923"/>
              <a:gd name="connsiteX119" fmla="*/ 19015076 w 28170189"/>
              <a:gd name="connsiteY119" fmla="*/ 22111829 h 24385923"/>
              <a:gd name="connsiteX120" fmla="*/ 19200020 w 28170189"/>
              <a:gd name="connsiteY120" fmla="*/ 21896722 h 24385923"/>
              <a:gd name="connsiteX121" fmla="*/ 17034680 w 28170189"/>
              <a:gd name="connsiteY121" fmla="*/ 21896722 h 24385923"/>
              <a:gd name="connsiteX122" fmla="*/ 17203748 w 28170189"/>
              <a:gd name="connsiteY122" fmla="*/ 22080872 h 24385923"/>
              <a:gd name="connsiteX123" fmla="*/ 17034680 w 28170189"/>
              <a:gd name="connsiteY123" fmla="*/ 22265022 h 24385923"/>
              <a:gd name="connsiteX124" fmla="*/ 16865613 w 28170189"/>
              <a:gd name="connsiteY124" fmla="*/ 22080872 h 24385923"/>
              <a:gd name="connsiteX125" fmla="*/ 17034680 w 28170189"/>
              <a:gd name="connsiteY125" fmla="*/ 21896722 h 24385923"/>
              <a:gd name="connsiteX126" fmla="*/ 23178192 w 28170189"/>
              <a:gd name="connsiteY126" fmla="*/ 21710421 h 24385923"/>
              <a:gd name="connsiteX127" fmla="*/ 23255606 w 28170189"/>
              <a:gd name="connsiteY127" fmla="*/ 21742302 h 24385923"/>
              <a:gd name="connsiteX128" fmla="*/ 23286404 w 28170189"/>
              <a:gd name="connsiteY128" fmla="*/ 21926741 h 24385923"/>
              <a:gd name="connsiteX129" fmla="*/ 23070821 w 28170189"/>
              <a:gd name="connsiteY129" fmla="*/ 21988220 h 24385923"/>
              <a:gd name="connsiteX130" fmla="*/ 23070821 w 28170189"/>
              <a:gd name="connsiteY130" fmla="*/ 21803781 h 24385923"/>
              <a:gd name="connsiteX131" fmla="*/ 23178192 w 28170189"/>
              <a:gd name="connsiteY131" fmla="*/ 21710421 h 24385923"/>
              <a:gd name="connsiteX132" fmla="*/ 8539653 w 28170189"/>
              <a:gd name="connsiteY132" fmla="*/ 21528422 h 24385923"/>
              <a:gd name="connsiteX133" fmla="*/ 8755066 w 28170189"/>
              <a:gd name="connsiteY133" fmla="*/ 21712799 h 24385923"/>
              <a:gd name="connsiteX134" fmla="*/ 8601200 w 28170189"/>
              <a:gd name="connsiteY134" fmla="*/ 21927905 h 24385923"/>
              <a:gd name="connsiteX135" fmla="*/ 8385788 w 28170189"/>
              <a:gd name="connsiteY135" fmla="*/ 21774258 h 24385923"/>
              <a:gd name="connsiteX136" fmla="*/ 8539653 w 28170189"/>
              <a:gd name="connsiteY136" fmla="*/ 21528422 h 24385923"/>
              <a:gd name="connsiteX137" fmla="*/ 12886554 w 28170189"/>
              <a:gd name="connsiteY137" fmla="*/ 21434759 h 24385923"/>
              <a:gd name="connsiteX138" fmla="*/ 13085792 w 28170189"/>
              <a:gd name="connsiteY138" fmla="*/ 21619703 h 24385923"/>
              <a:gd name="connsiteX139" fmla="*/ 12886554 w 28170189"/>
              <a:gd name="connsiteY139" fmla="*/ 21804647 h 24385923"/>
              <a:gd name="connsiteX140" fmla="*/ 12687316 w 28170189"/>
              <a:gd name="connsiteY140" fmla="*/ 21619703 h 24385923"/>
              <a:gd name="connsiteX141" fmla="*/ 12886554 w 28170189"/>
              <a:gd name="connsiteY141" fmla="*/ 21434759 h 24385923"/>
              <a:gd name="connsiteX142" fmla="*/ 6252007 w 28170189"/>
              <a:gd name="connsiteY142" fmla="*/ 21349965 h 24385923"/>
              <a:gd name="connsiteX143" fmla="*/ 6450544 w 28170189"/>
              <a:gd name="connsiteY143" fmla="*/ 21496859 h 24385923"/>
              <a:gd name="connsiteX144" fmla="*/ 6389160 w 28170189"/>
              <a:gd name="connsiteY144" fmla="*/ 21804087 h 24385923"/>
              <a:gd name="connsiteX145" fmla="*/ 6112935 w 28170189"/>
              <a:gd name="connsiteY145" fmla="*/ 21650473 h 24385923"/>
              <a:gd name="connsiteX146" fmla="*/ 6174319 w 28170189"/>
              <a:gd name="connsiteY146" fmla="*/ 21373968 h 24385923"/>
              <a:gd name="connsiteX147" fmla="*/ 6252007 w 28170189"/>
              <a:gd name="connsiteY147" fmla="*/ 21349965 h 24385923"/>
              <a:gd name="connsiteX148" fmla="*/ 18093604 w 28170189"/>
              <a:gd name="connsiteY148" fmla="*/ 21342684 h 24385923"/>
              <a:gd name="connsiteX149" fmla="*/ 18185825 w 28170189"/>
              <a:gd name="connsiteY149" fmla="*/ 21558452 h 24385923"/>
              <a:gd name="connsiteX150" fmla="*/ 18001386 w 28170189"/>
              <a:gd name="connsiteY150" fmla="*/ 21681748 h 24385923"/>
              <a:gd name="connsiteX151" fmla="*/ 17909166 w 28170189"/>
              <a:gd name="connsiteY151" fmla="*/ 21496804 h 24385923"/>
              <a:gd name="connsiteX152" fmla="*/ 18093604 w 28170189"/>
              <a:gd name="connsiteY152" fmla="*/ 21342684 h 24385923"/>
              <a:gd name="connsiteX153" fmla="*/ 10475131 w 28170189"/>
              <a:gd name="connsiteY153" fmla="*/ 21282359 h 24385923"/>
              <a:gd name="connsiteX154" fmla="*/ 10660074 w 28170189"/>
              <a:gd name="connsiteY154" fmla="*/ 21497466 h 24385923"/>
              <a:gd name="connsiteX155" fmla="*/ 10475131 w 28170189"/>
              <a:gd name="connsiteY155" fmla="*/ 21712573 h 24385923"/>
              <a:gd name="connsiteX156" fmla="*/ 10290201 w 28170189"/>
              <a:gd name="connsiteY156" fmla="*/ 21497466 h 24385923"/>
              <a:gd name="connsiteX157" fmla="*/ 10475131 w 28170189"/>
              <a:gd name="connsiteY157" fmla="*/ 21282359 h 24385923"/>
              <a:gd name="connsiteX158" fmla="*/ 5154023 w 28170189"/>
              <a:gd name="connsiteY158" fmla="*/ 21151839 h 24385923"/>
              <a:gd name="connsiteX159" fmla="*/ 5313894 w 28170189"/>
              <a:gd name="connsiteY159" fmla="*/ 21312749 h 24385923"/>
              <a:gd name="connsiteX160" fmla="*/ 5252510 w 28170189"/>
              <a:gd name="connsiteY160" fmla="*/ 21527855 h 24385923"/>
              <a:gd name="connsiteX161" fmla="*/ 5037668 w 28170189"/>
              <a:gd name="connsiteY161" fmla="*/ 21404937 h 24385923"/>
              <a:gd name="connsiteX162" fmla="*/ 5129744 w 28170189"/>
              <a:gd name="connsiteY162" fmla="*/ 21159101 h 24385923"/>
              <a:gd name="connsiteX163" fmla="*/ 5154023 w 28170189"/>
              <a:gd name="connsiteY163" fmla="*/ 21151839 h 24385923"/>
              <a:gd name="connsiteX164" fmla="*/ 20458980 w 28170189"/>
              <a:gd name="connsiteY164" fmla="*/ 21004547 h 24385923"/>
              <a:gd name="connsiteX165" fmla="*/ 20551199 w 28170189"/>
              <a:gd name="connsiteY165" fmla="*/ 21219959 h 24385923"/>
              <a:gd name="connsiteX166" fmla="*/ 20397500 w 28170189"/>
              <a:gd name="connsiteY166" fmla="*/ 21404597 h 24385923"/>
              <a:gd name="connsiteX167" fmla="*/ 20274542 w 28170189"/>
              <a:gd name="connsiteY167" fmla="*/ 21189185 h 24385923"/>
              <a:gd name="connsiteX168" fmla="*/ 20458980 w 28170189"/>
              <a:gd name="connsiteY168" fmla="*/ 21004547 h 24385923"/>
              <a:gd name="connsiteX169" fmla="*/ 15190806 w 28170189"/>
              <a:gd name="connsiteY169" fmla="*/ 21004547 h 24385923"/>
              <a:gd name="connsiteX170" fmla="*/ 15390831 w 28170189"/>
              <a:gd name="connsiteY170" fmla="*/ 21219654 h 24385923"/>
              <a:gd name="connsiteX171" fmla="*/ 15190806 w 28170189"/>
              <a:gd name="connsiteY171" fmla="*/ 21434761 h 24385923"/>
              <a:gd name="connsiteX172" fmla="*/ 14990781 w 28170189"/>
              <a:gd name="connsiteY172" fmla="*/ 21219654 h 24385923"/>
              <a:gd name="connsiteX173" fmla="*/ 15190806 w 28170189"/>
              <a:gd name="connsiteY173" fmla="*/ 21004547 h 24385923"/>
              <a:gd name="connsiteX174" fmla="*/ 22118412 w 28170189"/>
              <a:gd name="connsiteY174" fmla="*/ 20912472 h 24385923"/>
              <a:gd name="connsiteX175" fmla="*/ 22272060 w 28170189"/>
              <a:gd name="connsiteY175" fmla="*/ 21158852 h 24385923"/>
              <a:gd name="connsiteX176" fmla="*/ 22056953 w 28170189"/>
              <a:gd name="connsiteY176" fmla="*/ 21374435 h 24385923"/>
              <a:gd name="connsiteX177" fmla="*/ 21872576 w 28170189"/>
              <a:gd name="connsiteY177" fmla="*/ 21128055 h 24385923"/>
              <a:gd name="connsiteX178" fmla="*/ 22118412 w 28170189"/>
              <a:gd name="connsiteY178" fmla="*/ 20912472 h 24385923"/>
              <a:gd name="connsiteX179" fmla="*/ 24100368 w 28170189"/>
              <a:gd name="connsiteY179" fmla="*/ 20747535 h 24385923"/>
              <a:gd name="connsiteX180" fmla="*/ 24146406 w 28170189"/>
              <a:gd name="connsiteY180" fmla="*/ 20759062 h 24385923"/>
              <a:gd name="connsiteX181" fmla="*/ 24177098 w 28170189"/>
              <a:gd name="connsiteY181" fmla="*/ 20943501 h 24385923"/>
              <a:gd name="connsiteX182" fmla="*/ 23992948 w 28170189"/>
              <a:gd name="connsiteY182" fmla="*/ 21035720 h 24385923"/>
              <a:gd name="connsiteX183" fmla="*/ 23962256 w 28170189"/>
              <a:gd name="connsiteY183" fmla="*/ 20851281 h 24385923"/>
              <a:gd name="connsiteX184" fmla="*/ 24100368 w 28170189"/>
              <a:gd name="connsiteY184" fmla="*/ 20747535 h 24385923"/>
              <a:gd name="connsiteX185" fmla="*/ 19261261 w 28170189"/>
              <a:gd name="connsiteY185" fmla="*/ 20606084 h 24385923"/>
              <a:gd name="connsiteX186" fmla="*/ 19415126 w 28170189"/>
              <a:gd name="connsiteY186" fmla="*/ 20851617 h 24385923"/>
              <a:gd name="connsiteX187" fmla="*/ 19168941 w 28170189"/>
              <a:gd name="connsiteY187" fmla="*/ 21035767 h 24385923"/>
              <a:gd name="connsiteX188" fmla="*/ 19015076 w 28170189"/>
              <a:gd name="connsiteY188" fmla="*/ 20790234 h 24385923"/>
              <a:gd name="connsiteX189" fmla="*/ 19261261 w 28170189"/>
              <a:gd name="connsiteY189" fmla="*/ 20606084 h 24385923"/>
              <a:gd name="connsiteX190" fmla="*/ 7326315 w 28170189"/>
              <a:gd name="connsiteY190" fmla="*/ 20452097 h 24385923"/>
              <a:gd name="connsiteX191" fmla="*/ 7526339 w 28170189"/>
              <a:gd name="connsiteY191" fmla="*/ 20652122 h 24385923"/>
              <a:gd name="connsiteX192" fmla="*/ 7326315 w 28170189"/>
              <a:gd name="connsiteY192" fmla="*/ 20852147 h 24385923"/>
              <a:gd name="connsiteX193" fmla="*/ 7126289 w 28170189"/>
              <a:gd name="connsiteY193" fmla="*/ 20652122 h 24385923"/>
              <a:gd name="connsiteX194" fmla="*/ 7326315 w 28170189"/>
              <a:gd name="connsiteY194" fmla="*/ 20452097 h 24385923"/>
              <a:gd name="connsiteX195" fmla="*/ 16235377 w 28170189"/>
              <a:gd name="connsiteY195" fmla="*/ 20175872 h 24385923"/>
              <a:gd name="connsiteX196" fmla="*/ 16435401 w 28170189"/>
              <a:gd name="connsiteY196" fmla="*/ 20390979 h 24385923"/>
              <a:gd name="connsiteX197" fmla="*/ 16235377 w 28170189"/>
              <a:gd name="connsiteY197" fmla="*/ 20606086 h 24385923"/>
              <a:gd name="connsiteX198" fmla="*/ 16035355 w 28170189"/>
              <a:gd name="connsiteY198" fmla="*/ 20390979 h 24385923"/>
              <a:gd name="connsiteX199" fmla="*/ 16235377 w 28170189"/>
              <a:gd name="connsiteY199" fmla="*/ 20175872 h 24385923"/>
              <a:gd name="connsiteX200" fmla="*/ 4079343 w 28170189"/>
              <a:gd name="connsiteY200" fmla="*/ 20168850 h 24385923"/>
              <a:gd name="connsiteX201" fmla="*/ 4269847 w 28170189"/>
              <a:gd name="connsiteY201" fmla="*/ 20328499 h 24385923"/>
              <a:gd name="connsiteX202" fmla="*/ 4177772 w 28170189"/>
              <a:gd name="connsiteY202" fmla="*/ 20574335 h 24385923"/>
              <a:gd name="connsiteX203" fmla="*/ 3962932 w 28170189"/>
              <a:gd name="connsiteY203" fmla="*/ 20420687 h 24385923"/>
              <a:gd name="connsiteX204" fmla="*/ 4055007 w 28170189"/>
              <a:gd name="connsiteY204" fmla="*/ 20174851 h 24385923"/>
              <a:gd name="connsiteX205" fmla="*/ 4079343 w 28170189"/>
              <a:gd name="connsiteY205" fmla="*/ 20168850 h 24385923"/>
              <a:gd name="connsiteX206" fmla="*/ 23193536 w 28170189"/>
              <a:gd name="connsiteY206" fmla="*/ 19867897 h 24385923"/>
              <a:gd name="connsiteX207" fmla="*/ 23254813 w 28170189"/>
              <a:gd name="connsiteY207" fmla="*/ 20082739 h 24385923"/>
              <a:gd name="connsiteX208" fmla="*/ 23070981 w 28170189"/>
              <a:gd name="connsiteY208" fmla="*/ 20236197 h 24385923"/>
              <a:gd name="connsiteX209" fmla="*/ 23040342 w 28170189"/>
              <a:gd name="connsiteY209" fmla="*/ 20021355 h 24385923"/>
              <a:gd name="connsiteX210" fmla="*/ 23193536 w 28170189"/>
              <a:gd name="connsiteY210" fmla="*/ 19867897 h 24385923"/>
              <a:gd name="connsiteX211" fmla="*/ 8908258 w 28170189"/>
              <a:gd name="connsiteY211" fmla="*/ 19745659 h 24385923"/>
              <a:gd name="connsiteX212" fmla="*/ 9123365 w 28170189"/>
              <a:gd name="connsiteY212" fmla="*/ 19960766 h 24385923"/>
              <a:gd name="connsiteX213" fmla="*/ 8908258 w 28170189"/>
              <a:gd name="connsiteY213" fmla="*/ 20175873 h 24385923"/>
              <a:gd name="connsiteX214" fmla="*/ 8693151 w 28170189"/>
              <a:gd name="connsiteY214" fmla="*/ 19960766 h 24385923"/>
              <a:gd name="connsiteX215" fmla="*/ 8908258 w 28170189"/>
              <a:gd name="connsiteY215" fmla="*/ 19745659 h 24385923"/>
              <a:gd name="connsiteX216" fmla="*/ 2994722 w 28170189"/>
              <a:gd name="connsiteY216" fmla="*/ 19733158 h 24385923"/>
              <a:gd name="connsiteX217" fmla="*/ 3133132 w 28170189"/>
              <a:gd name="connsiteY217" fmla="*/ 19837099 h 24385923"/>
              <a:gd name="connsiteX218" fmla="*/ 3133132 w 28170189"/>
              <a:gd name="connsiteY218" fmla="*/ 20021884 h 24385923"/>
              <a:gd name="connsiteX219" fmla="*/ 2979343 w 28170189"/>
              <a:gd name="connsiteY219" fmla="*/ 19929491 h 24385923"/>
              <a:gd name="connsiteX220" fmla="*/ 2948584 w 28170189"/>
              <a:gd name="connsiteY220" fmla="*/ 19744707 h 24385923"/>
              <a:gd name="connsiteX221" fmla="*/ 2994722 w 28170189"/>
              <a:gd name="connsiteY221" fmla="*/ 19733158 h 24385923"/>
              <a:gd name="connsiteX222" fmla="*/ 12610310 w 28170189"/>
              <a:gd name="connsiteY222" fmla="*/ 19651997 h 24385923"/>
              <a:gd name="connsiteX223" fmla="*/ 12809544 w 28170189"/>
              <a:gd name="connsiteY223" fmla="*/ 19852022 h 24385923"/>
              <a:gd name="connsiteX224" fmla="*/ 12610310 w 28170189"/>
              <a:gd name="connsiteY224" fmla="*/ 20052047 h 24385923"/>
              <a:gd name="connsiteX225" fmla="*/ 12411078 w 28170189"/>
              <a:gd name="connsiteY225" fmla="*/ 19852022 h 24385923"/>
              <a:gd name="connsiteX226" fmla="*/ 12610310 w 28170189"/>
              <a:gd name="connsiteY226" fmla="*/ 19651997 h 24385923"/>
              <a:gd name="connsiteX227" fmla="*/ 19323052 w 28170189"/>
              <a:gd name="connsiteY227" fmla="*/ 19621834 h 24385923"/>
              <a:gd name="connsiteX228" fmla="*/ 19477040 w 28170189"/>
              <a:gd name="connsiteY228" fmla="*/ 19790903 h 24385923"/>
              <a:gd name="connsiteX229" fmla="*/ 19323052 w 28170189"/>
              <a:gd name="connsiteY229" fmla="*/ 19959972 h 24385923"/>
              <a:gd name="connsiteX230" fmla="*/ 19169064 w 28170189"/>
              <a:gd name="connsiteY230" fmla="*/ 19790903 h 24385923"/>
              <a:gd name="connsiteX231" fmla="*/ 19323052 w 28170189"/>
              <a:gd name="connsiteY231" fmla="*/ 19621834 h 24385923"/>
              <a:gd name="connsiteX232" fmla="*/ 20551777 w 28170189"/>
              <a:gd name="connsiteY232" fmla="*/ 19559922 h 24385923"/>
              <a:gd name="connsiteX233" fmla="*/ 20735925 w 28170189"/>
              <a:gd name="connsiteY233" fmla="*/ 19775029 h 24385923"/>
              <a:gd name="connsiteX234" fmla="*/ 20551777 w 28170189"/>
              <a:gd name="connsiteY234" fmla="*/ 19990136 h 24385923"/>
              <a:gd name="connsiteX235" fmla="*/ 20367627 w 28170189"/>
              <a:gd name="connsiteY235" fmla="*/ 19775029 h 24385923"/>
              <a:gd name="connsiteX236" fmla="*/ 20551777 w 28170189"/>
              <a:gd name="connsiteY236" fmla="*/ 19559922 h 24385923"/>
              <a:gd name="connsiteX237" fmla="*/ 14990764 w 28170189"/>
              <a:gd name="connsiteY237" fmla="*/ 19559922 h 24385923"/>
              <a:gd name="connsiteX238" fmla="*/ 15174914 w 28170189"/>
              <a:gd name="connsiteY238" fmla="*/ 19775029 h 24385923"/>
              <a:gd name="connsiteX239" fmla="*/ 14990764 w 28170189"/>
              <a:gd name="connsiteY239" fmla="*/ 19990136 h 24385923"/>
              <a:gd name="connsiteX240" fmla="*/ 14806614 w 28170189"/>
              <a:gd name="connsiteY240" fmla="*/ 19775029 h 24385923"/>
              <a:gd name="connsiteX241" fmla="*/ 14990764 w 28170189"/>
              <a:gd name="connsiteY241" fmla="*/ 19559922 h 24385923"/>
              <a:gd name="connsiteX242" fmla="*/ 24643297 w 28170189"/>
              <a:gd name="connsiteY242" fmla="*/ 19430929 h 24385923"/>
              <a:gd name="connsiteX243" fmla="*/ 24667635 w 28170189"/>
              <a:gd name="connsiteY243" fmla="*/ 19438251 h 24385923"/>
              <a:gd name="connsiteX244" fmla="*/ 24729018 w 28170189"/>
              <a:gd name="connsiteY244" fmla="*/ 19684087 h 24385923"/>
              <a:gd name="connsiteX245" fmla="*/ 24514176 w 28170189"/>
              <a:gd name="connsiteY245" fmla="*/ 19807005 h 24385923"/>
              <a:gd name="connsiteX246" fmla="*/ 24452793 w 28170189"/>
              <a:gd name="connsiteY246" fmla="*/ 19561169 h 24385923"/>
              <a:gd name="connsiteX247" fmla="*/ 24643297 w 28170189"/>
              <a:gd name="connsiteY247" fmla="*/ 19430929 h 24385923"/>
              <a:gd name="connsiteX248" fmla="*/ 6618378 w 28170189"/>
              <a:gd name="connsiteY248" fmla="*/ 19308480 h 24385923"/>
              <a:gd name="connsiteX249" fmla="*/ 6819372 w 28170189"/>
              <a:gd name="connsiteY249" fmla="*/ 19468482 h 24385923"/>
              <a:gd name="connsiteX250" fmla="*/ 6665915 w 28170189"/>
              <a:gd name="connsiteY250" fmla="*/ 19714862 h 24385923"/>
              <a:gd name="connsiteX251" fmla="*/ 6420382 w 28170189"/>
              <a:gd name="connsiteY251" fmla="*/ 19560875 h 24385923"/>
              <a:gd name="connsiteX252" fmla="*/ 6573840 w 28170189"/>
              <a:gd name="connsiteY252" fmla="*/ 19314495 h 24385923"/>
              <a:gd name="connsiteX253" fmla="*/ 6618378 w 28170189"/>
              <a:gd name="connsiteY253" fmla="*/ 19308480 h 24385923"/>
              <a:gd name="connsiteX254" fmla="*/ 17572039 w 28170189"/>
              <a:gd name="connsiteY254" fmla="*/ 19221784 h 24385923"/>
              <a:gd name="connsiteX255" fmla="*/ 17756189 w 28170189"/>
              <a:gd name="connsiteY255" fmla="*/ 19421809 h 24385923"/>
              <a:gd name="connsiteX256" fmla="*/ 17572039 w 28170189"/>
              <a:gd name="connsiteY256" fmla="*/ 19621834 h 24385923"/>
              <a:gd name="connsiteX257" fmla="*/ 17387890 w 28170189"/>
              <a:gd name="connsiteY257" fmla="*/ 19421809 h 24385923"/>
              <a:gd name="connsiteX258" fmla="*/ 17572039 w 28170189"/>
              <a:gd name="connsiteY258" fmla="*/ 19221784 h 24385923"/>
              <a:gd name="connsiteX259" fmla="*/ 4458823 w 28170189"/>
              <a:gd name="connsiteY259" fmla="*/ 19061042 h 24385923"/>
              <a:gd name="connsiteX260" fmla="*/ 4668351 w 28170189"/>
              <a:gd name="connsiteY260" fmla="*/ 19191282 h 24385923"/>
              <a:gd name="connsiteX261" fmla="*/ 4545747 w 28170189"/>
              <a:gd name="connsiteY261" fmla="*/ 19437117 h 24385923"/>
              <a:gd name="connsiteX262" fmla="*/ 4331190 w 28170189"/>
              <a:gd name="connsiteY262" fmla="*/ 19314200 h 24385923"/>
              <a:gd name="connsiteX263" fmla="*/ 4423143 w 28170189"/>
              <a:gd name="connsiteY263" fmla="*/ 19068364 h 24385923"/>
              <a:gd name="connsiteX264" fmla="*/ 4458823 w 28170189"/>
              <a:gd name="connsiteY264" fmla="*/ 19061042 h 24385923"/>
              <a:gd name="connsiteX265" fmla="*/ 16219502 w 28170189"/>
              <a:gd name="connsiteY265" fmla="*/ 18977309 h 24385923"/>
              <a:gd name="connsiteX266" fmla="*/ 16403651 w 28170189"/>
              <a:gd name="connsiteY266" fmla="*/ 19176541 h 24385923"/>
              <a:gd name="connsiteX267" fmla="*/ 16219502 w 28170189"/>
              <a:gd name="connsiteY267" fmla="*/ 19375773 h 24385923"/>
              <a:gd name="connsiteX268" fmla="*/ 16035355 w 28170189"/>
              <a:gd name="connsiteY268" fmla="*/ 19176541 h 24385923"/>
              <a:gd name="connsiteX269" fmla="*/ 16219502 w 28170189"/>
              <a:gd name="connsiteY269" fmla="*/ 18977309 h 24385923"/>
              <a:gd name="connsiteX270" fmla="*/ 12441249 w 28170189"/>
              <a:gd name="connsiteY270" fmla="*/ 18515347 h 24385923"/>
              <a:gd name="connsiteX271" fmla="*/ 12595238 w 28170189"/>
              <a:gd name="connsiteY271" fmla="*/ 18653460 h 24385923"/>
              <a:gd name="connsiteX272" fmla="*/ 12441249 w 28170189"/>
              <a:gd name="connsiteY272" fmla="*/ 18791573 h 24385923"/>
              <a:gd name="connsiteX273" fmla="*/ 12287262 w 28170189"/>
              <a:gd name="connsiteY273" fmla="*/ 18653460 h 24385923"/>
              <a:gd name="connsiteX274" fmla="*/ 12441249 w 28170189"/>
              <a:gd name="connsiteY274" fmla="*/ 18515347 h 24385923"/>
              <a:gd name="connsiteX275" fmla="*/ 5779303 w 28170189"/>
              <a:gd name="connsiteY275" fmla="*/ 18508622 h 24385923"/>
              <a:gd name="connsiteX276" fmla="*/ 5989109 w 28170189"/>
              <a:gd name="connsiteY276" fmla="*/ 18669334 h 24385923"/>
              <a:gd name="connsiteX277" fmla="*/ 5835652 w 28170189"/>
              <a:gd name="connsiteY277" fmla="*/ 18914868 h 24385923"/>
              <a:gd name="connsiteX278" fmla="*/ 5590118 w 28170189"/>
              <a:gd name="connsiteY278" fmla="*/ 18761409 h 24385923"/>
              <a:gd name="connsiteX279" fmla="*/ 5743577 w 28170189"/>
              <a:gd name="connsiteY279" fmla="*/ 18515876 h 24385923"/>
              <a:gd name="connsiteX280" fmla="*/ 5779303 w 28170189"/>
              <a:gd name="connsiteY280" fmla="*/ 18508622 h 24385923"/>
              <a:gd name="connsiteX281" fmla="*/ 22179830 w 28170189"/>
              <a:gd name="connsiteY281" fmla="*/ 18485184 h 24385923"/>
              <a:gd name="connsiteX282" fmla="*/ 22272050 w 28170189"/>
              <a:gd name="connsiteY282" fmla="*/ 18730718 h 24385923"/>
              <a:gd name="connsiteX283" fmla="*/ 22087610 w 28170189"/>
              <a:gd name="connsiteY283" fmla="*/ 18914868 h 24385923"/>
              <a:gd name="connsiteX284" fmla="*/ 21964651 w 28170189"/>
              <a:gd name="connsiteY284" fmla="*/ 18669334 h 24385923"/>
              <a:gd name="connsiteX285" fmla="*/ 22179830 w 28170189"/>
              <a:gd name="connsiteY285" fmla="*/ 18485184 h 24385923"/>
              <a:gd name="connsiteX286" fmla="*/ 3351705 w 28170189"/>
              <a:gd name="connsiteY286" fmla="*/ 18476953 h 24385923"/>
              <a:gd name="connsiteX287" fmla="*/ 3563330 w 28170189"/>
              <a:gd name="connsiteY287" fmla="*/ 18638219 h 24385923"/>
              <a:gd name="connsiteX288" fmla="*/ 3471010 w 28170189"/>
              <a:gd name="connsiteY288" fmla="*/ 18884600 h 24385923"/>
              <a:gd name="connsiteX289" fmla="*/ 3224824 w 28170189"/>
              <a:gd name="connsiteY289" fmla="*/ 18730612 h 24385923"/>
              <a:gd name="connsiteX290" fmla="*/ 3317143 w 28170189"/>
              <a:gd name="connsiteY290" fmla="*/ 18484232 h 24385923"/>
              <a:gd name="connsiteX291" fmla="*/ 3351705 w 28170189"/>
              <a:gd name="connsiteY291" fmla="*/ 18476953 h 24385923"/>
              <a:gd name="connsiteX292" fmla="*/ 14822489 w 28170189"/>
              <a:gd name="connsiteY292" fmla="*/ 18393109 h 24385923"/>
              <a:gd name="connsiteX293" fmla="*/ 15052677 w 28170189"/>
              <a:gd name="connsiteY293" fmla="*/ 18638378 h 24385923"/>
              <a:gd name="connsiteX294" fmla="*/ 14822489 w 28170189"/>
              <a:gd name="connsiteY294" fmla="*/ 18883647 h 24385923"/>
              <a:gd name="connsiteX295" fmla="*/ 14592301 w 28170189"/>
              <a:gd name="connsiteY295" fmla="*/ 18638378 h 24385923"/>
              <a:gd name="connsiteX296" fmla="*/ 14822489 w 28170189"/>
              <a:gd name="connsiteY296" fmla="*/ 18393109 h 24385923"/>
              <a:gd name="connsiteX297" fmla="*/ 9845680 w 28170189"/>
              <a:gd name="connsiteY297" fmla="*/ 18331197 h 24385923"/>
              <a:gd name="connsiteX298" fmla="*/ 10075868 w 28170189"/>
              <a:gd name="connsiteY298" fmla="*/ 18577260 h 24385923"/>
              <a:gd name="connsiteX299" fmla="*/ 9845680 w 28170189"/>
              <a:gd name="connsiteY299" fmla="*/ 18823323 h 24385923"/>
              <a:gd name="connsiteX300" fmla="*/ 9615489 w 28170189"/>
              <a:gd name="connsiteY300" fmla="*/ 18577260 h 24385923"/>
              <a:gd name="connsiteX301" fmla="*/ 9845680 w 28170189"/>
              <a:gd name="connsiteY301" fmla="*/ 18331197 h 24385923"/>
              <a:gd name="connsiteX302" fmla="*/ 20828247 w 28170189"/>
              <a:gd name="connsiteY302" fmla="*/ 18239122 h 24385923"/>
              <a:gd name="connsiteX303" fmla="*/ 20981502 w 28170189"/>
              <a:gd name="connsiteY303" fmla="*/ 18515628 h 24385923"/>
              <a:gd name="connsiteX304" fmla="*/ 20797595 w 28170189"/>
              <a:gd name="connsiteY304" fmla="*/ 18730687 h 24385923"/>
              <a:gd name="connsiteX305" fmla="*/ 20613689 w 28170189"/>
              <a:gd name="connsiteY305" fmla="*/ 18484905 h 24385923"/>
              <a:gd name="connsiteX306" fmla="*/ 20828247 w 28170189"/>
              <a:gd name="connsiteY306" fmla="*/ 18239122 h 24385923"/>
              <a:gd name="connsiteX307" fmla="*/ 18032414 w 28170189"/>
              <a:gd name="connsiteY307" fmla="*/ 18085134 h 24385923"/>
              <a:gd name="connsiteX308" fmla="*/ 18186402 w 28170189"/>
              <a:gd name="connsiteY308" fmla="*/ 18254203 h 24385923"/>
              <a:gd name="connsiteX309" fmla="*/ 18032414 w 28170189"/>
              <a:gd name="connsiteY309" fmla="*/ 18423272 h 24385923"/>
              <a:gd name="connsiteX310" fmla="*/ 17878426 w 28170189"/>
              <a:gd name="connsiteY310" fmla="*/ 18254203 h 24385923"/>
              <a:gd name="connsiteX311" fmla="*/ 18032414 w 28170189"/>
              <a:gd name="connsiteY311" fmla="*/ 18085134 h 24385923"/>
              <a:gd name="connsiteX312" fmla="*/ 13546938 w 28170189"/>
              <a:gd name="connsiteY312" fmla="*/ 18023222 h 24385923"/>
              <a:gd name="connsiteX313" fmla="*/ 13762052 w 28170189"/>
              <a:gd name="connsiteY313" fmla="*/ 18223247 h 24385923"/>
              <a:gd name="connsiteX314" fmla="*/ 13546938 w 28170189"/>
              <a:gd name="connsiteY314" fmla="*/ 18423272 h 24385923"/>
              <a:gd name="connsiteX315" fmla="*/ 13331827 w 28170189"/>
              <a:gd name="connsiteY315" fmla="*/ 18223247 h 24385923"/>
              <a:gd name="connsiteX316" fmla="*/ 13546938 w 28170189"/>
              <a:gd name="connsiteY316" fmla="*/ 18023222 h 24385923"/>
              <a:gd name="connsiteX317" fmla="*/ 23506647 w 28170189"/>
              <a:gd name="connsiteY317" fmla="*/ 17833692 h 24385923"/>
              <a:gd name="connsiteX318" fmla="*/ 23530985 w 28170189"/>
              <a:gd name="connsiteY318" fmla="*/ 17839632 h 24385923"/>
              <a:gd name="connsiteX319" fmla="*/ 23623060 w 28170189"/>
              <a:gd name="connsiteY319" fmla="*/ 18116137 h 24385923"/>
              <a:gd name="connsiteX320" fmla="*/ 23408218 w 28170189"/>
              <a:gd name="connsiteY320" fmla="*/ 18300474 h 24385923"/>
              <a:gd name="connsiteX321" fmla="*/ 23316143 w 28170189"/>
              <a:gd name="connsiteY321" fmla="*/ 18023969 h 24385923"/>
              <a:gd name="connsiteX322" fmla="*/ 23506647 w 28170189"/>
              <a:gd name="connsiteY322" fmla="*/ 17833692 h 24385923"/>
              <a:gd name="connsiteX323" fmla="*/ 11089484 w 28170189"/>
              <a:gd name="connsiteY323" fmla="*/ 17532684 h 24385923"/>
              <a:gd name="connsiteX324" fmla="*/ 11304597 w 28170189"/>
              <a:gd name="connsiteY324" fmla="*/ 17731916 h 24385923"/>
              <a:gd name="connsiteX325" fmla="*/ 11089484 w 28170189"/>
              <a:gd name="connsiteY325" fmla="*/ 17931148 h 24385923"/>
              <a:gd name="connsiteX326" fmla="*/ 10874387 w 28170189"/>
              <a:gd name="connsiteY326" fmla="*/ 17731916 h 24385923"/>
              <a:gd name="connsiteX327" fmla="*/ 11089484 w 28170189"/>
              <a:gd name="connsiteY327" fmla="*/ 17532684 h 24385923"/>
              <a:gd name="connsiteX328" fmla="*/ 7925598 w 28170189"/>
              <a:gd name="connsiteY328" fmla="*/ 17500934 h 24385923"/>
              <a:gd name="connsiteX329" fmla="*/ 8140703 w 28170189"/>
              <a:gd name="connsiteY329" fmla="*/ 17746997 h 24385923"/>
              <a:gd name="connsiteX330" fmla="*/ 7925598 w 28170189"/>
              <a:gd name="connsiteY330" fmla="*/ 17993060 h 24385923"/>
              <a:gd name="connsiteX331" fmla="*/ 7710489 w 28170189"/>
              <a:gd name="connsiteY331" fmla="*/ 17746997 h 24385923"/>
              <a:gd name="connsiteX332" fmla="*/ 7925598 w 28170189"/>
              <a:gd name="connsiteY332" fmla="*/ 17500934 h 24385923"/>
              <a:gd name="connsiteX333" fmla="*/ 25841860 w 28170189"/>
              <a:gd name="connsiteY333" fmla="*/ 17462429 h 24385923"/>
              <a:gd name="connsiteX334" fmla="*/ 25866198 w 28170189"/>
              <a:gd name="connsiteY334" fmla="*/ 17469752 h 24385923"/>
              <a:gd name="connsiteX335" fmla="*/ 25958272 w 28170189"/>
              <a:gd name="connsiteY335" fmla="*/ 17684858 h 24385923"/>
              <a:gd name="connsiteX336" fmla="*/ 25743430 w 28170189"/>
              <a:gd name="connsiteY336" fmla="*/ 17838506 h 24385923"/>
              <a:gd name="connsiteX337" fmla="*/ 25651356 w 28170189"/>
              <a:gd name="connsiteY337" fmla="*/ 17592670 h 24385923"/>
              <a:gd name="connsiteX338" fmla="*/ 25841860 w 28170189"/>
              <a:gd name="connsiteY338" fmla="*/ 17462429 h 24385923"/>
              <a:gd name="connsiteX339" fmla="*/ 16619539 w 28170189"/>
              <a:gd name="connsiteY339" fmla="*/ 17316784 h 24385923"/>
              <a:gd name="connsiteX340" fmla="*/ 16773527 w 28170189"/>
              <a:gd name="connsiteY340" fmla="*/ 17485853 h 24385923"/>
              <a:gd name="connsiteX341" fmla="*/ 16619539 w 28170189"/>
              <a:gd name="connsiteY341" fmla="*/ 17654922 h 24385923"/>
              <a:gd name="connsiteX342" fmla="*/ 16465551 w 28170189"/>
              <a:gd name="connsiteY342" fmla="*/ 17485853 h 24385923"/>
              <a:gd name="connsiteX343" fmla="*/ 16619539 w 28170189"/>
              <a:gd name="connsiteY343" fmla="*/ 17316784 h 24385923"/>
              <a:gd name="connsiteX344" fmla="*/ 2046711 w 28170189"/>
              <a:gd name="connsiteY344" fmla="*/ 17120598 h 24385923"/>
              <a:gd name="connsiteX345" fmla="*/ 2180275 w 28170189"/>
              <a:gd name="connsiteY345" fmla="*/ 17254750 h 24385923"/>
              <a:gd name="connsiteX346" fmla="*/ 2149637 w 28170189"/>
              <a:gd name="connsiteY346" fmla="*/ 17470161 h 24385923"/>
              <a:gd name="connsiteX347" fmla="*/ 1965804 w 28170189"/>
              <a:gd name="connsiteY347" fmla="*/ 17347069 h 24385923"/>
              <a:gd name="connsiteX348" fmla="*/ 1996442 w 28170189"/>
              <a:gd name="connsiteY348" fmla="*/ 17131657 h 24385923"/>
              <a:gd name="connsiteX349" fmla="*/ 2046711 w 28170189"/>
              <a:gd name="connsiteY349" fmla="*/ 17120598 h 24385923"/>
              <a:gd name="connsiteX350" fmla="*/ 14868527 w 28170189"/>
              <a:gd name="connsiteY350" fmla="*/ 16948484 h 24385923"/>
              <a:gd name="connsiteX351" fmla="*/ 15022515 w 28170189"/>
              <a:gd name="connsiteY351" fmla="*/ 17132634 h 24385923"/>
              <a:gd name="connsiteX352" fmla="*/ 14868527 w 28170189"/>
              <a:gd name="connsiteY352" fmla="*/ 17316784 h 24385923"/>
              <a:gd name="connsiteX353" fmla="*/ 14714539 w 28170189"/>
              <a:gd name="connsiteY353" fmla="*/ 17132634 h 24385923"/>
              <a:gd name="connsiteX354" fmla="*/ 14868527 w 28170189"/>
              <a:gd name="connsiteY354" fmla="*/ 16948484 h 24385923"/>
              <a:gd name="connsiteX355" fmla="*/ 20121686 w 28170189"/>
              <a:gd name="connsiteY355" fmla="*/ 16610348 h 24385923"/>
              <a:gd name="connsiteX356" fmla="*/ 20275551 w 28170189"/>
              <a:gd name="connsiteY356" fmla="*/ 16917821 h 24385923"/>
              <a:gd name="connsiteX357" fmla="*/ 20060139 w 28170189"/>
              <a:gd name="connsiteY357" fmla="*/ 17194547 h 24385923"/>
              <a:gd name="connsiteX358" fmla="*/ 19906274 w 28170189"/>
              <a:gd name="connsiteY358" fmla="*/ 16887075 h 24385923"/>
              <a:gd name="connsiteX359" fmla="*/ 20121686 w 28170189"/>
              <a:gd name="connsiteY359" fmla="*/ 16610348 h 24385923"/>
              <a:gd name="connsiteX360" fmla="*/ 22258536 w 28170189"/>
              <a:gd name="connsiteY360" fmla="*/ 16452358 h 24385923"/>
              <a:gd name="connsiteX361" fmla="*/ 22303130 w 28170189"/>
              <a:gd name="connsiteY361" fmla="*/ 16456917 h 24385923"/>
              <a:gd name="connsiteX362" fmla="*/ 22426048 w 28170189"/>
              <a:gd name="connsiteY362" fmla="*/ 16764099 h 24385923"/>
              <a:gd name="connsiteX363" fmla="*/ 22180212 w 28170189"/>
              <a:gd name="connsiteY363" fmla="*/ 17009845 h 24385923"/>
              <a:gd name="connsiteX364" fmla="*/ 22057293 w 28170189"/>
              <a:gd name="connsiteY364" fmla="*/ 16702663 h 24385923"/>
              <a:gd name="connsiteX365" fmla="*/ 22258536 w 28170189"/>
              <a:gd name="connsiteY365" fmla="*/ 16452358 h 24385923"/>
              <a:gd name="connsiteX366" fmla="*/ 5166000 w 28170189"/>
              <a:gd name="connsiteY366" fmla="*/ 16325861 h 24385923"/>
              <a:gd name="connsiteX367" fmla="*/ 5375809 w 28170189"/>
              <a:gd name="connsiteY367" fmla="*/ 16486919 h 24385923"/>
              <a:gd name="connsiteX368" fmla="*/ 5253041 w 28170189"/>
              <a:gd name="connsiteY368" fmla="*/ 16763739 h 24385923"/>
              <a:gd name="connsiteX369" fmla="*/ 5007507 w 28170189"/>
              <a:gd name="connsiteY369" fmla="*/ 16609950 h 24385923"/>
              <a:gd name="connsiteX370" fmla="*/ 5130273 w 28170189"/>
              <a:gd name="connsiteY370" fmla="*/ 16333130 h 24385923"/>
              <a:gd name="connsiteX371" fmla="*/ 5166000 w 28170189"/>
              <a:gd name="connsiteY371" fmla="*/ 16325861 h 24385923"/>
              <a:gd name="connsiteX372" fmla="*/ 27162847 w 28170189"/>
              <a:gd name="connsiteY372" fmla="*/ 16295588 h 24385923"/>
              <a:gd name="connsiteX373" fmla="*/ 27187209 w 28170189"/>
              <a:gd name="connsiteY373" fmla="*/ 16302901 h 24385923"/>
              <a:gd name="connsiteX374" fmla="*/ 27248803 w 28170189"/>
              <a:gd name="connsiteY374" fmla="*/ 16517743 h 24385923"/>
              <a:gd name="connsiteX375" fmla="*/ 27064019 w 28170189"/>
              <a:gd name="connsiteY375" fmla="*/ 16640509 h 24385923"/>
              <a:gd name="connsiteX376" fmla="*/ 27002423 w 28170189"/>
              <a:gd name="connsiteY376" fmla="*/ 16425668 h 24385923"/>
              <a:gd name="connsiteX377" fmla="*/ 27162847 w 28170189"/>
              <a:gd name="connsiteY377" fmla="*/ 16295588 h 24385923"/>
              <a:gd name="connsiteX378" fmla="*/ 21166262 w 28170189"/>
              <a:gd name="connsiteY378" fmla="*/ 16056311 h 24385923"/>
              <a:gd name="connsiteX379" fmla="*/ 21320126 w 28170189"/>
              <a:gd name="connsiteY379" fmla="*/ 16363786 h 24385923"/>
              <a:gd name="connsiteX380" fmla="*/ 21073942 w 28170189"/>
              <a:gd name="connsiteY380" fmla="*/ 16640510 h 24385923"/>
              <a:gd name="connsiteX381" fmla="*/ 20920076 w 28170189"/>
              <a:gd name="connsiteY381" fmla="*/ 16333038 h 24385923"/>
              <a:gd name="connsiteX382" fmla="*/ 21166262 w 28170189"/>
              <a:gd name="connsiteY382" fmla="*/ 16056311 h 24385923"/>
              <a:gd name="connsiteX383" fmla="*/ 3527018 w 28170189"/>
              <a:gd name="connsiteY383" fmla="*/ 15987753 h 24385923"/>
              <a:gd name="connsiteX384" fmla="*/ 3747478 w 28170189"/>
              <a:gd name="connsiteY384" fmla="*/ 16149019 h 24385923"/>
              <a:gd name="connsiteX385" fmla="*/ 3655159 w 28170189"/>
              <a:gd name="connsiteY385" fmla="*/ 16395400 h 24385923"/>
              <a:gd name="connsiteX386" fmla="*/ 3439748 w 28170189"/>
              <a:gd name="connsiteY386" fmla="*/ 16272210 h 24385923"/>
              <a:gd name="connsiteX387" fmla="*/ 3501294 w 28170189"/>
              <a:gd name="connsiteY387" fmla="*/ 15995032 h 24385923"/>
              <a:gd name="connsiteX388" fmla="*/ 3527018 w 28170189"/>
              <a:gd name="connsiteY388" fmla="*/ 15987753 h 24385923"/>
              <a:gd name="connsiteX389" fmla="*/ 24914094 w 28170189"/>
              <a:gd name="connsiteY389" fmla="*/ 15749924 h 24385923"/>
              <a:gd name="connsiteX390" fmla="*/ 25037390 w 28170189"/>
              <a:gd name="connsiteY390" fmla="*/ 15995760 h 24385923"/>
              <a:gd name="connsiteX391" fmla="*/ 24852446 w 28170189"/>
              <a:gd name="connsiteY391" fmla="*/ 16180137 h 24385923"/>
              <a:gd name="connsiteX392" fmla="*/ 24729150 w 28170189"/>
              <a:gd name="connsiteY392" fmla="*/ 15934301 h 24385923"/>
              <a:gd name="connsiteX393" fmla="*/ 24914094 w 28170189"/>
              <a:gd name="connsiteY393" fmla="*/ 15749924 h 24385923"/>
              <a:gd name="connsiteX394" fmla="*/ 13240559 w 28170189"/>
              <a:gd name="connsiteY394" fmla="*/ 15749922 h 24385923"/>
              <a:gd name="connsiteX395" fmla="*/ 13455654 w 28170189"/>
              <a:gd name="connsiteY395" fmla="*/ 15980110 h 24385923"/>
              <a:gd name="connsiteX396" fmla="*/ 13240559 w 28170189"/>
              <a:gd name="connsiteY396" fmla="*/ 16210298 h 24385923"/>
              <a:gd name="connsiteX397" fmla="*/ 13025448 w 28170189"/>
              <a:gd name="connsiteY397" fmla="*/ 15980110 h 24385923"/>
              <a:gd name="connsiteX398" fmla="*/ 13240559 w 28170189"/>
              <a:gd name="connsiteY398" fmla="*/ 15749922 h 24385923"/>
              <a:gd name="connsiteX399" fmla="*/ 11074414 w 28170189"/>
              <a:gd name="connsiteY399" fmla="*/ 15688009 h 24385923"/>
              <a:gd name="connsiteX400" fmla="*/ 11274439 w 28170189"/>
              <a:gd name="connsiteY400" fmla="*/ 15918197 h 24385923"/>
              <a:gd name="connsiteX401" fmla="*/ 11074414 w 28170189"/>
              <a:gd name="connsiteY401" fmla="*/ 16148385 h 24385923"/>
              <a:gd name="connsiteX402" fmla="*/ 10874389 w 28170189"/>
              <a:gd name="connsiteY402" fmla="*/ 15918197 h 24385923"/>
              <a:gd name="connsiteX403" fmla="*/ 11074414 w 28170189"/>
              <a:gd name="connsiteY403" fmla="*/ 15688009 h 24385923"/>
              <a:gd name="connsiteX404" fmla="*/ 7955957 w 28170189"/>
              <a:gd name="connsiteY404" fmla="*/ 15595934 h 24385923"/>
              <a:gd name="connsiteX405" fmla="*/ 8202018 w 28170189"/>
              <a:gd name="connsiteY405" fmla="*/ 15841468 h 24385923"/>
              <a:gd name="connsiteX406" fmla="*/ 8017471 w 28170189"/>
              <a:gd name="connsiteY406" fmla="*/ 16117693 h 24385923"/>
              <a:gd name="connsiteX407" fmla="*/ 7740653 w 28170189"/>
              <a:gd name="connsiteY407" fmla="*/ 15902851 h 24385923"/>
              <a:gd name="connsiteX408" fmla="*/ 7955957 w 28170189"/>
              <a:gd name="connsiteY408" fmla="*/ 15595934 h 24385923"/>
              <a:gd name="connsiteX409" fmla="*/ 1252327 w 28170189"/>
              <a:gd name="connsiteY409" fmla="*/ 15465388 h 24385923"/>
              <a:gd name="connsiteX410" fmla="*/ 1411925 w 28170189"/>
              <a:gd name="connsiteY410" fmla="*/ 15595813 h 24385923"/>
              <a:gd name="connsiteX411" fmla="*/ 1381285 w 28170189"/>
              <a:gd name="connsiteY411" fmla="*/ 15811224 h 24385923"/>
              <a:gd name="connsiteX412" fmla="*/ 1197453 w 28170189"/>
              <a:gd name="connsiteY412" fmla="*/ 15688132 h 24385923"/>
              <a:gd name="connsiteX413" fmla="*/ 1228091 w 28170189"/>
              <a:gd name="connsiteY413" fmla="*/ 15472720 h 24385923"/>
              <a:gd name="connsiteX414" fmla="*/ 1252327 w 28170189"/>
              <a:gd name="connsiteY414" fmla="*/ 15465388 h 24385923"/>
              <a:gd name="connsiteX415" fmla="*/ 18155445 w 28170189"/>
              <a:gd name="connsiteY415" fmla="*/ 15349872 h 24385923"/>
              <a:gd name="connsiteX416" fmla="*/ 18400714 w 28170189"/>
              <a:gd name="connsiteY416" fmla="*/ 15611016 h 24385923"/>
              <a:gd name="connsiteX417" fmla="*/ 18155445 w 28170189"/>
              <a:gd name="connsiteY417" fmla="*/ 15872160 h 24385923"/>
              <a:gd name="connsiteX418" fmla="*/ 17910176 w 28170189"/>
              <a:gd name="connsiteY418" fmla="*/ 15611016 h 24385923"/>
              <a:gd name="connsiteX419" fmla="*/ 18155445 w 28170189"/>
              <a:gd name="connsiteY419" fmla="*/ 15349872 h 24385923"/>
              <a:gd name="connsiteX420" fmla="*/ 16557634 w 28170189"/>
              <a:gd name="connsiteY420" fmla="*/ 15195884 h 24385923"/>
              <a:gd name="connsiteX421" fmla="*/ 16833858 w 28170189"/>
              <a:gd name="connsiteY421" fmla="*/ 15503066 h 24385923"/>
              <a:gd name="connsiteX422" fmla="*/ 16557634 w 28170189"/>
              <a:gd name="connsiteY422" fmla="*/ 15810248 h 24385923"/>
              <a:gd name="connsiteX423" fmla="*/ 16281409 w 28170189"/>
              <a:gd name="connsiteY423" fmla="*/ 15503066 h 24385923"/>
              <a:gd name="connsiteX424" fmla="*/ 16557634 w 28170189"/>
              <a:gd name="connsiteY424" fmla="*/ 15195884 h 24385923"/>
              <a:gd name="connsiteX425" fmla="*/ 2184910 w 28170189"/>
              <a:gd name="connsiteY425" fmla="*/ 14790423 h 24385923"/>
              <a:gd name="connsiteX426" fmla="*/ 2394974 w 28170189"/>
              <a:gd name="connsiteY426" fmla="*/ 14950219 h 24385923"/>
              <a:gd name="connsiteX427" fmla="*/ 2272057 w 28170189"/>
              <a:gd name="connsiteY427" fmla="*/ 15227039 h 24385923"/>
              <a:gd name="connsiteX428" fmla="*/ 2026220 w 28170189"/>
              <a:gd name="connsiteY428" fmla="*/ 15073250 h 24385923"/>
              <a:gd name="connsiteX429" fmla="*/ 2149140 w 28170189"/>
              <a:gd name="connsiteY429" fmla="*/ 14796430 h 24385923"/>
              <a:gd name="connsiteX430" fmla="*/ 2184910 w 28170189"/>
              <a:gd name="connsiteY430" fmla="*/ 14790423 h 24385923"/>
              <a:gd name="connsiteX431" fmla="*/ 25903303 w 28170189"/>
              <a:gd name="connsiteY431" fmla="*/ 14452291 h 24385923"/>
              <a:gd name="connsiteX432" fmla="*/ 25927580 w 28170189"/>
              <a:gd name="connsiteY432" fmla="*/ 14458226 h 24385923"/>
              <a:gd name="connsiteX433" fmla="*/ 26050348 w 28170189"/>
              <a:gd name="connsiteY433" fmla="*/ 14703759 h 24385923"/>
              <a:gd name="connsiteX434" fmla="*/ 25866198 w 28170189"/>
              <a:gd name="connsiteY434" fmla="*/ 14887909 h 24385923"/>
              <a:gd name="connsiteX435" fmla="*/ 25743430 w 28170189"/>
              <a:gd name="connsiteY435" fmla="*/ 14642376 h 24385923"/>
              <a:gd name="connsiteX436" fmla="*/ 25903303 w 28170189"/>
              <a:gd name="connsiteY436" fmla="*/ 14452291 h 24385923"/>
              <a:gd name="connsiteX437" fmla="*/ 22240876 w 28170189"/>
              <a:gd name="connsiteY437" fmla="*/ 14305300 h 24385923"/>
              <a:gd name="connsiteX438" fmla="*/ 22425026 w 28170189"/>
              <a:gd name="connsiteY438" fmla="*/ 14581275 h 24385923"/>
              <a:gd name="connsiteX439" fmla="*/ 22240876 w 28170189"/>
              <a:gd name="connsiteY439" fmla="*/ 14887913 h 24385923"/>
              <a:gd name="connsiteX440" fmla="*/ 22056726 w 28170189"/>
              <a:gd name="connsiteY440" fmla="*/ 14581275 h 24385923"/>
              <a:gd name="connsiteX441" fmla="*/ 22240876 w 28170189"/>
              <a:gd name="connsiteY441" fmla="*/ 14305300 h 24385923"/>
              <a:gd name="connsiteX442" fmla="*/ 14468489 w 28170189"/>
              <a:gd name="connsiteY442" fmla="*/ 13873497 h 24385923"/>
              <a:gd name="connsiteX443" fmla="*/ 14744714 w 28170189"/>
              <a:gd name="connsiteY443" fmla="*/ 14181472 h 24385923"/>
              <a:gd name="connsiteX444" fmla="*/ 14468489 w 28170189"/>
              <a:gd name="connsiteY444" fmla="*/ 14489447 h 24385923"/>
              <a:gd name="connsiteX445" fmla="*/ 14192280 w 28170189"/>
              <a:gd name="connsiteY445" fmla="*/ 14181472 h 24385923"/>
              <a:gd name="connsiteX446" fmla="*/ 14468489 w 28170189"/>
              <a:gd name="connsiteY446" fmla="*/ 13873497 h 24385923"/>
              <a:gd name="connsiteX447" fmla="*/ 2401104 w 28170189"/>
              <a:gd name="connsiteY447" fmla="*/ 13866823 h 24385923"/>
              <a:gd name="connsiteX448" fmla="*/ 2610910 w 28170189"/>
              <a:gd name="connsiteY448" fmla="*/ 14027881 h 24385923"/>
              <a:gd name="connsiteX449" fmla="*/ 2488145 w 28170189"/>
              <a:gd name="connsiteY449" fmla="*/ 14304701 h 24385923"/>
              <a:gd name="connsiteX450" fmla="*/ 2211919 w 28170189"/>
              <a:gd name="connsiteY450" fmla="*/ 14120154 h 24385923"/>
              <a:gd name="connsiteX451" fmla="*/ 2365377 w 28170189"/>
              <a:gd name="connsiteY451" fmla="*/ 13874092 h 24385923"/>
              <a:gd name="connsiteX452" fmla="*/ 2401104 w 28170189"/>
              <a:gd name="connsiteY452" fmla="*/ 13866823 h 24385923"/>
              <a:gd name="connsiteX453" fmla="*/ 3793607 w 28170189"/>
              <a:gd name="connsiteY453" fmla="*/ 13591919 h 24385923"/>
              <a:gd name="connsiteX454" fmla="*/ 3993586 w 28170189"/>
              <a:gd name="connsiteY454" fmla="*/ 13782414 h 24385923"/>
              <a:gd name="connsiteX455" fmla="*/ 3839939 w 28170189"/>
              <a:gd name="connsiteY455" fmla="*/ 14028476 h 24385923"/>
              <a:gd name="connsiteX456" fmla="*/ 3594102 w 28170189"/>
              <a:gd name="connsiteY456" fmla="*/ 13843929 h 24385923"/>
              <a:gd name="connsiteX457" fmla="*/ 3747751 w 28170189"/>
              <a:gd name="connsiteY457" fmla="*/ 13597867 h 24385923"/>
              <a:gd name="connsiteX458" fmla="*/ 3793607 w 28170189"/>
              <a:gd name="connsiteY458" fmla="*/ 13591919 h 24385923"/>
              <a:gd name="connsiteX459" fmla="*/ 23777088 w 28170189"/>
              <a:gd name="connsiteY459" fmla="*/ 13567117 h 24385923"/>
              <a:gd name="connsiteX460" fmla="*/ 23961726 w 28170189"/>
              <a:gd name="connsiteY460" fmla="*/ 13843616 h 24385923"/>
              <a:gd name="connsiteX461" fmla="*/ 23746315 w 28170189"/>
              <a:gd name="connsiteY461" fmla="*/ 14058675 h 24385923"/>
              <a:gd name="connsiteX462" fmla="*/ 23592449 w 28170189"/>
              <a:gd name="connsiteY462" fmla="*/ 13812892 h 24385923"/>
              <a:gd name="connsiteX463" fmla="*/ 23777088 w 28170189"/>
              <a:gd name="connsiteY463" fmla="*/ 13567117 h 24385923"/>
              <a:gd name="connsiteX464" fmla="*/ 11949922 w 28170189"/>
              <a:gd name="connsiteY464" fmla="*/ 13567109 h 24385923"/>
              <a:gd name="connsiteX465" fmla="*/ 12195194 w 28170189"/>
              <a:gd name="connsiteY465" fmla="*/ 13859209 h 24385923"/>
              <a:gd name="connsiteX466" fmla="*/ 11949922 w 28170189"/>
              <a:gd name="connsiteY466" fmla="*/ 14151309 h 24385923"/>
              <a:gd name="connsiteX467" fmla="*/ 11704645 w 28170189"/>
              <a:gd name="connsiteY467" fmla="*/ 13859209 h 24385923"/>
              <a:gd name="connsiteX468" fmla="*/ 11949922 w 28170189"/>
              <a:gd name="connsiteY468" fmla="*/ 13567109 h 24385923"/>
              <a:gd name="connsiteX469" fmla="*/ 17572039 w 28170189"/>
              <a:gd name="connsiteY469" fmla="*/ 13413138 h 24385923"/>
              <a:gd name="connsiteX470" fmla="*/ 17818102 w 28170189"/>
              <a:gd name="connsiteY470" fmla="*/ 13674282 h 24385923"/>
              <a:gd name="connsiteX471" fmla="*/ 17572039 w 28170189"/>
              <a:gd name="connsiteY471" fmla="*/ 13935420 h 24385923"/>
              <a:gd name="connsiteX472" fmla="*/ 17325976 w 28170189"/>
              <a:gd name="connsiteY472" fmla="*/ 13674282 h 24385923"/>
              <a:gd name="connsiteX473" fmla="*/ 17572039 w 28170189"/>
              <a:gd name="connsiteY473" fmla="*/ 13413138 h 24385923"/>
              <a:gd name="connsiteX474" fmla="*/ 9906797 w 28170189"/>
              <a:gd name="connsiteY474" fmla="*/ 13074984 h 24385923"/>
              <a:gd name="connsiteX475" fmla="*/ 10106030 w 28170189"/>
              <a:gd name="connsiteY475" fmla="*/ 13321047 h 24385923"/>
              <a:gd name="connsiteX476" fmla="*/ 9906797 w 28170189"/>
              <a:gd name="connsiteY476" fmla="*/ 13567110 h 24385923"/>
              <a:gd name="connsiteX477" fmla="*/ 9707565 w 28170189"/>
              <a:gd name="connsiteY477" fmla="*/ 13321047 h 24385923"/>
              <a:gd name="connsiteX478" fmla="*/ 9906797 w 28170189"/>
              <a:gd name="connsiteY478" fmla="*/ 13074984 h 24385923"/>
              <a:gd name="connsiteX479" fmla="*/ 26445658 w 28170189"/>
              <a:gd name="connsiteY479" fmla="*/ 12886837 h 24385923"/>
              <a:gd name="connsiteX480" fmla="*/ 26481430 w 28170189"/>
              <a:gd name="connsiteY480" fmla="*/ 12891396 h 24385923"/>
              <a:gd name="connsiteX481" fmla="*/ 26604348 w 28170189"/>
              <a:gd name="connsiteY481" fmla="*/ 13229296 h 24385923"/>
              <a:gd name="connsiteX482" fmla="*/ 26327782 w 28170189"/>
              <a:gd name="connsiteY482" fmla="*/ 13444323 h 24385923"/>
              <a:gd name="connsiteX483" fmla="*/ 26235594 w 28170189"/>
              <a:gd name="connsiteY483" fmla="*/ 13137142 h 24385923"/>
              <a:gd name="connsiteX484" fmla="*/ 26445658 w 28170189"/>
              <a:gd name="connsiteY484" fmla="*/ 12886837 h 24385923"/>
              <a:gd name="connsiteX485" fmla="*/ 28014088 w 28170189"/>
              <a:gd name="connsiteY485" fmla="*/ 12699812 h 24385923"/>
              <a:gd name="connsiteX486" fmla="*/ 28047230 w 28170189"/>
              <a:gd name="connsiteY486" fmla="*/ 12705698 h 24385923"/>
              <a:gd name="connsiteX487" fmla="*/ 28170189 w 28170189"/>
              <a:gd name="connsiteY487" fmla="*/ 12951760 h 24385923"/>
              <a:gd name="connsiteX488" fmla="*/ 27955010 w 28170189"/>
              <a:gd name="connsiteY488" fmla="*/ 13167064 h 24385923"/>
              <a:gd name="connsiteX489" fmla="*/ 27862791 w 28170189"/>
              <a:gd name="connsiteY489" fmla="*/ 12921002 h 24385923"/>
              <a:gd name="connsiteX490" fmla="*/ 28014088 w 28170189"/>
              <a:gd name="connsiteY490" fmla="*/ 12699812 h 24385923"/>
              <a:gd name="connsiteX491" fmla="*/ 92076 w 28170189"/>
              <a:gd name="connsiteY491" fmla="*/ 12614609 h 24385923"/>
              <a:gd name="connsiteX492" fmla="*/ 245536 w 28170189"/>
              <a:gd name="connsiteY492" fmla="*/ 12798515 h 24385923"/>
              <a:gd name="connsiteX493" fmla="*/ 153460 w 28170189"/>
              <a:gd name="connsiteY493" fmla="*/ 13013072 h 24385923"/>
              <a:gd name="connsiteX494" fmla="*/ 0 w 28170189"/>
              <a:gd name="connsiteY494" fmla="*/ 12829166 h 24385923"/>
              <a:gd name="connsiteX495" fmla="*/ 92076 w 28170189"/>
              <a:gd name="connsiteY495" fmla="*/ 12614609 h 24385923"/>
              <a:gd name="connsiteX496" fmla="*/ 20474783 w 28170189"/>
              <a:gd name="connsiteY496" fmla="*/ 12552709 h 24385923"/>
              <a:gd name="connsiteX497" fmla="*/ 20705765 w 28170189"/>
              <a:gd name="connsiteY497" fmla="*/ 12859889 h 24385923"/>
              <a:gd name="connsiteX498" fmla="*/ 20474783 w 28170189"/>
              <a:gd name="connsiteY498" fmla="*/ 13167072 h 24385923"/>
              <a:gd name="connsiteX499" fmla="*/ 20243801 w 28170189"/>
              <a:gd name="connsiteY499" fmla="*/ 12859889 h 24385923"/>
              <a:gd name="connsiteX500" fmla="*/ 20474783 w 28170189"/>
              <a:gd name="connsiteY500" fmla="*/ 12552709 h 24385923"/>
              <a:gd name="connsiteX501" fmla="*/ 24654639 w 28170189"/>
              <a:gd name="connsiteY501" fmla="*/ 12118574 h 24385923"/>
              <a:gd name="connsiteX502" fmla="*/ 24699059 w 28170189"/>
              <a:gd name="connsiteY502" fmla="*/ 12123074 h 24385923"/>
              <a:gd name="connsiteX503" fmla="*/ 24852314 w 28170189"/>
              <a:gd name="connsiteY503" fmla="*/ 12399513 h 24385923"/>
              <a:gd name="connsiteX504" fmla="*/ 24637757 w 28170189"/>
              <a:gd name="connsiteY504" fmla="*/ 12675976 h 24385923"/>
              <a:gd name="connsiteX505" fmla="*/ 24484502 w 28170189"/>
              <a:gd name="connsiteY505" fmla="*/ 12399513 h 24385923"/>
              <a:gd name="connsiteX506" fmla="*/ 24654639 w 28170189"/>
              <a:gd name="connsiteY506" fmla="*/ 12118574 h 24385923"/>
              <a:gd name="connsiteX507" fmla="*/ 5436396 w 28170189"/>
              <a:gd name="connsiteY507" fmla="*/ 12030420 h 24385923"/>
              <a:gd name="connsiteX508" fmla="*/ 5651503 w 28170189"/>
              <a:gd name="connsiteY508" fmla="*/ 12276472 h 24385923"/>
              <a:gd name="connsiteX509" fmla="*/ 5436396 w 28170189"/>
              <a:gd name="connsiteY509" fmla="*/ 12522535 h 24385923"/>
              <a:gd name="connsiteX510" fmla="*/ 5221290 w 28170189"/>
              <a:gd name="connsiteY510" fmla="*/ 12276472 h 24385923"/>
              <a:gd name="connsiteX511" fmla="*/ 5436396 w 28170189"/>
              <a:gd name="connsiteY511" fmla="*/ 12030420 h 24385923"/>
              <a:gd name="connsiteX512" fmla="*/ 18646776 w 28170189"/>
              <a:gd name="connsiteY512" fmla="*/ 11446245 h 24385923"/>
              <a:gd name="connsiteX513" fmla="*/ 18923001 w 28170189"/>
              <a:gd name="connsiteY513" fmla="*/ 11769302 h 24385923"/>
              <a:gd name="connsiteX514" fmla="*/ 18646776 w 28170189"/>
              <a:gd name="connsiteY514" fmla="*/ 12092358 h 24385923"/>
              <a:gd name="connsiteX515" fmla="*/ 18370551 w 28170189"/>
              <a:gd name="connsiteY515" fmla="*/ 11769302 h 24385923"/>
              <a:gd name="connsiteX516" fmla="*/ 18646776 w 28170189"/>
              <a:gd name="connsiteY516" fmla="*/ 11446245 h 24385923"/>
              <a:gd name="connsiteX517" fmla="*/ 8124828 w 28170189"/>
              <a:gd name="connsiteY517" fmla="*/ 11384310 h 24385923"/>
              <a:gd name="connsiteX518" fmla="*/ 8262940 w 28170189"/>
              <a:gd name="connsiteY518" fmla="*/ 11538298 h 24385923"/>
              <a:gd name="connsiteX519" fmla="*/ 8124828 w 28170189"/>
              <a:gd name="connsiteY519" fmla="*/ 11692286 h 24385923"/>
              <a:gd name="connsiteX520" fmla="*/ 7986715 w 28170189"/>
              <a:gd name="connsiteY520" fmla="*/ 11538298 h 24385923"/>
              <a:gd name="connsiteX521" fmla="*/ 8124828 w 28170189"/>
              <a:gd name="connsiteY521" fmla="*/ 11384310 h 24385923"/>
              <a:gd name="connsiteX522" fmla="*/ 14039088 w 28170189"/>
              <a:gd name="connsiteY522" fmla="*/ 11292250 h 24385923"/>
              <a:gd name="connsiteX523" fmla="*/ 14254178 w 28170189"/>
              <a:gd name="connsiteY523" fmla="*/ 11538313 h 24385923"/>
              <a:gd name="connsiteX524" fmla="*/ 14039088 w 28170189"/>
              <a:gd name="connsiteY524" fmla="*/ 11784376 h 24385923"/>
              <a:gd name="connsiteX525" fmla="*/ 13823974 w 28170189"/>
              <a:gd name="connsiteY525" fmla="*/ 11538313 h 24385923"/>
              <a:gd name="connsiteX526" fmla="*/ 14039088 w 28170189"/>
              <a:gd name="connsiteY526" fmla="*/ 11292250 h 24385923"/>
              <a:gd name="connsiteX527" fmla="*/ 22149596 w 28170189"/>
              <a:gd name="connsiteY527" fmla="*/ 11200183 h 24385923"/>
              <a:gd name="connsiteX528" fmla="*/ 22364703 w 28170189"/>
              <a:gd name="connsiteY528" fmla="*/ 11507365 h 24385923"/>
              <a:gd name="connsiteX529" fmla="*/ 22149596 w 28170189"/>
              <a:gd name="connsiteY529" fmla="*/ 11814547 h 24385923"/>
              <a:gd name="connsiteX530" fmla="*/ 21934490 w 28170189"/>
              <a:gd name="connsiteY530" fmla="*/ 11507365 h 24385923"/>
              <a:gd name="connsiteX531" fmla="*/ 22149596 w 28170189"/>
              <a:gd name="connsiteY531" fmla="*/ 11200183 h 24385923"/>
              <a:gd name="connsiteX532" fmla="*/ 1150939 w 28170189"/>
              <a:gd name="connsiteY532" fmla="*/ 10923937 h 24385923"/>
              <a:gd name="connsiteX533" fmla="*/ 1350963 w 28170189"/>
              <a:gd name="connsiteY533" fmla="*/ 11154125 h 24385923"/>
              <a:gd name="connsiteX534" fmla="*/ 1150939 w 28170189"/>
              <a:gd name="connsiteY534" fmla="*/ 11384313 h 24385923"/>
              <a:gd name="connsiteX535" fmla="*/ 950915 w 28170189"/>
              <a:gd name="connsiteY535" fmla="*/ 11154125 h 24385923"/>
              <a:gd name="connsiteX536" fmla="*/ 1150939 w 28170189"/>
              <a:gd name="connsiteY536" fmla="*/ 10923937 h 24385923"/>
              <a:gd name="connsiteX537" fmla="*/ 25512714 w 28170189"/>
              <a:gd name="connsiteY537" fmla="*/ 10769968 h 24385923"/>
              <a:gd name="connsiteX538" fmla="*/ 25712739 w 28170189"/>
              <a:gd name="connsiteY538" fmla="*/ 11062067 h 24385923"/>
              <a:gd name="connsiteX539" fmla="*/ 25512714 w 28170189"/>
              <a:gd name="connsiteY539" fmla="*/ 11354167 h 24385923"/>
              <a:gd name="connsiteX540" fmla="*/ 25312689 w 28170189"/>
              <a:gd name="connsiteY540" fmla="*/ 11062067 h 24385923"/>
              <a:gd name="connsiteX541" fmla="*/ 25512714 w 28170189"/>
              <a:gd name="connsiteY541" fmla="*/ 10769968 h 24385923"/>
              <a:gd name="connsiteX542" fmla="*/ 12610316 w 28170189"/>
              <a:gd name="connsiteY542" fmla="*/ 10769960 h 24385923"/>
              <a:gd name="connsiteX543" fmla="*/ 12841304 w 28170189"/>
              <a:gd name="connsiteY543" fmla="*/ 11046185 h 24385923"/>
              <a:gd name="connsiteX544" fmla="*/ 12610316 w 28170189"/>
              <a:gd name="connsiteY544" fmla="*/ 11322410 h 24385923"/>
              <a:gd name="connsiteX545" fmla="*/ 12379339 w 28170189"/>
              <a:gd name="connsiteY545" fmla="*/ 11046185 h 24385923"/>
              <a:gd name="connsiteX546" fmla="*/ 12610316 w 28170189"/>
              <a:gd name="connsiteY546" fmla="*/ 10769960 h 24385923"/>
              <a:gd name="connsiteX547" fmla="*/ 3025777 w 28170189"/>
              <a:gd name="connsiteY547" fmla="*/ 10554051 h 24385923"/>
              <a:gd name="connsiteX548" fmla="*/ 3255966 w 28170189"/>
              <a:gd name="connsiteY548" fmla="*/ 10815989 h 24385923"/>
              <a:gd name="connsiteX549" fmla="*/ 3025777 w 28170189"/>
              <a:gd name="connsiteY549" fmla="*/ 11077927 h 24385923"/>
              <a:gd name="connsiteX550" fmla="*/ 2795589 w 28170189"/>
              <a:gd name="connsiteY550" fmla="*/ 10815989 h 24385923"/>
              <a:gd name="connsiteX551" fmla="*/ 3025777 w 28170189"/>
              <a:gd name="connsiteY551" fmla="*/ 10554051 h 24385923"/>
              <a:gd name="connsiteX552" fmla="*/ 6788152 w 28170189"/>
              <a:gd name="connsiteY552" fmla="*/ 10215910 h 24385923"/>
              <a:gd name="connsiteX553" fmla="*/ 6972302 w 28170189"/>
              <a:gd name="connsiteY553" fmla="*/ 10384979 h 24385923"/>
              <a:gd name="connsiteX554" fmla="*/ 6788152 w 28170189"/>
              <a:gd name="connsiteY554" fmla="*/ 10554048 h 24385923"/>
              <a:gd name="connsiteX555" fmla="*/ 6604001 w 28170189"/>
              <a:gd name="connsiteY555" fmla="*/ 10384979 h 24385923"/>
              <a:gd name="connsiteX556" fmla="*/ 6788152 w 28170189"/>
              <a:gd name="connsiteY556" fmla="*/ 10215910 h 24385923"/>
              <a:gd name="connsiteX557" fmla="*/ 429684 w 28170189"/>
              <a:gd name="connsiteY557" fmla="*/ 10155586 h 24385923"/>
              <a:gd name="connsiteX558" fmla="*/ 552451 w 28170189"/>
              <a:gd name="connsiteY558" fmla="*/ 10339736 h 24385923"/>
              <a:gd name="connsiteX559" fmla="*/ 398992 w 28170189"/>
              <a:gd name="connsiteY559" fmla="*/ 10523887 h 24385923"/>
              <a:gd name="connsiteX560" fmla="*/ 276228 w 28170189"/>
              <a:gd name="connsiteY560" fmla="*/ 10309045 h 24385923"/>
              <a:gd name="connsiteX561" fmla="*/ 429684 w 28170189"/>
              <a:gd name="connsiteY561" fmla="*/ 10155586 h 24385923"/>
              <a:gd name="connsiteX562" fmla="*/ 21135183 w 28170189"/>
              <a:gd name="connsiteY562" fmla="*/ 9939708 h 24385923"/>
              <a:gd name="connsiteX563" fmla="*/ 21350290 w 28170189"/>
              <a:gd name="connsiteY563" fmla="*/ 10200852 h 24385923"/>
              <a:gd name="connsiteX564" fmla="*/ 21135183 w 28170189"/>
              <a:gd name="connsiteY564" fmla="*/ 10461996 h 24385923"/>
              <a:gd name="connsiteX565" fmla="*/ 20920076 w 28170189"/>
              <a:gd name="connsiteY565" fmla="*/ 10200852 h 24385923"/>
              <a:gd name="connsiteX566" fmla="*/ 21135183 w 28170189"/>
              <a:gd name="connsiteY566" fmla="*/ 9939708 h 24385923"/>
              <a:gd name="connsiteX567" fmla="*/ 27479627 w 28170189"/>
              <a:gd name="connsiteY567" fmla="*/ 9817465 h 24385923"/>
              <a:gd name="connsiteX568" fmla="*/ 27617740 w 28170189"/>
              <a:gd name="connsiteY568" fmla="*/ 10032572 h 24385923"/>
              <a:gd name="connsiteX569" fmla="*/ 27479627 w 28170189"/>
              <a:gd name="connsiteY569" fmla="*/ 10247679 h 24385923"/>
              <a:gd name="connsiteX570" fmla="*/ 27341514 w 28170189"/>
              <a:gd name="connsiteY570" fmla="*/ 10032572 h 24385923"/>
              <a:gd name="connsiteX571" fmla="*/ 27479627 w 28170189"/>
              <a:gd name="connsiteY571" fmla="*/ 9817465 h 24385923"/>
              <a:gd name="connsiteX572" fmla="*/ 17156914 w 28170189"/>
              <a:gd name="connsiteY572" fmla="*/ 9541236 h 24385923"/>
              <a:gd name="connsiteX573" fmla="*/ 17387890 w 28170189"/>
              <a:gd name="connsiteY573" fmla="*/ 9786505 h 24385923"/>
              <a:gd name="connsiteX574" fmla="*/ 17156914 w 28170189"/>
              <a:gd name="connsiteY574" fmla="*/ 10031774 h 24385923"/>
              <a:gd name="connsiteX575" fmla="*/ 16925932 w 28170189"/>
              <a:gd name="connsiteY575" fmla="*/ 9786505 h 24385923"/>
              <a:gd name="connsiteX576" fmla="*/ 17156914 w 28170189"/>
              <a:gd name="connsiteY576" fmla="*/ 9541236 h 24385923"/>
              <a:gd name="connsiteX577" fmla="*/ 24867395 w 28170189"/>
              <a:gd name="connsiteY577" fmla="*/ 9203105 h 24385923"/>
              <a:gd name="connsiteX578" fmla="*/ 25036464 w 28170189"/>
              <a:gd name="connsiteY578" fmla="*/ 9387255 h 24385923"/>
              <a:gd name="connsiteX579" fmla="*/ 24867395 w 28170189"/>
              <a:gd name="connsiteY579" fmla="*/ 9571405 h 24385923"/>
              <a:gd name="connsiteX580" fmla="*/ 24698326 w 28170189"/>
              <a:gd name="connsiteY580" fmla="*/ 9387255 h 24385923"/>
              <a:gd name="connsiteX581" fmla="*/ 24867395 w 28170189"/>
              <a:gd name="connsiteY581" fmla="*/ 9203105 h 24385923"/>
              <a:gd name="connsiteX582" fmla="*/ 25605583 w 28170189"/>
              <a:gd name="connsiteY582" fmla="*/ 8372838 h 24385923"/>
              <a:gd name="connsiteX583" fmla="*/ 25774652 w 28170189"/>
              <a:gd name="connsiteY583" fmla="*/ 8603026 h 24385923"/>
              <a:gd name="connsiteX584" fmla="*/ 25605583 w 28170189"/>
              <a:gd name="connsiteY584" fmla="*/ 8833214 h 24385923"/>
              <a:gd name="connsiteX585" fmla="*/ 25436514 w 28170189"/>
              <a:gd name="connsiteY585" fmla="*/ 8603026 h 24385923"/>
              <a:gd name="connsiteX586" fmla="*/ 25605583 w 28170189"/>
              <a:gd name="connsiteY586" fmla="*/ 8372838 h 24385923"/>
              <a:gd name="connsiteX587" fmla="*/ 22563933 w 28170189"/>
              <a:gd name="connsiteY587" fmla="*/ 8188689 h 24385923"/>
              <a:gd name="connsiteX588" fmla="*/ 22733002 w 28170189"/>
              <a:gd name="connsiteY588" fmla="*/ 8387920 h 24385923"/>
              <a:gd name="connsiteX589" fmla="*/ 22563933 w 28170189"/>
              <a:gd name="connsiteY589" fmla="*/ 8587152 h 24385923"/>
              <a:gd name="connsiteX590" fmla="*/ 22394864 w 28170189"/>
              <a:gd name="connsiteY590" fmla="*/ 8387920 h 24385923"/>
              <a:gd name="connsiteX591" fmla="*/ 22563933 w 28170189"/>
              <a:gd name="connsiteY591" fmla="*/ 8188689 h 24385923"/>
              <a:gd name="connsiteX592" fmla="*/ 14514527 w 28170189"/>
              <a:gd name="connsiteY592" fmla="*/ 8064862 h 24385923"/>
              <a:gd name="connsiteX593" fmla="*/ 14744715 w 28170189"/>
              <a:gd name="connsiteY593" fmla="*/ 8326006 h 24385923"/>
              <a:gd name="connsiteX594" fmla="*/ 14514527 w 28170189"/>
              <a:gd name="connsiteY594" fmla="*/ 8587150 h 24385923"/>
              <a:gd name="connsiteX595" fmla="*/ 14284339 w 28170189"/>
              <a:gd name="connsiteY595" fmla="*/ 8326006 h 24385923"/>
              <a:gd name="connsiteX596" fmla="*/ 14514527 w 28170189"/>
              <a:gd name="connsiteY596" fmla="*/ 8064862 h 24385923"/>
              <a:gd name="connsiteX597" fmla="*/ 551729 w 28170189"/>
              <a:gd name="connsiteY597" fmla="*/ 7850536 h 24385923"/>
              <a:gd name="connsiteX598" fmla="*/ 643949 w 28170189"/>
              <a:gd name="connsiteY598" fmla="*/ 8126761 h 24385923"/>
              <a:gd name="connsiteX599" fmla="*/ 459512 w 28170189"/>
              <a:gd name="connsiteY599" fmla="*/ 8310911 h 24385923"/>
              <a:gd name="connsiteX600" fmla="*/ 367292 w 28170189"/>
              <a:gd name="connsiteY600" fmla="*/ 8065378 h 24385923"/>
              <a:gd name="connsiteX601" fmla="*/ 551729 w 28170189"/>
              <a:gd name="connsiteY601" fmla="*/ 7850536 h 24385923"/>
              <a:gd name="connsiteX602" fmla="*/ 10505287 w 28170189"/>
              <a:gd name="connsiteY602" fmla="*/ 7818794 h 24385923"/>
              <a:gd name="connsiteX603" fmla="*/ 10720405 w 28170189"/>
              <a:gd name="connsiteY603" fmla="*/ 8095813 h 24385923"/>
              <a:gd name="connsiteX604" fmla="*/ 10505287 w 28170189"/>
              <a:gd name="connsiteY604" fmla="*/ 8372832 h 24385923"/>
              <a:gd name="connsiteX605" fmla="*/ 10290181 w 28170189"/>
              <a:gd name="connsiteY605" fmla="*/ 8095813 h 24385923"/>
              <a:gd name="connsiteX606" fmla="*/ 10505287 w 28170189"/>
              <a:gd name="connsiteY606" fmla="*/ 7818794 h 24385923"/>
              <a:gd name="connsiteX607" fmla="*/ 4285883 w 28170189"/>
              <a:gd name="connsiteY607" fmla="*/ 7537128 h 24385923"/>
              <a:gd name="connsiteX608" fmla="*/ 4330475 w 28170189"/>
              <a:gd name="connsiteY608" fmla="*/ 7543056 h 24385923"/>
              <a:gd name="connsiteX609" fmla="*/ 4484123 w 28170189"/>
              <a:gd name="connsiteY609" fmla="*/ 7788325 h 24385923"/>
              <a:gd name="connsiteX610" fmla="*/ 4269018 w 28170189"/>
              <a:gd name="connsiteY610" fmla="*/ 7972277 h 24385923"/>
              <a:gd name="connsiteX611" fmla="*/ 4084639 w 28170189"/>
              <a:gd name="connsiteY611" fmla="*/ 7727008 h 24385923"/>
              <a:gd name="connsiteX612" fmla="*/ 4285883 w 28170189"/>
              <a:gd name="connsiteY612" fmla="*/ 7537128 h 24385923"/>
              <a:gd name="connsiteX613" fmla="*/ 26318840 w 28170189"/>
              <a:gd name="connsiteY613" fmla="*/ 6889742 h 24385923"/>
              <a:gd name="connsiteX614" fmla="*/ 26449339 w 28170189"/>
              <a:gd name="connsiteY614" fmla="*/ 7050454 h 24385923"/>
              <a:gd name="connsiteX615" fmla="*/ 26357264 w 28170189"/>
              <a:gd name="connsiteY615" fmla="*/ 7234604 h 24385923"/>
              <a:gd name="connsiteX616" fmla="*/ 26203806 w 28170189"/>
              <a:gd name="connsiteY616" fmla="*/ 7081146 h 24385923"/>
              <a:gd name="connsiteX617" fmla="*/ 26295880 w 28170189"/>
              <a:gd name="connsiteY617" fmla="*/ 6896995 h 24385923"/>
              <a:gd name="connsiteX618" fmla="*/ 26318840 w 28170189"/>
              <a:gd name="connsiteY618" fmla="*/ 6889742 h 24385923"/>
              <a:gd name="connsiteX619" fmla="*/ 3866114 w 28170189"/>
              <a:gd name="connsiteY619" fmla="*/ 6705593 h 24385923"/>
              <a:gd name="connsiteX620" fmla="*/ 3900611 w 28170189"/>
              <a:gd name="connsiteY620" fmla="*/ 6712851 h 24385923"/>
              <a:gd name="connsiteX621" fmla="*/ 4023704 w 28170189"/>
              <a:gd name="connsiteY621" fmla="*/ 6927971 h 24385923"/>
              <a:gd name="connsiteX622" fmla="*/ 3808293 w 28170189"/>
              <a:gd name="connsiteY622" fmla="*/ 7081619 h 24385923"/>
              <a:gd name="connsiteX623" fmla="*/ 3685199 w 28170189"/>
              <a:gd name="connsiteY623" fmla="*/ 6866512 h 24385923"/>
              <a:gd name="connsiteX624" fmla="*/ 3866114 w 28170189"/>
              <a:gd name="connsiteY624" fmla="*/ 6705593 h 24385923"/>
              <a:gd name="connsiteX625" fmla="*/ 18124489 w 28170189"/>
              <a:gd name="connsiteY625" fmla="*/ 6682126 h 24385923"/>
              <a:gd name="connsiteX626" fmla="*/ 18308638 w 28170189"/>
              <a:gd name="connsiteY626" fmla="*/ 6897256 h 24385923"/>
              <a:gd name="connsiteX627" fmla="*/ 18124489 w 28170189"/>
              <a:gd name="connsiteY627" fmla="*/ 7112363 h 24385923"/>
              <a:gd name="connsiteX628" fmla="*/ 17940339 w 28170189"/>
              <a:gd name="connsiteY628" fmla="*/ 6897256 h 24385923"/>
              <a:gd name="connsiteX629" fmla="*/ 18124489 w 28170189"/>
              <a:gd name="connsiteY629" fmla="*/ 6682126 h 24385923"/>
              <a:gd name="connsiteX630" fmla="*/ 1919289 w 28170189"/>
              <a:gd name="connsiteY630" fmla="*/ 6590047 h 24385923"/>
              <a:gd name="connsiteX631" fmla="*/ 2119315 w 28170189"/>
              <a:gd name="connsiteY631" fmla="*/ 6820253 h 24385923"/>
              <a:gd name="connsiteX632" fmla="*/ 1919289 w 28170189"/>
              <a:gd name="connsiteY632" fmla="*/ 7050441 h 24385923"/>
              <a:gd name="connsiteX633" fmla="*/ 1719264 w 28170189"/>
              <a:gd name="connsiteY633" fmla="*/ 6820253 h 24385923"/>
              <a:gd name="connsiteX634" fmla="*/ 1919289 w 28170189"/>
              <a:gd name="connsiteY634" fmla="*/ 6590047 h 24385923"/>
              <a:gd name="connsiteX635" fmla="*/ 8662197 w 28170189"/>
              <a:gd name="connsiteY635" fmla="*/ 6251910 h 24385923"/>
              <a:gd name="connsiteX636" fmla="*/ 8877303 w 28170189"/>
              <a:gd name="connsiteY636" fmla="*/ 6497973 h 24385923"/>
              <a:gd name="connsiteX637" fmla="*/ 8662197 w 28170189"/>
              <a:gd name="connsiteY637" fmla="*/ 6744037 h 24385923"/>
              <a:gd name="connsiteX638" fmla="*/ 8447091 w 28170189"/>
              <a:gd name="connsiteY638" fmla="*/ 6497973 h 24385923"/>
              <a:gd name="connsiteX639" fmla="*/ 8662197 w 28170189"/>
              <a:gd name="connsiteY639" fmla="*/ 6251910 h 24385923"/>
              <a:gd name="connsiteX640" fmla="*/ 27303947 w 28170189"/>
              <a:gd name="connsiteY640" fmla="*/ 5600398 h 24385923"/>
              <a:gd name="connsiteX641" fmla="*/ 27463319 w 28170189"/>
              <a:gd name="connsiteY641" fmla="*/ 5790477 h 24385923"/>
              <a:gd name="connsiteX642" fmla="*/ 27371532 w 28170189"/>
              <a:gd name="connsiteY642" fmla="*/ 6036016 h 24385923"/>
              <a:gd name="connsiteX643" fmla="*/ 27187959 w 28170189"/>
              <a:gd name="connsiteY643" fmla="*/ 5851867 h 24385923"/>
              <a:gd name="connsiteX644" fmla="*/ 27279746 w 28170189"/>
              <a:gd name="connsiteY644" fmla="*/ 5606331 h 24385923"/>
              <a:gd name="connsiteX645" fmla="*/ 27303947 w 28170189"/>
              <a:gd name="connsiteY645" fmla="*/ 5600398 h 24385923"/>
              <a:gd name="connsiteX646" fmla="*/ 5989640 w 28170189"/>
              <a:gd name="connsiteY646" fmla="*/ 5575635 h 24385923"/>
              <a:gd name="connsiteX647" fmla="*/ 6173789 w 28170189"/>
              <a:gd name="connsiteY647" fmla="*/ 5775660 h 24385923"/>
              <a:gd name="connsiteX648" fmla="*/ 5989640 w 28170189"/>
              <a:gd name="connsiteY648" fmla="*/ 5975685 h 24385923"/>
              <a:gd name="connsiteX649" fmla="*/ 5805492 w 28170189"/>
              <a:gd name="connsiteY649" fmla="*/ 5775660 h 24385923"/>
              <a:gd name="connsiteX650" fmla="*/ 5989640 w 28170189"/>
              <a:gd name="connsiteY650" fmla="*/ 5575635 h 24385923"/>
              <a:gd name="connsiteX651" fmla="*/ 12809551 w 28170189"/>
              <a:gd name="connsiteY651" fmla="*/ 5543885 h 24385923"/>
              <a:gd name="connsiteX652" fmla="*/ 13055608 w 28170189"/>
              <a:gd name="connsiteY652" fmla="*/ 5805825 h 24385923"/>
              <a:gd name="connsiteX653" fmla="*/ 12809551 w 28170189"/>
              <a:gd name="connsiteY653" fmla="*/ 6067761 h 24385923"/>
              <a:gd name="connsiteX654" fmla="*/ 12563486 w 28170189"/>
              <a:gd name="connsiteY654" fmla="*/ 5805825 h 24385923"/>
              <a:gd name="connsiteX655" fmla="*/ 12809551 w 28170189"/>
              <a:gd name="connsiteY655" fmla="*/ 5543885 h 24385923"/>
              <a:gd name="connsiteX656" fmla="*/ 3317085 w 28170189"/>
              <a:gd name="connsiteY656" fmla="*/ 4929524 h 24385923"/>
              <a:gd name="connsiteX657" fmla="*/ 3532190 w 28170189"/>
              <a:gd name="connsiteY657" fmla="*/ 5160504 h 24385923"/>
              <a:gd name="connsiteX658" fmla="*/ 3317085 w 28170189"/>
              <a:gd name="connsiteY658" fmla="*/ 5391486 h 24385923"/>
              <a:gd name="connsiteX659" fmla="*/ 3101978 w 28170189"/>
              <a:gd name="connsiteY659" fmla="*/ 5160504 h 24385923"/>
              <a:gd name="connsiteX660" fmla="*/ 3317085 w 28170189"/>
              <a:gd name="connsiteY660" fmla="*/ 4929524 h 24385923"/>
              <a:gd name="connsiteX661" fmla="*/ 25952387 w 28170189"/>
              <a:gd name="connsiteY661" fmla="*/ 4155774 h 24385923"/>
              <a:gd name="connsiteX662" fmla="*/ 26112260 w 28170189"/>
              <a:gd name="connsiteY662" fmla="*/ 4345855 h 24385923"/>
              <a:gd name="connsiteX663" fmla="*/ 25989492 w 28170189"/>
              <a:gd name="connsiteY663" fmla="*/ 4560698 h 24385923"/>
              <a:gd name="connsiteX664" fmla="*/ 25805342 w 28170189"/>
              <a:gd name="connsiteY664" fmla="*/ 4407238 h 24385923"/>
              <a:gd name="connsiteX665" fmla="*/ 25928110 w 28170189"/>
              <a:gd name="connsiteY665" fmla="*/ 4161706 h 24385923"/>
              <a:gd name="connsiteX666" fmla="*/ 25952387 w 28170189"/>
              <a:gd name="connsiteY666" fmla="*/ 4155774 h 24385923"/>
              <a:gd name="connsiteX667" fmla="*/ 7633413 w 28170189"/>
              <a:gd name="connsiteY667" fmla="*/ 3878192 h 24385923"/>
              <a:gd name="connsiteX668" fmla="*/ 7679271 w 28170189"/>
              <a:gd name="connsiteY668" fmla="*/ 3885516 h 24385923"/>
              <a:gd name="connsiteX669" fmla="*/ 7802037 w 28170189"/>
              <a:gd name="connsiteY669" fmla="*/ 4162081 h 24385923"/>
              <a:gd name="connsiteX670" fmla="*/ 7525810 w 28170189"/>
              <a:gd name="connsiteY670" fmla="*/ 4254268 h 24385923"/>
              <a:gd name="connsiteX671" fmla="*/ 7403045 w 28170189"/>
              <a:gd name="connsiteY671" fmla="*/ 4008432 h 24385923"/>
              <a:gd name="connsiteX672" fmla="*/ 7633413 w 28170189"/>
              <a:gd name="connsiteY672" fmla="*/ 3878192 h 24385923"/>
              <a:gd name="connsiteX673" fmla="*/ 5897567 w 28170189"/>
              <a:gd name="connsiteY673" fmla="*/ 3823035 h 24385923"/>
              <a:gd name="connsiteX674" fmla="*/ 6051554 w 28170189"/>
              <a:gd name="connsiteY674" fmla="*/ 3992104 h 24385923"/>
              <a:gd name="connsiteX675" fmla="*/ 5897567 w 28170189"/>
              <a:gd name="connsiteY675" fmla="*/ 4161176 h 24385923"/>
              <a:gd name="connsiteX676" fmla="*/ 5743578 w 28170189"/>
              <a:gd name="connsiteY676" fmla="*/ 3992104 h 24385923"/>
              <a:gd name="connsiteX677" fmla="*/ 5897567 w 28170189"/>
              <a:gd name="connsiteY677" fmla="*/ 3823035 h 24385923"/>
              <a:gd name="connsiteX678" fmla="*/ 10644194 w 28170189"/>
              <a:gd name="connsiteY678" fmla="*/ 3792874 h 24385923"/>
              <a:gd name="connsiteX679" fmla="*/ 10874393 w 28170189"/>
              <a:gd name="connsiteY679" fmla="*/ 4069099 h 24385923"/>
              <a:gd name="connsiteX680" fmla="*/ 10644194 w 28170189"/>
              <a:gd name="connsiteY680" fmla="*/ 4345324 h 24385923"/>
              <a:gd name="connsiteX681" fmla="*/ 10414009 w 28170189"/>
              <a:gd name="connsiteY681" fmla="*/ 4069099 h 24385923"/>
              <a:gd name="connsiteX682" fmla="*/ 10644194 w 28170189"/>
              <a:gd name="connsiteY682" fmla="*/ 3792874 h 24385923"/>
              <a:gd name="connsiteX683" fmla="*/ 15359867 w 28170189"/>
              <a:gd name="connsiteY683" fmla="*/ 3484902 h 24385923"/>
              <a:gd name="connsiteX684" fmla="*/ 15544811 w 28170189"/>
              <a:gd name="connsiteY684" fmla="*/ 3700008 h 24385923"/>
              <a:gd name="connsiteX685" fmla="*/ 15359867 w 28170189"/>
              <a:gd name="connsiteY685" fmla="*/ 3915116 h 24385923"/>
              <a:gd name="connsiteX686" fmla="*/ 15174923 w 28170189"/>
              <a:gd name="connsiteY686" fmla="*/ 3700008 h 24385923"/>
              <a:gd name="connsiteX687" fmla="*/ 15359867 w 28170189"/>
              <a:gd name="connsiteY687" fmla="*/ 3484902 h 24385923"/>
              <a:gd name="connsiteX688" fmla="*/ 27025988 w 28170189"/>
              <a:gd name="connsiteY688" fmla="*/ 3016130 h 24385923"/>
              <a:gd name="connsiteX689" fmla="*/ 27156769 w 28170189"/>
              <a:gd name="connsiteY689" fmla="*/ 3115738 h 24385923"/>
              <a:gd name="connsiteX690" fmla="*/ 27126011 w 28170189"/>
              <a:gd name="connsiteY690" fmla="*/ 3300175 h 24385923"/>
              <a:gd name="connsiteX691" fmla="*/ 26972222 w 28170189"/>
              <a:gd name="connsiteY691" fmla="*/ 3177214 h 24385923"/>
              <a:gd name="connsiteX692" fmla="*/ 27002980 w 28170189"/>
              <a:gd name="connsiteY692" fmla="*/ 3023520 h 24385923"/>
              <a:gd name="connsiteX693" fmla="*/ 27025988 w 28170189"/>
              <a:gd name="connsiteY693" fmla="*/ 3016130 h 24385923"/>
              <a:gd name="connsiteX694" fmla="*/ 4668840 w 28170189"/>
              <a:gd name="connsiteY694" fmla="*/ 2932448 h 24385923"/>
              <a:gd name="connsiteX695" fmla="*/ 4883154 w 28170189"/>
              <a:gd name="connsiteY695" fmla="*/ 3178512 h 24385923"/>
              <a:gd name="connsiteX696" fmla="*/ 4668840 w 28170189"/>
              <a:gd name="connsiteY696" fmla="*/ 3424576 h 24385923"/>
              <a:gd name="connsiteX697" fmla="*/ 4454526 w 28170189"/>
              <a:gd name="connsiteY697" fmla="*/ 3178512 h 24385923"/>
              <a:gd name="connsiteX698" fmla="*/ 4668840 w 28170189"/>
              <a:gd name="connsiteY698" fmla="*/ 2932448 h 24385923"/>
              <a:gd name="connsiteX699" fmla="*/ 9159812 w 28170189"/>
              <a:gd name="connsiteY699" fmla="*/ 2507538 h 24385923"/>
              <a:gd name="connsiteX700" fmla="*/ 9246133 w 28170189"/>
              <a:gd name="connsiteY700" fmla="*/ 2532079 h 24385923"/>
              <a:gd name="connsiteX701" fmla="*/ 9368898 w 28170189"/>
              <a:gd name="connsiteY701" fmla="*/ 2778462 h 24385923"/>
              <a:gd name="connsiteX702" fmla="*/ 9092674 w 28170189"/>
              <a:gd name="connsiteY702" fmla="*/ 2870854 h 24385923"/>
              <a:gd name="connsiteX703" fmla="*/ 8969907 w 28170189"/>
              <a:gd name="connsiteY703" fmla="*/ 2624474 h 24385923"/>
              <a:gd name="connsiteX704" fmla="*/ 9159812 w 28170189"/>
              <a:gd name="connsiteY704" fmla="*/ 2507538 h 24385923"/>
              <a:gd name="connsiteX705" fmla="*/ 13055608 w 28170189"/>
              <a:gd name="connsiteY705" fmla="*/ 2502234 h 24385923"/>
              <a:gd name="connsiteX706" fmla="*/ 13301671 w 28170189"/>
              <a:gd name="connsiteY706" fmla="*/ 2778462 h 24385923"/>
              <a:gd name="connsiteX707" fmla="*/ 13055608 w 28170189"/>
              <a:gd name="connsiteY707" fmla="*/ 3054687 h 24385923"/>
              <a:gd name="connsiteX708" fmla="*/ 12809551 w 28170189"/>
              <a:gd name="connsiteY708" fmla="*/ 2778462 h 24385923"/>
              <a:gd name="connsiteX709" fmla="*/ 13055608 w 28170189"/>
              <a:gd name="connsiteY709" fmla="*/ 2502234 h 24385923"/>
              <a:gd name="connsiteX710" fmla="*/ 15605451 w 28170189"/>
              <a:gd name="connsiteY710" fmla="*/ 2224422 h 24385923"/>
              <a:gd name="connsiteX711" fmla="*/ 15789284 w 28170189"/>
              <a:gd name="connsiteY711" fmla="*/ 2347894 h 24385923"/>
              <a:gd name="connsiteX712" fmla="*/ 15636090 w 28170189"/>
              <a:gd name="connsiteY712" fmla="*/ 2502235 h 24385923"/>
              <a:gd name="connsiteX713" fmla="*/ 15482896 w 28170189"/>
              <a:gd name="connsiteY713" fmla="*/ 2378763 h 24385923"/>
              <a:gd name="connsiteX714" fmla="*/ 15605451 w 28170189"/>
              <a:gd name="connsiteY714" fmla="*/ 2224422 h 24385923"/>
              <a:gd name="connsiteX715" fmla="*/ 19825907 w 28170189"/>
              <a:gd name="connsiteY715" fmla="*/ 1753042 h 24385923"/>
              <a:gd name="connsiteX716" fmla="*/ 19998760 w 28170189"/>
              <a:gd name="connsiteY716" fmla="*/ 1856488 h 24385923"/>
              <a:gd name="connsiteX717" fmla="*/ 19875842 w 28170189"/>
              <a:gd name="connsiteY717" fmla="*/ 2101696 h 24385923"/>
              <a:gd name="connsiteX718" fmla="*/ 19630006 w 28170189"/>
              <a:gd name="connsiteY718" fmla="*/ 1979092 h 24385923"/>
              <a:gd name="connsiteX719" fmla="*/ 19752924 w 28170189"/>
              <a:gd name="connsiteY719" fmla="*/ 1764536 h 24385923"/>
              <a:gd name="connsiteX720" fmla="*/ 19825907 w 28170189"/>
              <a:gd name="connsiteY720" fmla="*/ 1753042 h 24385923"/>
              <a:gd name="connsiteX721" fmla="*/ 10628094 w 28170189"/>
              <a:gd name="connsiteY721" fmla="*/ 1733884 h 24385923"/>
              <a:gd name="connsiteX722" fmla="*/ 10812477 w 28170189"/>
              <a:gd name="connsiteY722" fmla="*/ 1948441 h 24385923"/>
              <a:gd name="connsiteX723" fmla="*/ 10597362 w 28170189"/>
              <a:gd name="connsiteY723" fmla="*/ 2132347 h 24385923"/>
              <a:gd name="connsiteX724" fmla="*/ 10412984 w 28170189"/>
              <a:gd name="connsiteY724" fmla="*/ 1917790 h 24385923"/>
              <a:gd name="connsiteX725" fmla="*/ 10628094 w 28170189"/>
              <a:gd name="connsiteY725" fmla="*/ 1733884 h 24385923"/>
              <a:gd name="connsiteX726" fmla="*/ 23228054 w 28170189"/>
              <a:gd name="connsiteY726" fmla="*/ 1725576 h 24385923"/>
              <a:gd name="connsiteX727" fmla="*/ 23408710 w 28170189"/>
              <a:gd name="connsiteY727" fmla="*/ 1855999 h 24385923"/>
              <a:gd name="connsiteX728" fmla="*/ 23285792 w 28170189"/>
              <a:gd name="connsiteY728" fmla="*/ 2071411 h 24385923"/>
              <a:gd name="connsiteX729" fmla="*/ 23039956 w 28170189"/>
              <a:gd name="connsiteY729" fmla="*/ 1948319 h 24385923"/>
              <a:gd name="connsiteX730" fmla="*/ 23193603 w 28170189"/>
              <a:gd name="connsiteY730" fmla="*/ 1732907 h 24385923"/>
              <a:gd name="connsiteX731" fmla="*/ 23228054 w 28170189"/>
              <a:gd name="connsiteY731" fmla="*/ 1725576 h 24385923"/>
              <a:gd name="connsiteX732" fmla="*/ 25267445 w 28170189"/>
              <a:gd name="connsiteY732" fmla="*/ 1486897 h 24385923"/>
              <a:gd name="connsiteX733" fmla="*/ 25375035 w 28170189"/>
              <a:gd name="connsiteY733" fmla="*/ 1548544 h 24385923"/>
              <a:gd name="connsiteX734" fmla="*/ 25375035 w 28170189"/>
              <a:gd name="connsiteY734" fmla="*/ 1795136 h 24385923"/>
              <a:gd name="connsiteX735" fmla="*/ 25159856 w 28170189"/>
              <a:gd name="connsiteY735" fmla="*/ 1733488 h 24385923"/>
              <a:gd name="connsiteX736" fmla="*/ 25159856 w 28170189"/>
              <a:gd name="connsiteY736" fmla="*/ 1517720 h 24385923"/>
              <a:gd name="connsiteX737" fmla="*/ 25267445 w 28170189"/>
              <a:gd name="connsiteY737" fmla="*/ 1486897 h 24385923"/>
              <a:gd name="connsiteX738" fmla="*/ 18771224 w 28170189"/>
              <a:gd name="connsiteY738" fmla="*/ 1260430 h 24385923"/>
              <a:gd name="connsiteX739" fmla="*/ 18892262 w 28170189"/>
              <a:gd name="connsiteY739" fmla="*/ 1333675 h 24385923"/>
              <a:gd name="connsiteX740" fmla="*/ 18800043 w 28170189"/>
              <a:gd name="connsiteY740" fmla="*/ 1517508 h 24385923"/>
              <a:gd name="connsiteX741" fmla="*/ 18615604 w 28170189"/>
              <a:gd name="connsiteY741" fmla="*/ 1425592 h 24385923"/>
              <a:gd name="connsiteX742" fmla="*/ 18707823 w 28170189"/>
              <a:gd name="connsiteY742" fmla="*/ 1272398 h 24385923"/>
              <a:gd name="connsiteX743" fmla="*/ 18771224 w 28170189"/>
              <a:gd name="connsiteY743" fmla="*/ 1260430 h 24385923"/>
              <a:gd name="connsiteX744" fmla="*/ 16742527 w 28170189"/>
              <a:gd name="connsiteY744" fmla="*/ 1057609 h 24385923"/>
              <a:gd name="connsiteX745" fmla="*/ 17019033 w 28170189"/>
              <a:gd name="connsiteY745" fmla="*/ 1241759 h 24385923"/>
              <a:gd name="connsiteX746" fmla="*/ 16803973 w 28170189"/>
              <a:gd name="connsiteY746" fmla="*/ 1487292 h 24385923"/>
              <a:gd name="connsiteX747" fmla="*/ 16558191 w 28170189"/>
              <a:gd name="connsiteY747" fmla="*/ 1303142 h 24385923"/>
              <a:gd name="connsiteX748" fmla="*/ 16742527 w 28170189"/>
              <a:gd name="connsiteY748" fmla="*/ 1057609 h 24385923"/>
              <a:gd name="connsiteX749" fmla="*/ 21405733 w 28170189"/>
              <a:gd name="connsiteY749" fmla="*/ 984717 h 24385923"/>
              <a:gd name="connsiteX750" fmla="*/ 21565622 w 28170189"/>
              <a:gd name="connsiteY750" fmla="*/ 1088301 h 24385923"/>
              <a:gd name="connsiteX751" fmla="*/ 21442705 w 28170189"/>
              <a:gd name="connsiteY751" fmla="*/ 1303142 h 24385923"/>
              <a:gd name="connsiteX752" fmla="*/ 21196868 w 28170189"/>
              <a:gd name="connsiteY752" fmla="*/ 1211067 h 24385923"/>
              <a:gd name="connsiteX753" fmla="*/ 21319787 w 28170189"/>
              <a:gd name="connsiteY753" fmla="*/ 996226 h 24385923"/>
              <a:gd name="connsiteX754" fmla="*/ 21405733 w 28170189"/>
              <a:gd name="connsiteY754" fmla="*/ 984717 h 24385923"/>
              <a:gd name="connsiteX755" fmla="*/ 4293346 w 28170189"/>
              <a:gd name="connsiteY755" fmla="*/ 830754 h 24385923"/>
              <a:gd name="connsiteX756" fmla="*/ 4331233 w 28170189"/>
              <a:gd name="connsiteY756" fmla="*/ 842277 h 24385923"/>
              <a:gd name="connsiteX757" fmla="*/ 4300540 w 28170189"/>
              <a:gd name="connsiteY757" fmla="*/ 1088113 h 24385923"/>
              <a:gd name="connsiteX758" fmla="*/ 4055007 w 28170189"/>
              <a:gd name="connsiteY758" fmla="*/ 1180301 h 24385923"/>
              <a:gd name="connsiteX759" fmla="*/ 4116389 w 28170189"/>
              <a:gd name="connsiteY759" fmla="*/ 934465 h 24385923"/>
              <a:gd name="connsiteX760" fmla="*/ 4293346 w 28170189"/>
              <a:gd name="connsiteY760" fmla="*/ 830754 h 24385923"/>
              <a:gd name="connsiteX761" fmla="*/ 14898697 w 28170189"/>
              <a:gd name="connsiteY761" fmla="*/ 779797 h 24385923"/>
              <a:gd name="connsiteX762" fmla="*/ 15144757 w 28170189"/>
              <a:gd name="connsiteY762" fmla="*/ 1041735 h 24385923"/>
              <a:gd name="connsiteX763" fmla="*/ 14898697 w 28170189"/>
              <a:gd name="connsiteY763" fmla="*/ 1303673 h 24385923"/>
              <a:gd name="connsiteX764" fmla="*/ 14652634 w 28170189"/>
              <a:gd name="connsiteY764" fmla="*/ 1041735 h 24385923"/>
              <a:gd name="connsiteX765" fmla="*/ 14898697 w 28170189"/>
              <a:gd name="connsiteY765" fmla="*/ 779797 h 24385923"/>
              <a:gd name="connsiteX766" fmla="*/ 6415119 w 28170189"/>
              <a:gd name="connsiteY766" fmla="*/ 650837 h 24385923"/>
              <a:gd name="connsiteX767" fmla="*/ 6450970 w 28170189"/>
              <a:gd name="connsiteY767" fmla="*/ 658089 h 24385923"/>
              <a:gd name="connsiteX768" fmla="*/ 6604955 w 28170189"/>
              <a:gd name="connsiteY768" fmla="*/ 903622 h 24385923"/>
              <a:gd name="connsiteX769" fmla="*/ 6358576 w 28170189"/>
              <a:gd name="connsiteY769" fmla="*/ 1057080 h 24385923"/>
              <a:gd name="connsiteX770" fmla="*/ 6204587 w 28170189"/>
              <a:gd name="connsiteY770" fmla="*/ 811547 h 24385923"/>
              <a:gd name="connsiteX771" fmla="*/ 6415119 w 28170189"/>
              <a:gd name="connsiteY771" fmla="*/ 650837 h 24385923"/>
              <a:gd name="connsiteX772" fmla="*/ 8261014 w 28170189"/>
              <a:gd name="connsiteY772" fmla="*/ 215887 h 24385923"/>
              <a:gd name="connsiteX773" fmla="*/ 8324535 w 28170189"/>
              <a:gd name="connsiteY773" fmla="*/ 227876 h 24385923"/>
              <a:gd name="connsiteX774" fmla="*/ 8386129 w 28170189"/>
              <a:gd name="connsiteY774" fmla="*/ 381334 h 24385923"/>
              <a:gd name="connsiteX775" fmla="*/ 8232141 w 28170189"/>
              <a:gd name="connsiteY775" fmla="*/ 442717 h 24385923"/>
              <a:gd name="connsiteX776" fmla="*/ 8139751 w 28170189"/>
              <a:gd name="connsiteY776" fmla="*/ 289259 h 24385923"/>
              <a:gd name="connsiteX777" fmla="*/ 8261014 w 28170189"/>
              <a:gd name="connsiteY777" fmla="*/ 215887 h 24385923"/>
              <a:gd name="connsiteX778" fmla="*/ 19820122 w 28170189"/>
              <a:gd name="connsiteY778" fmla="*/ 51 h 24385923"/>
              <a:gd name="connsiteX779" fmla="*/ 19936837 w 28170189"/>
              <a:gd name="connsiteY779" fmla="*/ 73677 h 24385923"/>
              <a:gd name="connsiteX780" fmla="*/ 19844618 w 28170189"/>
              <a:gd name="connsiteY780" fmla="*/ 258461 h 24385923"/>
              <a:gd name="connsiteX781" fmla="*/ 19660179 w 28170189"/>
              <a:gd name="connsiteY781" fmla="*/ 166070 h 24385923"/>
              <a:gd name="connsiteX782" fmla="*/ 19752398 w 28170189"/>
              <a:gd name="connsiteY782" fmla="*/ 12081 h 24385923"/>
              <a:gd name="connsiteX783" fmla="*/ 19820122 w 28170189"/>
              <a:gd name="connsiteY783" fmla="*/ 51 h 2438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</a:cxnLst>
            <a:rect l="l" t="t" r="r" b="b"/>
            <a:pathLst>
              <a:path w="28170189" h="24385923">
                <a:moveTo>
                  <a:pt x="10890273" y="24109697"/>
                </a:moveTo>
                <a:cubicBezTo>
                  <a:pt x="11000753" y="24109697"/>
                  <a:pt x="11090297" y="24171532"/>
                  <a:pt x="11090297" y="24247810"/>
                </a:cubicBezTo>
                <a:cubicBezTo>
                  <a:pt x="11090297" y="24324088"/>
                  <a:pt x="11000753" y="24385923"/>
                  <a:pt x="10890273" y="24385923"/>
                </a:cubicBezTo>
                <a:cubicBezTo>
                  <a:pt x="10779796" y="24385923"/>
                  <a:pt x="10690249" y="24324088"/>
                  <a:pt x="10690249" y="24247810"/>
                </a:cubicBezTo>
                <a:cubicBezTo>
                  <a:pt x="10690249" y="24171532"/>
                  <a:pt x="10779796" y="24109697"/>
                  <a:pt x="10890273" y="24109697"/>
                </a:cubicBezTo>
                <a:close/>
                <a:moveTo>
                  <a:pt x="15021736" y="24047784"/>
                </a:moveTo>
                <a:cubicBezTo>
                  <a:pt x="15106343" y="24047784"/>
                  <a:pt x="15174930" y="24102867"/>
                  <a:pt x="15174930" y="24170816"/>
                </a:cubicBezTo>
                <a:cubicBezTo>
                  <a:pt x="15174930" y="24238765"/>
                  <a:pt x="15106343" y="24293848"/>
                  <a:pt x="15021736" y="24293848"/>
                </a:cubicBezTo>
                <a:cubicBezTo>
                  <a:pt x="14937132" y="24293848"/>
                  <a:pt x="14868547" y="24238765"/>
                  <a:pt x="14868547" y="24170816"/>
                </a:cubicBezTo>
                <a:cubicBezTo>
                  <a:pt x="14868547" y="24102867"/>
                  <a:pt x="14937132" y="24047784"/>
                  <a:pt x="15021736" y="24047784"/>
                </a:cubicBezTo>
                <a:close/>
                <a:moveTo>
                  <a:pt x="16665587" y="24017622"/>
                </a:moveTo>
                <a:cubicBezTo>
                  <a:pt x="16776058" y="24017622"/>
                  <a:pt x="16865613" y="24065598"/>
                  <a:pt x="16865613" y="24124779"/>
                </a:cubicBezTo>
                <a:cubicBezTo>
                  <a:pt x="16865613" y="24183960"/>
                  <a:pt x="16776058" y="24231936"/>
                  <a:pt x="16665587" y="24231936"/>
                </a:cubicBezTo>
                <a:cubicBezTo>
                  <a:pt x="16555117" y="24231936"/>
                  <a:pt x="16465562" y="24183960"/>
                  <a:pt x="16465562" y="24124779"/>
                </a:cubicBezTo>
                <a:cubicBezTo>
                  <a:pt x="16465562" y="24065598"/>
                  <a:pt x="16555117" y="24017622"/>
                  <a:pt x="16665587" y="24017622"/>
                </a:cubicBezTo>
                <a:close/>
                <a:moveTo>
                  <a:pt x="19936779" y="23925547"/>
                </a:moveTo>
                <a:cubicBezTo>
                  <a:pt x="20029171" y="23925547"/>
                  <a:pt x="20090767" y="23925547"/>
                  <a:pt x="20090767" y="23986930"/>
                </a:cubicBezTo>
                <a:cubicBezTo>
                  <a:pt x="20121564" y="24048314"/>
                  <a:pt x="20059969" y="24079005"/>
                  <a:pt x="19998375" y="24109697"/>
                </a:cubicBezTo>
                <a:cubicBezTo>
                  <a:pt x="19905982" y="24109697"/>
                  <a:pt x="19844386" y="24109697"/>
                  <a:pt x="19844386" y="24048314"/>
                </a:cubicBezTo>
                <a:cubicBezTo>
                  <a:pt x="19813589" y="23986930"/>
                  <a:pt x="19875184" y="23956239"/>
                  <a:pt x="19936779" y="23925547"/>
                </a:cubicBezTo>
                <a:close/>
                <a:moveTo>
                  <a:pt x="9143312" y="23882847"/>
                </a:moveTo>
                <a:cubicBezTo>
                  <a:pt x="9197889" y="23882846"/>
                  <a:pt x="9261082" y="23917429"/>
                  <a:pt x="9307039" y="23986593"/>
                </a:cubicBezTo>
                <a:cubicBezTo>
                  <a:pt x="9337678" y="24048073"/>
                  <a:pt x="9337678" y="24140292"/>
                  <a:pt x="9276400" y="24171032"/>
                </a:cubicBezTo>
                <a:cubicBezTo>
                  <a:pt x="9215123" y="24201772"/>
                  <a:pt x="9123205" y="24171032"/>
                  <a:pt x="9061931" y="24109553"/>
                </a:cubicBezTo>
                <a:cubicBezTo>
                  <a:pt x="9031290" y="24017333"/>
                  <a:pt x="9031290" y="23925114"/>
                  <a:pt x="9092567" y="23894374"/>
                </a:cubicBezTo>
                <a:cubicBezTo>
                  <a:pt x="9107889" y="23886689"/>
                  <a:pt x="9125123" y="23882847"/>
                  <a:pt x="9143312" y="23882847"/>
                </a:cubicBezTo>
                <a:close/>
                <a:moveTo>
                  <a:pt x="12195196" y="23801722"/>
                </a:moveTo>
                <a:cubicBezTo>
                  <a:pt x="12296897" y="23801722"/>
                  <a:pt x="12379339" y="23884524"/>
                  <a:pt x="12379339" y="23986666"/>
                </a:cubicBezTo>
                <a:cubicBezTo>
                  <a:pt x="12379339" y="24088808"/>
                  <a:pt x="12296897" y="24171610"/>
                  <a:pt x="12195196" y="24171610"/>
                </a:cubicBezTo>
                <a:cubicBezTo>
                  <a:pt x="12093492" y="24171610"/>
                  <a:pt x="12011051" y="24088808"/>
                  <a:pt x="12011051" y="23986666"/>
                </a:cubicBezTo>
                <a:cubicBezTo>
                  <a:pt x="12011051" y="23884524"/>
                  <a:pt x="12093492" y="23801722"/>
                  <a:pt x="12195196" y="23801722"/>
                </a:cubicBezTo>
                <a:close/>
                <a:moveTo>
                  <a:pt x="18739204" y="23741397"/>
                </a:moveTo>
                <a:cubicBezTo>
                  <a:pt x="18831809" y="23772089"/>
                  <a:pt x="18862677" y="23833472"/>
                  <a:pt x="18862677" y="23894855"/>
                </a:cubicBezTo>
                <a:cubicBezTo>
                  <a:pt x="18831809" y="23956239"/>
                  <a:pt x="18770073" y="24017622"/>
                  <a:pt x="18708336" y="24017622"/>
                </a:cubicBezTo>
                <a:cubicBezTo>
                  <a:pt x="18615732" y="23986930"/>
                  <a:pt x="18584865" y="23925547"/>
                  <a:pt x="18615732" y="23864164"/>
                </a:cubicBezTo>
                <a:cubicBezTo>
                  <a:pt x="18615732" y="23772089"/>
                  <a:pt x="18677469" y="23741397"/>
                  <a:pt x="18739204" y="23741397"/>
                </a:cubicBezTo>
                <a:close/>
                <a:moveTo>
                  <a:pt x="8283258" y="23636304"/>
                </a:moveTo>
                <a:cubicBezTo>
                  <a:pt x="8338013" y="23634863"/>
                  <a:pt x="8401416" y="23663682"/>
                  <a:pt x="8447523" y="23709791"/>
                </a:cubicBezTo>
                <a:cubicBezTo>
                  <a:pt x="8509004" y="23802011"/>
                  <a:pt x="8478263" y="23894230"/>
                  <a:pt x="8416783" y="23924970"/>
                </a:cubicBezTo>
                <a:cubicBezTo>
                  <a:pt x="8355304" y="23955710"/>
                  <a:pt x="8263083" y="23924970"/>
                  <a:pt x="8201606" y="23863491"/>
                </a:cubicBezTo>
                <a:cubicBezTo>
                  <a:pt x="8170867" y="23771271"/>
                  <a:pt x="8170867" y="23679052"/>
                  <a:pt x="8232345" y="23648312"/>
                </a:cubicBezTo>
                <a:cubicBezTo>
                  <a:pt x="8247715" y="23640627"/>
                  <a:pt x="8265007" y="23636785"/>
                  <a:pt x="8283258" y="23636304"/>
                </a:cubicBezTo>
                <a:close/>
                <a:moveTo>
                  <a:pt x="9707791" y="23403259"/>
                </a:moveTo>
                <a:cubicBezTo>
                  <a:pt x="9830731" y="23403259"/>
                  <a:pt x="9922906" y="23464739"/>
                  <a:pt x="9922906" y="23556958"/>
                </a:cubicBezTo>
                <a:cubicBezTo>
                  <a:pt x="9953641" y="23649178"/>
                  <a:pt x="9861466" y="23710657"/>
                  <a:pt x="9769251" y="23741397"/>
                </a:cubicBezTo>
                <a:cubicBezTo>
                  <a:pt x="9646332" y="23741397"/>
                  <a:pt x="9554144" y="23679917"/>
                  <a:pt x="9554144" y="23587698"/>
                </a:cubicBezTo>
                <a:cubicBezTo>
                  <a:pt x="9523417" y="23495478"/>
                  <a:pt x="9615604" y="23433999"/>
                  <a:pt x="9707791" y="23403259"/>
                </a:cubicBezTo>
                <a:close/>
                <a:moveTo>
                  <a:pt x="16542557" y="23279434"/>
                </a:moveTo>
                <a:cubicBezTo>
                  <a:pt x="16635930" y="23279434"/>
                  <a:pt x="16711625" y="23355129"/>
                  <a:pt x="16711625" y="23448503"/>
                </a:cubicBezTo>
                <a:cubicBezTo>
                  <a:pt x="16711625" y="23541877"/>
                  <a:pt x="16635930" y="23617572"/>
                  <a:pt x="16542557" y="23617572"/>
                </a:cubicBezTo>
                <a:cubicBezTo>
                  <a:pt x="16449182" y="23617572"/>
                  <a:pt x="16373487" y="23541877"/>
                  <a:pt x="16373487" y="23448503"/>
                </a:cubicBezTo>
                <a:cubicBezTo>
                  <a:pt x="16373487" y="23355129"/>
                  <a:pt x="16449182" y="23279434"/>
                  <a:pt x="16542557" y="23279434"/>
                </a:cubicBezTo>
                <a:close/>
                <a:moveTo>
                  <a:pt x="13654897" y="23095284"/>
                </a:moveTo>
                <a:cubicBezTo>
                  <a:pt x="13764934" y="23095284"/>
                  <a:pt x="13854128" y="23184838"/>
                  <a:pt x="13854128" y="23295309"/>
                </a:cubicBezTo>
                <a:cubicBezTo>
                  <a:pt x="13854128" y="23405780"/>
                  <a:pt x="13764934" y="23495334"/>
                  <a:pt x="13654897" y="23495334"/>
                </a:cubicBezTo>
                <a:cubicBezTo>
                  <a:pt x="13544863" y="23495334"/>
                  <a:pt x="13455659" y="23405780"/>
                  <a:pt x="13455659" y="23295309"/>
                </a:cubicBezTo>
                <a:cubicBezTo>
                  <a:pt x="13455659" y="23184838"/>
                  <a:pt x="13544863" y="23095284"/>
                  <a:pt x="13654897" y="23095284"/>
                </a:cubicBezTo>
                <a:close/>
                <a:moveTo>
                  <a:pt x="21941633" y="23076612"/>
                </a:moveTo>
                <a:cubicBezTo>
                  <a:pt x="21979997" y="23072782"/>
                  <a:pt x="22010689" y="23080442"/>
                  <a:pt x="22026034" y="23095761"/>
                </a:cubicBezTo>
                <a:cubicBezTo>
                  <a:pt x="22056726" y="23157038"/>
                  <a:pt x="22026034" y="23248955"/>
                  <a:pt x="21933960" y="23310232"/>
                </a:cubicBezTo>
                <a:cubicBezTo>
                  <a:pt x="21872576" y="23340871"/>
                  <a:pt x="21780501" y="23371510"/>
                  <a:pt x="21749809" y="23310232"/>
                </a:cubicBezTo>
                <a:cubicBezTo>
                  <a:pt x="21688426" y="23248955"/>
                  <a:pt x="21749809" y="23187677"/>
                  <a:pt x="21811193" y="23126400"/>
                </a:cubicBezTo>
                <a:cubicBezTo>
                  <a:pt x="21857231" y="23095761"/>
                  <a:pt x="21903268" y="23080442"/>
                  <a:pt x="21941633" y="23076612"/>
                </a:cubicBezTo>
                <a:close/>
                <a:moveTo>
                  <a:pt x="7730190" y="23070343"/>
                </a:moveTo>
                <a:cubicBezTo>
                  <a:pt x="7785094" y="23066022"/>
                  <a:pt x="7848670" y="23117878"/>
                  <a:pt x="7894907" y="23187019"/>
                </a:cubicBezTo>
                <a:cubicBezTo>
                  <a:pt x="7956552" y="23279208"/>
                  <a:pt x="7925728" y="23371397"/>
                  <a:pt x="7864080" y="23402126"/>
                </a:cubicBezTo>
                <a:cubicBezTo>
                  <a:pt x="7802432" y="23463585"/>
                  <a:pt x="7709962" y="23402126"/>
                  <a:pt x="7648314" y="23309937"/>
                </a:cubicBezTo>
                <a:cubicBezTo>
                  <a:pt x="7586664" y="23217749"/>
                  <a:pt x="7617488" y="23125561"/>
                  <a:pt x="7679138" y="23094831"/>
                </a:cubicBezTo>
                <a:cubicBezTo>
                  <a:pt x="7694549" y="23079466"/>
                  <a:pt x="7711888" y="23071784"/>
                  <a:pt x="7730190" y="23070343"/>
                </a:cubicBezTo>
                <a:close/>
                <a:moveTo>
                  <a:pt x="17771271" y="22973047"/>
                </a:moveTo>
                <a:cubicBezTo>
                  <a:pt x="17881304" y="22973047"/>
                  <a:pt x="17970503" y="23076106"/>
                  <a:pt x="17970503" y="23203235"/>
                </a:cubicBezTo>
                <a:cubicBezTo>
                  <a:pt x="17970503" y="23330364"/>
                  <a:pt x="17881304" y="23433423"/>
                  <a:pt x="17771271" y="23433423"/>
                </a:cubicBezTo>
                <a:cubicBezTo>
                  <a:pt x="17661238" y="23433423"/>
                  <a:pt x="17572039" y="23330364"/>
                  <a:pt x="17572039" y="23203235"/>
                </a:cubicBezTo>
                <a:cubicBezTo>
                  <a:pt x="17572039" y="23076106"/>
                  <a:pt x="17661238" y="22973047"/>
                  <a:pt x="17771271" y="22973047"/>
                </a:cubicBezTo>
                <a:close/>
                <a:moveTo>
                  <a:pt x="19860421" y="22695234"/>
                </a:moveTo>
                <a:cubicBezTo>
                  <a:pt x="19937137" y="22695234"/>
                  <a:pt x="19999328" y="22757425"/>
                  <a:pt x="19999328" y="22834141"/>
                </a:cubicBezTo>
                <a:cubicBezTo>
                  <a:pt x="19999328" y="22910857"/>
                  <a:pt x="19937137" y="22973048"/>
                  <a:pt x="19860421" y="22973048"/>
                </a:cubicBezTo>
                <a:cubicBezTo>
                  <a:pt x="19783704" y="22973048"/>
                  <a:pt x="19721514" y="22910857"/>
                  <a:pt x="19721514" y="22834141"/>
                </a:cubicBezTo>
                <a:cubicBezTo>
                  <a:pt x="19721514" y="22757425"/>
                  <a:pt x="19783704" y="22695234"/>
                  <a:pt x="19860421" y="22695234"/>
                </a:cubicBezTo>
                <a:close/>
                <a:moveTo>
                  <a:pt x="6550341" y="22622392"/>
                </a:moveTo>
                <a:cubicBezTo>
                  <a:pt x="6617960" y="22622392"/>
                  <a:pt x="6681263" y="22657012"/>
                  <a:pt x="6727299" y="22726251"/>
                </a:cubicBezTo>
                <a:cubicBezTo>
                  <a:pt x="6757991" y="22818571"/>
                  <a:pt x="6757991" y="22910890"/>
                  <a:pt x="6665915" y="22972436"/>
                </a:cubicBezTo>
                <a:cubicBezTo>
                  <a:pt x="6604531" y="23003209"/>
                  <a:pt x="6512456" y="22972436"/>
                  <a:pt x="6451072" y="22880117"/>
                </a:cubicBezTo>
                <a:cubicBezTo>
                  <a:pt x="6389691" y="22787797"/>
                  <a:pt x="6420384" y="22664705"/>
                  <a:pt x="6481764" y="22633932"/>
                </a:cubicBezTo>
                <a:cubicBezTo>
                  <a:pt x="6504784" y="22626239"/>
                  <a:pt x="6527804" y="22622392"/>
                  <a:pt x="6550341" y="22622392"/>
                </a:cubicBezTo>
                <a:close/>
                <a:moveTo>
                  <a:pt x="11780872" y="22603159"/>
                </a:moveTo>
                <a:cubicBezTo>
                  <a:pt x="11891322" y="22603159"/>
                  <a:pt x="11980875" y="22685961"/>
                  <a:pt x="11980875" y="22788103"/>
                </a:cubicBezTo>
                <a:cubicBezTo>
                  <a:pt x="11980875" y="22890245"/>
                  <a:pt x="11891322" y="22973047"/>
                  <a:pt x="11780872" y="22973047"/>
                </a:cubicBezTo>
                <a:cubicBezTo>
                  <a:pt x="11670392" y="22973047"/>
                  <a:pt x="11580826" y="22890245"/>
                  <a:pt x="11580826" y="22788103"/>
                </a:cubicBezTo>
                <a:cubicBezTo>
                  <a:pt x="11580826" y="22685961"/>
                  <a:pt x="11670392" y="22603159"/>
                  <a:pt x="11780872" y="22603159"/>
                </a:cubicBezTo>
                <a:close/>
                <a:moveTo>
                  <a:pt x="9615490" y="22419009"/>
                </a:moveTo>
                <a:cubicBezTo>
                  <a:pt x="9717194" y="22419009"/>
                  <a:pt x="9799639" y="22522068"/>
                  <a:pt x="9799639" y="22649197"/>
                </a:cubicBezTo>
                <a:cubicBezTo>
                  <a:pt x="9799639" y="22776326"/>
                  <a:pt x="9717194" y="22879385"/>
                  <a:pt x="9615490" y="22879385"/>
                </a:cubicBezTo>
                <a:cubicBezTo>
                  <a:pt x="9513787" y="22879385"/>
                  <a:pt x="9431340" y="22776326"/>
                  <a:pt x="9431340" y="22649197"/>
                </a:cubicBezTo>
                <a:cubicBezTo>
                  <a:pt x="9431340" y="22522068"/>
                  <a:pt x="9513787" y="22419009"/>
                  <a:pt x="9615490" y="22419009"/>
                </a:cubicBezTo>
                <a:close/>
                <a:moveTo>
                  <a:pt x="20781965" y="22111034"/>
                </a:moveTo>
                <a:cubicBezTo>
                  <a:pt x="20874900" y="22111034"/>
                  <a:pt x="20950239" y="22193836"/>
                  <a:pt x="20950239" y="22295978"/>
                </a:cubicBezTo>
                <a:cubicBezTo>
                  <a:pt x="20950239" y="22398120"/>
                  <a:pt x="20874900" y="22480922"/>
                  <a:pt x="20781965" y="22480922"/>
                </a:cubicBezTo>
                <a:cubicBezTo>
                  <a:pt x="20689028" y="22480922"/>
                  <a:pt x="20613689" y="22398120"/>
                  <a:pt x="20613689" y="22295978"/>
                </a:cubicBezTo>
                <a:cubicBezTo>
                  <a:pt x="20613689" y="22193836"/>
                  <a:pt x="20689028" y="22111034"/>
                  <a:pt x="20781965" y="22111034"/>
                </a:cubicBezTo>
                <a:close/>
                <a:moveTo>
                  <a:pt x="15989318" y="22111034"/>
                </a:moveTo>
                <a:cubicBezTo>
                  <a:pt x="16099787" y="22111034"/>
                  <a:pt x="16189341" y="22207341"/>
                  <a:pt x="16189341" y="22326141"/>
                </a:cubicBezTo>
                <a:cubicBezTo>
                  <a:pt x="16189341" y="22444941"/>
                  <a:pt x="16099787" y="22541248"/>
                  <a:pt x="15989318" y="22541248"/>
                </a:cubicBezTo>
                <a:cubicBezTo>
                  <a:pt x="15878847" y="22541248"/>
                  <a:pt x="15789294" y="22444941"/>
                  <a:pt x="15789294" y="22326141"/>
                </a:cubicBezTo>
                <a:cubicBezTo>
                  <a:pt x="15789294" y="22207341"/>
                  <a:pt x="15878847" y="22111034"/>
                  <a:pt x="15989318" y="22111034"/>
                </a:cubicBezTo>
                <a:close/>
                <a:moveTo>
                  <a:pt x="7423185" y="22008030"/>
                </a:moveTo>
                <a:cubicBezTo>
                  <a:pt x="7477856" y="22008030"/>
                  <a:pt x="7541156" y="22042650"/>
                  <a:pt x="7587194" y="22111889"/>
                </a:cubicBezTo>
                <a:cubicBezTo>
                  <a:pt x="7648576" y="22204209"/>
                  <a:pt x="7617885" y="22296528"/>
                  <a:pt x="7556501" y="22327301"/>
                </a:cubicBezTo>
                <a:cubicBezTo>
                  <a:pt x="7495119" y="22388847"/>
                  <a:pt x="7403045" y="22327301"/>
                  <a:pt x="7341660" y="22234982"/>
                </a:cubicBezTo>
                <a:cubicBezTo>
                  <a:pt x="7280277" y="22142662"/>
                  <a:pt x="7310968" y="22050343"/>
                  <a:pt x="7372354" y="22019570"/>
                </a:cubicBezTo>
                <a:cubicBezTo>
                  <a:pt x="7387699" y="22011877"/>
                  <a:pt x="7404962" y="22008030"/>
                  <a:pt x="7423185" y="22008030"/>
                </a:cubicBezTo>
                <a:close/>
                <a:moveTo>
                  <a:pt x="13962082" y="21988797"/>
                </a:moveTo>
                <a:cubicBezTo>
                  <a:pt x="14072579" y="21988797"/>
                  <a:pt x="14162132" y="22085104"/>
                  <a:pt x="14162132" y="22203904"/>
                </a:cubicBezTo>
                <a:cubicBezTo>
                  <a:pt x="14162132" y="22322704"/>
                  <a:pt x="14072579" y="22419011"/>
                  <a:pt x="13962082" y="22419011"/>
                </a:cubicBezTo>
                <a:cubicBezTo>
                  <a:pt x="13851607" y="22419011"/>
                  <a:pt x="13762058" y="22322704"/>
                  <a:pt x="13762058" y="22203904"/>
                </a:cubicBezTo>
                <a:cubicBezTo>
                  <a:pt x="13762058" y="22085104"/>
                  <a:pt x="13851607" y="21988797"/>
                  <a:pt x="13962082" y="21988797"/>
                </a:cubicBezTo>
                <a:close/>
                <a:moveTo>
                  <a:pt x="19200020" y="21896722"/>
                </a:moveTo>
                <a:cubicBezTo>
                  <a:pt x="19302163" y="21896722"/>
                  <a:pt x="19384964" y="21993029"/>
                  <a:pt x="19384964" y="22111829"/>
                </a:cubicBezTo>
                <a:cubicBezTo>
                  <a:pt x="19384964" y="22230629"/>
                  <a:pt x="19302163" y="22326936"/>
                  <a:pt x="19200020" y="22326936"/>
                </a:cubicBezTo>
                <a:cubicBezTo>
                  <a:pt x="19097878" y="22326936"/>
                  <a:pt x="19015076" y="22230629"/>
                  <a:pt x="19015076" y="22111829"/>
                </a:cubicBezTo>
                <a:cubicBezTo>
                  <a:pt x="19015076" y="21993029"/>
                  <a:pt x="19097878" y="21896722"/>
                  <a:pt x="19200020" y="21896722"/>
                </a:cubicBezTo>
                <a:close/>
                <a:moveTo>
                  <a:pt x="17034680" y="21896722"/>
                </a:moveTo>
                <a:cubicBezTo>
                  <a:pt x="17128052" y="21896722"/>
                  <a:pt x="17203748" y="21979169"/>
                  <a:pt x="17203748" y="22080872"/>
                </a:cubicBezTo>
                <a:cubicBezTo>
                  <a:pt x="17203748" y="22182575"/>
                  <a:pt x="17128052" y="22265022"/>
                  <a:pt x="17034680" y="22265022"/>
                </a:cubicBezTo>
                <a:cubicBezTo>
                  <a:pt x="16941308" y="22265022"/>
                  <a:pt x="16865613" y="22182575"/>
                  <a:pt x="16865613" y="22080872"/>
                </a:cubicBezTo>
                <a:cubicBezTo>
                  <a:pt x="16865613" y="21979169"/>
                  <a:pt x="16941308" y="21896722"/>
                  <a:pt x="17034680" y="21896722"/>
                </a:cubicBezTo>
                <a:close/>
                <a:moveTo>
                  <a:pt x="23178192" y="21710421"/>
                </a:moveTo>
                <a:cubicBezTo>
                  <a:pt x="23205079" y="21709160"/>
                  <a:pt x="23232508" y="21719247"/>
                  <a:pt x="23255606" y="21742302"/>
                </a:cubicBezTo>
                <a:cubicBezTo>
                  <a:pt x="23317201" y="21773041"/>
                  <a:pt x="23317201" y="21865261"/>
                  <a:pt x="23286404" y="21926741"/>
                </a:cubicBezTo>
                <a:cubicBezTo>
                  <a:pt x="23224809" y="21988220"/>
                  <a:pt x="23132416" y="22018960"/>
                  <a:pt x="23070821" y="21988220"/>
                </a:cubicBezTo>
                <a:cubicBezTo>
                  <a:pt x="23040024" y="21957480"/>
                  <a:pt x="23009226" y="21865261"/>
                  <a:pt x="23070821" y="21803781"/>
                </a:cubicBezTo>
                <a:cubicBezTo>
                  <a:pt x="23090070" y="21746144"/>
                  <a:pt x="23133379" y="21712523"/>
                  <a:pt x="23178192" y="21710421"/>
                </a:cubicBezTo>
                <a:close/>
                <a:moveTo>
                  <a:pt x="8539653" y="21528422"/>
                </a:moveTo>
                <a:cubicBezTo>
                  <a:pt x="8631973" y="21528422"/>
                  <a:pt x="8724291" y="21589881"/>
                  <a:pt x="8755066" y="21712799"/>
                </a:cubicBezTo>
                <a:cubicBezTo>
                  <a:pt x="8755066" y="21835717"/>
                  <a:pt x="8693520" y="21927905"/>
                  <a:pt x="8601200" y="21927905"/>
                </a:cubicBezTo>
                <a:cubicBezTo>
                  <a:pt x="8508879" y="21958635"/>
                  <a:pt x="8416561" y="21866447"/>
                  <a:pt x="8385788" y="21774258"/>
                </a:cubicBezTo>
                <a:cubicBezTo>
                  <a:pt x="8355015" y="21651340"/>
                  <a:pt x="8447333" y="21559151"/>
                  <a:pt x="8539653" y="21528422"/>
                </a:cubicBezTo>
                <a:close/>
                <a:moveTo>
                  <a:pt x="12886554" y="21434759"/>
                </a:moveTo>
                <a:cubicBezTo>
                  <a:pt x="12996590" y="21434759"/>
                  <a:pt x="13085792" y="21517561"/>
                  <a:pt x="13085792" y="21619703"/>
                </a:cubicBezTo>
                <a:cubicBezTo>
                  <a:pt x="13085792" y="21721845"/>
                  <a:pt x="12996590" y="21804647"/>
                  <a:pt x="12886554" y="21804647"/>
                </a:cubicBezTo>
                <a:cubicBezTo>
                  <a:pt x="12776520" y="21804647"/>
                  <a:pt x="12687316" y="21721845"/>
                  <a:pt x="12687316" y="21619703"/>
                </a:cubicBezTo>
                <a:cubicBezTo>
                  <a:pt x="12687316" y="21517561"/>
                  <a:pt x="12776520" y="21434759"/>
                  <a:pt x="12886554" y="21434759"/>
                </a:cubicBezTo>
                <a:close/>
                <a:moveTo>
                  <a:pt x="6252007" y="21349965"/>
                </a:moveTo>
                <a:cubicBezTo>
                  <a:pt x="6335451" y="21347085"/>
                  <a:pt x="6427524" y="21404691"/>
                  <a:pt x="6450544" y="21496859"/>
                </a:cubicBezTo>
                <a:cubicBezTo>
                  <a:pt x="6511926" y="21619750"/>
                  <a:pt x="6481235" y="21773364"/>
                  <a:pt x="6389160" y="21804087"/>
                </a:cubicBezTo>
                <a:cubicBezTo>
                  <a:pt x="6297085" y="21834810"/>
                  <a:pt x="6174319" y="21773364"/>
                  <a:pt x="6112935" y="21650473"/>
                </a:cubicBezTo>
                <a:cubicBezTo>
                  <a:pt x="6051551" y="21527582"/>
                  <a:pt x="6082243" y="21404690"/>
                  <a:pt x="6174319" y="21373968"/>
                </a:cubicBezTo>
                <a:cubicBezTo>
                  <a:pt x="6197338" y="21358607"/>
                  <a:pt x="6224193" y="21350926"/>
                  <a:pt x="6252007" y="21349965"/>
                </a:cubicBezTo>
                <a:close/>
                <a:moveTo>
                  <a:pt x="18093604" y="21342684"/>
                </a:moveTo>
                <a:cubicBezTo>
                  <a:pt x="18155084" y="21373508"/>
                  <a:pt x="18216565" y="21465980"/>
                  <a:pt x="18185825" y="21558452"/>
                </a:cubicBezTo>
                <a:cubicBezTo>
                  <a:pt x="18155084" y="21650924"/>
                  <a:pt x="18093604" y="21712572"/>
                  <a:pt x="18001386" y="21681748"/>
                </a:cubicBezTo>
                <a:cubicBezTo>
                  <a:pt x="17909166" y="21650924"/>
                  <a:pt x="17878426" y="21589276"/>
                  <a:pt x="17909166" y="21496804"/>
                </a:cubicBezTo>
                <a:cubicBezTo>
                  <a:pt x="17909166" y="21404332"/>
                  <a:pt x="18001386" y="21342684"/>
                  <a:pt x="18093604" y="21342684"/>
                </a:cubicBezTo>
                <a:close/>
                <a:moveTo>
                  <a:pt x="10475131" y="21282359"/>
                </a:moveTo>
                <a:cubicBezTo>
                  <a:pt x="10577277" y="21282359"/>
                  <a:pt x="10660074" y="21378666"/>
                  <a:pt x="10660074" y="21497466"/>
                </a:cubicBezTo>
                <a:cubicBezTo>
                  <a:pt x="10660074" y="21616266"/>
                  <a:pt x="10577277" y="21712573"/>
                  <a:pt x="10475131" y="21712573"/>
                </a:cubicBezTo>
                <a:cubicBezTo>
                  <a:pt x="10372987" y="21712573"/>
                  <a:pt x="10290201" y="21616266"/>
                  <a:pt x="10290201" y="21497466"/>
                </a:cubicBezTo>
                <a:cubicBezTo>
                  <a:pt x="10290201" y="21378666"/>
                  <a:pt x="10372987" y="21282359"/>
                  <a:pt x="10475131" y="21282359"/>
                </a:cubicBezTo>
                <a:close/>
                <a:moveTo>
                  <a:pt x="5154023" y="21151839"/>
                </a:moveTo>
                <a:cubicBezTo>
                  <a:pt x="5213186" y="21144697"/>
                  <a:pt x="5287038" y="21205196"/>
                  <a:pt x="5313894" y="21312749"/>
                </a:cubicBezTo>
                <a:cubicBezTo>
                  <a:pt x="5375276" y="21404937"/>
                  <a:pt x="5344584" y="21527855"/>
                  <a:pt x="5252510" y="21527855"/>
                </a:cubicBezTo>
                <a:cubicBezTo>
                  <a:pt x="5191126" y="21558585"/>
                  <a:pt x="5099052" y="21497126"/>
                  <a:pt x="5037668" y="21404937"/>
                </a:cubicBezTo>
                <a:cubicBezTo>
                  <a:pt x="5006976" y="21282019"/>
                  <a:pt x="5037668" y="21189831"/>
                  <a:pt x="5129744" y="21159101"/>
                </a:cubicBezTo>
                <a:cubicBezTo>
                  <a:pt x="5137417" y="21155260"/>
                  <a:pt x="5145569" y="21152859"/>
                  <a:pt x="5154023" y="21151839"/>
                </a:cubicBezTo>
                <a:close/>
                <a:moveTo>
                  <a:pt x="20458980" y="21004547"/>
                </a:moveTo>
                <a:cubicBezTo>
                  <a:pt x="20520459" y="21004547"/>
                  <a:pt x="20581940" y="21096866"/>
                  <a:pt x="20551199" y="21219959"/>
                </a:cubicBezTo>
                <a:cubicBezTo>
                  <a:pt x="20551199" y="21343051"/>
                  <a:pt x="20458980" y="21404597"/>
                  <a:pt x="20397500" y="21404597"/>
                </a:cubicBezTo>
                <a:cubicBezTo>
                  <a:pt x="20305281" y="21373824"/>
                  <a:pt x="20243800" y="21281505"/>
                  <a:pt x="20274542" y="21189185"/>
                </a:cubicBezTo>
                <a:cubicBezTo>
                  <a:pt x="20305281" y="21066093"/>
                  <a:pt x="20366761" y="21004547"/>
                  <a:pt x="20458980" y="21004547"/>
                </a:cubicBezTo>
                <a:close/>
                <a:moveTo>
                  <a:pt x="15190806" y="21004547"/>
                </a:moveTo>
                <a:cubicBezTo>
                  <a:pt x="15301276" y="21004547"/>
                  <a:pt x="15390831" y="21100854"/>
                  <a:pt x="15390831" y="21219654"/>
                </a:cubicBezTo>
                <a:cubicBezTo>
                  <a:pt x="15390831" y="21338454"/>
                  <a:pt x="15301276" y="21434761"/>
                  <a:pt x="15190806" y="21434761"/>
                </a:cubicBezTo>
                <a:cubicBezTo>
                  <a:pt x="15080335" y="21434761"/>
                  <a:pt x="14990781" y="21338454"/>
                  <a:pt x="14990781" y="21219654"/>
                </a:cubicBezTo>
                <a:cubicBezTo>
                  <a:pt x="14990781" y="21100854"/>
                  <a:pt x="15080335" y="21004547"/>
                  <a:pt x="15190806" y="21004547"/>
                </a:cubicBezTo>
                <a:close/>
                <a:moveTo>
                  <a:pt x="22118412" y="20912472"/>
                </a:moveTo>
                <a:cubicBezTo>
                  <a:pt x="22210601" y="20943270"/>
                  <a:pt x="22302789" y="21035662"/>
                  <a:pt x="22272060" y="21158852"/>
                </a:cubicBezTo>
                <a:cubicBezTo>
                  <a:pt x="22241331" y="21282042"/>
                  <a:pt x="22149141" y="21374435"/>
                  <a:pt x="22056953" y="21374435"/>
                </a:cubicBezTo>
                <a:cubicBezTo>
                  <a:pt x="21934035" y="21343637"/>
                  <a:pt x="21872576" y="21251245"/>
                  <a:pt x="21872576" y="21128055"/>
                </a:cubicBezTo>
                <a:cubicBezTo>
                  <a:pt x="21903306" y="21004865"/>
                  <a:pt x="21995494" y="20912472"/>
                  <a:pt x="22118412" y="20912472"/>
                </a:cubicBezTo>
                <a:close/>
                <a:moveTo>
                  <a:pt x="24100368" y="20747535"/>
                </a:moveTo>
                <a:cubicBezTo>
                  <a:pt x="24115714" y="20747535"/>
                  <a:pt x="24131060" y="20751377"/>
                  <a:pt x="24146406" y="20759062"/>
                </a:cubicBezTo>
                <a:cubicBezTo>
                  <a:pt x="24207789" y="20789802"/>
                  <a:pt x="24207789" y="20882021"/>
                  <a:pt x="24177098" y="20943501"/>
                </a:cubicBezTo>
                <a:cubicBezTo>
                  <a:pt x="24115714" y="21035720"/>
                  <a:pt x="24054331" y="21066460"/>
                  <a:pt x="23992948" y="21035720"/>
                </a:cubicBezTo>
                <a:cubicBezTo>
                  <a:pt x="23931564" y="21004980"/>
                  <a:pt x="23931564" y="20912761"/>
                  <a:pt x="23962256" y="20851281"/>
                </a:cubicBezTo>
                <a:cubicBezTo>
                  <a:pt x="24008293" y="20782117"/>
                  <a:pt x="24054331" y="20747535"/>
                  <a:pt x="24100368" y="20747535"/>
                </a:cubicBezTo>
                <a:close/>
                <a:moveTo>
                  <a:pt x="19261261" y="20606084"/>
                </a:moveTo>
                <a:cubicBezTo>
                  <a:pt x="19353580" y="20636776"/>
                  <a:pt x="19415126" y="20728851"/>
                  <a:pt x="19415126" y="20851617"/>
                </a:cubicBezTo>
                <a:cubicBezTo>
                  <a:pt x="19384353" y="20974384"/>
                  <a:pt x="19292034" y="21066459"/>
                  <a:pt x="19168941" y="21035767"/>
                </a:cubicBezTo>
                <a:cubicBezTo>
                  <a:pt x="19076623" y="21035767"/>
                  <a:pt x="19015076" y="20913001"/>
                  <a:pt x="19015076" y="20790234"/>
                </a:cubicBezTo>
                <a:cubicBezTo>
                  <a:pt x="19045849" y="20667467"/>
                  <a:pt x="19138168" y="20606084"/>
                  <a:pt x="19261261" y="20606084"/>
                </a:cubicBezTo>
                <a:close/>
                <a:moveTo>
                  <a:pt x="7326315" y="20452097"/>
                </a:moveTo>
                <a:cubicBezTo>
                  <a:pt x="7436786" y="20452097"/>
                  <a:pt x="7526339" y="20541651"/>
                  <a:pt x="7526339" y="20652122"/>
                </a:cubicBezTo>
                <a:cubicBezTo>
                  <a:pt x="7526339" y="20762593"/>
                  <a:pt x="7436786" y="20852147"/>
                  <a:pt x="7326315" y="20852147"/>
                </a:cubicBezTo>
                <a:cubicBezTo>
                  <a:pt x="7215843" y="20852147"/>
                  <a:pt x="7126289" y="20762593"/>
                  <a:pt x="7126289" y="20652122"/>
                </a:cubicBezTo>
                <a:cubicBezTo>
                  <a:pt x="7126289" y="20541651"/>
                  <a:pt x="7215843" y="20452097"/>
                  <a:pt x="7326315" y="20452097"/>
                </a:cubicBezTo>
                <a:close/>
                <a:moveTo>
                  <a:pt x="16235377" y="20175872"/>
                </a:moveTo>
                <a:cubicBezTo>
                  <a:pt x="16345846" y="20175872"/>
                  <a:pt x="16435401" y="20272179"/>
                  <a:pt x="16435401" y="20390979"/>
                </a:cubicBezTo>
                <a:cubicBezTo>
                  <a:pt x="16435401" y="20509779"/>
                  <a:pt x="16345846" y="20606086"/>
                  <a:pt x="16235377" y="20606086"/>
                </a:cubicBezTo>
                <a:cubicBezTo>
                  <a:pt x="16124907" y="20606086"/>
                  <a:pt x="16035355" y="20509779"/>
                  <a:pt x="16035355" y="20390979"/>
                </a:cubicBezTo>
                <a:cubicBezTo>
                  <a:pt x="16035355" y="20272179"/>
                  <a:pt x="16124907" y="20175872"/>
                  <a:pt x="16235377" y="20175872"/>
                </a:cubicBezTo>
                <a:close/>
                <a:moveTo>
                  <a:pt x="4079343" y="20168850"/>
                </a:moveTo>
                <a:cubicBezTo>
                  <a:pt x="4138930" y="20167169"/>
                  <a:pt x="4216138" y="20247835"/>
                  <a:pt x="4269847" y="20328499"/>
                </a:cubicBezTo>
                <a:cubicBezTo>
                  <a:pt x="4300540" y="20420687"/>
                  <a:pt x="4269847" y="20543605"/>
                  <a:pt x="4177772" y="20574335"/>
                </a:cubicBezTo>
                <a:cubicBezTo>
                  <a:pt x="4116389" y="20574335"/>
                  <a:pt x="4024314" y="20512876"/>
                  <a:pt x="3962932" y="20420687"/>
                </a:cubicBezTo>
                <a:cubicBezTo>
                  <a:pt x="3932241" y="20328499"/>
                  <a:pt x="3962932" y="20205581"/>
                  <a:pt x="4055007" y="20174851"/>
                </a:cubicBezTo>
                <a:cubicBezTo>
                  <a:pt x="4062680" y="20171010"/>
                  <a:pt x="4070833" y="20169089"/>
                  <a:pt x="4079343" y="20168850"/>
                </a:cubicBezTo>
                <a:close/>
                <a:moveTo>
                  <a:pt x="23193536" y="19867897"/>
                </a:moveTo>
                <a:cubicBezTo>
                  <a:pt x="23254813" y="19898589"/>
                  <a:pt x="23285452" y="19990664"/>
                  <a:pt x="23254813" y="20082739"/>
                </a:cubicBezTo>
                <a:cubicBezTo>
                  <a:pt x="23193536" y="20174814"/>
                  <a:pt x="23132258" y="20236197"/>
                  <a:pt x="23070981" y="20236197"/>
                </a:cubicBezTo>
                <a:cubicBezTo>
                  <a:pt x="23009703" y="20205505"/>
                  <a:pt x="22979064" y="20113430"/>
                  <a:pt x="23040342" y="20021355"/>
                </a:cubicBezTo>
                <a:cubicBezTo>
                  <a:pt x="23070981" y="19929280"/>
                  <a:pt x="23132258" y="19867897"/>
                  <a:pt x="23193536" y="19867897"/>
                </a:cubicBezTo>
                <a:close/>
                <a:moveTo>
                  <a:pt x="8908258" y="19745659"/>
                </a:moveTo>
                <a:cubicBezTo>
                  <a:pt x="9027058" y="19745659"/>
                  <a:pt x="9123365" y="19841966"/>
                  <a:pt x="9123365" y="19960766"/>
                </a:cubicBezTo>
                <a:cubicBezTo>
                  <a:pt x="9123365" y="20079566"/>
                  <a:pt x="9027058" y="20175873"/>
                  <a:pt x="8908258" y="20175873"/>
                </a:cubicBezTo>
                <a:cubicBezTo>
                  <a:pt x="8789459" y="20175873"/>
                  <a:pt x="8693151" y="20079566"/>
                  <a:pt x="8693151" y="19960766"/>
                </a:cubicBezTo>
                <a:cubicBezTo>
                  <a:pt x="8693151" y="19841966"/>
                  <a:pt x="8789459" y="19745659"/>
                  <a:pt x="8908258" y="19745659"/>
                </a:cubicBezTo>
                <a:close/>
                <a:moveTo>
                  <a:pt x="2994722" y="19733158"/>
                </a:moveTo>
                <a:cubicBezTo>
                  <a:pt x="3040858" y="19733158"/>
                  <a:pt x="3086996" y="19767805"/>
                  <a:pt x="3133132" y="19837099"/>
                </a:cubicBezTo>
                <a:cubicBezTo>
                  <a:pt x="3163890" y="19898694"/>
                  <a:pt x="3163890" y="19991087"/>
                  <a:pt x="3133132" y="20021884"/>
                </a:cubicBezTo>
                <a:cubicBezTo>
                  <a:pt x="3102373" y="20021884"/>
                  <a:pt x="3010100" y="19991087"/>
                  <a:pt x="2979343" y="19929491"/>
                </a:cubicBezTo>
                <a:cubicBezTo>
                  <a:pt x="2917826" y="19867897"/>
                  <a:pt x="2917826" y="19775504"/>
                  <a:pt x="2948584" y="19744707"/>
                </a:cubicBezTo>
                <a:cubicBezTo>
                  <a:pt x="2963963" y="19737008"/>
                  <a:pt x="2979343" y="19733158"/>
                  <a:pt x="2994722" y="19733158"/>
                </a:cubicBezTo>
                <a:close/>
                <a:moveTo>
                  <a:pt x="12610310" y="19651997"/>
                </a:moveTo>
                <a:cubicBezTo>
                  <a:pt x="12720342" y="19651997"/>
                  <a:pt x="12809544" y="19741551"/>
                  <a:pt x="12809544" y="19852022"/>
                </a:cubicBezTo>
                <a:cubicBezTo>
                  <a:pt x="12809544" y="19962493"/>
                  <a:pt x="12720342" y="20052047"/>
                  <a:pt x="12610310" y="20052047"/>
                </a:cubicBezTo>
                <a:cubicBezTo>
                  <a:pt x="12500276" y="20052047"/>
                  <a:pt x="12411078" y="19962493"/>
                  <a:pt x="12411078" y="19852022"/>
                </a:cubicBezTo>
                <a:cubicBezTo>
                  <a:pt x="12411078" y="19741551"/>
                  <a:pt x="12500276" y="19651997"/>
                  <a:pt x="12610310" y="19651997"/>
                </a:cubicBezTo>
                <a:close/>
                <a:moveTo>
                  <a:pt x="19323052" y="19621834"/>
                </a:moveTo>
                <a:cubicBezTo>
                  <a:pt x="19408097" y="19621834"/>
                  <a:pt x="19477040" y="19697529"/>
                  <a:pt x="19477040" y="19790903"/>
                </a:cubicBezTo>
                <a:cubicBezTo>
                  <a:pt x="19477040" y="19884277"/>
                  <a:pt x="19408097" y="19959972"/>
                  <a:pt x="19323052" y="19959972"/>
                </a:cubicBezTo>
                <a:cubicBezTo>
                  <a:pt x="19238007" y="19959972"/>
                  <a:pt x="19169064" y="19884277"/>
                  <a:pt x="19169064" y="19790903"/>
                </a:cubicBezTo>
                <a:cubicBezTo>
                  <a:pt x="19169064" y="19697529"/>
                  <a:pt x="19238007" y="19621834"/>
                  <a:pt x="19323052" y="19621834"/>
                </a:cubicBezTo>
                <a:close/>
                <a:moveTo>
                  <a:pt x="20551777" y="19559922"/>
                </a:moveTo>
                <a:cubicBezTo>
                  <a:pt x="20653479" y="19559922"/>
                  <a:pt x="20735925" y="19656229"/>
                  <a:pt x="20735925" y="19775029"/>
                </a:cubicBezTo>
                <a:cubicBezTo>
                  <a:pt x="20735925" y="19893829"/>
                  <a:pt x="20653479" y="19990136"/>
                  <a:pt x="20551777" y="19990136"/>
                </a:cubicBezTo>
                <a:cubicBezTo>
                  <a:pt x="20450073" y="19990136"/>
                  <a:pt x="20367627" y="19893829"/>
                  <a:pt x="20367627" y="19775029"/>
                </a:cubicBezTo>
                <a:cubicBezTo>
                  <a:pt x="20367627" y="19656229"/>
                  <a:pt x="20450073" y="19559922"/>
                  <a:pt x="20551777" y="19559922"/>
                </a:cubicBezTo>
                <a:close/>
                <a:moveTo>
                  <a:pt x="14990764" y="19559922"/>
                </a:moveTo>
                <a:cubicBezTo>
                  <a:pt x="15092467" y="19559922"/>
                  <a:pt x="15174914" y="19656229"/>
                  <a:pt x="15174914" y="19775029"/>
                </a:cubicBezTo>
                <a:cubicBezTo>
                  <a:pt x="15174914" y="19893829"/>
                  <a:pt x="15092467" y="19990136"/>
                  <a:pt x="14990764" y="19990136"/>
                </a:cubicBezTo>
                <a:cubicBezTo>
                  <a:pt x="14889061" y="19990136"/>
                  <a:pt x="14806614" y="19893829"/>
                  <a:pt x="14806614" y="19775029"/>
                </a:cubicBezTo>
                <a:cubicBezTo>
                  <a:pt x="14806614" y="19656229"/>
                  <a:pt x="14889061" y="19559922"/>
                  <a:pt x="14990764" y="19559922"/>
                </a:cubicBezTo>
                <a:close/>
                <a:moveTo>
                  <a:pt x="24643297" y="19430929"/>
                </a:moveTo>
                <a:cubicBezTo>
                  <a:pt x="24651809" y="19432009"/>
                  <a:pt x="24659962" y="19434410"/>
                  <a:pt x="24667635" y="19438251"/>
                </a:cubicBezTo>
                <a:cubicBezTo>
                  <a:pt x="24759710" y="19468981"/>
                  <a:pt x="24790401" y="19591899"/>
                  <a:pt x="24729018" y="19684087"/>
                </a:cubicBezTo>
                <a:cubicBezTo>
                  <a:pt x="24698326" y="19776276"/>
                  <a:pt x="24606251" y="19837735"/>
                  <a:pt x="24514176" y="19807005"/>
                </a:cubicBezTo>
                <a:cubicBezTo>
                  <a:pt x="24452793" y="19776276"/>
                  <a:pt x="24422101" y="19684087"/>
                  <a:pt x="24452793" y="19561169"/>
                </a:cubicBezTo>
                <a:cubicBezTo>
                  <a:pt x="24506503" y="19480504"/>
                  <a:pt x="24583712" y="19423367"/>
                  <a:pt x="24643297" y="19430929"/>
                </a:cubicBezTo>
                <a:close/>
                <a:moveTo>
                  <a:pt x="6618378" y="19308480"/>
                </a:moveTo>
                <a:cubicBezTo>
                  <a:pt x="6718667" y="19306796"/>
                  <a:pt x="6792518" y="19387639"/>
                  <a:pt x="6819372" y="19468482"/>
                </a:cubicBezTo>
                <a:cubicBezTo>
                  <a:pt x="6850065" y="19591672"/>
                  <a:pt x="6757990" y="19684065"/>
                  <a:pt x="6665915" y="19714862"/>
                </a:cubicBezTo>
                <a:cubicBezTo>
                  <a:pt x="6543147" y="19745660"/>
                  <a:pt x="6451072" y="19653267"/>
                  <a:pt x="6420382" y="19560875"/>
                </a:cubicBezTo>
                <a:cubicBezTo>
                  <a:pt x="6389689" y="19437685"/>
                  <a:pt x="6481764" y="19345292"/>
                  <a:pt x="6573840" y="19314495"/>
                </a:cubicBezTo>
                <a:cubicBezTo>
                  <a:pt x="6589186" y="19310645"/>
                  <a:pt x="6604052" y="19308720"/>
                  <a:pt x="6618378" y="19308480"/>
                </a:cubicBezTo>
                <a:close/>
                <a:moveTo>
                  <a:pt x="17572039" y="19221784"/>
                </a:moveTo>
                <a:cubicBezTo>
                  <a:pt x="17673742" y="19221784"/>
                  <a:pt x="17756189" y="19311338"/>
                  <a:pt x="17756189" y="19421809"/>
                </a:cubicBezTo>
                <a:cubicBezTo>
                  <a:pt x="17756189" y="19532280"/>
                  <a:pt x="17673742" y="19621834"/>
                  <a:pt x="17572039" y="19621834"/>
                </a:cubicBezTo>
                <a:cubicBezTo>
                  <a:pt x="17470336" y="19621834"/>
                  <a:pt x="17387890" y="19532280"/>
                  <a:pt x="17387890" y="19421809"/>
                </a:cubicBezTo>
                <a:cubicBezTo>
                  <a:pt x="17387890" y="19311338"/>
                  <a:pt x="17470336" y="19221784"/>
                  <a:pt x="17572039" y="19221784"/>
                </a:cubicBezTo>
                <a:close/>
                <a:moveTo>
                  <a:pt x="4458823" y="19061042"/>
                </a:moveTo>
                <a:cubicBezTo>
                  <a:pt x="4544311" y="19053479"/>
                  <a:pt x="4641532" y="19110617"/>
                  <a:pt x="4668351" y="19191282"/>
                </a:cubicBezTo>
                <a:cubicBezTo>
                  <a:pt x="4699002" y="19314200"/>
                  <a:pt x="4637701" y="19406388"/>
                  <a:pt x="4545747" y="19437117"/>
                </a:cubicBezTo>
                <a:cubicBezTo>
                  <a:pt x="4484445" y="19467847"/>
                  <a:pt x="4361841" y="19406388"/>
                  <a:pt x="4331190" y="19314200"/>
                </a:cubicBezTo>
                <a:cubicBezTo>
                  <a:pt x="4300540" y="19191282"/>
                  <a:pt x="4361841" y="19099093"/>
                  <a:pt x="4423143" y="19068364"/>
                </a:cubicBezTo>
                <a:cubicBezTo>
                  <a:pt x="4434638" y="19064522"/>
                  <a:pt x="4446611" y="19062122"/>
                  <a:pt x="4458823" y="19061042"/>
                </a:cubicBezTo>
                <a:close/>
                <a:moveTo>
                  <a:pt x="16219502" y="18977309"/>
                </a:moveTo>
                <a:cubicBezTo>
                  <a:pt x="16321204" y="18977309"/>
                  <a:pt x="16403651" y="19066508"/>
                  <a:pt x="16403651" y="19176541"/>
                </a:cubicBezTo>
                <a:cubicBezTo>
                  <a:pt x="16403651" y="19286574"/>
                  <a:pt x="16321204" y="19375773"/>
                  <a:pt x="16219502" y="19375773"/>
                </a:cubicBezTo>
                <a:cubicBezTo>
                  <a:pt x="16117800" y="19375773"/>
                  <a:pt x="16035355" y="19286574"/>
                  <a:pt x="16035355" y="19176541"/>
                </a:cubicBezTo>
                <a:cubicBezTo>
                  <a:pt x="16035355" y="19066508"/>
                  <a:pt x="16117800" y="18977309"/>
                  <a:pt x="16219502" y="18977309"/>
                </a:cubicBezTo>
                <a:close/>
                <a:moveTo>
                  <a:pt x="12441249" y="18515347"/>
                </a:moveTo>
                <a:cubicBezTo>
                  <a:pt x="12526292" y="18515347"/>
                  <a:pt x="12595238" y="18577182"/>
                  <a:pt x="12595238" y="18653460"/>
                </a:cubicBezTo>
                <a:cubicBezTo>
                  <a:pt x="12595238" y="18729738"/>
                  <a:pt x="12526292" y="18791573"/>
                  <a:pt x="12441249" y="18791573"/>
                </a:cubicBezTo>
                <a:cubicBezTo>
                  <a:pt x="12356196" y="18791573"/>
                  <a:pt x="12287262" y="18729738"/>
                  <a:pt x="12287262" y="18653460"/>
                </a:cubicBezTo>
                <a:cubicBezTo>
                  <a:pt x="12287262" y="18577182"/>
                  <a:pt x="12356196" y="18515347"/>
                  <a:pt x="12441249" y="18515347"/>
                </a:cubicBezTo>
                <a:close/>
                <a:moveTo>
                  <a:pt x="5779303" y="18508622"/>
                </a:moveTo>
                <a:cubicBezTo>
                  <a:pt x="5864904" y="18501489"/>
                  <a:pt x="5962255" y="18561914"/>
                  <a:pt x="5989109" y="18669334"/>
                </a:cubicBezTo>
                <a:cubicBezTo>
                  <a:pt x="6019801" y="18761409"/>
                  <a:pt x="5958418" y="18884176"/>
                  <a:pt x="5835652" y="18914868"/>
                </a:cubicBezTo>
                <a:cubicBezTo>
                  <a:pt x="5743577" y="18945559"/>
                  <a:pt x="5620809" y="18884176"/>
                  <a:pt x="5590118" y="18761409"/>
                </a:cubicBezTo>
                <a:cubicBezTo>
                  <a:pt x="5559427" y="18669334"/>
                  <a:pt x="5620809" y="18546568"/>
                  <a:pt x="5743577" y="18515876"/>
                </a:cubicBezTo>
                <a:cubicBezTo>
                  <a:pt x="5755087" y="18512039"/>
                  <a:pt x="5767076" y="18509642"/>
                  <a:pt x="5779303" y="18508622"/>
                </a:cubicBezTo>
                <a:close/>
                <a:moveTo>
                  <a:pt x="22179830" y="18485184"/>
                </a:moveTo>
                <a:cubicBezTo>
                  <a:pt x="22241310" y="18515876"/>
                  <a:pt x="22302789" y="18607951"/>
                  <a:pt x="22272050" y="18730718"/>
                </a:cubicBezTo>
                <a:cubicBezTo>
                  <a:pt x="22241310" y="18853484"/>
                  <a:pt x="22149091" y="18945559"/>
                  <a:pt x="22087610" y="18914868"/>
                </a:cubicBezTo>
                <a:cubicBezTo>
                  <a:pt x="21995391" y="18914868"/>
                  <a:pt x="21964651" y="18792101"/>
                  <a:pt x="21964651" y="18669334"/>
                </a:cubicBezTo>
                <a:cubicBezTo>
                  <a:pt x="21995391" y="18546568"/>
                  <a:pt x="22087610" y="18485184"/>
                  <a:pt x="22179830" y="18485184"/>
                </a:cubicBezTo>
                <a:close/>
                <a:moveTo>
                  <a:pt x="3351705" y="18476953"/>
                </a:moveTo>
                <a:cubicBezTo>
                  <a:pt x="3432063" y="18469796"/>
                  <a:pt x="3509477" y="18530428"/>
                  <a:pt x="3563330" y="18638219"/>
                </a:cubicBezTo>
                <a:cubicBezTo>
                  <a:pt x="3594102" y="18730612"/>
                  <a:pt x="3563330" y="18853802"/>
                  <a:pt x="3471010" y="18884600"/>
                </a:cubicBezTo>
                <a:cubicBezTo>
                  <a:pt x="3378689" y="18915397"/>
                  <a:pt x="3255599" y="18853802"/>
                  <a:pt x="3224824" y="18730612"/>
                </a:cubicBezTo>
                <a:cubicBezTo>
                  <a:pt x="3194052" y="18638219"/>
                  <a:pt x="3224824" y="18515029"/>
                  <a:pt x="3317143" y="18484232"/>
                </a:cubicBezTo>
                <a:cubicBezTo>
                  <a:pt x="3328684" y="18480382"/>
                  <a:pt x="3340223" y="18477976"/>
                  <a:pt x="3351705" y="18476953"/>
                </a:cubicBezTo>
                <a:close/>
                <a:moveTo>
                  <a:pt x="14822489" y="18393109"/>
                </a:moveTo>
                <a:cubicBezTo>
                  <a:pt x="14949617" y="18393109"/>
                  <a:pt x="15052677" y="18502920"/>
                  <a:pt x="15052677" y="18638378"/>
                </a:cubicBezTo>
                <a:cubicBezTo>
                  <a:pt x="15052677" y="18773836"/>
                  <a:pt x="14949617" y="18883647"/>
                  <a:pt x="14822489" y="18883647"/>
                </a:cubicBezTo>
                <a:cubicBezTo>
                  <a:pt x="14695360" y="18883647"/>
                  <a:pt x="14592301" y="18773836"/>
                  <a:pt x="14592301" y="18638378"/>
                </a:cubicBezTo>
                <a:cubicBezTo>
                  <a:pt x="14592301" y="18502920"/>
                  <a:pt x="14695360" y="18393109"/>
                  <a:pt x="14822489" y="18393109"/>
                </a:cubicBezTo>
                <a:close/>
                <a:moveTo>
                  <a:pt x="9845680" y="18331197"/>
                </a:moveTo>
                <a:cubicBezTo>
                  <a:pt x="9972808" y="18331197"/>
                  <a:pt x="10075868" y="18441363"/>
                  <a:pt x="10075868" y="18577260"/>
                </a:cubicBezTo>
                <a:cubicBezTo>
                  <a:pt x="10075868" y="18713157"/>
                  <a:pt x="9972808" y="18823323"/>
                  <a:pt x="9845680" y="18823323"/>
                </a:cubicBezTo>
                <a:cubicBezTo>
                  <a:pt x="9718549" y="18823323"/>
                  <a:pt x="9615489" y="18713157"/>
                  <a:pt x="9615489" y="18577260"/>
                </a:cubicBezTo>
                <a:cubicBezTo>
                  <a:pt x="9615489" y="18441363"/>
                  <a:pt x="9718549" y="18331197"/>
                  <a:pt x="9845680" y="18331197"/>
                </a:cubicBezTo>
                <a:close/>
                <a:moveTo>
                  <a:pt x="20828247" y="18239122"/>
                </a:moveTo>
                <a:cubicBezTo>
                  <a:pt x="20920199" y="18239122"/>
                  <a:pt x="21012152" y="18362014"/>
                  <a:pt x="20981502" y="18515628"/>
                </a:cubicBezTo>
                <a:cubicBezTo>
                  <a:pt x="20981502" y="18638519"/>
                  <a:pt x="20889548" y="18761410"/>
                  <a:pt x="20797595" y="18730687"/>
                </a:cubicBezTo>
                <a:cubicBezTo>
                  <a:pt x="20674991" y="18730687"/>
                  <a:pt x="20613689" y="18607796"/>
                  <a:pt x="20613689" y="18484905"/>
                </a:cubicBezTo>
                <a:cubicBezTo>
                  <a:pt x="20644341" y="18331291"/>
                  <a:pt x="20736293" y="18239122"/>
                  <a:pt x="20828247" y="18239122"/>
                </a:cubicBezTo>
                <a:close/>
                <a:moveTo>
                  <a:pt x="18032414" y="18085134"/>
                </a:moveTo>
                <a:cubicBezTo>
                  <a:pt x="18117459" y="18085134"/>
                  <a:pt x="18186402" y="18160829"/>
                  <a:pt x="18186402" y="18254203"/>
                </a:cubicBezTo>
                <a:cubicBezTo>
                  <a:pt x="18186402" y="18347577"/>
                  <a:pt x="18117459" y="18423272"/>
                  <a:pt x="18032414" y="18423272"/>
                </a:cubicBezTo>
                <a:cubicBezTo>
                  <a:pt x="17947369" y="18423272"/>
                  <a:pt x="17878426" y="18347577"/>
                  <a:pt x="17878426" y="18254203"/>
                </a:cubicBezTo>
                <a:cubicBezTo>
                  <a:pt x="17878426" y="18160829"/>
                  <a:pt x="17947369" y="18085134"/>
                  <a:pt x="18032414" y="18085134"/>
                </a:cubicBezTo>
                <a:close/>
                <a:moveTo>
                  <a:pt x="13546938" y="18023222"/>
                </a:moveTo>
                <a:cubicBezTo>
                  <a:pt x="13665745" y="18023222"/>
                  <a:pt x="13762052" y="18112776"/>
                  <a:pt x="13762052" y="18223247"/>
                </a:cubicBezTo>
                <a:cubicBezTo>
                  <a:pt x="13762052" y="18333718"/>
                  <a:pt x="13665745" y="18423272"/>
                  <a:pt x="13546938" y="18423272"/>
                </a:cubicBezTo>
                <a:cubicBezTo>
                  <a:pt x="13428134" y="18423272"/>
                  <a:pt x="13331827" y="18333718"/>
                  <a:pt x="13331827" y="18223247"/>
                </a:cubicBezTo>
                <a:cubicBezTo>
                  <a:pt x="13331827" y="18112776"/>
                  <a:pt x="13428134" y="18023222"/>
                  <a:pt x="13546938" y="18023222"/>
                </a:cubicBezTo>
                <a:close/>
                <a:moveTo>
                  <a:pt x="23506647" y="17833692"/>
                </a:moveTo>
                <a:cubicBezTo>
                  <a:pt x="23515159" y="17833872"/>
                  <a:pt x="23523312" y="17835792"/>
                  <a:pt x="23530985" y="17839632"/>
                </a:cubicBezTo>
                <a:cubicBezTo>
                  <a:pt x="23623060" y="17870355"/>
                  <a:pt x="23653751" y="17993246"/>
                  <a:pt x="23623060" y="18116137"/>
                </a:cubicBezTo>
                <a:cubicBezTo>
                  <a:pt x="23592368" y="18239029"/>
                  <a:pt x="23500293" y="18331197"/>
                  <a:pt x="23408218" y="18300474"/>
                </a:cubicBezTo>
                <a:cubicBezTo>
                  <a:pt x="23346835" y="18269752"/>
                  <a:pt x="23285451" y="18146860"/>
                  <a:pt x="23316143" y="18023969"/>
                </a:cubicBezTo>
                <a:cubicBezTo>
                  <a:pt x="23369853" y="17916439"/>
                  <a:pt x="23447062" y="17832431"/>
                  <a:pt x="23506647" y="17833692"/>
                </a:cubicBezTo>
                <a:close/>
                <a:moveTo>
                  <a:pt x="11089484" y="17532684"/>
                </a:moveTo>
                <a:cubicBezTo>
                  <a:pt x="11208292" y="17532684"/>
                  <a:pt x="11304597" y="17621883"/>
                  <a:pt x="11304597" y="17731916"/>
                </a:cubicBezTo>
                <a:cubicBezTo>
                  <a:pt x="11304597" y="17841949"/>
                  <a:pt x="11208292" y="17931148"/>
                  <a:pt x="11089484" y="17931148"/>
                </a:cubicBezTo>
                <a:cubicBezTo>
                  <a:pt x="10970694" y="17931148"/>
                  <a:pt x="10874387" y="17841949"/>
                  <a:pt x="10874387" y="17731916"/>
                </a:cubicBezTo>
                <a:cubicBezTo>
                  <a:pt x="10874387" y="17621883"/>
                  <a:pt x="10970694" y="17532684"/>
                  <a:pt x="11089484" y="17532684"/>
                </a:cubicBezTo>
                <a:close/>
                <a:moveTo>
                  <a:pt x="7925598" y="17500934"/>
                </a:moveTo>
                <a:cubicBezTo>
                  <a:pt x="8044397" y="17500934"/>
                  <a:pt x="8140703" y="17611100"/>
                  <a:pt x="8140703" y="17746997"/>
                </a:cubicBezTo>
                <a:cubicBezTo>
                  <a:pt x="8140703" y="17882894"/>
                  <a:pt x="8044397" y="17993060"/>
                  <a:pt x="7925598" y="17993060"/>
                </a:cubicBezTo>
                <a:cubicBezTo>
                  <a:pt x="7806796" y="17993060"/>
                  <a:pt x="7710489" y="17882894"/>
                  <a:pt x="7710489" y="17746997"/>
                </a:cubicBezTo>
                <a:cubicBezTo>
                  <a:pt x="7710489" y="17611100"/>
                  <a:pt x="7806796" y="17500934"/>
                  <a:pt x="7925598" y="17500934"/>
                </a:cubicBezTo>
                <a:close/>
                <a:moveTo>
                  <a:pt x="25841860" y="17462429"/>
                </a:moveTo>
                <a:cubicBezTo>
                  <a:pt x="25850372" y="17463510"/>
                  <a:pt x="25858524" y="17465910"/>
                  <a:pt x="25866198" y="17469752"/>
                </a:cubicBezTo>
                <a:cubicBezTo>
                  <a:pt x="25958272" y="17469752"/>
                  <a:pt x="25988964" y="17592670"/>
                  <a:pt x="25958272" y="17684858"/>
                </a:cubicBezTo>
                <a:cubicBezTo>
                  <a:pt x="25896889" y="17807776"/>
                  <a:pt x="25804814" y="17869235"/>
                  <a:pt x="25743430" y="17838506"/>
                </a:cubicBezTo>
                <a:cubicBezTo>
                  <a:pt x="25651356" y="17807776"/>
                  <a:pt x="25620664" y="17684858"/>
                  <a:pt x="25651356" y="17592670"/>
                </a:cubicBezTo>
                <a:cubicBezTo>
                  <a:pt x="25705066" y="17512005"/>
                  <a:pt x="25782274" y="17454867"/>
                  <a:pt x="25841860" y="17462429"/>
                </a:cubicBezTo>
                <a:close/>
                <a:moveTo>
                  <a:pt x="16619539" y="17316784"/>
                </a:moveTo>
                <a:cubicBezTo>
                  <a:pt x="16704584" y="17316784"/>
                  <a:pt x="16773527" y="17392479"/>
                  <a:pt x="16773527" y="17485853"/>
                </a:cubicBezTo>
                <a:cubicBezTo>
                  <a:pt x="16773527" y="17579227"/>
                  <a:pt x="16704584" y="17654922"/>
                  <a:pt x="16619539" y="17654922"/>
                </a:cubicBezTo>
                <a:cubicBezTo>
                  <a:pt x="16534494" y="17654922"/>
                  <a:pt x="16465551" y="17579227"/>
                  <a:pt x="16465551" y="17485853"/>
                </a:cubicBezTo>
                <a:cubicBezTo>
                  <a:pt x="16465551" y="17392479"/>
                  <a:pt x="16534494" y="17316784"/>
                  <a:pt x="16619539" y="17316784"/>
                </a:cubicBezTo>
                <a:close/>
                <a:moveTo>
                  <a:pt x="2046711" y="17120598"/>
                </a:moveTo>
                <a:cubicBezTo>
                  <a:pt x="2099849" y="17122041"/>
                  <a:pt x="2157296" y="17162430"/>
                  <a:pt x="2180275" y="17254750"/>
                </a:cubicBezTo>
                <a:cubicBezTo>
                  <a:pt x="2241553" y="17347069"/>
                  <a:pt x="2241553" y="17439388"/>
                  <a:pt x="2149637" y="17470161"/>
                </a:cubicBezTo>
                <a:cubicBezTo>
                  <a:pt x="2088358" y="17500934"/>
                  <a:pt x="2027080" y="17439388"/>
                  <a:pt x="1965804" y="17347069"/>
                </a:cubicBezTo>
                <a:cubicBezTo>
                  <a:pt x="1935165" y="17254750"/>
                  <a:pt x="1935165" y="17162430"/>
                  <a:pt x="1996442" y="17131657"/>
                </a:cubicBezTo>
                <a:cubicBezTo>
                  <a:pt x="2011762" y="17123964"/>
                  <a:pt x="2028998" y="17120117"/>
                  <a:pt x="2046711" y="17120598"/>
                </a:cubicBezTo>
                <a:close/>
                <a:moveTo>
                  <a:pt x="14868527" y="16948484"/>
                </a:moveTo>
                <a:cubicBezTo>
                  <a:pt x="14953572" y="16948484"/>
                  <a:pt x="15022515" y="17030931"/>
                  <a:pt x="15022515" y="17132634"/>
                </a:cubicBezTo>
                <a:cubicBezTo>
                  <a:pt x="15022515" y="17234337"/>
                  <a:pt x="14953572" y="17316784"/>
                  <a:pt x="14868527" y="17316784"/>
                </a:cubicBezTo>
                <a:cubicBezTo>
                  <a:pt x="14783482" y="17316784"/>
                  <a:pt x="14714539" y="17234337"/>
                  <a:pt x="14714539" y="17132634"/>
                </a:cubicBezTo>
                <a:cubicBezTo>
                  <a:pt x="14714539" y="17030931"/>
                  <a:pt x="14783482" y="16948484"/>
                  <a:pt x="14868527" y="16948484"/>
                </a:cubicBezTo>
                <a:close/>
                <a:moveTo>
                  <a:pt x="20121686" y="16610348"/>
                </a:moveTo>
                <a:cubicBezTo>
                  <a:pt x="20214005" y="16610348"/>
                  <a:pt x="20275551" y="16764085"/>
                  <a:pt x="20275551" y="16917821"/>
                </a:cubicBezTo>
                <a:cubicBezTo>
                  <a:pt x="20275551" y="17071559"/>
                  <a:pt x="20183232" y="17194547"/>
                  <a:pt x="20060139" y="17194547"/>
                </a:cubicBezTo>
                <a:cubicBezTo>
                  <a:pt x="19967821" y="17194547"/>
                  <a:pt x="19875501" y="17040811"/>
                  <a:pt x="19906274" y="16887075"/>
                </a:cubicBezTo>
                <a:cubicBezTo>
                  <a:pt x="19906274" y="16733338"/>
                  <a:pt x="19998593" y="16610348"/>
                  <a:pt x="20121686" y="16610348"/>
                </a:cubicBezTo>
                <a:close/>
                <a:moveTo>
                  <a:pt x="22258536" y="16452358"/>
                </a:moveTo>
                <a:cubicBezTo>
                  <a:pt x="22272880" y="16451637"/>
                  <a:pt x="22287765" y="16453079"/>
                  <a:pt x="22303130" y="16456917"/>
                </a:cubicBezTo>
                <a:cubicBezTo>
                  <a:pt x="22395318" y="16456917"/>
                  <a:pt x="22456777" y="16610508"/>
                  <a:pt x="22426048" y="16764099"/>
                </a:cubicBezTo>
                <a:cubicBezTo>
                  <a:pt x="22395318" y="16917690"/>
                  <a:pt x="22303130" y="17040563"/>
                  <a:pt x="22180212" y="17009845"/>
                </a:cubicBezTo>
                <a:cubicBezTo>
                  <a:pt x="22088023" y="17009845"/>
                  <a:pt x="22026564" y="16856253"/>
                  <a:pt x="22057293" y="16702663"/>
                </a:cubicBezTo>
                <a:cubicBezTo>
                  <a:pt x="22084182" y="16568270"/>
                  <a:pt x="22158125" y="16457398"/>
                  <a:pt x="22258536" y="16452358"/>
                </a:cubicBezTo>
                <a:close/>
                <a:moveTo>
                  <a:pt x="5166000" y="16325861"/>
                </a:moveTo>
                <a:cubicBezTo>
                  <a:pt x="5251602" y="16318712"/>
                  <a:pt x="5348953" y="16379267"/>
                  <a:pt x="5375809" y="16486919"/>
                </a:cubicBezTo>
                <a:cubicBezTo>
                  <a:pt x="5437190" y="16609950"/>
                  <a:pt x="5375809" y="16732982"/>
                  <a:pt x="5253041" y="16763739"/>
                </a:cubicBezTo>
                <a:cubicBezTo>
                  <a:pt x="5160964" y="16794497"/>
                  <a:pt x="5038198" y="16702224"/>
                  <a:pt x="5007507" y="16609950"/>
                </a:cubicBezTo>
                <a:cubicBezTo>
                  <a:pt x="4976816" y="16486919"/>
                  <a:pt x="5007507" y="16363888"/>
                  <a:pt x="5130273" y="16333130"/>
                </a:cubicBezTo>
                <a:cubicBezTo>
                  <a:pt x="5141783" y="16329285"/>
                  <a:pt x="5153772" y="16326882"/>
                  <a:pt x="5166000" y="16325861"/>
                </a:cubicBezTo>
                <a:close/>
                <a:moveTo>
                  <a:pt x="27162847" y="16295588"/>
                </a:moveTo>
                <a:cubicBezTo>
                  <a:pt x="27171329" y="16296666"/>
                  <a:pt x="27179510" y="16299064"/>
                  <a:pt x="27187209" y="16302901"/>
                </a:cubicBezTo>
                <a:cubicBezTo>
                  <a:pt x="27248803" y="16333593"/>
                  <a:pt x="27279601" y="16425668"/>
                  <a:pt x="27248803" y="16517743"/>
                </a:cubicBezTo>
                <a:cubicBezTo>
                  <a:pt x="27218006" y="16609818"/>
                  <a:pt x="27156411" y="16640509"/>
                  <a:pt x="27064019" y="16640509"/>
                </a:cubicBezTo>
                <a:cubicBezTo>
                  <a:pt x="27002423" y="16609818"/>
                  <a:pt x="26971626" y="16517743"/>
                  <a:pt x="27002423" y="16425668"/>
                </a:cubicBezTo>
                <a:cubicBezTo>
                  <a:pt x="27029371" y="16345102"/>
                  <a:pt x="27103477" y="16288035"/>
                  <a:pt x="27162847" y="16295588"/>
                </a:cubicBezTo>
                <a:close/>
                <a:moveTo>
                  <a:pt x="21166262" y="16056311"/>
                </a:moveTo>
                <a:cubicBezTo>
                  <a:pt x="21258580" y="16056311"/>
                  <a:pt x="21320126" y="16210048"/>
                  <a:pt x="21320126" y="16363786"/>
                </a:cubicBezTo>
                <a:cubicBezTo>
                  <a:pt x="21289353" y="16517522"/>
                  <a:pt x="21197034" y="16640510"/>
                  <a:pt x="21073942" y="16640510"/>
                </a:cubicBezTo>
                <a:cubicBezTo>
                  <a:pt x="20981623" y="16609763"/>
                  <a:pt x="20920076" y="16486774"/>
                  <a:pt x="20920076" y="16333038"/>
                </a:cubicBezTo>
                <a:cubicBezTo>
                  <a:pt x="20950849" y="16179301"/>
                  <a:pt x="21043169" y="16056311"/>
                  <a:pt x="21166262" y="16056311"/>
                </a:cubicBezTo>
                <a:close/>
                <a:moveTo>
                  <a:pt x="3527018" y="15987753"/>
                </a:moveTo>
                <a:cubicBezTo>
                  <a:pt x="3592652" y="15980596"/>
                  <a:pt x="3693627" y="16041228"/>
                  <a:pt x="3747478" y="16149019"/>
                </a:cubicBezTo>
                <a:cubicBezTo>
                  <a:pt x="3778252" y="16241412"/>
                  <a:pt x="3747478" y="16364602"/>
                  <a:pt x="3655159" y="16395400"/>
                </a:cubicBezTo>
                <a:cubicBezTo>
                  <a:pt x="3593613" y="16426197"/>
                  <a:pt x="3470520" y="16364602"/>
                  <a:pt x="3439748" y="16272210"/>
                </a:cubicBezTo>
                <a:cubicBezTo>
                  <a:pt x="3378202" y="16149019"/>
                  <a:pt x="3408974" y="16025829"/>
                  <a:pt x="3501294" y="15995032"/>
                </a:cubicBezTo>
                <a:cubicBezTo>
                  <a:pt x="3508988" y="15991182"/>
                  <a:pt x="3517642" y="15988776"/>
                  <a:pt x="3527018" y="15987753"/>
                </a:cubicBezTo>
                <a:close/>
                <a:moveTo>
                  <a:pt x="24914094" y="15749924"/>
                </a:moveTo>
                <a:cubicBezTo>
                  <a:pt x="25006566" y="15749924"/>
                  <a:pt x="25068214" y="15872842"/>
                  <a:pt x="25037390" y="15995760"/>
                </a:cubicBezTo>
                <a:cubicBezTo>
                  <a:pt x="25037390" y="16087948"/>
                  <a:pt x="24944918" y="16180137"/>
                  <a:pt x="24852446" y="16180137"/>
                </a:cubicBezTo>
                <a:cubicBezTo>
                  <a:pt x="24759974" y="16180137"/>
                  <a:pt x="24698326" y="16057220"/>
                  <a:pt x="24729150" y="15934301"/>
                </a:cubicBezTo>
                <a:cubicBezTo>
                  <a:pt x="24729150" y="15811384"/>
                  <a:pt x="24821622" y="15749924"/>
                  <a:pt x="24914094" y="15749924"/>
                </a:cubicBezTo>
                <a:close/>
                <a:moveTo>
                  <a:pt x="13240559" y="15749922"/>
                </a:moveTo>
                <a:cubicBezTo>
                  <a:pt x="13359347" y="15749922"/>
                  <a:pt x="13455654" y="15852981"/>
                  <a:pt x="13455654" y="15980110"/>
                </a:cubicBezTo>
                <a:cubicBezTo>
                  <a:pt x="13455654" y="16107239"/>
                  <a:pt x="13359347" y="16210298"/>
                  <a:pt x="13240559" y="16210298"/>
                </a:cubicBezTo>
                <a:cubicBezTo>
                  <a:pt x="13121755" y="16210298"/>
                  <a:pt x="13025448" y="16107239"/>
                  <a:pt x="13025448" y="15980110"/>
                </a:cubicBezTo>
                <a:cubicBezTo>
                  <a:pt x="13025448" y="15852981"/>
                  <a:pt x="13121755" y="15749922"/>
                  <a:pt x="13240559" y="15749922"/>
                </a:cubicBezTo>
                <a:close/>
                <a:moveTo>
                  <a:pt x="11074414" y="15688009"/>
                </a:moveTo>
                <a:cubicBezTo>
                  <a:pt x="11184873" y="15688009"/>
                  <a:pt x="11274439" y="15791068"/>
                  <a:pt x="11274439" y="15918197"/>
                </a:cubicBezTo>
                <a:cubicBezTo>
                  <a:pt x="11274439" y="16045326"/>
                  <a:pt x="11184873" y="16148385"/>
                  <a:pt x="11074414" y="16148385"/>
                </a:cubicBezTo>
                <a:cubicBezTo>
                  <a:pt x="10963940" y="16148385"/>
                  <a:pt x="10874389" y="16045326"/>
                  <a:pt x="10874389" y="15918197"/>
                </a:cubicBezTo>
                <a:cubicBezTo>
                  <a:pt x="10874389" y="15791068"/>
                  <a:pt x="10963940" y="15688009"/>
                  <a:pt x="11074414" y="15688009"/>
                </a:cubicBezTo>
                <a:close/>
                <a:moveTo>
                  <a:pt x="7955957" y="15595934"/>
                </a:moveTo>
                <a:cubicBezTo>
                  <a:pt x="8078987" y="15595934"/>
                  <a:pt x="8171260" y="15688009"/>
                  <a:pt x="8202018" y="15841468"/>
                </a:cubicBezTo>
                <a:cubicBezTo>
                  <a:pt x="8232777" y="15994926"/>
                  <a:pt x="8140503" y="16117693"/>
                  <a:pt x="8017471" y="16117693"/>
                </a:cubicBezTo>
                <a:cubicBezTo>
                  <a:pt x="7863683" y="16148384"/>
                  <a:pt x="7771409" y="16025618"/>
                  <a:pt x="7740653" y="15902851"/>
                </a:cubicBezTo>
                <a:cubicBezTo>
                  <a:pt x="7740653" y="15749393"/>
                  <a:pt x="7802168" y="15626626"/>
                  <a:pt x="7955957" y="15595934"/>
                </a:cubicBezTo>
                <a:close/>
                <a:moveTo>
                  <a:pt x="1252327" y="15465388"/>
                </a:moveTo>
                <a:cubicBezTo>
                  <a:pt x="1311391" y="15457814"/>
                  <a:pt x="1385115" y="15515033"/>
                  <a:pt x="1411925" y="15595813"/>
                </a:cubicBezTo>
                <a:cubicBezTo>
                  <a:pt x="1473202" y="15688132"/>
                  <a:pt x="1442563" y="15780451"/>
                  <a:pt x="1381285" y="15811224"/>
                </a:cubicBezTo>
                <a:cubicBezTo>
                  <a:pt x="1320007" y="15841997"/>
                  <a:pt x="1258731" y="15780451"/>
                  <a:pt x="1197453" y="15688132"/>
                </a:cubicBezTo>
                <a:cubicBezTo>
                  <a:pt x="1166815" y="15595813"/>
                  <a:pt x="1166815" y="15503493"/>
                  <a:pt x="1228091" y="15472720"/>
                </a:cubicBezTo>
                <a:cubicBezTo>
                  <a:pt x="1235751" y="15468874"/>
                  <a:pt x="1243889" y="15466469"/>
                  <a:pt x="1252327" y="15465388"/>
                </a:cubicBezTo>
                <a:close/>
                <a:moveTo>
                  <a:pt x="18155445" y="15349872"/>
                </a:moveTo>
                <a:cubicBezTo>
                  <a:pt x="18290903" y="15349872"/>
                  <a:pt x="18400714" y="15466790"/>
                  <a:pt x="18400714" y="15611016"/>
                </a:cubicBezTo>
                <a:cubicBezTo>
                  <a:pt x="18400714" y="15755242"/>
                  <a:pt x="18290903" y="15872160"/>
                  <a:pt x="18155445" y="15872160"/>
                </a:cubicBezTo>
                <a:cubicBezTo>
                  <a:pt x="18019986" y="15872160"/>
                  <a:pt x="17910176" y="15755242"/>
                  <a:pt x="17910176" y="15611016"/>
                </a:cubicBezTo>
                <a:cubicBezTo>
                  <a:pt x="17910176" y="15466790"/>
                  <a:pt x="18019986" y="15349872"/>
                  <a:pt x="18155445" y="15349872"/>
                </a:cubicBezTo>
                <a:close/>
                <a:moveTo>
                  <a:pt x="16557634" y="15195884"/>
                </a:moveTo>
                <a:cubicBezTo>
                  <a:pt x="16710188" y="15195884"/>
                  <a:pt x="16833858" y="15333414"/>
                  <a:pt x="16833858" y="15503066"/>
                </a:cubicBezTo>
                <a:cubicBezTo>
                  <a:pt x="16833858" y="15672718"/>
                  <a:pt x="16710188" y="15810248"/>
                  <a:pt x="16557634" y="15810248"/>
                </a:cubicBezTo>
                <a:cubicBezTo>
                  <a:pt x="16405078" y="15810248"/>
                  <a:pt x="16281409" y="15672718"/>
                  <a:pt x="16281409" y="15503066"/>
                </a:cubicBezTo>
                <a:cubicBezTo>
                  <a:pt x="16281409" y="15333414"/>
                  <a:pt x="16405078" y="15195884"/>
                  <a:pt x="16557634" y="15195884"/>
                </a:cubicBezTo>
                <a:close/>
                <a:moveTo>
                  <a:pt x="2184910" y="14790423"/>
                </a:moveTo>
                <a:cubicBezTo>
                  <a:pt x="2270615" y="14788741"/>
                  <a:pt x="2368085" y="14869480"/>
                  <a:pt x="2394974" y="14950219"/>
                </a:cubicBezTo>
                <a:cubicBezTo>
                  <a:pt x="2425704" y="15073250"/>
                  <a:pt x="2364244" y="15196282"/>
                  <a:pt x="2272057" y="15227039"/>
                </a:cubicBezTo>
                <a:cubicBezTo>
                  <a:pt x="2179867" y="15257797"/>
                  <a:pt x="2056948" y="15196282"/>
                  <a:pt x="2026220" y="15073250"/>
                </a:cubicBezTo>
                <a:cubicBezTo>
                  <a:pt x="1995490" y="14950219"/>
                  <a:pt x="2056948" y="14827187"/>
                  <a:pt x="2149140" y="14796430"/>
                </a:cubicBezTo>
                <a:cubicBezTo>
                  <a:pt x="2160663" y="14792585"/>
                  <a:pt x="2172666" y="14790663"/>
                  <a:pt x="2184910" y="14790423"/>
                </a:cubicBezTo>
                <a:close/>
                <a:moveTo>
                  <a:pt x="25903303" y="14452291"/>
                </a:moveTo>
                <a:cubicBezTo>
                  <a:pt x="25911755" y="14452471"/>
                  <a:pt x="25919908" y="14454389"/>
                  <a:pt x="25927580" y="14458226"/>
                </a:cubicBezTo>
                <a:cubicBezTo>
                  <a:pt x="26019656" y="14458226"/>
                  <a:pt x="26081039" y="14580992"/>
                  <a:pt x="26050348" y="14703759"/>
                </a:cubicBezTo>
                <a:cubicBezTo>
                  <a:pt x="26019656" y="14826526"/>
                  <a:pt x="25927580" y="14887909"/>
                  <a:pt x="25866198" y="14887909"/>
                </a:cubicBezTo>
                <a:cubicBezTo>
                  <a:pt x="25774122" y="14857217"/>
                  <a:pt x="25712739" y="14765142"/>
                  <a:pt x="25743430" y="14642376"/>
                </a:cubicBezTo>
                <a:cubicBezTo>
                  <a:pt x="25770286" y="14534955"/>
                  <a:pt x="25844138" y="14451032"/>
                  <a:pt x="25903303" y="14452291"/>
                </a:cubicBezTo>
                <a:close/>
                <a:moveTo>
                  <a:pt x="22240876" y="14305300"/>
                </a:moveTo>
                <a:cubicBezTo>
                  <a:pt x="22363643" y="14305300"/>
                  <a:pt x="22425026" y="14427955"/>
                  <a:pt x="22425026" y="14581275"/>
                </a:cubicBezTo>
                <a:cubicBezTo>
                  <a:pt x="22425026" y="14765257"/>
                  <a:pt x="22332951" y="14887913"/>
                  <a:pt x="22240876" y="14887913"/>
                </a:cubicBezTo>
                <a:cubicBezTo>
                  <a:pt x="22118110" y="14887913"/>
                  <a:pt x="22056726" y="14734594"/>
                  <a:pt x="22056726" y="14581275"/>
                </a:cubicBezTo>
                <a:cubicBezTo>
                  <a:pt x="22056726" y="14427955"/>
                  <a:pt x="22148801" y="14305300"/>
                  <a:pt x="22240876" y="14305300"/>
                </a:cubicBezTo>
                <a:close/>
                <a:moveTo>
                  <a:pt x="14468489" y="13873497"/>
                </a:moveTo>
                <a:cubicBezTo>
                  <a:pt x="14621044" y="13873497"/>
                  <a:pt x="14744714" y="14011382"/>
                  <a:pt x="14744714" y="14181472"/>
                </a:cubicBezTo>
                <a:cubicBezTo>
                  <a:pt x="14744714" y="14351562"/>
                  <a:pt x="14621044" y="14489447"/>
                  <a:pt x="14468489" y="14489447"/>
                </a:cubicBezTo>
                <a:cubicBezTo>
                  <a:pt x="14315935" y="14489447"/>
                  <a:pt x="14192280" y="14351562"/>
                  <a:pt x="14192280" y="14181472"/>
                </a:cubicBezTo>
                <a:cubicBezTo>
                  <a:pt x="14192280" y="14011382"/>
                  <a:pt x="14315935" y="13873497"/>
                  <a:pt x="14468489" y="13873497"/>
                </a:cubicBezTo>
                <a:close/>
                <a:moveTo>
                  <a:pt x="2401104" y="13866823"/>
                </a:moveTo>
                <a:cubicBezTo>
                  <a:pt x="2486706" y="13859674"/>
                  <a:pt x="2584057" y="13920229"/>
                  <a:pt x="2610910" y="14027881"/>
                </a:cubicBezTo>
                <a:cubicBezTo>
                  <a:pt x="2641604" y="14150912"/>
                  <a:pt x="2580218" y="14273944"/>
                  <a:pt x="2488145" y="14304701"/>
                </a:cubicBezTo>
                <a:cubicBezTo>
                  <a:pt x="2365377" y="14335459"/>
                  <a:pt x="2242611" y="14243186"/>
                  <a:pt x="2211919" y="14120154"/>
                </a:cubicBezTo>
                <a:cubicBezTo>
                  <a:pt x="2181227" y="13997123"/>
                  <a:pt x="2242611" y="13874092"/>
                  <a:pt x="2365377" y="13874092"/>
                </a:cubicBezTo>
                <a:cubicBezTo>
                  <a:pt x="2376890" y="13870247"/>
                  <a:pt x="2388876" y="13867844"/>
                  <a:pt x="2401104" y="13866823"/>
                </a:cubicBezTo>
                <a:close/>
                <a:moveTo>
                  <a:pt x="3793607" y="13591919"/>
                </a:moveTo>
                <a:cubicBezTo>
                  <a:pt x="3899477" y="13590658"/>
                  <a:pt x="3993586" y="13674761"/>
                  <a:pt x="3993586" y="13782414"/>
                </a:cubicBezTo>
                <a:cubicBezTo>
                  <a:pt x="4024314" y="13905445"/>
                  <a:pt x="3962856" y="14028476"/>
                  <a:pt x="3839939" y="14028476"/>
                </a:cubicBezTo>
                <a:cubicBezTo>
                  <a:pt x="3747751" y="14059234"/>
                  <a:pt x="3624832" y="13966961"/>
                  <a:pt x="3594102" y="13843929"/>
                </a:cubicBezTo>
                <a:cubicBezTo>
                  <a:pt x="3594102" y="13720898"/>
                  <a:pt x="3655560" y="13597867"/>
                  <a:pt x="3747751" y="13597867"/>
                </a:cubicBezTo>
                <a:cubicBezTo>
                  <a:pt x="3763115" y="13594022"/>
                  <a:pt x="3778481" y="13592100"/>
                  <a:pt x="3793607" y="13591919"/>
                </a:cubicBezTo>
                <a:close/>
                <a:moveTo>
                  <a:pt x="23777088" y="13567117"/>
                </a:moveTo>
                <a:cubicBezTo>
                  <a:pt x="23900180" y="13567117"/>
                  <a:pt x="23961726" y="13690009"/>
                  <a:pt x="23961726" y="13843616"/>
                </a:cubicBezTo>
                <a:cubicBezTo>
                  <a:pt x="23930953" y="13966507"/>
                  <a:pt x="23838634" y="14089398"/>
                  <a:pt x="23746315" y="14058675"/>
                </a:cubicBezTo>
                <a:cubicBezTo>
                  <a:pt x="23653995" y="14058675"/>
                  <a:pt x="23561676" y="13935785"/>
                  <a:pt x="23592449" y="13812892"/>
                </a:cubicBezTo>
                <a:cubicBezTo>
                  <a:pt x="23592449" y="13659287"/>
                  <a:pt x="23684769" y="13567117"/>
                  <a:pt x="23777088" y="13567117"/>
                </a:cubicBezTo>
                <a:close/>
                <a:moveTo>
                  <a:pt x="11949922" y="13567109"/>
                </a:moveTo>
                <a:cubicBezTo>
                  <a:pt x="12085368" y="13567109"/>
                  <a:pt x="12195194" y="13697887"/>
                  <a:pt x="12195194" y="13859209"/>
                </a:cubicBezTo>
                <a:cubicBezTo>
                  <a:pt x="12195194" y="14020531"/>
                  <a:pt x="12085368" y="14151309"/>
                  <a:pt x="11949922" y="14151309"/>
                </a:cubicBezTo>
                <a:cubicBezTo>
                  <a:pt x="11814452" y="14151309"/>
                  <a:pt x="11704645" y="14020531"/>
                  <a:pt x="11704645" y="13859209"/>
                </a:cubicBezTo>
                <a:cubicBezTo>
                  <a:pt x="11704645" y="13697887"/>
                  <a:pt x="11814452" y="13567109"/>
                  <a:pt x="11949922" y="13567109"/>
                </a:cubicBezTo>
                <a:close/>
                <a:moveTo>
                  <a:pt x="17572039" y="13413138"/>
                </a:moveTo>
                <a:cubicBezTo>
                  <a:pt x="17707936" y="13413138"/>
                  <a:pt x="17818102" y="13530057"/>
                  <a:pt x="17818102" y="13674282"/>
                </a:cubicBezTo>
                <a:cubicBezTo>
                  <a:pt x="17818102" y="13818502"/>
                  <a:pt x="17707936" y="13935420"/>
                  <a:pt x="17572039" y="13935420"/>
                </a:cubicBezTo>
                <a:cubicBezTo>
                  <a:pt x="17436143" y="13935420"/>
                  <a:pt x="17325976" y="13818502"/>
                  <a:pt x="17325976" y="13674282"/>
                </a:cubicBezTo>
                <a:cubicBezTo>
                  <a:pt x="17325976" y="13530057"/>
                  <a:pt x="17436143" y="13413138"/>
                  <a:pt x="17572039" y="13413138"/>
                </a:cubicBezTo>
                <a:close/>
                <a:moveTo>
                  <a:pt x="9906797" y="13074984"/>
                </a:moveTo>
                <a:cubicBezTo>
                  <a:pt x="10016831" y="13074984"/>
                  <a:pt x="10106030" y="13185150"/>
                  <a:pt x="10106030" y="13321047"/>
                </a:cubicBezTo>
                <a:cubicBezTo>
                  <a:pt x="10106030" y="13456944"/>
                  <a:pt x="10016831" y="13567110"/>
                  <a:pt x="9906797" y="13567110"/>
                </a:cubicBezTo>
                <a:cubicBezTo>
                  <a:pt x="9796764" y="13567110"/>
                  <a:pt x="9707565" y="13456944"/>
                  <a:pt x="9707565" y="13321047"/>
                </a:cubicBezTo>
                <a:cubicBezTo>
                  <a:pt x="9707565" y="13185150"/>
                  <a:pt x="9796764" y="13074984"/>
                  <a:pt x="9906797" y="13074984"/>
                </a:cubicBezTo>
                <a:close/>
                <a:moveTo>
                  <a:pt x="26445658" y="12886837"/>
                </a:moveTo>
                <a:cubicBezTo>
                  <a:pt x="26457902" y="12886117"/>
                  <a:pt x="26469906" y="12887557"/>
                  <a:pt x="26481430" y="12891396"/>
                </a:cubicBezTo>
                <a:cubicBezTo>
                  <a:pt x="26573618" y="12922114"/>
                  <a:pt x="26635077" y="13075705"/>
                  <a:pt x="26604348" y="13229296"/>
                </a:cubicBezTo>
                <a:cubicBezTo>
                  <a:pt x="26542888" y="13382887"/>
                  <a:pt x="26450700" y="13475041"/>
                  <a:pt x="26327782" y="13444323"/>
                </a:cubicBezTo>
                <a:cubicBezTo>
                  <a:pt x="26235594" y="13444323"/>
                  <a:pt x="26204864" y="13290732"/>
                  <a:pt x="26235594" y="13137142"/>
                </a:cubicBezTo>
                <a:cubicBezTo>
                  <a:pt x="26262482" y="13002750"/>
                  <a:pt x="26359952" y="12891877"/>
                  <a:pt x="26445658" y="12886837"/>
                </a:cubicBezTo>
                <a:close/>
                <a:moveTo>
                  <a:pt x="28014088" y="12699812"/>
                </a:moveTo>
                <a:cubicBezTo>
                  <a:pt x="28024655" y="12699931"/>
                  <a:pt x="28035702" y="12701854"/>
                  <a:pt x="28047230" y="12705698"/>
                </a:cubicBezTo>
                <a:cubicBezTo>
                  <a:pt x="28139449" y="12705698"/>
                  <a:pt x="28170189" y="12828728"/>
                  <a:pt x="28170189" y="12951760"/>
                </a:cubicBezTo>
                <a:cubicBezTo>
                  <a:pt x="28139449" y="13105549"/>
                  <a:pt x="28047230" y="13167064"/>
                  <a:pt x="27955010" y="13167064"/>
                </a:cubicBezTo>
                <a:cubicBezTo>
                  <a:pt x="27893531" y="13167064"/>
                  <a:pt x="27832051" y="13044033"/>
                  <a:pt x="27862791" y="12921002"/>
                </a:cubicBezTo>
                <a:cubicBezTo>
                  <a:pt x="27889688" y="12786436"/>
                  <a:pt x="27940120" y="12698971"/>
                  <a:pt x="28014088" y="12699812"/>
                </a:cubicBezTo>
                <a:close/>
                <a:moveTo>
                  <a:pt x="92076" y="12614609"/>
                </a:moveTo>
                <a:cubicBezTo>
                  <a:pt x="153460" y="12614609"/>
                  <a:pt x="245536" y="12706562"/>
                  <a:pt x="245536" y="12798515"/>
                </a:cubicBezTo>
                <a:cubicBezTo>
                  <a:pt x="276228" y="12890468"/>
                  <a:pt x="214844" y="12982421"/>
                  <a:pt x="153460" y="13013072"/>
                </a:cubicBezTo>
                <a:cubicBezTo>
                  <a:pt x="92076" y="13013072"/>
                  <a:pt x="30692" y="12921119"/>
                  <a:pt x="0" y="12829166"/>
                </a:cubicBezTo>
                <a:cubicBezTo>
                  <a:pt x="0" y="12737213"/>
                  <a:pt x="30692" y="12645260"/>
                  <a:pt x="92076" y="12614609"/>
                </a:cubicBezTo>
                <a:close/>
                <a:moveTo>
                  <a:pt x="20474783" y="12552709"/>
                </a:moveTo>
                <a:cubicBezTo>
                  <a:pt x="20602351" y="12552709"/>
                  <a:pt x="20705765" y="12690239"/>
                  <a:pt x="20705765" y="12859889"/>
                </a:cubicBezTo>
                <a:cubicBezTo>
                  <a:pt x="20705765" y="13029541"/>
                  <a:pt x="20602351" y="13167072"/>
                  <a:pt x="20474783" y="13167072"/>
                </a:cubicBezTo>
                <a:cubicBezTo>
                  <a:pt x="20347215" y="13167072"/>
                  <a:pt x="20243801" y="13029541"/>
                  <a:pt x="20243801" y="12859889"/>
                </a:cubicBezTo>
                <a:cubicBezTo>
                  <a:pt x="20243801" y="12690239"/>
                  <a:pt x="20347215" y="12552709"/>
                  <a:pt x="20474783" y="12552709"/>
                </a:cubicBezTo>
                <a:close/>
                <a:moveTo>
                  <a:pt x="24654639" y="12118574"/>
                </a:moveTo>
                <a:cubicBezTo>
                  <a:pt x="24668887" y="12117794"/>
                  <a:pt x="24683734" y="12119234"/>
                  <a:pt x="24699059" y="12123074"/>
                </a:cubicBezTo>
                <a:cubicBezTo>
                  <a:pt x="24791012" y="12123074"/>
                  <a:pt x="24852314" y="12245923"/>
                  <a:pt x="24852314" y="12399513"/>
                </a:cubicBezTo>
                <a:cubicBezTo>
                  <a:pt x="24852314" y="12583822"/>
                  <a:pt x="24760361" y="12706694"/>
                  <a:pt x="24637757" y="12675976"/>
                </a:cubicBezTo>
                <a:cubicBezTo>
                  <a:pt x="24545804" y="12675976"/>
                  <a:pt x="24453851" y="12553103"/>
                  <a:pt x="24484502" y="12399513"/>
                </a:cubicBezTo>
                <a:cubicBezTo>
                  <a:pt x="24484502" y="12238243"/>
                  <a:pt x="24554904" y="12124034"/>
                  <a:pt x="24654639" y="12118574"/>
                </a:cubicBezTo>
                <a:close/>
                <a:moveTo>
                  <a:pt x="5436396" y="12030420"/>
                </a:moveTo>
                <a:cubicBezTo>
                  <a:pt x="5555197" y="12030420"/>
                  <a:pt x="5651503" y="12140587"/>
                  <a:pt x="5651503" y="12276472"/>
                </a:cubicBezTo>
                <a:cubicBezTo>
                  <a:pt x="5651503" y="12412369"/>
                  <a:pt x="5555197" y="12522535"/>
                  <a:pt x="5436396" y="12522535"/>
                </a:cubicBezTo>
                <a:cubicBezTo>
                  <a:pt x="5317598" y="12522535"/>
                  <a:pt x="5221290" y="12412369"/>
                  <a:pt x="5221290" y="12276472"/>
                </a:cubicBezTo>
                <a:cubicBezTo>
                  <a:pt x="5221290" y="12140587"/>
                  <a:pt x="5317598" y="12030420"/>
                  <a:pt x="5436396" y="12030420"/>
                </a:cubicBezTo>
                <a:close/>
                <a:moveTo>
                  <a:pt x="18646776" y="11446245"/>
                </a:moveTo>
                <a:cubicBezTo>
                  <a:pt x="18799332" y="11446245"/>
                  <a:pt x="18923001" y="11590883"/>
                  <a:pt x="18923001" y="11769302"/>
                </a:cubicBezTo>
                <a:cubicBezTo>
                  <a:pt x="18923001" y="11947721"/>
                  <a:pt x="18799332" y="12092358"/>
                  <a:pt x="18646776" y="12092358"/>
                </a:cubicBezTo>
                <a:cubicBezTo>
                  <a:pt x="18494221" y="12092358"/>
                  <a:pt x="18370551" y="11947721"/>
                  <a:pt x="18370551" y="11769302"/>
                </a:cubicBezTo>
                <a:cubicBezTo>
                  <a:pt x="18370551" y="11590883"/>
                  <a:pt x="18494221" y="11446245"/>
                  <a:pt x="18646776" y="11446245"/>
                </a:cubicBezTo>
                <a:close/>
                <a:moveTo>
                  <a:pt x="8124828" y="11384310"/>
                </a:moveTo>
                <a:cubicBezTo>
                  <a:pt x="8201105" y="11384310"/>
                  <a:pt x="8262940" y="11453253"/>
                  <a:pt x="8262940" y="11538298"/>
                </a:cubicBezTo>
                <a:cubicBezTo>
                  <a:pt x="8262940" y="11623343"/>
                  <a:pt x="8201105" y="11692286"/>
                  <a:pt x="8124828" y="11692286"/>
                </a:cubicBezTo>
                <a:cubicBezTo>
                  <a:pt x="8048549" y="11692286"/>
                  <a:pt x="7986715" y="11623343"/>
                  <a:pt x="7986715" y="11538298"/>
                </a:cubicBezTo>
                <a:cubicBezTo>
                  <a:pt x="7986715" y="11453253"/>
                  <a:pt x="8048549" y="11384310"/>
                  <a:pt x="8124828" y="11384310"/>
                </a:cubicBezTo>
                <a:close/>
                <a:moveTo>
                  <a:pt x="14039088" y="11292250"/>
                </a:moveTo>
                <a:cubicBezTo>
                  <a:pt x="14157887" y="11292250"/>
                  <a:pt x="14254178" y="11402416"/>
                  <a:pt x="14254178" y="11538313"/>
                </a:cubicBezTo>
                <a:cubicBezTo>
                  <a:pt x="14254178" y="11674210"/>
                  <a:pt x="14157887" y="11784376"/>
                  <a:pt x="14039088" y="11784376"/>
                </a:cubicBezTo>
                <a:cubicBezTo>
                  <a:pt x="13920279" y="11784376"/>
                  <a:pt x="13823974" y="11674210"/>
                  <a:pt x="13823974" y="11538313"/>
                </a:cubicBezTo>
                <a:cubicBezTo>
                  <a:pt x="13823974" y="11402416"/>
                  <a:pt x="13920279" y="11292250"/>
                  <a:pt x="14039088" y="11292250"/>
                </a:cubicBezTo>
                <a:close/>
                <a:moveTo>
                  <a:pt x="22149596" y="11200183"/>
                </a:moveTo>
                <a:cubicBezTo>
                  <a:pt x="22268395" y="11200183"/>
                  <a:pt x="22364703" y="11337713"/>
                  <a:pt x="22364703" y="11507365"/>
                </a:cubicBezTo>
                <a:cubicBezTo>
                  <a:pt x="22364703" y="11677017"/>
                  <a:pt x="22268395" y="11814547"/>
                  <a:pt x="22149596" y="11814547"/>
                </a:cubicBezTo>
                <a:cubicBezTo>
                  <a:pt x="22030797" y="11814547"/>
                  <a:pt x="21934490" y="11677017"/>
                  <a:pt x="21934490" y="11507365"/>
                </a:cubicBezTo>
                <a:cubicBezTo>
                  <a:pt x="21934490" y="11337713"/>
                  <a:pt x="22030797" y="11200183"/>
                  <a:pt x="22149596" y="11200183"/>
                </a:cubicBezTo>
                <a:close/>
                <a:moveTo>
                  <a:pt x="1150939" y="10923937"/>
                </a:moveTo>
                <a:cubicBezTo>
                  <a:pt x="1261411" y="10923937"/>
                  <a:pt x="1350963" y="11026996"/>
                  <a:pt x="1350963" y="11154125"/>
                </a:cubicBezTo>
                <a:cubicBezTo>
                  <a:pt x="1350963" y="11281254"/>
                  <a:pt x="1261411" y="11384313"/>
                  <a:pt x="1150939" y="11384313"/>
                </a:cubicBezTo>
                <a:cubicBezTo>
                  <a:pt x="1040467" y="11384313"/>
                  <a:pt x="950915" y="11281254"/>
                  <a:pt x="950915" y="11154125"/>
                </a:cubicBezTo>
                <a:cubicBezTo>
                  <a:pt x="950915" y="11026996"/>
                  <a:pt x="1040467" y="10923937"/>
                  <a:pt x="1150939" y="10923937"/>
                </a:cubicBezTo>
                <a:close/>
                <a:moveTo>
                  <a:pt x="25512714" y="10769968"/>
                </a:moveTo>
                <a:cubicBezTo>
                  <a:pt x="25623185" y="10769968"/>
                  <a:pt x="25712739" y="10900745"/>
                  <a:pt x="25712739" y="11062067"/>
                </a:cubicBezTo>
                <a:cubicBezTo>
                  <a:pt x="25712739" y="11223389"/>
                  <a:pt x="25623185" y="11354167"/>
                  <a:pt x="25512714" y="11354167"/>
                </a:cubicBezTo>
                <a:cubicBezTo>
                  <a:pt x="25402243" y="11354167"/>
                  <a:pt x="25312689" y="11223389"/>
                  <a:pt x="25312689" y="11062067"/>
                </a:cubicBezTo>
                <a:cubicBezTo>
                  <a:pt x="25312689" y="10900745"/>
                  <a:pt x="25402243" y="10769968"/>
                  <a:pt x="25512714" y="10769968"/>
                </a:cubicBezTo>
                <a:close/>
                <a:moveTo>
                  <a:pt x="12610316" y="10769960"/>
                </a:moveTo>
                <a:cubicBezTo>
                  <a:pt x="12737893" y="10769960"/>
                  <a:pt x="12841304" y="10893630"/>
                  <a:pt x="12841304" y="11046185"/>
                </a:cubicBezTo>
                <a:cubicBezTo>
                  <a:pt x="12841304" y="11198740"/>
                  <a:pt x="12737893" y="11322410"/>
                  <a:pt x="12610316" y="11322410"/>
                </a:cubicBezTo>
                <a:cubicBezTo>
                  <a:pt x="12482751" y="11322410"/>
                  <a:pt x="12379339" y="11198740"/>
                  <a:pt x="12379339" y="11046185"/>
                </a:cubicBezTo>
                <a:cubicBezTo>
                  <a:pt x="12379339" y="10893630"/>
                  <a:pt x="12482751" y="10769960"/>
                  <a:pt x="12610316" y="10769960"/>
                </a:cubicBezTo>
                <a:close/>
                <a:moveTo>
                  <a:pt x="3025777" y="10554051"/>
                </a:moveTo>
                <a:cubicBezTo>
                  <a:pt x="3152908" y="10554051"/>
                  <a:pt x="3255966" y="10671325"/>
                  <a:pt x="3255966" y="10815989"/>
                </a:cubicBezTo>
                <a:cubicBezTo>
                  <a:pt x="3255966" y="10960653"/>
                  <a:pt x="3152908" y="11077927"/>
                  <a:pt x="3025777" y="11077927"/>
                </a:cubicBezTo>
                <a:cubicBezTo>
                  <a:pt x="2898648" y="11077927"/>
                  <a:pt x="2795589" y="10960653"/>
                  <a:pt x="2795589" y="10815989"/>
                </a:cubicBezTo>
                <a:cubicBezTo>
                  <a:pt x="2795589" y="10671325"/>
                  <a:pt x="2898648" y="10554051"/>
                  <a:pt x="3025777" y="10554051"/>
                </a:cubicBezTo>
                <a:close/>
                <a:moveTo>
                  <a:pt x="6788152" y="10215910"/>
                </a:moveTo>
                <a:cubicBezTo>
                  <a:pt x="6889854" y="10215910"/>
                  <a:pt x="6972302" y="10291604"/>
                  <a:pt x="6972302" y="10384979"/>
                </a:cubicBezTo>
                <a:cubicBezTo>
                  <a:pt x="6972302" y="10478353"/>
                  <a:pt x="6889854" y="10554048"/>
                  <a:pt x="6788152" y="10554048"/>
                </a:cubicBezTo>
                <a:cubicBezTo>
                  <a:pt x="6686449" y="10554048"/>
                  <a:pt x="6604001" y="10478353"/>
                  <a:pt x="6604001" y="10384979"/>
                </a:cubicBezTo>
                <a:cubicBezTo>
                  <a:pt x="6604001" y="10291604"/>
                  <a:pt x="6686449" y="10215910"/>
                  <a:pt x="6788152" y="10215910"/>
                </a:cubicBezTo>
                <a:close/>
                <a:moveTo>
                  <a:pt x="429684" y="10155586"/>
                </a:moveTo>
                <a:cubicBezTo>
                  <a:pt x="491068" y="10155586"/>
                  <a:pt x="552451" y="10247661"/>
                  <a:pt x="552451" y="10339736"/>
                </a:cubicBezTo>
                <a:cubicBezTo>
                  <a:pt x="552451" y="10431811"/>
                  <a:pt x="491068" y="10523887"/>
                  <a:pt x="398992" y="10523887"/>
                </a:cubicBezTo>
                <a:cubicBezTo>
                  <a:pt x="337608" y="10523887"/>
                  <a:pt x="276228" y="10431811"/>
                  <a:pt x="276228" y="10309045"/>
                </a:cubicBezTo>
                <a:cubicBezTo>
                  <a:pt x="306916" y="10216970"/>
                  <a:pt x="368300" y="10155586"/>
                  <a:pt x="429684" y="10155586"/>
                </a:cubicBezTo>
                <a:close/>
                <a:moveTo>
                  <a:pt x="21135183" y="9939708"/>
                </a:moveTo>
                <a:cubicBezTo>
                  <a:pt x="21253983" y="9939708"/>
                  <a:pt x="21350290" y="10056626"/>
                  <a:pt x="21350290" y="10200852"/>
                </a:cubicBezTo>
                <a:cubicBezTo>
                  <a:pt x="21350290" y="10345078"/>
                  <a:pt x="21253983" y="10461996"/>
                  <a:pt x="21135183" y="10461996"/>
                </a:cubicBezTo>
                <a:cubicBezTo>
                  <a:pt x="21016383" y="10461996"/>
                  <a:pt x="20920076" y="10345078"/>
                  <a:pt x="20920076" y="10200852"/>
                </a:cubicBezTo>
                <a:cubicBezTo>
                  <a:pt x="20920076" y="10056626"/>
                  <a:pt x="21016383" y="9939708"/>
                  <a:pt x="21135183" y="9939708"/>
                </a:cubicBezTo>
                <a:close/>
                <a:moveTo>
                  <a:pt x="27479627" y="9817465"/>
                </a:moveTo>
                <a:cubicBezTo>
                  <a:pt x="27555905" y="9817465"/>
                  <a:pt x="27617740" y="9913773"/>
                  <a:pt x="27617740" y="10032572"/>
                </a:cubicBezTo>
                <a:cubicBezTo>
                  <a:pt x="27617740" y="10151372"/>
                  <a:pt x="27555905" y="10247679"/>
                  <a:pt x="27479627" y="10247679"/>
                </a:cubicBezTo>
                <a:cubicBezTo>
                  <a:pt x="27403349" y="10247679"/>
                  <a:pt x="27341514" y="10151372"/>
                  <a:pt x="27341514" y="10032572"/>
                </a:cubicBezTo>
                <a:cubicBezTo>
                  <a:pt x="27341514" y="9913773"/>
                  <a:pt x="27403349" y="9817465"/>
                  <a:pt x="27479627" y="9817465"/>
                </a:cubicBezTo>
                <a:close/>
                <a:moveTo>
                  <a:pt x="17156914" y="9541236"/>
                </a:moveTo>
                <a:cubicBezTo>
                  <a:pt x="17284481" y="9541236"/>
                  <a:pt x="17387890" y="9651047"/>
                  <a:pt x="17387890" y="9786505"/>
                </a:cubicBezTo>
                <a:cubicBezTo>
                  <a:pt x="17387890" y="9921963"/>
                  <a:pt x="17284481" y="10031774"/>
                  <a:pt x="17156914" y="10031774"/>
                </a:cubicBezTo>
                <a:cubicBezTo>
                  <a:pt x="17029346" y="10031774"/>
                  <a:pt x="16925932" y="9921963"/>
                  <a:pt x="16925932" y="9786505"/>
                </a:cubicBezTo>
                <a:cubicBezTo>
                  <a:pt x="16925932" y="9651047"/>
                  <a:pt x="17029346" y="9541236"/>
                  <a:pt x="17156914" y="9541236"/>
                </a:cubicBezTo>
                <a:close/>
                <a:moveTo>
                  <a:pt x="24867395" y="9203105"/>
                </a:moveTo>
                <a:cubicBezTo>
                  <a:pt x="24960769" y="9203105"/>
                  <a:pt x="25036464" y="9285552"/>
                  <a:pt x="25036464" y="9387255"/>
                </a:cubicBezTo>
                <a:cubicBezTo>
                  <a:pt x="25036464" y="9488958"/>
                  <a:pt x="24960769" y="9571405"/>
                  <a:pt x="24867395" y="9571405"/>
                </a:cubicBezTo>
                <a:cubicBezTo>
                  <a:pt x="24774021" y="9571405"/>
                  <a:pt x="24698326" y="9488958"/>
                  <a:pt x="24698326" y="9387255"/>
                </a:cubicBezTo>
                <a:cubicBezTo>
                  <a:pt x="24698326" y="9285552"/>
                  <a:pt x="24774021" y="9203105"/>
                  <a:pt x="24867395" y="9203105"/>
                </a:cubicBezTo>
                <a:close/>
                <a:moveTo>
                  <a:pt x="25605583" y="8372838"/>
                </a:moveTo>
                <a:cubicBezTo>
                  <a:pt x="25698957" y="8372838"/>
                  <a:pt x="25774652" y="8475897"/>
                  <a:pt x="25774652" y="8603026"/>
                </a:cubicBezTo>
                <a:cubicBezTo>
                  <a:pt x="25774652" y="8730155"/>
                  <a:pt x="25698957" y="8833214"/>
                  <a:pt x="25605583" y="8833214"/>
                </a:cubicBezTo>
                <a:cubicBezTo>
                  <a:pt x="25512209" y="8833214"/>
                  <a:pt x="25436514" y="8730155"/>
                  <a:pt x="25436514" y="8603026"/>
                </a:cubicBezTo>
                <a:cubicBezTo>
                  <a:pt x="25436514" y="8475897"/>
                  <a:pt x="25512209" y="8372838"/>
                  <a:pt x="25605583" y="8372838"/>
                </a:cubicBezTo>
                <a:close/>
                <a:moveTo>
                  <a:pt x="22563933" y="8188689"/>
                </a:moveTo>
                <a:cubicBezTo>
                  <a:pt x="22657307" y="8188689"/>
                  <a:pt x="22733002" y="8277888"/>
                  <a:pt x="22733002" y="8387920"/>
                </a:cubicBezTo>
                <a:cubicBezTo>
                  <a:pt x="22733002" y="8497953"/>
                  <a:pt x="22657307" y="8587152"/>
                  <a:pt x="22563933" y="8587152"/>
                </a:cubicBezTo>
                <a:cubicBezTo>
                  <a:pt x="22470559" y="8587152"/>
                  <a:pt x="22394864" y="8497953"/>
                  <a:pt x="22394864" y="8387920"/>
                </a:cubicBezTo>
                <a:cubicBezTo>
                  <a:pt x="22394864" y="8277888"/>
                  <a:pt x="22470559" y="8188689"/>
                  <a:pt x="22563933" y="8188689"/>
                </a:cubicBezTo>
                <a:close/>
                <a:moveTo>
                  <a:pt x="14514527" y="8064862"/>
                </a:moveTo>
                <a:cubicBezTo>
                  <a:pt x="14641656" y="8064862"/>
                  <a:pt x="14744715" y="8181780"/>
                  <a:pt x="14744715" y="8326006"/>
                </a:cubicBezTo>
                <a:cubicBezTo>
                  <a:pt x="14744715" y="8470231"/>
                  <a:pt x="14641656" y="8587150"/>
                  <a:pt x="14514527" y="8587150"/>
                </a:cubicBezTo>
                <a:cubicBezTo>
                  <a:pt x="14387398" y="8587150"/>
                  <a:pt x="14284339" y="8470231"/>
                  <a:pt x="14284339" y="8326006"/>
                </a:cubicBezTo>
                <a:cubicBezTo>
                  <a:pt x="14284339" y="8181780"/>
                  <a:pt x="14387398" y="8064862"/>
                  <a:pt x="14514527" y="8064862"/>
                </a:cubicBezTo>
                <a:close/>
                <a:moveTo>
                  <a:pt x="551729" y="7850536"/>
                </a:moveTo>
                <a:cubicBezTo>
                  <a:pt x="643949" y="7881228"/>
                  <a:pt x="674689" y="8003994"/>
                  <a:pt x="643949" y="8126761"/>
                </a:cubicBezTo>
                <a:cubicBezTo>
                  <a:pt x="613209" y="8249528"/>
                  <a:pt x="520988" y="8310911"/>
                  <a:pt x="459512" y="8310911"/>
                </a:cubicBezTo>
                <a:cubicBezTo>
                  <a:pt x="367292" y="8280219"/>
                  <a:pt x="336552" y="8188144"/>
                  <a:pt x="367292" y="8065378"/>
                </a:cubicBezTo>
                <a:cubicBezTo>
                  <a:pt x="398032" y="7942611"/>
                  <a:pt x="490252" y="7850536"/>
                  <a:pt x="551729" y="7850536"/>
                </a:cubicBezTo>
                <a:close/>
                <a:moveTo>
                  <a:pt x="10505287" y="7818794"/>
                </a:moveTo>
                <a:cubicBezTo>
                  <a:pt x="10624098" y="7818794"/>
                  <a:pt x="10720405" y="7942820"/>
                  <a:pt x="10720405" y="8095813"/>
                </a:cubicBezTo>
                <a:cubicBezTo>
                  <a:pt x="10720405" y="8248806"/>
                  <a:pt x="10624098" y="8372832"/>
                  <a:pt x="10505287" y="8372832"/>
                </a:cubicBezTo>
                <a:cubicBezTo>
                  <a:pt x="10386488" y="8372832"/>
                  <a:pt x="10290181" y="8248806"/>
                  <a:pt x="10290181" y="8095813"/>
                </a:cubicBezTo>
                <a:cubicBezTo>
                  <a:pt x="10290181" y="7942820"/>
                  <a:pt x="10386488" y="7818794"/>
                  <a:pt x="10505287" y="7818794"/>
                </a:cubicBezTo>
                <a:close/>
                <a:moveTo>
                  <a:pt x="4285883" y="7537128"/>
                </a:moveTo>
                <a:cubicBezTo>
                  <a:pt x="4300227" y="7537307"/>
                  <a:pt x="4315112" y="7539224"/>
                  <a:pt x="4330475" y="7543056"/>
                </a:cubicBezTo>
                <a:cubicBezTo>
                  <a:pt x="4422663" y="7543056"/>
                  <a:pt x="4514852" y="7665691"/>
                  <a:pt x="4484123" y="7788325"/>
                </a:cubicBezTo>
                <a:cubicBezTo>
                  <a:pt x="4484123" y="7910960"/>
                  <a:pt x="4361205" y="8002936"/>
                  <a:pt x="4269018" y="7972277"/>
                </a:cubicBezTo>
                <a:cubicBezTo>
                  <a:pt x="4146100" y="7972277"/>
                  <a:pt x="4084639" y="7849643"/>
                  <a:pt x="4084639" y="7727008"/>
                </a:cubicBezTo>
                <a:cubicBezTo>
                  <a:pt x="4111528" y="7619703"/>
                  <a:pt x="4185472" y="7535871"/>
                  <a:pt x="4285883" y="7537128"/>
                </a:cubicBezTo>
                <a:close/>
                <a:moveTo>
                  <a:pt x="26318840" y="6889742"/>
                </a:moveTo>
                <a:cubicBezTo>
                  <a:pt x="26372130" y="6882609"/>
                  <a:pt x="26422484" y="6943033"/>
                  <a:pt x="26449339" y="7050454"/>
                </a:cubicBezTo>
                <a:cubicBezTo>
                  <a:pt x="26449339" y="7142529"/>
                  <a:pt x="26418648" y="7203912"/>
                  <a:pt x="26357264" y="7234604"/>
                </a:cubicBezTo>
                <a:cubicBezTo>
                  <a:pt x="26295880" y="7234604"/>
                  <a:pt x="26203806" y="7173221"/>
                  <a:pt x="26203806" y="7081146"/>
                </a:cubicBezTo>
                <a:cubicBezTo>
                  <a:pt x="26173114" y="6989071"/>
                  <a:pt x="26203806" y="6896995"/>
                  <a:pt x="26295880" y="6896995"/>
                </a:cubicBezTo>
                <a:cubicBezTo>
                  <a:pt x="26303554" y="6893159"/>
                  <a:pt x="26311226" y="6890761"/>
                  <a:pt x="26318840" y="6889742"/>
                </a:cubicBezTo>
                <a:close/>
                <a:moveTo>
                  <a:pt x="3866114" y="6705593"/>
                </a:moveTo>
                <a:cubicBezTo>
                  <a:pt x="3877531" y="6706610"/>
                  <a:pt x="3889072" y="6709013"/>
                  <a:pt x="3900611" y="6712851"/>
                </a:cubicBezTo>
                <a:cubicBezTo>
                  <a:pt x="3992932" y="6712851"/>
                  <a:pt x="4054476" y="6835783"/>
                  <a:pt x="4023704" y="6927971"/>
                </a:cubicBezTo>
                <a:cubicBezTo>
                  <a:pt x="3992932" y="7050889"/>
                  <a:pt x="3900611" y="7112348"/>
                  <a:pt x="3808293" y="7081619"/>
                </a:cubicBezTo>
                <a:cubicBezTo>
                  <a:pt x="3715972" y="7050889"/>
                  <a:pt x="3654427" y="6958701"/>
                  <a:pt x="3685199" y="6866512"/>
                </a:cubicBezTo>
                <a:cubicBezTo>
                  <a:pt x="3712127" y="6758947"/>
                  <a:pt x="3786173" y="6698447"/>
                  <a:pt x="3866114" y="6705593"/>
                </a:cubicBezTo>
                <a:close/>
                <a:moveTo>
                  <a:pt x="18124489" y="6682126"/>
                </a:moveTo>
                <a:cubicBezTo>
                  <a:pt x="18226192" y="6682126"/>
                  <a:pt x="18308638" y="6778431"/>
                  <a:pt x="18308638" y="6897256"/>
                </a:cubicBezTo>
                <a:cubicBezTo>
                  <a:pt x="18308638" y="7016055"/>
                  <a:pt x="18226192" y="7112363"/>
                  <a:pt x="18124489" y="7112363"/>
                </a:cubicBezTo>
                <a:cubicBezTo>
                  <a:pt x="18022786" y="7112363"/>
                  <a:pt x="17940339" y="7016055"/>
                  <a:pt x="17940339" y="6897256"/>
                </a:cubicBezTo>
                <a:cubicBezTo>
                  <a:pt x="17940339" y="6778431"/>
                  <a:pt x="18022786" y="6682126"/>
                  <a:pt x="18124489" y="6682126"/>
                </a:cubicBezTo>
                <a:close/>
                <a:moveTo>
                  <a:pt x="1919289" y="6590047"/>
                </a:moveTo>
                <a:cubicBezTo>
                  <a:pt x="2029762" y="6590047"/>
                  <a:pt x="2119315" y="6693109"/>
                  <a:pt x="2119315" y="6820253"/>
                </a:cubicBezTo>
                <a:cubicBezTo>
                  <a:pt x="2119315" y="6947382"/>
                  <a:pt x="2029762" y="7050441"/>
                  <a:pt x="1919289" y="7050441"/>
                </a:cubicBezTo>
                <a:cubicBezTo>
                  <a:pt x="1808818" y="7050441"/>
                  <a:pt x="1719264" y="6947382"/>
                  <a:pt x="1719264" y="6820253"/>
                </a:cubicBezTo>
                <a:cubicBezTo>
                  <a:pt x="1719264" y="6693109"/>
                  <a:pt x="1808818" y="6590047"/>
                  <a:pt x="1919289" y="6590047"/>
                </a:cubicBezTo>
                <a:close/>
                <a:moveTo>
                  <a:pt x="8662197" y="6251910"/>
                </a:moveTo>
                <a:cubicBezTo>
                  <a:pt x="8780996" y="6251910"/>
                  <a:pt x="8877303" y="6362076"/>
                  <a:pt x="8877303" y="6497973"/>
                </a:cubicBezTo>
                <a:cubicBezTo>
                  <a:pt x="8877303" y="6633869"/>
                  <a:pt x="8780996" y="6744037"/>
                  <a:pt x="8662197" y="6744037"/>
                </a:cubicBezTo>
                <a:cubicBezTo>
                  <a:pt x="8543397" y="6744037"/>
                  <a:pt x="8447091" y="6633869"/>
                  <a:pt x="8447091" y="6497973"/>
                </a:cubicBezTo>
                <a:cubicBezTo>
                  <a:pt x="8447091" y="6362076"/>
                  <a:pt x="8543397" y="6251910"/>
                  <a:pt x="8662197" y="6251910"/>
                </a:cubicBezTo>
                <a:close/>
                <a:moveTo>
                  <a:pt x="27303947" y="5600398"/>
                </a:moveTo>
                <a:cubicBezTo>
                  <a:pt x="27362927" y="5599135"/>
                  <a:pt x="27436547" y="5683059"/>
                  <a:pt x="27463319" y="5790477"/>
                </a:cubicBezTo>
                <a:cubicBezTo>
                  <a:pt x="27493914" y="5913246"/>
                  <a:pt x="27432723" y="6005322"/>
                  <a:pt x="27371532" y="6036016"/>
                </a:cubicBezTo>
                <a:cubicBezTo>
                  <a:pt x="27279746" y="6036016"/>
                  <a:pt x="27187959" y="5943939"/>
                  <a:pt x="27187959" y="5851867"/>
                </a:cubicBezTo>
                <a:cubicBezTo>
                  <a:pt x="27157364" y="5729097"/>
                  <a:pt x="27187959" y="5606331"/>
                  <a:pt x="27279746" y="5606331"/>
                </a:cubicBezTo>
                <a:cubicBezTo>
                  <a:pt x="27287395" y="5602493"/>
                  <a:pt x="27295522" y="5600574"/>
                  <a:pt x="27303947" y="5600398"/>
                </a:cubicBezTo>
                <a:close/>
                <a:moveTo>
                  <a:pt x="5989640" y="5575635"/>
                </a:moveTo>
                <a:cubicBezTo>
                  <a:pt x="6091343" y="5575635"/>
                  <a:pt x="6173789" y="5665188"/>
                  <a:pt x="6173789" y="5775660"/>
                </a:cubicBezTo>
                <a:cubicBezTo>
                  <a:pt x="6173789" y="5886130"/>
                  <a:pt x="6091343" y="5975685"/>
                  <a:pt x="5989640" y="5975685"/>
                </a:cubicBezTo>
                <a:cubicBezTo>
                  <a:pt x="5887937" y="5975685"/>
                  <a:pt x="5805492" y="5886130"/>
                  <a:pt x="5805492" y="5775660"/>
                </a:cubicBezTo>
                <a:cubicBezTo>
                  <a:pt x="5805492" y="5665188"/>
                  <a:pt x="5887937" y="5575635"/>
                  <a:pt x="5989640" y="5575635"/>
                </a:cubicBezTo>
                <a:close/>
                <a:moveTo>
                  <a:pt x="12809551" y="5543885"/>
                </a:moveTo>
                <a:cubicBezTo>
                  <a:pt x="12945444" y="5543885"/>
                  <a:pt x="13055608" y="5661160"/>
                  <a:pt x="13055608" y="5805825"/>
                </a:cubicBezTo>
                <a:cubicBezTo>
                  <a:pt x="13055608" y="5950490"/>
                  <a:pt x="12945444" y="6067761"/>
                  <a:pt x="12809551" y="6067761"/>
                </a:cubicBezTo>
                <a:cubicBezTo>
                  <a:pt x="12673656" y="6067761"/>
                  <a:pt x="12563486" y="5950490"/>
                  <a:pt x="12563486" y="5805825"/>
                </a:cubicBezTo>
                <a:cubicBezTo>
                  <a:pt x="12563486" y="5661160"/>
                  <a:pt x="12673656" y="5543885"/>
                  <a:pt x="12809551" y="5543885"/>
                </a:cubicBezTo>
                <a:close/>
                <a:moveTo>
                  <a:pt x="3317085" y="4929524"/>
                </a:moveTo>
                <a:cubicBezTo>
                  <a:pt x="3435885" y="4929524"/>
                  <a:pt x="3532190" y="5032936"/>
                  <a:pt x="3532190" y="5160504"/>
                </a:cubicBezTo>
                <a:cubicBezTo>
                  <a:pt x="3532190" y="5288073"/>
                  <a:pt x="3435885" y="5391486"/>
                  <a:pt x="3317085" y="5391486"/>
                </a:cubicBezTo>
                <a:cubicBezTo>
                  <a:pt x="3198285" y="5391486"/>
                  <a:pt x="3101978" y="5288073"/>
                  <a:pt x="3101978" y="5160504"/>
                </a:cubicBezTo>
                <a:cubicBezTo>
                  <a:pt x="3101978" y="5032936"/>
                  <a:pt x="3198285" y="4929524"/>
                  <a:pt x="3317085" y="4929524"/>
                </a:cubicBezTo>
                <a:close/>
                <a:moveTo>
                  <a:pt x="25952387" y="4155774"/>
                </a:moveTo>
                <a:cubicBezTo>
                  <a:pt x="26011552" y="4154512"/>
                  <a:pt x="26085404" y="4238434"/>
                  <a:pt x="26112260" y="4345855"/>
                </a:cubicBezTo>
                <a:cubicBezTo>
                  <a:pt x="26142951" y="4468622"/>
                  <a:pt x="26081568" y="4560698"/>
                  <a:pt x="25989492" y="4560698"/>
                </a:cubicBezTo>
                <a:cubicBezTo>
                  <a:pt x="25928110" y="4591388"/>
                  <a:pt x="25836034" y="4499314"/>
                  <a:pt x="25805342" y="4407238"/>
                </a:cubicBezTo>
                <a:cubicBezTo>
                  <a:pt x="25774651" y="4284472"/>
                  <a:pt x="25836034" y="4161706"/>
                  <a:pt x="25928110" y="4161706"/>
                </a:cubicBezTo>
                <a:cubicBezTo>
                  <a:pt x="25935782" y="4157868"/>
                  <a:pt x="25943935" y="4155950"/>
                  <a:pt x="25952387" y="4155774"/>
                </a:cubicBezTo>
                <a:close/>
                <a:moveTo>
                  <a:pt x="7633413" y="3878192"/>
                </a:moveTo>
                <a:cubicBezTo>
                  <a:pt x="7648578" y="3879274"/>
                  <a:pt x="7663923" y="3881674"/>
                  <a:pt x="7679271" y="3885516"/>
                </a:cubicBezTo>
                <a:cubicBezTo>
                  <a:pt x="7771346" y="3946974"/>
                  <a:pt x="7832726" y="4039164"/>
                  <a:pt x="7802037" y="4162081"/>
                </a:cubicBezTo>
                <a:cubicBezTo>
                  <a:pt x="7771346" y="4254268"/>
                  <a:pt x="7648576" y="4284998"/>
                  <a:pt x="7525810" y="4254268"/>
                </a:cubicBezTo>
                <a:cubicBezTo>
                  <a:pt x="7433735" y="4223538"/>
                  <a:pt x="7372354" y="4100621"/>
                  <a:pt x="7403045" y="4008432"/>
                </a:cubicBezTo>
                <a:cubicBezTo>
                  <a:pt x="7429900" y="3927768"/>
                  <a:pt x="7527249" y="3870630"/>
                  <a:pt x="7633413" y="3878192"/>
                </a:cubicBezTo>
                <a:close/>
                <a:moveTo>
                  <a:pt x="5897567" y="3823035"/>
                </a:moveTo>
                <a:cubicBezTo>
                  <a:pt x="5982611" y="3823035"/>
                  <a:pt x="6051554" y="3898732"/>
                  <a:pt x="6051554" y="3992104"/>
                </a:cubicBezTo>
                <a:cubicBezTo>
                  <a:pt x="6051554" y="4085479"/>
                  <a:pt x="5982611" y="4161176"/>
                  <a:pt x="5897567" y="4161176"/>
                </a:cubicBezTo>
                <a:cubicBezTo>
                  <a:pt x="5812519" y="4161176"/>
                  <a:pt x="5743578" y="4085479"/>
                  <a:pt x="5743578" y="3992104"/>
                </a:cubicBezTo>
                <a:cubicBezTo>
                  <a:pt x="5743578" y="3898732"/>
                  <a:pt x="5812519" y="3823035"/>
                  <a:pt x="5897567" y="3823035"/>
                </a:cubicBezTo>
                <a:close/>
                <a:moveTo>
                  <a:pt x="10644194" y="3792874"/>
                </a:moveTo>
                <a:cubicBezTo>
                  <a:pt x="10771325" y="3792874"/>
                  <a:pt x="10874393" y="3916542"/>
                  <a:pt x="10874393" y="4069099"/>
                </a:cubicBezTo>
                <a:cubicBezTo>
                  <a:pt x="10874393" y="4221656"/>
                  <a:pt x="10771325" y="4345324"/>
                  <a:pt x="10644194" y="4345324"/>
                </a:cubicBezTo>
                <a:cubicBezTo>
                  <a:pt x="10517070" y="4345324"/>
                  <a:pt x="10414009" y="4221656"/>
                  <a:pt x="10414009" y="4069099"/>
                </a:cubicBezTo>
                <a:cubicBezTo>
                  <a:pt x="10414009" y="3916542"/>
                  <a:pt x="10517070" y="3792874"/>
                  <a:pt x="10644194" y="3792874"/>
                </a:cubicBezTo>
                <a:close/>
                <a:moveTo>
                  <a:pt x="15359867" y="3484902"/>
                </a:moveTo>
                <a:cubicBezTo>
                  <a:pt x="15462010" y="3484902"/>
                  <a:pt x="15544811" y="3581208"/>
                  <a:pt x="15544811" y="3700008"/>
                </a:cubicBezTo>
                <a:cubicBezTo>
                  <a:pt x="15544811" y="3818810"/>
                  <a:pt x="15462010" y="3915116"/>
                  <a:pt x="15359867" y="3915116"/>
                </a:cubicBezTo>
                <a:cubicBezTo>
                  <a:pt x="15257725" y="3915116"/>
                  <a:pt x="15174923" y="3818810"/>
                  <a:pt x="15174923" y="3700008"/>
                </a:cubicBezTo>
                <a:cubicBezTo>
                  <a:pt x="15174923" y="3581208"/>
                  <a:pt x="15257725" y="3484902"/>
                  <a:pt x="15359867" y="3484902"/>
                </a:cubicBezTo>
                <a:close/>
                <a:moveTo>
                  <a:pt x="27025988" y="3016130"/>
                </a:moveTo>
                <a:cubicBezTo>
                  <a:pt x="27079393" y="3008144"/>
                  <a:pt x="27129856" y="3061940"/>
                  <a:pt x="27156769" y="3115738"/>
                </a:cubicBezTo>
                <a:cubicBezTo>
                  <a:pt x="27187527" y="3207955"/>
                  <a:pt x="27156769" y="3269432"/>
                  <a:pt x="27126011" y="3300175"/>
                </a:cubicBezTo>
                <a:cubicBezTo>
                  <a:pt x="27064495" y="3330912"/>
                  <a:pt x="27002980" y="3269432"/>
                  <a:pt x="26972222" y="3177214"/>
                </a:cubicBezTo>
                <a:cubicBezTo>
                  <a:pt x="26941464" y="3115738"/>
                  <a:pt x="26941464" y="3023520"/>
                  <a:pt x="27002980" y="3023520"/>
                </a:cubicBezTo>
                <a:cubicBezTo>
                  <a:pt x="27010669" y="3019674"/>
                  <a:pt x="27018359" y="3017271"/>
                  <a:pt x="27025988" y="3016130"/>
                </a:cubicBezTo>
                <a:close/>
                <a:moveTo>
                  <a:pt x="4668840" y="2932448"/>
                </a:moveTo>
                <a:cubicBezTo>
                  <a:pt x="4787202" y="2932448"/>
                  <a:pt x="4883154" y="3042613"/>
                  <a:pt x="4883154" y="3178512"/>
                </a:cubicBezTo>
                <a:cubicBezTo>
                  <a:pt x="4883154" y="3314408"/>
                  <a:pt x="4787202" y="3424576"/>
                  <a:pt x="4668840" y="3424576"/>
                </a:cubicBezTo>
                <a:cubicBezTo>
                  <a:pt x="4550479" y="3424576"/>
                  <a:pt x="4454526" y="3314408"/>
                  <a:pt x="4454526" y="3178512"/>
                </a:cubicBezTo>
                <a:cubicBezTo>
                  <a:pt x="4454526" y="3042613"/>
                  <a:pt x="4550479" y="2932448"/>
                  <a:pt x="4668840" y="2932448"/>
                </a:cubicBezTo>
                <a:close/>
                <a:moveTo>
                  <a:pt x="9159812" y="2507538"/>
                </a:moveTo>
                <a:cubicBezTo>
                  <a:pt x="9186667" y="2508981"/>
                  <a:pt x="9215442" y="2516681"/>
                  <a:pt x="9246133" y="2532079"/>
                </a:cubicBezTo>
                <a:cubicBezTo>
                  <a:pt x="9368898" y="2562877"/>
                  <a:pt x="9399589" y="2686068"/>
                  <a:pt x="9368898" y="2778462"/>
                </a:cubicBezTo>
                <a:cubicBezTo>
                  <a:pt x="9338206" y="2870854"/>
                  <a:pt x="9215440" y="2932448"/>
                  <a:pt x="9092674" y="2870854"/>
                </a:cubicBezTo>
                <a:cubicBezTo>
                  <a:pt x="9000598" y="2840054"/>
                  <a:pt x="8939214" y="2716867"/>
                  <a:pt x="8969907" y="2624474"/>
                </a:cubicBezTo>
                <a:cubicBezTo>
                  <a:pt x="9015945" y="2555178"/>
                  <a:pt x="9079246" y="2503208"/>
                  <a:pt x="9159812" y="2507538"/>
                </a:cubicBezTo>
                <a:close/>
                <a:moveTo>
                  <a:pt x="13055608" y="2502234"/>
                </a:moveTo>
                <a:cubicBezTo>
                  <a:pt x="13191507" y="2502234"/>
                  <a:pt x="13301671" y="2625908"/>
                  <a:pt x="13301671" y="2778462"/>
                </a:cubicBezTo>
                <a:cubicBezTo>
                  <a:pt x="13301671" y="2931018"/>
                  <a:pt x="13191507" y="3054687"/>
                  <a:pt x="13055608" y="3054687"/>
                </a:cubicBezTo>
                <a:cubicBezTo>
                  <a:pt x="12919715" y="3054687"/>
                  <a:pt x="12809551" y="2931018"/>
                  <a:pt x="12809551" y="2778462"/>
                </a:cubicBezTo>
                <a:cubicBezTo>
                  <a:pt x="12809551" y="2625908"/>
                  <a:pt x="12919715" y="2502234"/>
                  <a:pt x="13055608" y="2502234"/>
                </a:cubicBezTo>
                <a:close/>
                <a:moveTo>
                  <a:pt x="15605451" y="2224422"/>
                </a:moveTo>
                <a:cubicBezTo>
                  <a:pt x="15697367" y="2224422"/>
                  <a:pt x="15758645" y="2255290"/>
                  <a:pt x="15789284" y="2347894"/>
                </a:cubicBezTo>
                <a:cubicBezTo>
                  <a:pt x="15789284" y="2409631"/>
                  <a:pt x="15728006" y="2471368"/>
                  <a:pt x="15636090" y="2502235"/>
                </a:cubicBezTo>
                <a:cubicBezTo>
                  <a:pt x="15574812" y="2502235"/>
                  <a:pt x="15482896" y="2440499"/>
                  <a:pt x="15482896" y="2378763"/>
                </a:cubicBezTo>
                <a:cubicBezTo>
                  <a:pt x="15482896" y="2317027"/>
                  <a:pt x="15544173" y="2224422"/>
                  <a:pt x="15605451" y="2224422"/>
                </a:cubicBezTo>
                <a:close/>
                <a:moveTo>
                  <a:pt x="19825907" y="1753042"/>
                </a:moveTo>
                <a:cubicBezTo>
                  <a:pt x="19900810" y="1753042"/>
                  <a:pt x="19975713" y="1787524"/>
                  <a:pt x="19998760" y="1856488"/>
                </a:cubicBezTo>
                <a:cubicBezTo>
                  <a:pt x="20029489" y="1979092"/>
                  <a:pt x="19968030" y="2071045"/>
                  <a:pt x="19875842" y="2101696"/>
                </a:cubicBezTo>
                <a:cubicBezTo>
                  <a:pt x="19752924" y="2132347"/>
                  <a:pt x="19660735" y="2071045"/>
                  <a:pt x="19630006" y="1979092"/>
                </a:cubicBezTo>
                <a:cubicBezTo>
                  <a:pt x="19599276" y="1887139"/>
                  <a:pt x="19630006" y="1795187"/>
                  <a:pt x="19752924" y="1764536"/>
                </a:cubicBezTo>
                <a:cubicBezTo>
                  <a:pt x="19775971" y="1756873"/>
                  <a:pt x="19800939" y="1753042"/>
                  <a:pt x="19825907" y="1753042"/>
                </a:cubicBezTo>
                <a:close/>
                <a:moveTo>
                  <a:pt x="10628094" y="1733884"/>
                </a:moveTo>
                <a:cubicBezTo>
                  <a:pt x="10751012" y="1733884"/>
                  <a:pt x="10812477" y="1825838"/>
                  <a:pt x="10812477" y="1948441"/>
                </a:cubicBezTo>
                <a:cubicBezTo>
                  <a:pt x="10812477" y="2071045"/>
                  <a:pt x="10689566" y="2132347"/>
                  <a:pt x="10597362" y="2132347"/>
                </a:cubicBezTo>
                <a:cubicBezTo>
                  <a:pt x="10474449" y="2132347"/>
                  <a:pt x="10382273" y="2040394"/>
                  <a:pt x="10412984" y="1917790"/>
                </a:cubicBezTo>
                <a:cubicBezTo>
                  <a:pt x="10412984" y="1795187"/>
                  <a:pt x="10505183" y="1733884"/>
                  <a:pt x="10628094" y="1733884"/>
                </a:cubicBezTo>
                <a:close/>
                <a:moveTo>
                  <a:pt x="23228054" y="1725576"/>
                </a:moveTo>
                <a:cubicBezTo>
                  <a:pt x="23307879" y="1718002"/>
                  <a:pt x="23381822" y="1775220"/>
                  <a:pt x="23408710" y="1855999"/>
                </a:cubicBezTo>
                <a:cubicBezTo>
                  <a:pt x="23439439" y="1948319"/>
                  <a:pt x="23377980" y="2040638"/>
                  <a:pt x="23285792" y="2071411"/>
                </a:cubicBezTo>
                <a:cubicBezTo>
                  <a:pt x="23193603" y="2102184"/>
                  <a:pt x="23070685" y="2040638"/>
                  <a:pt x="23039956" y="1948319"/>
                </a:cubicBezTo>
                <a:cubicBezTo>
                  <a:pt x="23009226" y="1886772"/>
                  <a:pt x="23070685" y="1763681"/>
                  <a:pt x="23193603" y="1732907"/>
                </a:cubicBezTo>
                <a:cubicBezTo>
                  <a:pt x="23205127" y="1729061"/>
                  <a:pt x="23216650" y="1726657"/>
                  <a:pt x="23228054" y="1725576"/>
                </a:cubicBezTo>
                <a:close/>
                <a:moveTo>
                  <a:pt x="25267445" y="1486897"/>
                </a:moveTo>
                <a:cubicBezTo>
                  <a:pt x="25305870" y="1494602"/>
                  <a:pt x="25344295" y="1517720"/>
                  <a:pt x="25375035" y="1548544"/>
                </a:cubicBezTo>
                <a:cubicBezTo>
                  <a:pt x="25436514" y="1641016"/>
                  <a:pt x="25436514" y="1733488"/>
                  <a:pt x="25375035" y="1795136"/>
                </a:cubicBezTo>
                <a:cubicBezTo>
                  <a:pt x="25313555" y="1825960"/>
                  <a:pt x="25221336" y="1825960"/>
                  <a:pt x="25159856" y="1733488"/>
                </a:cubicBezTo>
                <a:cubicBezTo>
                  <a:pt x="25098376" y="1671840"/>
                  <a:pt x="25098376" y="1579368"/>
                  <a:pt x="25159856" y="1517720"/>
                </a:cubicBezTo>
                <a:cubicBezTo>
                  <a:pt x="25190596" y="1486897"/>
                  <a:pt x="25229020" y="1479190"/>
                  <a:pt x="25267445" y="1486897"/>
                </a:cubicBezTo>
                <a:close/>
                <a:moveTo>
                  <a:pt x="18771224" y="1260430"/>
                </a:moveTo>
                <a:cubicBezTo>
                  <a:pt x="18828862" y="1258995"/>
                  <a:pt x="18869207" y="1287719"/>
                  <a:pt x="18892262" y="1333675"/>
                </a:cubicBezTo>
                <a:cubicBezTo>
                  <a:pt x="18923002" y="1425592"/>
                  <a:pt x="18892262" y="1486869"/>
                  <a:pt x="18800043" y="1517508"/>
                </a:cubicBezTo>
                <a:cubicBezTo>
                  <a:pt x="18707823" y="1548148"/>
                  <a:pt x="18646344" y="1517508"/>
                  <a:pt x="18615604" y="1425592"/>
                </a:cubicBezTo>
                <a:cubicBezTo>
                  <a:pt x="18584864" y="1364314"/>
                  <a:pt x="18615604" y="1272398"/>
                  <a:pt x="18707823" y="1272398"/>
                </a:cubicBezTo>
                <a:cubicBezTo>
                  <a:pt x="18730878" y="1264740"/>
                  <a:pt x="18752012" y="1260910"/>
                  <a:pt x="18771224" y="1260430"/>
                </a:cubicBezTo>
                <a:close/>
                <a:moveTo>
                  <a:pt x="16742527" y="1057609"/>
                </a:moveTo>
                <a:cubicBezTo>
                  <a:pt x="16896142" y="1057609"/>
                  <a:pt x="17019033" y="1149684"/>
                  <a:pt x="17019033" y="1241759"/>
                </a:cubicBezTo>
                <a:cubicBezTo>
                  <a:pt x="17049756" y="1364526"/>
                  <a:pt x="16957587" y="1487292"/>
                  <a:pt x="16803973" y="1487292"/>
                </a:cubicBezTo>
                <a:cubicBezTo>
                  <a:pt x="16681082" y="1517984"/>
                  <a:pt x="16558191" y="1425909"/>
                  <a:pt x="16558191" y="1303142"/>
                </a:cubicBezTo>
                <a:cubicBezTo>
                  <a:pt x="16527468" y="1180376"/>
                  <a:pt x="16619637" y="1088303"/>
                  <a:pt x="16742527" y="1057609"/>
                </a:cubicBezTo>
                <a:close/>
                <a:moveTo>
                  <a:pt x="21405733" y="984717"/>
                </a:moveTo>
                <a:cubicBezTo>
                  <a:pt x="21484958" y="984717"/>
                  <a:pt x="21542575" y="1019245"/>
                  <a:pt x="21565622" y="1088301"/>
                </a:cubicBezTo>
                <a:cubicBezTo>
                  <a:pt x="21596352" y="1180376"/>
                  <a:pt x="21534893" y="1272452"/>
                  <a:pt x="21442705" y="1303142"/>
                </a:cubicBezTo>
                <a:cubicBezTo>
                  <a:pt x="21350517" y="1333835"/>
                  <a:pt x="21227598" y="1303142"/>
                  <a:pt x="21196868" y="1211067"/>
                </a:cubicBezTo>
                <a:cubicBezTo>
                  <a:pt x="21166139" y="1118992"/>
                  <a:pt x="21227598" y="1026917"/>
                  <a:pt x="21319787" y="996226"/>
                </a:cubicBezTo>
                <a:cubicBezTo>
                  <a:pt x="21350517" y="988553"/>
                  <a:pt x="21379325" y="984717"/>
                  <a:pt x="21405733" y="984717"/>
                </a:cubicBezTo>
                <a:close/>
                <a:moveTo>
                  <a:pt x="4293346" y="830754"/>
                </a:moveTo>
                <a:cubicBezTo>
                  <a:pt x="4310133" y="830754"/>
                  <a:pt x="4323559" y="834595"/>
                  <a:pt x="4331233" y="842277"/>
                </a:cubicBezTo>
                <a:cubicBezTo>
                  <a:pt x="4392615" y="903735"/>
                  <a:pt x="4361924" y="995924"/>
                  <a:pt x="4300540" y="1088113"/>
                </a:cubicBezTo>
                <a:cubicBezTo>
                  <a:pt x="4239156" y="1180301"/>
                  <a:pt x="4116389" y="1241760"/>
                  <a:pt x="4055007" y="1180301"/>
                </a:cubicBezTo>
                <a:cubicBezTo>
                  <a:pt x="4024314" y="1149571"/>
                  <a:pt x="4024314" y="1026653"/>
                  <a:pt x="4116389" y="934465"/>
                </a:cubicBezTo>
                <a:cubicBezTo>
                  <a:pt x="4162429" y="865324"/>
                  <a:pt x="4242994" y="830753"/>
                  <a:pt x="4293346" y="830754"/>
                </a:cubicBezTo>
                <a:close/>
                <a:moveTo>
                  <a:pt x="14898697" y="779797"/>
                </a:moveTo>
                <a:cubicBezTo>
                  <a:pt x="15034591" y="779797"/>
                  <a:pt x="15144757" y="897071"/>
                  <a:pt x="15144757" y="1041735"/>
                </a:cubicBezTo>
                <a:cubicBezTo>
                  <a:pt x="15144757" y="1186399"/>
                  <a:pt x="15034591" y="1303673"/>
                  <a:pt x="14898697" y="1303673"/>
                </a:cubicBezTo>
                <a:cubicBezTo>
                  <a:pt x="14762800" y="1303673"/>
                  <a:pt x="14652634" y="1186399"/>
                  <a:pt x="14652634" y="1041735"/>
                </a:cubicBezTo>
                <a:cubicBezTo>
                  <a:pt x="14652634" y="897071"/>
                  <a:pt x="14762800" y="779797"/>
                  <a:pt x="14898697" y="779797"/>
                </a:cubicBezTo>
                <a:close/>
                <a:moveTo>
                  <a:pt x="6415119" y="650837"/>
                </a:moveTo>
                <a:cubicBezTo>
                  <a:pt x="6427390" y="651855"/>
                  <a:pt x="6439421" y="654253"/>
                  <a:pt x="6450970" y="658089"/>
                </a:cubicBezTo>
                <a:cubicBezTo>
                  <a:pt x="6574158" y="688781"/>
                  <a:pt x="6635753" y="811547"/>
                  <a:pt x="6604955" y="903622"/>
                </a:cubicBezTo>
                <a:cubicBezTo>
                  <a:pt x="6574158" y="1026389"/>
                  <a:pt x="6450970" y="1087772"/>
                  <a:pt x="6358576" y="1057080"/>
                </a:cubicBezTo>
                <a:cubicBezTo>
                  <a:pt x="6235387" y="1026389"/>
                  <a:pt x="6173792" y="934314"/>
                  <a:pt x="6204587" y="811547"/>
                </a:cubicBezTo>
                <a:cubicBezTo>
                  <a:pt x="6231536" y="704126"/>
                  <a:pt x="6329221" y="643702"/>
                  <a:pt x="6415119" y="650837"/>
                </a:cubicBezTo>
                <a:close/>
                <a:moveTo>
                  <a:pt x="8261014" y="215887"/>
                </a:moveTo>
                <a:cubicBezTo>
                  <a:pt x="8280262" y="216367"/>
                  <a:pt x="8301436" y="220203"/>
                  <a:pt x="8324535" y="227876"/>
                </a:cubicBezTo>
                <a:cubicBezTo>
                  <a:pt x="8386129" y="258568"/>
                  <a:pt x="8416929" y="319951"/>
                  <a:pt x="8386129" y="381334"/>
                </a:cubicBezTo>
                <a:cubicBezTo>
                  <a:pt x="8386129" y="442717"/>
                  <a:pt x="8293737" y="473409"/>
                  <a:pt x="8232141" y="442717"/>
                </a:cubicBezTo>
                <a:cubicBezTo>
                  <a:pt x="8139751" y="442717"/>
                  <a:pt x="8108952" y="350642"/>
                  <a:pt x="8139751" y="289259"/>
                </a:cubicBezTo>
                <a:cubicBezTo>
                  <a:pt x="8162849" y="243222"/>
                  <a:pt x="8203271" y="214449"/>
                  <a:pt x="8261014" y="215887"/>
                </a:cubicBezTo>
                <a:close/>
                <a:moveTo>
                  <a:pt x="19820122" y="51"/>
                </a:moveTo>
                <a:cubicBezTo>
                  <a:pt x="19884964" y="-1392"/>
                  <a:pt x="19936837" y="27480"/>
                  <a:pt x="19936837" y="73677"/>
                </a:cubicBezTo>
                <a:cubicBezTo>
                  <a:pt x="19967577" y="166070"/>
                  <a:pt x="19936837" y="227664"/>
                  <a:pt x="19844618" y="258461"/>
                </a:cubicBezTo>
                <a:cubicBezTo>
                  <a:pt x="19783138" y="289260"/>
                  <a:pt x="19690919" y="258461"/>
                  <a:pt x="19660179" y="166070"/>
                </a:cubicBezTo>
                <a:cubicBezTo>
                  <a:pt x="19629439" y="104474"/>
                  <a:pt x="19690919" y="12081"/>
                  <a:pt x="19752398" y="12081"/>
                </a:cubicBezTo>
                <a:cubicBezTo>
                  <a:pt x="19775454" y="4382"/>
                  <a:pt x="19798508" y="532"/>
                  <a:pt x="19820122" y="5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5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43"/>
          <a:stretch/>
        </p:blipFill>
        <p:spPr>
          <a:xfrm>
            <a:off x="4990194" y="1212850"/>
            <a:ext cx="2219136" cy="2419393"/>
          </a:xfrm>
          <a:prstGeom prst="rect">
            <a:avLst/>
          </a:prstGeom>
          <a:effectLst>
            <a:reflection blurRad="127000" stA="40000" endPos="27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4940927" y="1212850"/>
            <a:ext cx="2264331" cy="2521974"/>
            <a:chOff x="4940927" y="1212850"/>
            <a:chExt cx="2264331" cy="2521974"/>
          </a:xfrm>
        </p:grpSpPr>
        <p:sp>
          <p:nvSpPr>
            <p:cNvPr id="471" name="主体"/>
            <p:cNvSpPr/>
            <p:nvPr/>
          </p:nvSpPr>
          <p:spPr>
            <a:xfrm>
              <a:off x="4992528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solidFill>
              <a:srgbClr val="A31F1F"/>
            </a:solidFill>
            <a:ln w="3175">
              <a:noFill/>
            </a:ln>
            <a:effectLst>
              <a:innerShdw blurRad="381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叶子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B3F14"/>
                </a:gs>
                <a:gs pos="94000">
                  <a:srgbClr val="5B2F07"/>
                </a:gs>
                <a:gs pos="56000">
                  <a:srgbClr val="688243"/>
                </a:gs>
                <a:gs pos="0">
                  <a:srgbClr val="77A35E"/>
                </a:gs>
                <a:gs pos="10000">
                  <a:srgbClr val="76A14A"/>
                </a:gs>
                <a:gs pos="88000">
                  <a:srgbClr val="62632F"/>
                </a:gs>
              </a:gsLst>
              <a:lin ang="24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1" name="叶脉"/>
            <p:cNvSpPr>
              <a:spLocks/>
            </p:cNvSpPr>
            <p:nvPr/>
          </p:nvSpPr>
          <p:spPr bwMode="auto">
            <a:xfrm>
              <a:off x="5045133" y="1234649"/>
              <a:ext cx="946407" cy="452930"/>
            </a:xfrm>
            <a:custGeom>
              <a:avLst/>
              <a:gdLst>
                <a:gd name="connsiteX0" fmla="*/ 7147152 w 13500176"/>
                <a:gd name="connsiteY0" fmla="*/ 0 h 6460880"/>
                <a:gd name="connsiteX1" fmla="*/ 9845171 w 13500176"/>
                <a:gd name="connsiteY1" fmla="*/ 3302258 h 6460880"/>
                <a:gd name="connsiteX2" fmla="*/ 9848681 w 13500176"/>
                <a:gd name="connsiteY2" fmla="*/ 3315566 h 6460880"/>
                <a:gd name="connsiteX3" fmla="*/ 10354819 w 13500176"/>
                <a:gd name="connsiteY3" fmla="*/ 3393669 h 6460880"/>
                <a:gd name="connsiteX4" fmla="*/ 10801382 w 13500176"/>
                <a:gd name="connsiteY4" fmla="*/ 3484632 h 6460880"/>
                <a:gd name="connsiteX5" fmla="*/ 10790840 w 13500176"/>
                <a:gd name="connsiteY5" fmla="*/ 3463004 h 6460880"/>
                <a:gd name="connsiteX6" fmla="*/ 8613234 w 13500176"/>
                <a:gd name="connsiteY6" fmla="*/ 369384 h 6460880"/>
                <a:gd name="connsiteX7" fmla="*/ 10915832 w 13500176"/>
                <a:gd name="connsiteY7" fmla="*/ 3493010 h 6460880"/>
                <a:gd name="connsiteX8" fmla="*/ 10923277 w 13500176"/>
                <a:gd name="connsiteY8" fmla="*/ 3510790 h 6460880"/>
                <a:gd name="connsiteX9" fmla="*/ 11387358 w 13500176"/>
                <a:gd name="connsiteY9" fmla="*/ 3628119 h 6460880"/>
                <a:gd name="connsiteX10" fmla="*/ 11725910 w 13500176"/>
                <a:gd name="connsiteY10" fmla="*/ 3730252 h 6460880"/>
                <a:gd name="connsiteX11" fmla="*/ 11715418 w 13500176"/>
                <a:gd name="connsiteY11" fmla="*/ 3704731 h 6460880"/>
                <a:gd name="connsiteX12" fmla="*/ 9682253 w 13500176"/>
                <a:gd name="connsiteY12" fmla="*/ 861896 h 6460880"/>
                <a:gd name="connsiteX13" fmla="*/ 11886268 w 13500176"/>
                <a:gd name="connsiteY13" fmla="*/ 3772909 h 6460880"/>
                <a:gd name="connsiteX14" fmla="*/ 11889844 w 13500176"/>
                <a:gd name="connsiteY14" fmla="*/ 3782717 h 6460880"/>
                <a:gd name="connsiteX15" fmla="*/ 12217668 w 13500176"/>
                <a:gd name="connsiteY15" fmla="*/ 3897543 h 6460880"/>
                <a:gd name="connsiteX16" fmla="*/ 13500176 w 13500176"/>
                <a:gd name="connsiteY16" fmla="*/ 4522518 h 6460880"/>
                <a:gd name="connsiteX17" fmla="*/ 12274668 w 13500176"/>
                <a:gd name="connsiteY17" fmla="*/ 3995080 h 6460880"/>
                <a:gd name="connsiteX18" fmla="*/ 12060290 w 13500176"/>
                <a:gd name="connsiteY18" fmla="*/ 3929960 h 6460880"/>
                <a:gd name="connsiteX19" fmla="*/ 12102338 w 13500176"/>
                <a:gd name="connsiteY19" fmla="*/ 3957331 h 6460880"/>
                <a:gd name="connsiteX20" fmla="*/ 12828220 w 13500176"/>
                <a:gd name="connsiteY20" fmla="*/ 4891713 h 6460880"/>
                <a:gd name="connsiteX21" fmla="*/ 11918726 w 13500176"/>
                <a:gd name="connsiteY21" fmla="*/ 3891020 h 6460880"/>
                <a:gd name="connsiteX22" fmla="*/ 11905476 w 13500176"/>
                <a:gd name="connsiteY22" fmla="*/ 3882933 h 6460880"/>
                <a:gd name="connsiteX23" fmla="*/ 11896648 w 13500176"/>
                <a:gd name="connsiteY23" fmla="*/ 3880251 h 6460880"/>
                <a:gd name="connsiteX24" fmla="*/ 11467086 w 13500176"/>
                <a:gd name="connsiteY24" fmla="*/ 3768667 h 6460880"/>
                <a:gd name="connsiteX25" fmla="*/ 11099670 w 13500176"/>
                <a:gd name="connsiteY25" fmla="*/ 3689312 h 6460880"/>
                <a:gd name="connsiteX26" fmla="*/ 11144630 w 13500176"/>
                <a:gd name="connsiteY26" fmla="*/ 3717840 h 6460880"/>
                <a:gd name="connsiteX27" fmla="*/ 11973008 w 13500176"/>
                <a:gd name="connsiteY27" fmla="*/ 5045385 h 6460880"/>
                <a:gd name="connsiteX28" fmla="*/ 10820591 w 13500176"/>
                <a:gd name="connsiteY28" fmla="*/ 3640517 h 6460880"/>
                <a:gd name="connsiteX29" fmla="*/ 10804142 w 13500176"/>
                <a:gd name="connsiteY29" fmla="*/ 3633393 h 6460880"/>
                <a:gd name="connsiteX30" fmla="*/ 10452265 w 13500176"/>
                <a:gd name="connsiteY30" fmla="*/ 3572721 h 6460880"/>
                <a:gd name="connsiteX31" fmla="*/ 10017632 w 13500176"/>
                <a:gd name="connsiteY31" fmla="*/ 3516616 h 6460880"/>
                <a:gd name="connsiteX32" fmla="*/ 10067326 w 13500176"/>
                <a:gd name="connsiteY32" fmla="*/ 3538720 h 6460880"/>
                <a:gd name="connsiteX33" fmla="*/ 11362140 w 13500176"/>
                <a:gd name="connsiteY33" fmla="*/ 5230555 h 6460880"/>
                <a:gd name="connsiteX34" fmla="*/ 9726547 w 13500176"/>
                <a:gd name="connsiteY34" fmla="*/ 3501735 h 6460880"/>
                <a:gd name="connsiteX35" fmla="*/ 9652643 w 13500176"/>
                <a:gd name="connsiteY35" fmla="*/ 3478719 h 6460880"/>
                <a:gd name="connsiteX36" fmla="*/ 9228054 w 13500176"/>
                <a:gd name="connsiteY36" fmla="*/ 3442216 h 6460880"/>
                <a:gd name="connsiteX37" fmla="*/ 8659512 w 13500176"/>
                <a:gd name="connsiteY37" fmla="*/ 3417721 h 6460880"/>
                <a:gd name="connsiteX38" fmla="*/ 8771686 w 13500176"/>
                <a:gd name="connsiteY38" fmla="*/ 3475003 h 6460880"/>
                <a:gd name="connsiteX39" fmla="*/ 10354207 w 13500176"/>
                <a:gd name="connsiteY39" fmla="*/ 5475856 h 6460880"/>
                <a:gd name="connsiteX40" fmla="*/ 8460040 w 13500176"/>
                <a:gd name="connsiteY40" fmla="*/ 3447035 h 6460880"/>
                <a:gd name="connsiteX41" fmla="*/ 8384994 w 13500176"/>
                <a:gd name="connsiteY41" fmla="*/ 3410726 h 6460880"/>
                <a:gd name="connsiteX42" fmla="*/ 8171192 w 13500176"/>
                <a:gd name="connsiteY42" fmla="*/ 3408321 h 6460880"/>
                <a:gd name="connsiteX43" fmla="*/ 7400065 w 13500176"/>
                <a:gd name="connsiteY43" fmla="*/ 3424390 h 6460880"/>
                <a:gd name="connsiteX44" fmla="*/ 7347999 w 13500176"/>
                <a:gd name="connsiteY44" fmla="*/ 3427121 h 6460880"/>
                <a:gd name="connsiteX45" fmla="*/ 7354751 w 13500176"/>
                <a:gd name="connsiteY45" fmla="*/ 3430001 h 6460880"/>
                <a:gd name="connsiteX46" fmla="*/ 8949212 w 13500176"/>
                <a:gd name="connsiteY46" fmla="*/ 5875784 h 6460880"/>
                <a:gd name="connsiteX47" fmla="*/ 7130337 w 13500176"/>
                <a:gd name="connsiteY47" fmla="*/ 3468460 h 6460880"/>
                <a:gd name="connsiteX48" fmla="*/ 7066823 w 13500176"/>
                <a:gd name="connsiteY48" fmla="*/ 3441868 h 6460880"/>
                <a:gd name="connsiteX49" fmla="*/ 6994435 w 13500176"/>
                <a:gd name="connsiteY49" fmla="*/ 3445664 h 6460880"/>
                <a:gd name="connsiteX50" fmla="*/ 6191075 w 13500176"/>
                <a:gd name="connsiteY50" fmla="*/ 3518481 h 6460880"/>
                <a:gd name="connsiteX51" fmla="*/ 6185968 w 13500176"/>
                <a:gd name="connsiteY51" fmla="*/ 3519154 h 6460880"/>
                <a:gd name="connsiteX52" fmla="*/ 6202701 w 13500176"/>
                <a:gd name="connsiteY52" fmla="*/ 3535925 h 6460880"/>
                <a:gd name="connsiteX53" fmla="*/ 7269326 w 13500176"/>
                <a:gd name="connsiteY53" fmla="*/ 6337752 h 6460880"/>
                <a:gd name="connsiteX54" fmla="*/ 5973141 w 13500176"/>
                <a:gd name="connsiteY54" fmla="*/ 3549333 h 6460880"/>
                <a:gd name="connsiteX55" fmla="*/ 5971060 w 13500176"/>
                <a:gd name="connsiteY55" fmla="*/ 3547469 h 6460880"/>
                <a:gd name="connsiteX56" fmla="*/ 5431115 w 13500176"/>
                <a:gd name="connsiteY56" fmla="*/ 3618610 h 6460880"/>
                <a:gd name="connsiteX57" fmla="*/ 5305468 w 13500176"/>
                <a:gd name="connsiteY57" fmla="*/ 3640216 h 6460880"/>
                <a:gd name="connsiteX58" fmla="*/ 5321857 w 13500176"/>
                <a:gd name="connsiteY58" fmla="*/ 3701237 h 6460880"/>
                <a:gd name="connsiteX59" fmla="*/ 5070201 w 13500176"/>
                <a:gd name="connsiteY59" fmla="*/ 6460880 h 6460880"/>
                <a:gd name="connsiteX60" fmla="*/ 5092207 w 13500176"/>
                <a:gd name="connsiteY60" fmla="*/ 3718619 h 6460880"/>
                <a:gd name="connsiteX61" fmla="*/ 5075905 w 13500176"/>
                <a:gd name="connsiteY61" fmla="*/ 3679693 h 6460880"/>
                <a:gd name="connsiteX62" fmla="*/ 4715717 w 13500176"/>
                <a:gd name="connsiteY62" fmla="*/ 3741633 h 6460880"/>
                <a:gd name="connsiteX63" fmla="*/ 4365913 w 13500176"/>
                <a:gd name="connsiteY63" fmla="*/ 3815547 h 6460880"/>
                <a:gd name="connsiteX64" fmla="*/ 4365464 w 13500176"/>
                <a:gd name="connsiteY64" fmla="*/ 3822557 h 6460880"/>
                <a:gd name="connsiteX65" fmla="*/ 3420859 w 13500176"/>
                <a:gd name="connsiteY65" fmla="*/ 6245167 h 6460880"/>
                <a:gd name="connsiteX66" fmla="*/ 4182355 w 13500176"/>
                <a:gd name="connsiteY66" fmla="*/ 3856965 h 6460880"/>
                <a:gd name="connsiteX67" fmla="*/ 4182499 w 13500176"/>
                <a:gd name="connsiteY67" fmla="*/ 3854303 h 6460880"/>
                <a:gd name="connsiteX68" fmla="*/ 4046044 w 13500176"/>
                <a:gd name="connsiteY68" fmla="*/ 3883136 h 6460880"/>
                <a:gd name="connsiteX69" fmla="*/ 3423260 w 13500176"/>
                <a:gd name="connsiteY69" fmla="*/ 4038700 h 6460880"/>
                <a:gd name="connsiteX70" fmla="*/ 3290215 w 13500176"/>
                <a:gd name="connsiteY70" fmla="*/ 4076944 h 6460880"/>
                <a:gd name="connsiteX71" fmla="*/ 3286696 w 13500176"/>
                <a:gd name="connsiteY71" fmla="*/ 4095106 h 6460880"/>
                <a:gd name="connsiteX72" fmla="*/ 2290754 w 13500176"/>
                <a:gd name="connsiteY72" fmla="*/ 5968368 h 6460880"/>
                <a:gd name="connsiteX73" fmla="*/ 3102138 w 13500176"/>
                <a:gd name="connsiteY73" fmla="*/ 4190060 h 6460880"/>
                <a:gd name="connsiteX74" fmla="*/ 3109115 w 13500176"/>
                <a:gd name="connsiteY74" fmla="*/ 4129002 h 6460880"/>
                <a:gd name="connsiteX75" fmla="*/ 2848529 w 13500176"/>
                <a:gd name="connsiteY75" fmla="*/ 4203909 h 6460880"/>
                <a:gd name="connsiteX76" fmla="*/ 2323012 w 13500176"/>
                <a:gd name="connsiteY76" fmla="*/ 4374345 h 6460880"/>
                <a:gd name="connsiteX77" fmla="*/ 2241150 w 13500176"/>
                <a:gd name="connsiteY77" fmla="*/ 4403850 h 6460880"/>
                <a:gd name="connsiteX78" fmla="*/ 1527169 w 13500176"/>
                <a:gd name="connsiteY78" fmla="*/ 5722112 h 6460880"/>
                <a:gd name="connsiteX79" fmla="*/ 1992048 w 13500176"/>
                <a:gd name="connsiteY79" fmla="*/ 4493631 h 6460880"/>
                <a:gd name="connsiteX80" fmla="*/ 1847875 w 13500176"/>
                <a:gd name="connsiteY80" fmla="*/ 4545593 h 6460880"/>
                <a:gd name="connsiteX81" fmla="*/ 0 w 13500176"/>
                <a:gd name="connsiteY81" fmla="*/ 5414769 h 6460880"/>
                <a:gd name="connsiteX82" fmla="*/ 1416606 w 13500176"/>
                <a:gd name="connsiteY82" fmla="*/ 4635574 h 6460880"/>
                <a:gd name="connsiteX83" fmla="*/ 1464423 w 13500176"/>
                <a:gd name="connsiteY83" fmla="*/ 4614374 h 6460880"/>
                <a:gd name="connsiteX84" fmla="*/ 1448902 w 13500176"/>
                <a:gd name="connsiteY84" fmla="*/ 4609328 h 6460880"/>
                <a:gd name="connsiteX85" fmla="*/ 366521 w 13500176"/>
                <a:gd name="connsiteY85" fmla="*/ 4338115 h 6460880"/>
                <a:gd name="connsiteX86" fmla="*/ 1551986 w 13500176"/>
                <a:gd name="connsiteY86" fmla="*/ 4558690 h 6460880"/>
                <a:gd name="connsiteX87" fmla="*/ 1576016 w 13500176"/>
                <a:gd name="connsiteY87" fmla="*/ 4564899 h 6460880"/>
                <a:gd name="connsiteX88" fmla="*/ 1836421 w 13500176"/>
                <a:gd name="connsiteY88" fmla="*/ 4449446 h 6460880"/>
                <a:gd name="connsiteX89" fmla="*/ 2306704 w 13500176"/>
                <a:gd name="connsiteY89" fmla="*/ 4259351 h 6460880"/>
                <a:gd name="connsiteX90" fmla="*/ 2332017 w 13500176"/>
                <a:gd name="connsiteY90" fmla="*/ 4250134 h 6460880"/>
                <a:gd name="connsiteX91" fmla="*/ 2278823 w 13500176"/>
                <a:gd name="connsiteY91" fmla="*/ 4223712 h 6460880"/>
                <a:gd name="connsiteX92" fmla="*/ 702498 w 13500176"/>
                <a:gd name="connsiteY92" fmla="*/ 3691931 h 6460880"/>
                <a:gd name="connsiteX93" fmla="*/ 2510762 w 13500176"/>
                <a:gd name="connsiteY93" fmla="*/ 4184801 h 6460880"/>
                <a:gd name="connsiteX94" fmla="*/ 2511085 w 13500176"/>
                <a:gd name="connsiteY94" fmla="*/ 4184931 h 6460880"/>
                <a:gd name="connsiteX95" fmla="*/ 2826158 w 13500176"/>
                <a:gd name="connsiteY95" fmla="*/ 4070203 h 6460880"/>
                <a:gd name="connsiteX96" fmla="*/ 3210031 w 13500176"/>
                <a:gd name="connsiteY96" fmla="*/ 3946184 h 6460880"/>
                <a:gd name="connsiteX97" fmla="*/ 3209023 w 13500176"/>
                <a:gd name="connsiteY97" fmla="*/ 3945367 h 6460880"/>
                <a:gd name="connsiteX98" fmla="*/ 1435539 w 13500176"/>
                <a:gd name="connsiteY98" fmla="*/ 2984661 h 6460880"/>
                <a:gd name="connsiteX99" fmla="*/ 3414893 w 13500176"/>
                <a:gd name="connsiteY99" fmla="*/ 3880199 h 6460880"/>
                <a:gd name="connsiteX100" fmla="*/ 3415582 w 13500176"/>
                <a:gd name="connsiteY100" fmla="*/ 3880705 h 6460880"/>
                <a:gd name="connsiteX101" fmla="*/ 3955279 w 13500176"/>
                <a:gd name="connsiteY101" fmla="*/ 3729040 h 6460880"/>
                <a:gd name="connsiteX102" fmla="*/ 3945758 w 13500176"/>
                <a:gd name="connsiteY102" fmla="*/ 3718522 h 6460880"/>
                <a:gd name="connsiteX103" fmla="*/ 2107494 w 13500176"/>
                <a:gd name="connsiteY103" fmla="*/ 2369021 h 6460880"/>
                <a:gd name="connsiteX104" fmla="*/ 4113336 w 13500176"/>
                <a:gd name="connsiteY104" fmla="*/ 3610748 h 6460880"/>
                <a:gd name="connsiteX105" fmla="*/ 4183636 w 13500176"/>
                <a:gd name="connsiteY105" fmla="*/ 3672463 h 6460880"/>
                <a:gd name="connsiteX106" fmla="*/ 4666568 w 13500176"/>
                <a:gd name="connsiteY106" fmla="*/ 3557563 h 6460880"/>
                <a:gd name="connsiteX107" fmla="*/ 4772740 w 13500176"/>
                <a:gd name="connsiteY107" fmla="*/ 3536993 h 6460880"/>
                <a:gd name="connsiteX108" fmla="*/ 4757849 w 13500176"/>
                <a:gd name="connsiteY108" fmla="*/ 3516227 h 6460880"/>
                <a:gd name="connsiteX109" fmla="*/ 2932165 w 13500176"/>
                <a:gd name="connsiteY109" fmla="*/ 1845966 h 6460880"/>
                <a:gd name="connsiteX110" fmla="*/ 4991696 w 13500176"/>
                <a:gd name="connsiteY110" fmla="*/ 3481737 h 6460880"/>
                <a:gd name="connsiteX111" fmla="*/ 5001122 w 13500176"/>
                <a:gd name="connsiteY111" fmla="*/ 3492744 h 6460880"/>
                <a:gd name="connsiteX112" fmla="*/ 5369730 w 13500176"/>
                <a:gd name="connsiteY112" fmla="*/ 3421327 h 6460880"/>
                <a:gd name="connsiteX113" fmla="*/ 5604053 w 13500176"/>
                <a:gd name="connsiteY113" fmla="*/ 3383814 h 6460880"/>
                <a:gd name="connsiteX114" fmla="*/ 5594033 w 13500176"/>
                <a:gd name="connsiteY114" fmla="*/ 3364431 h 6460880"/>
                <a:gd name="connsiteX115" fmla="*/ 3879010 w 13500176"/>
                <a:gd name="connsiteY115" fmla="*/ 1354408 h 6460880"/>
                <a:gd name="connsiteX116" fmla="*/ 5830386 w 13500176"/>
                <a:gd name="connsiteY116" fmla="*/ 3328688 h 6460880"/>
                <a:gd name="connsiteX117" fmla="*/ 5842304 w 13500176"/>
                <a:gd name="connsiteY117" fmla="*/ 3348079 h 6460880"/>
                <a:gd name="connsiteX118" fmla="*/ 6115575 w 13500176"/>
                <a:gd name="connsiteY118" fmla="*/ 3310599 h 6460880"/>
                <a:gd name="connsiteX119" fmla="*/ 6504098 w 13500176"/>
                <a:gd name="connsiteY119" fmla="*/ 3266336 h 6460880"/>
                <a:gd name="connsiteX120" fmla="*/ 6598762 w 13500176"/>
                <a:gd name="connsiteY120" fmla="*/ 3257779 h 6460880"/>
                <a:gd name="connsiteX121" fmla="*/ 6570327 w 13500176"/>
                <a:gd name="connsiteY121" fmla="*/ 3212767 h 6460880"/>
                <a:gd name="connsiteX122" fmla="*/ 4337161 w 13500176"/>
                <a:gd name="connsiteY122" fmla="*/ 708225 h 6460880"/>
                <a:gd name="connsiteX123" fmla="*/ 6835156 w 13500176"/>
                <a:gd name="connsiteY123" fmla="*/ 3226058 h 6460880"/>
                <a:gd name="connsiteX124" fmla="*/ 6841984 w 13500176"/>
                <a:gd name="connsiteY124" fmla="*/ 3235791 h 6460880"/>
                <a:gd name="connsiteX125" fmla="*/ 6902805 w 13500176"/>
                <a:gd name="connsiteY125" fmla="*/ 3230293 h 6460880"/>
                <a:gd name="connsiteX126" fmla="*/ 7691639 w 13500176"/>
                <a:gd name="connsiteY126" fmla="*/ 3194102 h 6460880"/>
                <a:gd name="connsiteX127" fmla="*/ 7693375 w 13500176"/>
                <a:gd name="connsiteY127" fmla="*/ 3194089 h 6460880"/>
                <a:gd name="connsiteX128" fmla="*/ 7687507 w 13500176"/>
                <a:gd name="connsiteY128" fmla="*/ 3182754 h 6460880"/>
                <a:gd name="connsiteX129" fmla="*/ 5222919 w 13500176"/>
                <a:gd name="connsiteY129" fmla="*/ 431425 h 6460880"/>
                <a:gd name="connsiteX130" fmla="*/ 7950586 w 13500176"/>
                <a:gd name="connsiteY130" fmla="*/ 3175184 h 6460880"/>
                <a:gd name="connsiteX131" fmla="*/ 7960834 w 13500176"/>
                <a:gd name="connsiteY131" fmla="*/ 3192001 h 6460880"/>
                <a:gd name="connsiteX132" fmla="*/ 8067717 w 13500176"/>
                <a:gd name="connsiteY132" fmla="*/ 3191167 h 6460880"/>
                <a:gd name="connsiteX133" fmla="*/ 8431525 w 13500176"/>
                <a:gd name="connsiteY133" fmla="*/ 3197483 h 6460880"/>
                <a:gd name="connsiteX134" fmla="*/ 8645469 w 13500176"/>
                <a:gd name="connsiteY134" fmla="*/ 3206566 h 6460880"/>
                <a:gd name="connsiteX135" fmla="*/ 8629370 w 13500176"/>
                <a:gd name="connsiteY135" fmla="*/ 3162185 h 6460880"/>
                <a:gd name="connsiteX136" fmla="*/ 6291937 w 13500176"/>
                <a:gd name="connsiteY136" fmla="*/ 154626 h 6460880"/>
                <a:gd name="connsiteX137" fmla="*/ 8810352 w 13500176"/>
                <a:gd name="connsiteY137" fmla="*/ 3213117 h 6460880"/>
                <a:gd name="connsiteX138" fmla="*/ 8810763 w 13500176"/>
                <a:gd name="connsiteY138" fmla="*/ 3214278 h 6460880"/>
                <a:gd name="connsiteX139" fmla="*/ 9122197 w 13500176"/>
                <a:gd name="connsiteY139" fmla="*/ 3235296 h 6460880"/>
                <a:gd name="connsiteX140" fmla="*/ 9664416 w 13500176"/>
                <a:gd name="connsiteY140" fmla="*/ 3292046 h 6460880"/>
                <a:gd name="connsiteX141" fmla="*/ 9658510 w 13500176"/>
                <a:gd name="connsiteY141" fmla="*/ 3272811 h 6460880"/>
                <a:gd name="connsiteX142" fmla="*/ 7147152 w 13500176"/>
                <a:gd name="connsiteY142" fmla="*/ 0 h 64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500176" h="6460880">
                  <a:moveTo>
                    <a:pt x="7147152" y="0"/>
                  </a:moveTo>
                  <a:cubicBezTo>
                    <a:pt x="9205012" y="1346144"/>
                    <a:pt x="9742862" y="2927862"/>
                    <a:pt x="9845171" y="3302258"/>
                  </a:cubicBezTo>
                  <a:lnTo>
                    <a:pt x="9848681" y="3315566"/>
                  </a:lnTo>
                  <a:lnTo>
                    <a:pt x="10354819" y="3393669"/>
                  </a:lnTo>
                  <a:lnTo>
                    <a:pt x="10801382" y="3484632"/>
                  </a:lnTo>
                  <a:lnTo>
                    <a:pt x="10790840" y="3463004"/>
                  </a:lnTo>
                  <a:cubicBezTo>
                    <a:pt x="10652900" y="3181929"/>
                    <a:pt x="9858831" y="1624051"/>
                    <a:pt x="8613234" y="369384"/>
                  </a:cubicBezTo>
                  <a:cubicBezTo>
                    <a:pt x="10080271" y="1624051"/>
                    <a:pt x="10794759" y="3207197"/>
                    <a:pt x="10915832" y="3493010"/>
                  </a:cubicBezTo>
                  <a:lnTo>
                    <a:pt x="10923277" y="3510790"/>
                  </a:lnTo>
                  <a:lnTo>
                    <a:pt x="11387358" y="3628119"/>
                  </a:lnTo>
                  <a:lnTo>
                    <a:pt x="11725910" y="3730252"/>
                  </a:lnTo>
                  <a:lnTo>
                    <a:pt x="11715418" y="3704731"/>
                  </a:lnTo>
                  <a:cubicBezTo>
                    <a:pt x="11555482" y="3321003"/>
                    <a:pt x="10945030" y="2003856"/>
                    <a:pt x="9682253" y="861896"/>
                  </a:cubicBezTo>
                  <a:cubicBezTo>
                    <a:pt x="11178878" y="2046151"/>
                    <a:pt x="11763498" y="3442360"/>
                    <a:pt x="11886268" y="3772909"/>
                  </a:cubicBezTo>
                  <a:lnTo>
                    <a:pt x="11889844" y="3782717"/>
                  </a:lnTo>
                  <a:lnTo>
                    <a:pt x="12217668" y="3897543"/>
                  </a:lnTo>
                  <a:cubicBezTo>
                    <a:pt x="13067558" y="4216288"/>
                    <a:pt x="13500176" y="4522518"/>
                    <a:pt x="13500176" y="4522518"/>
                  </a:cubicBezTo>
                  <a:cubicBezTo>
                    <a:pt x="13500176" y="4522518"/>
                    <a:pt x="13096788" y="4263400"/>
                    <a:pt x="12274668" y="3995080"/>
                  </a:cubicBezTo>
                  <a:lnTo>
                    <a:pt x="12060290" y="3929960"/>
                  </a:lnTo>
                  <a:lnTo>
                    <a:pt x="12102338" y="3957331"/>
                  </a:lnTo>
                  <a:cubicBezTo>
                    <a:pt x="12335708" y="4113061"/>
                    <a:pt x="12805314" y="4476432"/>
                    <a:pt x="12828220" y="4891713"/>
                  </a:cubicBezTo>
                  <a:cubicBezTo>
                    <a:pt x="12734682" y="4444229"/>
                    <a:pt x="12175640" y="4050840"/>
                    <a:pt x="11918726" y="3891020"/>
                  </a:cubicBezTo>
                  <a:lnTo>
                    <a:pt x="11905476" y="3882933"/>
                  </a:lnTo>
                  <a:lnTo>
                    <a:pt x="11896648" y="3880251"/>
                  </a:lnTo>
                  <a:cubicBezTo>
                    <a:pt x="11762066" y="3842273"/>
                    <a:pt x="11618894" y="3804835"/>
                    <a:pt x="11467086" y="3768667"/>
                  </a:cubicBezTo>
                  <a:lnTo>
                    <a:pt x="11099670" y="3689312"/>
                  </a:lnTo>
                  <a:lnTo>
                    <a:pt x="11144630" y="3717840"/>
                  </a:lnTo>
                  <a:cubicBezTo>
                    <a:pt x="11416544" y="3899203"/>
                    <a:pt x="11868014" y="4305060"/>
                    <a:pt x="11973008" y="5045385"/>
                  </a:cubicBezTo>
                  <a:cubicBezTo>
                    <a:pt x="11824108" y="4170455"/>
                    <a:pt x="11090470" y="3762675"/>
                    <a:pt x="10820591" y="3640517"/>
                  </a:cubicBezTo>
                  <a:lnTo>
                    <a:pt x="10804142" y="3633393"/>
                  </a:lnTo>
                  <a:lnTo>
                    <a:pt x="10452265" y="3572721"/>
                  </a:lnTo>
                  <a:lnTo>
                    <a:pt x="10017632" y="3516616"/>
                  </a:lnTo>
                  <a:lnTo>
                    <a:pt x="10067326" y="3538720"/>
                  </a:lnTo>
                  <a:cubicBezTo>
                    <a:pt x="10495948" y="3745129"/>
                    <a:pt x="11113974" y="4211428"/>
                    <a:pt x="11362140" y="5230555"/>
                  </a:cubicBezTo>
                  <a:cubicBezTo>
                    <a:pt x="10984165" y="4088364"/>
                    <a:pt x="10187531" y="3658720"/>
                    <a:pt x="9726547" y="3501735"/>
                  </a:cubicBezTo>
                  <a:lnTo>
                    <a:pt x="9652643" y="3478719"/>
                  </a:lnTo>
                  <a:lnTo>
                    <a:pt x="9228054" y="3442216"/>
                  </a:lnTo>
                  <a:lnTo>
                    <a:pt x="8659512" y="3417721"/>
                  </a:lnTo>
                  <a:lnTo>
                    <a:pt x="8771686" y="3475003"/>
                  </a:lnTo>
                  <a:cubicBezTo>
                    <a:pt x="9221597" y="3717881"/>
                    <a:pt x="9997232" y="4291536"/>
                    <a:pt x="10354207" y="5475856"/>
                  </a:cubicBezTo>
                  <a:cubicBezTo>
                    <a:pt x="10010594" y="4345369"/>
                    <a:pt x="8962574" y="3699376"/>
                    <a:pt x="8460040" y="3447035"/>
                  </a:cubicBezTo>
                  <a:lnTo>
                    <a:pt x="8384994" y="3410726"/>
                  </a:lnTo>
                  <a:lnTo>
                    <a:pt x="8171192" y="3408321"/>
                  </a:lnTo>
                  <a:cubicBezTo>
                    <a:pt x="7923046" y="3408158"/>
                    <a:pt x="7666018" y="3413271"/>
                    <a:pt x="7400065" y="3424390"/>
                  </a:cubicBezTo>
                  <a:lnTo>
                    <a:pt x="7347999" y="3427121"/>
                  </a:lnTo>
                  <a:lnTo>
                    <a:pt x="7354751" y="3430001"/>
                  </a:lnTo>
                  <a:cubicBezTo>
                    <a:pt x="7671162" y="3575249"/>
                    <a:pt x="8552148" y="4126565"/>
                    <a:pt x="8949212" y="5875784"/>
                  </a:cubicBezTo>
                  <a:cubicBezTo>
                    <a:pt x="8527331" y="4226520"/>
                    <a:pt x="7500548" y="3633035"/>
                    <a:pt x="7130337" y="3468460"/>
                  </a:cubicBezTo>
                  <a:lnTo>
                    <a:pt x="7066823" y="3441868"/>
                  </a:lnTo>
                  <a:lnTo>
                    <a:pt x="6994435" y="3445664"/>
                  </a:lnTo>
                  <a:cubicBezTo>
                    <a:pt x="6719544" y="3464894"/>
                    <a:pt x="6451693" y="3489411"/>
                    <a:pt x="6191075" y="3518481"/>
                  </a:cubicBezTo>
                  <a:lnTo>
                    <a:pt x="6185968" y="3519154"/>
                  </a:lnTo>
                  <a:lnTo>
                    <a:pt x="6202701" y="3535925"/>
                  </a:lnTo>
                  <a:cubicBezTo>
                    <a:pt x="6456586" y="3800454"/>
                    <a:pt x="7145243" y="4662886"/>
                    <a:pt x="7269326" y="6337752"/>
                  </a:cubicBezTo>
                  <a:cubicBezTo>
                    <a:pt x="7055522" y="4641733"/>
                    <a:pt x="6186945" y="3746613"/>
                    <a:pt x="5973141" y="3549333"/>
                  </a:cubicBezTo>
                  <a:lnTo>
                    <a:pt x="5971060" y="3547469"/>
                  </a:lnTo>
                  <a:lnTo>
                    <a:pt x="5431115" y="3618610"/>
                  </a:lnTo>
                  <a:lnTo>
                    <a:pt x="5305468" y="3640216"/>
                  </a:lnTo>
                  <a:lnTo>
                    <a:pt x="5321857" y="3701237"/>
                  </a:lnTo>
                  <a:cubicBezTo>
                    <a:pt x="5416082" y="4073570"/>
                    <a:pt x="5616165" y="5185981"/>
                    <a:pt x="5070201" y="6460880"/>
                  </a:cubicBezTo>
                  <a:cubicBezTo>
                    <a:pt x="5541715" y="5085989"/>
                    <a:pt x="5226856" y="4056384"/>
                    <a:pt x="5092207" y="3718619"/>
                  </a:cubicBezTo>
                  <a:lnTo>
                    <a:pt x="5075905" y="3679693"/>
                  </a:lnTo>
                  <a:lnTo>
                    <a:pt x="4715717" y="3741633"/>
                  </a:lnTo>
                  <a:lnTo>
                    <a:pt x="4365913" y="3815547"/>
                  </a:lnTo>
                  <a:lnTo>
                    <a:pt x="4365464" y="3822557"/>
                  </a:lnTo>
                  <a:cubicBezTo>
                    <a:pt x="4349002" y="4062240"/>
                    <a:pt x="4223577" y="5381056"/>
                    <a:pt x="3420859" y="6245167"/>
                  </a:cubicBezTo>
                  <a:cubicBezTo>
                    <a:pt x="4057498" y="5548303"/>
                    <a:pt x="4167353" y="4118861"/>
                    <a:pt x="4182355" y="3856965"/>
                  </a:cubicBezTo>
                  <a:lnTo>
                    <a:pt x="4182499" y="3854303"/>
                  </a:lnTo>
                  <a:lnTo>
                    <a:pt x="4046044" y="3883136"/>
                  </a:lnTo>
                  <a:cubicBezTo>
                    <a:pt x="3830570" y="3932892"/>
                    <a:pt x="3622911" y="3984992"/>
                    <a:pt x="3423260" y="4038700"/>
                  </a:cubicBezTo>
                  <a:lnTo>
                    <a:pt x="3290215" y="4076944"/>
                  </a:lnTo>
                  <a:lnTo>
                    <a:pt x="3286696" y="4095106"/>
                  </a:lnTo>
                  <a:cubicBezTo>
                    <a:pt x="3229486" y="4383980"/>
                    <a:pt x="2958891" y="5564702"/>
                    <a:pt x="2290754" y="5968368"/>
                  </a:cubicBezTo>
                  <a:cubicBezTo>
                    <a:pt x="2886350" y="5518569"/>
                    <a:pt x="3058515" y="4540880"/>
                    <a:pt x="3102138" y="4190060"/>
                  </a:cubicBezTo>
                  <a:lnTo>
                    <a:pt x="3109115" y="4129002"/>
                  </a:lnTo>
                  <a:lnTo>
                    <a:pt x="2848529" y="4203909"/>
                  </a:lnTo>
                  <a:cubicBezTo>
                    <a:pt x="2665089" y="4260095"/>
                    <a:pt x="2489853" y="4317153"/>
                    <a:pt x="2323012" y="4374345"/>
                  </a:cubicBezTo>
                  <a:lnTo>
                    <a:pt x="2241150" y="4403850"/>
                  </a:lnTo>
                  <a:lnTo>
                    <a:pt x="1527169" y="5722112"/>
                  </a:lnTo>
                  <a:lnTo>
                    <a:pt x="1992048" y="4493631"/>
                  </a:lnTo>
                  <a:lnTo>
                    <a:pt x="1847875" y="4545593"/>
                  </a:lnTo>
                  <a:cubicBezTo>
                    <a:pt x="649047" y="4999411"/>
                    <a:pt x="0" y="5414769"/>
                    <a:pt x="0" y="5414769"/>
                  </a:cubicBezTo>
                  <a:cubicBezTo>
                    <a:pt x="0" y="5414769"/>
                    <a:pt x="496927" y="5061426"/>
                    <a:pt x="1416606" y="4635574"/>
                  </a:cubicBezTo>
                  <a:lnTo>
                    <a:pt x="1464423" y="4614374"/>
                  </a:lnTo>
                  <a:lnTo>
                    <a:pt x="1448902" y="4609328"/>
                  </a:lnTo>
                  <a:cubicBezTo>
                    <a:pt x="1368726" y="4583678"/>
                    <a:pt x="1007932" y="4472670"/>
                    <a:pt x="366521" y="4338115"/>
                  </a:cubicBezTo>
                  <a:cubicBezTo>
                    <a:pt x="916302" y="4407314"/>
                    <a:pt x="1362999" y="4511114"/>
                    <a:pt x="1551986" y="4558690"/>
                  </a:cubicBezTo>
                  <a:lnTo>
                    <a:pt x="1576016" y="4564899"/>
                  </a:lnTo>
                  <a:lnTo>
                    <a:pt x="1836421" y="4449446"/>
                  </a:lnTo>
                  <a:cubicBezTo>
                    <a:pt x="1984843" y="4386469"/>
                    <a:pt x="2141676" y="4322831"/>
                    <a:pt x="2306704" y="4259351"/>
                  </a:cubicBezTo>
                  <a:lnTo>
                    <a:pt x="2332017" y="4250134"/>
                  </a:lnTo>
                  <a:lnTo>
                    <a:pt x="2278823" y="4223712"/>
                  </a:lnTo>
                  <a:cubicBezTo>
                    <a:pt x="2071224" y="4124273"/>
                    <a:pt x="1550077" y="3899455"/>
                    <a:pt x="702498" y="3691931"/>
                  </a:cubicBezTo>
                  <a:cubicBezTo>
                    <a:pt x="1550077" y="3830281"/>
                    <a:pt x="2225850" y="4072392"/>
                    <a:pt x="2510762" y="4184801"/>
                  </a:cubicBezTo>
                  <a:lnTo>
                    <a:pt x="2511085" y="4184931"/>
                  </a:lnTo>
                  <a:lnTo>
                    <a:pt x="2826158" y="4070203"/>
                  </a:lnTo>
                  <a:lnTo>
                    <a:pt x="3210031" y="3946184"/>
                  </a:lnTo>
                  <a:lnTo>
                    <a:pt x="3209023" y="3945367"/>
                  </a:lnTo>
                  <a:cubicBezTo>
                    <a:pt x="3075814" y="3838995"/>
                    <a:pt x="2477832" y="3388284"/>
                    <a:pt x="1435539" y="2984661"/>
                  </a:cubicBezTo>
                  <a:cubicBezTo>
                    <a:pt x="2504558" y="3253743"/>
                    <a:pt x="3246189" y="3758271"/>
                    <a:pt x="3414893" y="3880199"/>
                  </a:cubicBezTo>
                  <a:lnTo>
                    <a:pt x="3415582" y="3880705"/>
                  </a:lnTo>
                  <a:lnTo>
                    <a:pt x="3955279" y="3729040"/>
                  </a:lnTo>
                  <a:lnTo>
                    <a:pt x="3945758" y="3718522"/>
                  </a:lnTo>
                  <a:cubicBezTo>
                    <a:pt x="3703506" y="3454872"/>
                    <a:pt x="2976072" y="2718993"/>
                    <a:pt x="2107494" y="2369021"/>
                  </a:cubicBezTo>
                  <a:cubicBezTo>
                    <a:pt x="2909259" y="2622847"/>
                    <a:pt x="3745384" y="3292024"/>
                    <a:pt x="4113336" y="3610748"/>
                  </a:cubicBezTo>
                  <a:lnTo>
                    <a:pt x="4183636" y="3672463"/>
                  </a:lnTo>
                  <a:lnTo>
                    <a:pt x="4666568" y="3557563"/>
                  </a:lnTo>
                  <a:lnTo>
                    <a:pt x="4772740" y="3536993"/>
                  </a:lnTo>
                  <a:lnTo>
                    <a:pt x="4757849" y="3516227"/>
                  </a:lnTo>
                  <a:cubicBezTo>
                    <a:pt x="4585804" y="3279421"/>
                    <a:pt x="3840831" y="2303595"/>
                    <a:pt x="2932165" y="1845966"/>
                  </a:cubicBezTo>
                  <a:cubicBezTo>
                    <a:pt x="3840831" y="2195918"/>
                    <a:pt x="4772882" y="3228947"/>
                    <a:pt x="4991696" y="3481737"/>
                  </a:cubicBezTo>
                  <a:lnTo>
                    <a:pt x="5001122" y="3492744"/>
                  </a:lnTo>
                  <a:lnTo>
                    <a:pt x="5369730" y="3421327"/>
                  </a:lnTo>
                  <a:lnTo>
                    <a:pt x="5604053" y="3383814"/>
                  </a:lnTo>
                  <a:lnTo>
                    <a:pt x="5594033" y="3364431"/>
                  </a:lnTo>
                  <a:cubicBezTo>
                    <a:pt x="5472516" y="3133993"/>
                    <a:pt x="4921303" y="2161781"/>
                    <a:pt x="3879010" y="1354408"/>
                  </a:cubicBezTo>
                  <a:cubicBezTo>
                    <a:pt x="4974754" y="2027219"/>
                    <a:pt x="5672957" y="3076804"/>
                    <a:pt x="5830386" y="3328688"/>
                  </a:cubicBezTo>
                  <a:lnTo>
                    <a:pt x="5842304" y="3348079"/>
                  </a:lnTo>
                  <a:lnTo>
                    <a:pt x="6115575" y="3310599"/>
                  </a:lnTo>
                  <a:cubicBezTo>
                    <a:pt x="6243367" y="3294543"/>
                    <a:pt x="6372884" y="3279755"/>
                    <a:pt x="6504098" y="3266336"/>
                  </a:cubicBezTo>
                  <a:lnTo>
                    <a:pt x="6598762" y="3257779"/>
                  </a:lnTo>
                  <a:lnTo>
                    <a:pt x="6570327" y="3212767"/>
                  </a:lnTo>
                  <a:cubicBezTo>
                    <a:pt x="6263542" y="2729725"/>
                    <a:pt x="5213375" y="1149516"/>
                    <a:pt x="4337161" y="708225"/>
                  </a:cubicBezTo>
                  <a:cubicBezTo>
                    <a:pt x="5245827" y="1031261"/>
                    <a:pt x="6528649" y="2791136"/>
                    <a:pt x="6835156" y="3226058"/>
                  </a:cubicBezTo>
                  <a:lnTo>
                    <a:pt x="6841984" y="3235791"/>
                  </a:lnTo>
                  <a:lnTo>
                    <a:pt x="6902805" y="3230293"/>
                  </a:lnTo>
                  <a:cubicBezTo>
                    <a:pt x="7173878" y="3211064"/>
                    <a:pt x="7436837" y="3199285"/>
                    <a:pt x="7691639" y="3194102"/>
                  </a:cubicBezTo>
                  <a:lnTo>
                    <a:pt x="7693375" y="3194089"/>
                  </a:lnTo>
                  <a:lnTo>
                    <a:pt x="7687507" y="3182754"/>
                  </a:lnTo>
                  <a:cubicBezTo>
                    <a:pt x="7501264" y="2826957"/>
                    <a:pt x="6666094" y="1346573"/>
                    <a:pt x="5222919" y="431425"/>
                  </a:cubicBezTo>
                  <a:cubicBezTo>
                    <a:pt x="6666094" y="1185076"/>
                    <a:pt x="7711728" y="2786583"/>
                    <a:pt x="7950586" y="3175184"/>
                  </a:cubicBezTo>
                  <a:lnTo>
                    <a:pt x="7960834" y="3192001"/>
                  </a:lnTo>
                  <a:lnTo>
                    <a:pt x="8067717" y="3191167"/>
                  </a:lnTo>
                  <a:cubicBezTo>
                    <a:pt x="8191033" y="3191766"/>
                    <a:pt x="8312305" y="3193907"/>
                    <a:pt x="8431525" y="3197483"/>
                  </a:cubicBezTo>
                  <a:lnTo>
                    <a:pt x="8645469" y="3206566"/>
                  </a:lnTo>
                  <a:lnTo>
                    <a:pt x="8629370" y="3162185"/>
                  </a:lnTo>
                  <a:cubicBezTo>
                    <a:pt x="8463142" y="2712577"/>
                    <a:pt x="7812425" y="1192729"/>
                    <a:pt x="6291937" y="154626"/>
                  </a:cubicBezTo>
                  <a:cubicBezTo>
                    <a:pt x="8035773" y="1241751"/>
                    <a:pt x="8700957" y="2909895"/>
                    <a:pt x="8810352" y="3213117"/>
                  </a:cubicBezTo>
                  <a:lnTo>
                    <a:pt x="8810763" y="3214278"/>
                  </a:lnTo>
                  <a:lnTo>
                    <a:pt x="9122197" y="3235296"/>
                  </a:lnTo>
                  <a:lnTo>
                    <a:pt x="9664416" y="3292046"/>
                  </a:lnTo>
                  <a:lnTo>
                    <a:pt x="9658510" y="3272811"/>
                  </a:lnTo>
                  <a:cubicBezTo>
                    <a:pt x="9542422" y="2904304"/>
                    <a:pt x="8964483" y="1346144"/>
                    <a:pt x="7147152" y="0"/>
                  </a:cubicBezTo>
                  <a:close/>
                </a:path>
              </a:pathLst>
            </a:custGeom>
            <a:gradFill>
              <a:gsLst>
                <a:gs pos="0">
                  <a:srgbClr val="77A35E">
                    <a:lumMod val="97000"/>
                    <a:lumOff val="3000"/>
                  </a:srgbClr>
                </a:gs>
                <a:gs pos="100000">
                  <a:srgbClr val="596F3B">
                    <a:lumMod val="97000"/>
                    <a:lumOff val="3000"/>
                  </a:srgbClr>
                </a:gs>
              </a:gsLst>
              <a:lin ang="0" scaled="1"/>
            </a:gradFill>
            <a:ln w="3175">
              <a:noFill/>
            </a:ln>
            <a:effectLst>
              <a:outerShdw dist="25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5" name="叶子高光"/>
            <p:cNvSpPr/>
            <p:nvPr/>
          </p:nvSpPr>
          <p:spPr>
            <a:xfrm>
              <a:off x="5032712" y="1212851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30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6" name="叶子高光"/>
            <p:cNvSpPr/>
            <p:nvPr/>
          </p:nvSpPr>
          <p:spPr>
            <a:xfrm>
              <a:off x="5032712" y="1212850"/>
              <a:ext cx="1036102" cy="50728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531491 w 727226"/>
                <a:gd name="connsiteY0" fmla="*/ 1076857 h 1124732"/>
                <a:gd name="connsiteX1" fmla="*/ 655316 w 727226"/>
                <a:gd name="connsiteY1" fmla="*/ 358918 h 1124732"/>
                <a:gd name="connsiteX2" fmla="*/ 712463 w 727226"/>
                <a:gd name="connsiteY2" fmla="*/ 365893 h 1124732"/>
                <a:gd name="connsiteX3" fmla="*/ 5235 w 727226"/>
                <a:gd name="connsiteY3" fmla="*/ 7676 h 1124732"/>
                <a:gd name="connsiteX4" fmla="*/ 688653 w 727226"/>
                <a:gd name="connsiteY4" fmla="*/ 1089946 h 1124732"/>
                <a:gd name="connsiteX5" fmla="*/ 531491 w 727226"/>
                <a:gd name="connsiteY5" fmla="*/ 1076857 h 1124732"/>
                <a:gd name="connsiteX0" fmla="*/ 534179 w 692235"/>
                <a:gd name="connsiteY0" fmla="*/ 1085899 h 1133774"/>
                <a:gd name="connsiteX1" fmla="*/ 658004 w 692235"/>
                <a:gd name="connsiteY1" fmla="*/ 367960 h 1133774"/>
                <a:gd name="connsiteX2" fmla="*/ 381776 w 692235"/>
                <a:gd name="connsiteY2" fmla="*/ 48704 h 1133774"/>
                <a:gd name="connsiteX3" fmla="*/ 7923 w 692235"/>
                <a:gd name="connsiteY3" fmla="*/ 16718 h 1133774"/>
                <a:gd name="connsiteX4" fmla="*/ 691341 w 692235"/>
                <a:gd name="connsiteY4" fmla="*/ 1098988 h 1133774"/>
                <a:gd name="connsiteX5" fmla="*/ 534179 w 692235"/>
                <a:gd name="connsiteY5" fmla="*/ 1085899 h 1133774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540798 w 698854"/>
                <a:gd name="connsiteY0" fmla="*/ 1181222 h 1229097"/>
                <a:gd name="connsiteX1" fmla="*/ 664623 w 698854"/>
                <a:gd name="connsiteY1" fmla="*/ 463283 h 1229097"/>
                <a:gd name="connsiteX2" fmla="*/ 388395 w 698854"/>
                <a:gd name="connsiteY2" fmla="*/ 144027 h 1229097"/>
                <a:gd name="connsiteX3" fmla="*/ 14542 w 698854"/>
                <a:gd name="connsiteY3" fmla="*/ 112041 h 1229097"/>
                <a:gd name="connsiteX4" fmla="*/ 697960 w 698854"/>
                <a:gd name="connsiteY4" fmla="*/ 1194311 h 1229097"/>
                <a:gd name="connsiteX5" fmla="*/ 540798 w 698854"/>
                <a:gd name="connsiteY5" fmla="*/ 1181222 h 1229097"/>
                <a:gd name="connsiteX0" fmla="*/ 850755 w 991268"/>
                <a:gd name="connsiteY0" fmla="*/ 1181222 h 1193376"/>
                <a:gd name="connsiteX1" fmla="*/ 974580 w 991268"/>
                <a:gd name="connsiteY1" fmla="*/ 463283 h 1193376"/>
                <a:gd name="connsiteX2" fmla="*/ 698352 w 991268"/>
                <a:gd name="connsiteY2" fmla="*/ 144027 h 1193376"/>
                <a:gd name="connsiteX3" fmla="*/ 324499 w 991268"/>
                <a:gd name="connsiteY3" fmla="*/ 112041 h 1193376"/>
                <a:gd name="connsiteX4" fmla="*/ 5411 w 991268"/>
                <a:gd name="connsiteY4" fmla="*/ 915705 h 1193376"/>
                <a:gd name="connsiteX5" fmla="*/ 850755 w 991268"/>
                <a:gd name="connsiteY5" fmla="*/ 1181222 h 1193376"/>
                <a:gd name="connsiteX0" fmla="*/ 985861 w 1024796"/>
                <a:gd name="connsiteY0" fmla="*/ 564478 h 918163"/>
                <a:gd name="connsiteX1" fmla="*/ 973955 w 1024796"/>
                <a:gd name="connsiteY1" fmla="*/ 463283 h 918163"/>
                <a:gd name="connsiteX2" fmla="*/ 697727 w 1024796"/>
                <a:gd name="connsiteY2" fmla="*/ 144027 h 918163"/>
                <a:gd name="connsiteX3" fmla="*/ 323874 w 1024796"/>
                <a:gd name="connsiteY3" fmla="*/ 112041 h 918163"/>
                <a:gd name="connsiteX4" fmla="*/ 4786 w 1024796"/>
                <a:gd name="connsiteY4" fmla="*/ 915705 h 918163"/>
                <a:gd name="connsiteX5" fmla="*/ 985861 w 1024796"/>
                <a:gd name="connsiteY5" fmla="*/ 564478 h 918163"/>
                <a:gd name="connsiteX0" fmla="*/ 985861 w 999548"/>
                <a:gd name="connsiteY0" fmla="*/ 564478 h 918163"/>
                <a:gd name="connsiteX1" fmla="*/ 973955 w 999548"/>
                <a:gd name="connsiteY1" fmla="*/ 463283 h 918163"/>
                <a:gd name="connsiteX2" fmla="*/ 697727 w 999548"/>
                <a:gd name="connsiteY2" fmla="*/ 144027 h 918163"/>
                <a:gd name="connsiteX3" fmla="*/ 323874 w 999548"/>
                <a:gd name="connsiteY3" fmla="*/ 112041 h 918163"/>
                <a:gd name="connsiteX4" fmla="*/ 4786 w 999548"/>
                <a:gd name="connsiteY4" fmla="*/ 915705 h 918163"/>
                <a:gd name="connsiteX5" fmla="*/ 985861 w 999548"/>
                <a:gd name="connsiteY5" fmla="*/ 564478 h 918163"/>
                <a:gd name="connsiteX0" fmla="*/ 985861 w 1132271"/>
                <a:gd name="connsiteY0" fmla="*/ 564478 h 918163"/>
                <a:gd name="connsiteX1" fmla="*/ 973955 w 1132271"/>
                <a:gd name="connsiteY1" fmla="*/ 463283 h 918163"/>
                <a:gd name="connsiteX2" fmla="*/ 697727 w 1132271"/>
                <a:gd name="connsiteY2" fmla="*/ 144027 h 918163"/>
                <a:gd name="connsiteX3" fmla="*/ 323874 w 1132271"/>
                <a:gd name="connsiteY3" fmla="*/ 112041 h 918163"/>
                <a:gd name="connsiteX4" fmla="*/ 4786 w 1132271"/>
                <a:gd name="connsiteY4" fmla="*/ 915705 h 918163"/>
                <a:gd name="connsiteX5" fmla="*/ 985861 w 1132271"/>
                <a:gd name="connsiteY5" fmla="*/ 564478 h 918163"/>
                <a:gd name="connsiteX0" fmla="*/ 1002734 w 1149144"/>
                <a:gd name="connsiteY0" fmla="*/ 564478 h 918163"/>
                <a:gd name="connsiteX1" fmla="*/ 990828 w 1149144"/>
                <a:gd name="connsiteY1" fmla="*/ 463283 h 918163"/>
                <a:gd name="connsiteX2" fmla="*/ 714600 w 1149144"/>
                <a:gd name="connsiteY2" fmla="*/ 144027 h 918163"/>
                <a:gd name="connsiteX3" fmla="*/ 340747 w 1149144"/>
                <a:gd name="connsiteY3" fmla="*/ 112041 h 918163"/>
                <a:gd name="connsiteX4" fmla="*/ 21659 w 1149144"/>
                <a:gd name="connsiteY4" fmla="*/ 915705 h 918163"/>
                <a:gd name="connsiteX5" fmla="*/ 1002734 w 1149144"/>
                <a:gd name="connsiteY5" fmla="*/ 564478 h 918163"/>
                <a:gd name="connsiteX0" fmla="*/ 1002734 w 1021722"/>
                <a:gd name="connsiteY0" fmla="*/ 564478 h 918163"/>
                <a:gd name="connsiteX1" fmla="*/ 990828 w 1021722"/>
                <a:gd name="connsiteY1" fmla="*/ 463283 h 918163"/>
                <a:gd name="connsiteX2" fmla="*/ 714600 w 1021722"/>
                <a:gd name="connsiteY2" fmla="*/ 144027 h 918163"/>
                <a:gd name="connsiteX3" fmla="*/ 340747 w 1021722"/>
                <a:gd name="connsiteY3" fmla="*/ 112041 h 918163"/>
                <a:gd name="connsiteX4" fmla="*/ 21659 w 1021722"/>
                <a:gd name="connsiteY4" fmla="*/ 915705 h 918163"/>
                <a:gd name="connsiteX5" fmla="*/ 1002734 w 1021722"/>
                <a:gd name="connsiteY5" fmla="*/ 564478 h 918163"/>
                <a:gd name="connsiteX0" fmla="*/ 1001204 w 1021319"/>
                <a:gd name="connsiteY0" fmla="*/ 549707 h 918059"/>
                <a:gd name="connsiteX1" fmla="*/ 990939 w 1021319"/>
                <a:gd name="connsiteY1" fmla="*/ 463283 h 918059"/>
                <a:gd name="connsiteX2" fmla="*/ 714711 w 1021319"/>
                <a:gd name="connsiteY2" fmla="*/ 144027 h 918059"/>
                <a:gd name="connsiteX3" fmla="*/ 340858 w 1021319"/>
                <a:gd name="connsiteY3" fmla="*/ 112041 h 918059"/>
                <a:gd name="connsiteX4" fmla="*/ 21770 w 1021319"/>
                <a:gd name="connsiteY4" fmla="*/ 915705 h 918059"/>
                <a:gd name="connsiteX5" fmla="*/ 1001204 w 1021319"/>
                <a:gd name="connsiteY5" fmla="*/ 549707 h 918059"/>
                <a:gd name="connsiteX0" fmla="*/ 1001204 w 1001204"/>
                <a:gd name="connsiteY0" fmla="*/ 549707 h 918059"/>
                <a:gd name="connsiteX1" fmla="*/ 990939 w 1001204"/>
                <a:gd name="connsiteY1" fmla="*/ 463283 h 918059"/>
                <a:gd name="connsiteX2" fmla="*/ 714711 w 1001204"/>
                <a:gd name="connsiteY2" fmla="*/ 144027 h 918059"/>
                <a:gd name="connsiteX3" fmla="*/ 340858 w 1001204"/>
                <a:gd name="connsiteY3" fmla="*/ 112041 h 918059"/>
                <a:gd name="connsiteX4" fmla="*/ 21770 w 1001204"/>
                <a:gd name="connsiteY4" fmla="*/ 915705 h 918059"/>
                <a:gd name="connsiteX5" fmla="*/ 1001204 w 1001204"/>
                <a:gd name="connsiteY5" fmla="*/ 549707 h 918059"/>
                <a:gd name="connsiteX0" fmla="*/ 1135392 w 1135392"/>
                <a:gd name="connsiteY0" fmla="*/ 549707 h 708380"/>
                <a:gd name="connsiteX1" fmla="*/ 1125127 w 1135392"/>
                <a:gd name="connsiteY1" fmla="*/ 463283 h 708380"/>
                <a:gd name="connsiteX2" fmla="*/ 848899 w 1135392"/>
                <a:gd name="connsiteY2" fmla="*/ 144027 h 708380"/>
                <a:gd name="connsiteX3" fmla="*/ 475046 w 1135392"/>
                <a:gd name="connsiteY3" fmla="*/ 112041 h 708380"/>
                <a:gd name="connsiteX4" fmla="*/ 14808 w 1135392"/>
                <a:gd name="connsiteY4" fmla="*/ 702339 h 708380"/>
                <a:gd name="connsiteX5" fmla="*/ 1135392 w 1135392"/>
                <a:gd name="connsiteY5" fmla="*/ 549707 h 708380"/>
                <a:gd name="connsiteX0" fmla="*/ 1721167 w 1721167"/>
                <a:gd name="connsiteY0" fmla="*/ 549707 h 857673"/>
                <a:gd name="connsiteX1" fmla="*/ 1710902 w 1721167"/>
                <a:gd name="connsiteY1" fmla="*/ 463283 h 857673"/>
                <a:gd name="connsiteX2" fmla="*/ 1434674 w 1721167"/>
                <a:gd name="connsiteY2" fmla="*/ 144027 h 857673"/>
                <a:gd name="connsiteX3" fmla="*/ 1060821 w 1721167"/>
                <a:gd name="connsiteY3" fmla="*/ 112041 h 857673"/>
                <a:gd name="connsiteX4" fmla="*/ 5912 w 1721167"/>
                <a:gd name="connsiteY4" fmla="*/ 854819 h 857673"/>
                <a:gd name="connsiteX5" fmla="*/ 1721167 w 1721167"/>
                <a:gd name="connsiteY5" fmla="*/ 549707 h 857673"/>
                <a:gd name="connsiteX0" fmla="*/ 1715255 w 1715255"/>
                <a:gd name="connsiteY0" fmla="*/ 549707 h 893097"/>
                <a:gd name="connsiteX1" fmla="*/ 1704990 w 1715255"/>
                <a:gd name="connsiteY1" fmla="*/ 463283 h 893097"/>
                <a:gd name="connsiteX2" fmla="*/ 1428762 w 1715255"/>
                <a:gd name="connsiteY2" fmla="*/ 144027 h 893097"/>
                <a:gd name="connsiteX3" fmla="*/ 1054909 w 1715255"/>
                <a:gd name="connsiteY3" fmla="*/ 112041 h 893097"/>
                <a:gd name="connsiteX4" fmla="*/ 0 w 1715255"/>
                <a:gd name="connsiteY4" fmla="*/ 854819 h 893097"/>
                <a:gd name="connsiteX5" fmla="*/ 1715255 w 1715255"/>
                <a:gd name="connsiteY5" fmla="*/ 549707 h 893097"/>
                <a:gd name="connsiteX0" fmla="*/ 1855361 w 1855361"/>
                <a:gd name="connsiteY0" fmla="*/ 549707 h 893097"/>
                <a:gd name="connsiteX1" fmla="*/ 1845096 w 1855361"/>
                <a:gd name="connsiteY1" fmla="*/ 463283 h 893097"/>
                <a:gd name="connsiteX2" fmla="*/ 1568868 w 1855361"/>
                <a:gd name="connsiteY2" fmla="*/ 144027 h 893097"/>
                <a:gd name="connsiteX3" fmla="*/ 1195015 w 1855361"/>
                <a:gd name="connsiteY3" fmla="*/ 112041 h 893097"/>
                <a:gd name="connsiteX4" fmla="*/ 221950 w 1855361"/>
                <a:gd name="connsiteY4" fmla="*/ 658584 h 893097"/>
                <a:gd name="connsiteX5" fmla="*/ 140106 w 1855361"/>
                <a:gd name="connsiteY5" fmla="*/ 854819 h 893097"/>
                <a:gd name="connsiteX6" fmla="*/ 1855361 w 1855361"/>
                <a:gd name="connsiteY6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496198 w 1829732"/>
                <a:gd name="connsiteY4" fmla="*/ 460360 h 893097"/>
                <a:gd name="connsiteX5" fmla="*/ 196321 w 1829732"/>
                <a:gd name="connsiteY5" fmla="*/ 658584 h 893097"/>
                <a:gd name="connsiteX6" fmla="*/ 114477 w 1829732"/>
                <a:gd name="connsiteY6" fmla="*/ 854819 h 893097"/>
                <a:gd name="connsiteX7" fmla="*/ 1829732 w 1829732"/>
                <a:gd name="connsiteY7" fmla="*/ 549707 h 893097"/>
                <a:gd name="connsiteX0" fmla="*/ 1829732 w 1829732"/>
                <a:gd name="connsiteY0" fmla="*/ 549707 h 893097"/>
                <a:gd name="connsiteX1" fmla="*/ 1819467 w 1829732"/>
                <a:gd name="connsiteY1" fmla="*/ 463283 h 893097"/>
                <a:gd name="connsiteX2" fmla="*/ 1543239 w 1829732"/>
                <a:gd name="connsiteY2" fmla="*/ 144027 h 893097"/>
                <a:gd name="connsiteX3" fmla="*/ 1169386 w 1829732"/>
                <a:gd name="connsiteY3" fmla="*/ 112041 h 893097"/>
                <a:gd name="connsiteX4" fmla="*/ 719835 w 1829732"/>
                <a:gd name="connsiteY4" fmla="*/ 333294 h 893097"/>
                <a:gd name="connsiteX5" fmla="*/ 496198 w 1829732"/>
                <a:gd name="connsiteY5" fmla="*/ 460360 h 893097"/>
                <a:gd name="connsiteX6" fmla="*/ 196321 w 1829732"/>
                <a:gd name="connsiteY6" fmla="*/ 658584 h 893097"/>
                <a:gd name="connsiteX7" fmla="*/ 114477 w 1829732"/>
                <a:gd name="connsiteY7" fmla="*/ 854819 h 893097"/>
                <a:gd name="connsiteX8" fmla="*/ 1829732 w 1829732"/>
                <a:gd name="connsiteY8" fmla="*/ 549707 h 893097"/>
                <a:gd name="connsiteX0" fmla="*/ 2137884 w 2137884"/>
                <a:gd name="connsiteY0" fmla="*/ 549707 h 893097"/>
                <a:gd name="connsiteX1" fmla="*/ 2127619 w 2137884"/>
                <a:gd name="connsiteY1" fmla="*/ 463283 h 893097"/>
                <a:gd name="connsiteX2" fmla="*/ 1851391 w 2137884"/>
                <a:gd name="connsiteY2" fmla="*/ 144027 h 893097"/>
                <a:gd name="connsiteX3" fmla="*/ 1477538 w 2137884"/>
                <a:gd name="connsiteY3" fmla="*/ 112041 h 893097"/>
                <a:gd name="connsiteX4" fmla="*/ 1027987 w 2137884"/>
                <a:gd name="connsiteY4" fmla="*/ 333294 h 893097"/>
                <a:gd name="connsiteX5" fmla="*/ 804350 w 2137884"/>
                <a:gd name="connsiteY5" fmla="*/ 460360 h 893097"/>
                <a:gd name="connsiteX6" fmla="*/ 11778 w 2137884"/>
                <a:gd name="connsiteY6" fmla="*/ 811144 h 893097"/>
                <a:gd name="connsiteX7" fmla="*/ 422629 w 2137884"/>
                <a:gd name="connsiteY7" fmla="*/ 854819 h 893097"/>
                <a:gd name="connsiteX8" fmla="*/ 2137884 w 2137884"/>
                <a:gd name="connsiteY8" fmla="*/ 549707 h 893097"/>
                <a:gd name="connsiteX0" fmla="*/ 2342858 w 2342858"/>
                <a:gd name="connsiteY0" fmla="*/ 549707 h 893097"/>
                <a:gd name="connsiteX1" fmla="*/ 2332593 w 2342858"/>
                <a:gd name="connsiteY1" fmla="*/ 463283 h 893097"/>
                <a:gd name="connsiteX2" fmla="*/ 2056365 w 2342858"/>
                <a:gd name="connsiteY2" fmla="*/ 144027 h 893097"/>
                <a:gd name="connsiteX3" fmla="*/ 1682512 w 2342858"/>
                <a:gd name="connsiteY3" fmla="*/ 112041 h 893097"/>
                <a:gd name="connsiteX4" fmla="*/ 1232961 w 2342858"/>
                <a:gd name="connsiteY4" fmla="*/ 333294 h 893097"/>
                <a:gd name="connsiteX5" fmla="*/ 13930 w 2342858"/>
                <a:gd name="connsiteY5" fmla="*/ 757978 h 893097"/>
                <a:gd name="connsiteX6" fmla="*/ 216752 w 2342858"/>
                <a:gd name="connsiteY6" fmla="*/ 811144 h 893097"/>
                <a:gd name="connsiteX7" fmla="*/ 627603 w 2342858"/>
                <a:gd name="connsiteY7" fmla="*/ 854819 h 893097"/>
                <a:gd name="connsiteX8" fmla="*/ 2342858 w 2342858"/>
                <a:gd name="connsiteY8" fmla="*/ 549707 h 893097"/>
                <a:gd name="connsiteX0" fmla="*/ 2543256 w 2543256"/>
                <a:gd name="connsiteY0" fmla="*/ 549707 h 893097"/>
                <a:gd name="connsiteX1" fmla="*/ 2532991 w 2543256"/>
                <a:gd name="connsiteY1" fmla="*/ 463283 h 893097"/>
                <a:gd name="connsiteX2" fmla="*/ 2256763 w 2543256"/>
                <a:gd name="connsiteY2" fmla="*/ 144027 h 893097"/>
                <a:gd name="connsiteX3" fmla="*/ 1882910 w 2543256"/>
                <a:gd name="connsiteY3" fmla="*/ 112041 h 893097"/>
                <a:gd name="connsiteX4" fmla="*/ 20300 w 2543256"/>
                <a:gd name="connsiteY4" fmla="*/ 605902 h 893097"/>
                <a:gd name="connsiteX5" fmla="*/ 214328 w 2543256"/>
                <a:gd name="connsiteY5" fmla="*/ 757978 h 893097"/>
                <a:gd name="connsiteX6" fmla="*/ 417150 w 2543256"/>
                <a:gd name="connsiteY6" fmla="*/ 811144 h 893097"/>
                <a:gd name="connsiteX7" fmla="*/ 828001 w 2543256"/>
                <a:gd name="connsiteY7" fmla="*/ 854819 h 893097"/>
                <a:gd name="connsiteX8" fmla="*/ 2543256 w 2543256"/>
                <a:gd name="connsiteY8" fmla="*/ 549707 h 893097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66311"/>
                <a:gd name="connsiteX1" fmla="*/ 2532991 w 2543256"/>
                <a:gd name="connsiteY1" fmla="*/ 463283 h 866311"/>
                <a:gd name="connsiteX2" fmla="*/ 2256763 w 2543256"/>
                <a:gd name="connsiteY2" fmla="*/ 144027 h 866311"/>
                <a:gd name="connsiteX3" fmla="*/ 1882910 w 2543256"/>
                <a:gd name="connsiteY3" fmla="*/ 112041 h 866311"/>
                <a:gd name="connsiteX4" fmla="*/ 20300 w 2543256"/>
                <a:gd name="connsiteY4" fmla="*/ 605902 h 866311"/>
                <a:gd name="connsiteX5" fmla="*/ 214328 w 2543256"/>
                <a:gd name="connsiteY5" fmla="*/ 757978 h 866311"/>
                <a:gd name="connsiteX6" fmla="*/ 417150 w 2543256"/>
                <a:gd name="connsiteY6" fmla="*/ 811144 h 866311"/>
                <a:gd name="connsiteX7" fmla="*/ 828001 w 2543256"/>
                <a:gd name="connsiteY7" fmla="*/ 854819 h 866311"/>
                <a:gd name="connsiteX8" fmla="*/ 2543256 w 2543256"/>
                <a:gd name="connsiteY8" fmla="*/ 549707 h 866311"/>
                <a:gd name="connsiteX0" fmla="*/ 2543256 w 2543256"/>
                <a:gd name="connsiteY0" fmla="*/ 549707 h 873659"/>
                <a:gd name="connsiteX1" fmla="*/ 2532991 w 2543256"/>
                <a:gd name="connsiteY1" fmla="*/ 463283 h 873659"/>
                <a:gd name="connsiteX2" fmla="*/ 2256763 w 2543256"/>
                <a:gd name="connsiteY2" fmla="*/ 144027 h 873659"/>
                <a:gd name="connsiteX3" fmla="*/ 1882910 w 2543256"/>
                <a:gd name="connsiteY3" fmla="*/ 112041 h 873659"/>
                <a:gd name="connsiteX4" fmla="*/ 20300 w 2543256"/>
                <a:gd name="connsiteY4" fmla="*/ 605902 h 873659"/>
                <a:gd name="connsiteX5" fmla="*/ 214328 w 2543256"/>
                <a:gd name="connsiteY5" fmla="*/ 757978 h 873659"/>
                <a:gd name="connsiteX6" fmla="*/ 417150 w 2543256"/>
                <a:gd name="connsiteY6" fmla="*/ 811144 h 873659"/>
                <a:gd name="connsiteX7" fmla="*/ 800490 w 2543256"/>
                <a:gd name="connsiteY7" fmla="*/ 864823 h 873659"/>
                <a:gd name="connsiteX8" fmla="*/ 2543256 w 2543256"/>
                <a:gd name="connsiteY8" fmla="*/ 549707 h 873659"/>
                <a:gd name="connsiteX0" fmla="*/ 2543256 w 2543256"/>
                <a:gd name="connsiteY0" fmla="*/ 549707 h 864823"/>
                <a:gd name="connsiteX1" fmla="*/ 2532991 w 2543256"/>
                <a:gd name="connsiteY1" fmla="*/ 463283 h 864823"/>
                <a:gd name="connsiteX2" fmla="*/ 2256763 w 2543256"/>
                <a:gd name="connsiteY2" fmla="*/ 144027 h 864823"/>
                <a:gd name="connsiteX3" fmla="*/ 1882910 w 2543256"/>
                <a:gd name="connsiteY3" fmla="*/ 112041 h 864823"/>
                <a:gd name="connsiteX4" fmla="*/ 20300 w 2543256"/>
                <a:gd name="connsiteY4" fmla="*/ 605902 h 864823"/>
                <a:gd name="connsiteX5" fmla="*/ 214328 w 2543256"/>
                <a:gd name="connsiteY5" fmla="*/ 757978 h 864823"/>
                <a:gd name="connsiteX6" fmla="*/ 417150 w 2543256"/>
                <a:gd name="connsiteY6" fmla="*/ 811144 h 864823"/>
                <a:gd name="connsiteX7" fmla="*/ 800490 w 2543256"/>
                <a:gd name="connsiteY7" fmla="*/ 864823 h 864823"/>
                <a:gd name="connsiteX8" fmla="*/ 2543256 w 2543256"/>
                <a:gd name="connsiteY8" fmla="*/ 549707 h 864823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3256 w 2543256"/>
                <a:gd name="connsiteY0" fmla="*/ 549707 h 866136"/>
                <a:gd name="connsiteX1" fmla="*/ 2532991 w 2543256"/>
                <a:gd name="connsiteY1" fmla="*/ 463283 h 866136"/>
                <a:gd name="connsiteX2" fmla="*/ 2256763 w 2543256"/>
                <a:gd name="connsiteY2" fmla="*/ 144027 h 866136"/>
                <a:gd name="connsiteX3" fmla="*/ 1882910 w 2543256"/>
                <a:gd name="connsiteY3" fmla="*/ 112041 h 866136"/>
                <a:gd name="connsiteX4" fmla="*/ 20300 w 2543256"/>
                <a:gd name="connsiteY4" fmla="*/ 605902 h 866136"/>
                <a:gd name="connsiteX5" fmla="*/ 214328 w 2543256"/>
                <a:gd name="connsiteY5" fmla="*/ 757978 h 866136"/>
                <a:gd name="connsiteX6" fmla="*/ 417150 w 2543256"/>
                <a:gd name="connsiteY6" fmla="*/ 811144 h 866136"/>
                <a:gd name="connsiteX7" fmla="*/ 780795 w 2543256"/>
                <a:gd name="connsiteY7" fmla="*/ 866136 h 866136"/>
                <a:gd name="connsiteX8" fmla="*/ 2543256 w 2543256"/>
                <a:gd name="connsiteY8" fmla="*/ 549707 h 866136"/>
                <a:gd name="connsiteX0" fmla="*/ 2541215 w 2541215"/>
                <a:gd name="connsiteY0" fmla="*/ 549707 h 866136"/>
                <a:gd name="connsiteX1" fmla="*/ 2530950 w 2541215"/>
                <a:gd name="connsiteY1" fmla="*/ 463283 h 866136"/>
                <a:gd name="connsiteX2" fmla="*/ 2254722 w 2541215"/>
                <a:gd name="connsiteY2" fmla="*/ 144027 h 866136"/>
                <a:gd name="connsiteX3" fmla="*/ 1880869 w 2541215"/>
                <a:gd name="connsiteY3" fmla="*/ 112041 h 866136"/>
                <a:gd name="connsiteX4" fmla="*/ 18259 w 2541215"/>
                <a:gd name="connsiteY4" fmla="*/ 605902 h 866136"/>
                <a:gd name="connsiteX5" fmla="*/ 212287 w 2541215"/>
                <a:gd name="connsiteY5" fmla="*/ 757978 h 866136"/>
                <a:gd name="connsiteX6" fmla="*/ 415109 w 2541215"/>
                <a:gd name="connsiteY6" fmla="*/ 811144 h 866136"/>
                <a:gd name="connsiteX7" fmla="*/ 778754 w 2541215"/>
                <a:gd name="connsiteY7" fmla="*/ 866136 h 866136"/>
                <a:gd name="connsiteX8" fmla="*/ 2541215 w 2541215"/>
                <a:gd name="connsiteY8" fmla="*/ 549707 h 866136"/>
                <a:gd name="connsiteX0" fmla="*/ 2558963 w 2558963"/>
                <a:gd name="connsiteY0" fmla="*/ 549707 h 866136"/>
                <a:gd name="connsiteX1" fmla="*/ 2548698 w 2558963"/>
                <a:gd name="connsiteY1" fmla="*/ 463283 h 866136"/>
                <a:gd name="connsiteX2" fmla="*/ 2272470 w 2558963"/>
                <a:gd name="connsiteY2" fmla="*/ 144027 h 866136"/>
                <a:gd name="connsiteX3" fmla="*/ 1898617 w 2558963"/>
                <a:gd name="connsiteY3" fmla="*/ 112041 h 866136"/>
                <a:gd name="connsiteX4" fmla="*/ 17625 w 2558963"/>
                <a:gd name="connsiteY4" fmla="*/ 634788 h 866136"/>
                <a:gd name="connsiteX5" fmla="*/ 230035 w 2558963"/>
                <a:gd name="connsiteY5" fmla="*/ 757978 h 866136"/>
                <a:gd name="connsiteX6" fmla="*/ 432857 w 2558963"/>
                <a:gd name="connsiteY6" fmla="*/ 811144 h 866136"/>
                <a:gd name="connsiteX7" fmla="*/ 796502 w 2558963"/>
                <a:gd name="connsiteY7" fmla="*/ 866136 h 866136"/>
                <a:gd name="connsiteX8" fmla="*/ 2558963 w 2558963"/>
                <a:gd name="connsiteY8" fmla="*/ 549707 h 866136"/>
                <a:gd name="connsiteX0" fmla="*/ 2541472 w 2541472"/>
                <a:gd name="connsiteY0" fmla="*/ 549707 h 866136"/>
                <a:gd name="connsiteX1" fmla="*/ 2531207 w 2541472"/>
                <a:gd name="connsiteY1" fmla="*/ 463283 h 866136"/>
                <a:gd name="connsiteX2" fmla="*/ 2254979 w 2541472"/>
                <a:gd name="connsiteY2" fmla="*/ 144027 h 866136"/>
                <a:gd name="connsiteX3" fmla="*/ 1881126 w 2541472"/>
                <a:gd name="connsiteY3" fmla="*/ 112041 h 866136"/>
                <a:gd name="connsiteX4" fmla="*/ 134 w 2541472"/>
                <a:gd name="connsiteY4" fmla="*/ 634788 h 866136"/>
                <a:gd name="connsiteX5" fmla="*/ 212544 w 2541472"/>
                <a:gd name="connsiteY5" fmla="*/ 757978 h 866136"/>
                <a:gd name="connsiteX6" fmla="*/ 415366 w 2541472"/>
                <a:gd name="connsiteY6" fmla="*/ 811144 h 866136"/>
                <a:gd name="connsiteX7" fmla="*/ 779011 w 2541472"/>
                <a:gd name="connsiteY7" fmla="*/ 866136 h 866136"/>
                <a:gd name="connsiteX8" fmla="*/ 2541472 w 2541472"/>
                <a:gd name="connsiteY8" fmla="*/ 549707 h 866136"/>
                <a:gd name="connsiteX0" fmla="*/ 2546723 w 2546723"/>
                <a:gd name="connsiteY0" fmla="*/ 549707 h 866136"/>
                <a:gd name="connsiteX1" fmla="*/ 2536458 w 2546723"/>
                <a:gd name="connsiteY1" fmla="*/ 463283 h 866136"/>
                <a:gd name="connsiteX2" fmla="*/ 2260230 w 2546723"/>
                <a:gd name="connsiteY2" fmla="*/ 144027 h 866136"/>
                <a:gd name="connsiteX3" fmla="*/ 1886377 w 2546723"/>
                <a:gd name="connsiteY3" fmla="*/ 112041 h 866136"/>
                <a:gd name="connsiteX4" fmla="*/ 133 w 2546723"/>
                <a:gd name="connsiteY4" fmla="*/ 637414 h 866136"/>
                <a:gd name="connsiteX5" fmla="*/ 217795 w 2546723"/>
                <a:gd name="connsiteY5" fmla="*/ 757978 h 866136"/>
                <a:gd name="connsiteX6" fmla="*/ 420617 w 2546723"/>
                <a:gd name="connsiteY6" fmla="*/ 811144 h 866136"/>
                <a:gd name="connsiteX7" fmla="*/ 784262 w 2546723"/>
                <a:gd name="connsiteY7" fmla="*/ 866136 h 866136"/>
                <a:gd name="connsiteX8" fmla="*/ 2546723 w 2546723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955 w 2546955"/>
                <a:gd name="connsiteY0" fmla="*/ 549707 h 866136"/>
                <a:gd name="connsiteX1" fmla="*/ 2536690 w 2546955"/>
                <a:gd name="connsiteY1" fmla="*/ 463283 h 866136"/>
                <a:gd name="connsiteX2" fmla="*/ 2260462 w 2546955"/>
                <a:gd name="connsiteY2" fmla="*/ 144027 h 866136"/>
                <a:gd name="connsiteX3" fmla="*/ 1886609 w 2546955"/>
                <a:gd name="connsiteY3" fmla="*/ 112041 h 866136"/>
                <a:gd name="connsiteX4" fmla="*/ 365 w 2546955"/>
                <a:gd name="connsiteY4" fmla="*/ 637414 h 866136"/>
                <a:gd name="connsiteX5" fmla="*/ 218027 w 2546955"/>
                <a:gd name="connsiteY5" fmla="*/ 757978 h 866136"/>
                <a:gd name="connsiteX6" fmla="*/ 420849 w 2546955"/>
                <a:gd name="connsiteY6" fmla="*/ 811144 h 866136"/>
                <a:gd name="connsiteX7" fmla="*/ 784494 w 2546955"/>
                <a:gd name="connsiteY7" fmla="*/ 866136 h 866136"/>
                <a:gd name="connsiteX8" fmla="*/ 2546955 w 2546955"/>
                <a:gd name="connsiteY8" fmla="*/ 549707 h 866136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645758 h 962187"/>
                <a:gd name="connsiteX1" fmla="*/ 2536331 w 2546596"/>
                <a:gd name="connsiteY1" fmla="*/ 559334 h 962187"/>
                <a:gd name="connsiteX2" fmla="*/ 2260103 w 2546596"/>
                <a:gd name="connsiteY2" fmla="*/ 240078 h 962187"/>
                <a:gd name="connsiteX3" fmla="*/ 1886250 w 2546596"/>
                <a:gd name="connsiteY3" fmla="*/ 208092 h 962187"/>
                <a:gd name="connsiteX4" fmla="*/ 6 w 2546596"/>
                <a:gd name="connsiteY4" fmla="*/ 733465 h 962187"/>
                <a:gd name="connsiteX5" fmla="*/ 217668 w 2546596"/>
                <a:gd name="connsiteY5" fmla="*/ 854029 h 962187"/>
                <a:gd name="connsiteX6" fmla="*/ 420490 w 2546596"/>
                <a:gd name="connsiteY6" fmla="*/ 907195 h 962187"/>
                <a:gd name="connsiteX7" fmla="*/ 784135 w 2546596"/>
                <a:gd name="connsiteY7" fmla="*/ 962187 h 962187"/>
                <a:gd name="connsiteX8" fmla="*/ 2546596 w 2546596"/>
                <a:gd name="connsiteY8" fmla="*/ 645758 h 962187"/>
                <a:gd name="connsiteX0" fmla="*/ 2546596 w 2546596"/>
                <a:gd name="connsiteY0" fmla="*/ 993646 h 1310075"/>
                <a:gd name="connsiteX1" fmla="*/ 2536331 w 2546596"/>
                <a:gd name="connsiteY1" fmla="*/ 907222 h 1310075"/>
                <a:gd name="connsiteX2" fmla="*/ 1586651 w 2546596"/>
                <a:gd name="connsiteY2" fmla="*/ 56829 h 1310075"/>
                <a:gd name="connsiteX3" fmla="*/ 1886250 w 2546596"/>
                <a:gd name="connsiteY3" fmla="*/ 555980 h 1310075"/>
                <a:gd name="connsiteX4" fmla="*/ 6 w 2546596"/>
                <a:gd name="connsiteY4" fmla="*/ 1081353 h 1310075"/>
                <a:gd name="connsiteX5" fmla="*/ 217668 w 2546596"/>
                <a:gd name="connsiteY5" fmla="*/ 1201917 h 1310075"/>
                <a:gd name="connsiteX6" fmla="*/ 420490 w 2546596"/>
                <a:gd name="connsiteY6" fmla="*/ 1255083 h 1310075"/>
                <a:gd name="connsiteX7" fmla="*/ 784135 w 2546596"/>
                <a:gd name="connsiteY7" fmla="*/ 1310075 h 1310075"/>
                <a:gd name="connsiteX8" fmla="*/ 2546596 w 2546596"/>
                <a:gd name="connsiteY8" fmla="*/ 993646 h 1310075"/>
                <a:gd name="connsiteX0" fmla="*/ 2566086 w 2566086"/>
                <a:gd name="connsiteY0" fmla="*/ 1034749 h 1351178"/>
                <a:gd name="connsiteX1" fmla="*/ 2555821 w 2566086"/>
                <a:gd name="connsiteY1" fmla="*/ 948325 h 1351178"/>
                <a:gd name="connsiteX2" fmla="*/ 1606141 w 2566086"/>
                <a:gd name="connsiteY2" fmla="*/ 97932 h 1351178"/>
                <a:gd name="connsiteX3" fmla="*/ 932411 w 2566086"/>
                <a:gd name="connsiteY3" fmla="*/ 233673 h 1351178"/>
                <a:gd name="connsiteX4" fmla="*/ 19496 w 2566086"/>
                <a:gd name="connsiteY4" fmla="*/ 1122456 h 1351178"/>
                <a:gd name="connsiteX5" fmla="*/ 237158 w 2566086"/>
                <a:gd name="connsiteY5" fmla="*/ 1243020 h 1351178"/>
                <a:gd name="connsiteX6" fmla="*/ 439980 w 2566086"/>
                <a:gd name="connsiteY6" fmla="*/ 1296186 h 1351178"/>
                <a:gd name="connsiteX7" fmla="*/ 803625 w 2566086"/>
                <a:gd name="connsiteY7" fmla="*/ 1351178 h 1351178"/>
                <a:gd name="connsiteX8" fmla="*/ 2566086 w 2566086"/>
                <a:gd name="connsiteY8" fmla="*/ 1034749 h 1351178"/>
                <a:gd name="connsiteX0" fmla="*/ 2566086 w 2566086"/>
                <a:gd name="connsiteY0" fmla="*/ 1029458 h 1345887"/>
                <a:gd name="connsiteX1" fmla="*/ 2555821 w 2566086"/>
                <a:gd name="connsiteY1" fmla="*/ 943034 h 1345887"/>
                <a:gd name="connsiteX2" fmla="*/ 1274604 w 2566086"/>
                <a:gd name="connsiteY2" fmla="*/ 99206 h 1345887"/>
                <a:gd name="connsiteX3" fmla="*/ 932411 w 2566086"/>
                <a:gd name="connsiteY3" fmla="*/ 228382 h 1345887"/>
                <a:gd name="connsiteX4" fmla="*/ 19496 w 2566086"/>
                <a:gd name="connsiteY4" fmla="*/ 1117165 h 1345887"/>
                <a:gd name="connsiteX5" fmla="*/ 237158 w 2566086"/>
                <a:gd name="connsiteY5" fmla="*/ 1237729 h 1345887"/>
                <a:gd name="connsiteX6" fmla="*/ 439980 w 2566086"/>
                <a:gd name="connsiteY6" fmla="*/ 1290895 h 1345887"/>
                <a:gd name="connsiteX7" fmla="*/ 803625 w 2566086"/>
                <a:gd name="connsiteY7" fmla="*/ 1345887 h 1345887"/>
                <a:gd name="connsiteX8" fmla="*/ 2566086 w 2566086"/>
                <a:gd name="connsiteY8" fmla="*/ 1029458 h 1345887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64021 w 2564021"/>
                <a:gd name="connsiteY0" fmla="*/ 1048476 h 1364905"/>
                <a:gd name="connsiteX1" fmla="*/ 2553756 w 2564021"/>
                <a:gd name="connsiteY1" fmla="*/ 962052 h 1364905"/>
                <a:gd name="connsiteX2" fmla="*/ 1272539 w 2564021"/>
                <a:gd name="connsiteY2" fmla="*/ 118224 h 1364905"/>
                <a:gd name="connsiteX3" fmla="*/ 884390 w 2564021"/>
                <a:gd name="connsiteY3" fmla="*/ 165336 h 1364905"/>
                <a:gd name="connsiteX4" fmla="*/ 17431 w 2564021"/>
                <a:gd name="connsiteY4" fmla="*/ 1136183 h 1364905"/>
                <a:gd name="connsiteX5" fmla="*/ 235093 w 2564021"/>
                <a:gd name="connsiteY5" fmla="*/ 1256747 h 1364905"/>
                <a:gd name="connsiteX6" fmla="*/ 437915 w 2564021"/>
                <a:gd name="connsiteY6" fmla="*/ 1309913 h 1364905"/>
                <a:gd name="connsiteX7" fmla="*/ 801560 w 2564021"/>
                <a:gd name="connsiteY7" fmla="*/ 1364905 h 1364905"/>
                <a:gd name="connsiteX8" fmla="*/ 2564021 w 25640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48476 h 1364905"/>
                <a:gd name="connsiteX1" fmla="*/ 2539256 w 2549521"/>
                <a:gd name="connsiteY1" fmla="*/ 962052 h 1364905"/>
                <a:gd name="connsiteX2" fmla="*/ 1258039 w 2549521"/>
                <a:gd name="connsiteY2" fmla="*/ 118224 h 1364905"/>
                <a:gd name="connsiteX3" fmla="*/ 869890 w 2549521"/>
                <a:gd name="connsiteY3" fmla="*/ 165336 h 1364905"/>
                <a:gd name="connsiteX4" fmla="*/ 2931 w 2549521"/>
                <a:gd name="connsiteY4" fmla="*/ 1136183 h 1364905"/>
                <a:gd name="connsiteX5" fmla="*/ 220593 w 2549521"/>
                <a:gd name="connsiteY5" fmla="*/ 1256747 h 1364905"/>
                <a:gd name="connsiteX6" fmla="*/ 423415 w 2549521"/>
                <a:gd name="connsiteY6" fmla="*/ 1309913 h 1364905"/>
                <a:gd name="connsiteX7" fmla="*/ 787060 w 2549521"/>
                <a:gd name="connsiteY7" fmla="*/ 1364905 h 1364905"/>
                <a:gd name="connsiteX8" fmla="*/ 2549521 w 2549521"/>
                <a:gd name="connsiteY8" fmla="*/ 1048476 h 1364905"/>
                <a:gd name="connsiteX0" fmla="*/ 2549521 w 2549521"/>
                <a:gd name="connsiteY0" fmla="*/ 1057650 h 1374079"/>
                <a:gd name="connsiteX1" fmla="*/ 2539256 w 2549521"/>
                <a:gd name="connsiteY1" fmla="*/ 971226 h 1374079"/>
                <a:gd name="connsiteX2" fmla="*/ 1258039 w 2549521"/>
                <a:gd name="connsiteY2" fmla="*/ 127398 h 1374079"/>
                <a:gd name="connsiteX3" fmla="*/ 1071513 w 2549521"/>
                <a:gd name="connsiteY3" fmla="*/ 8275 h 1374079"/>
                <a:gd name="connsiteX4" fmla="*/ 869890 w 2549521"/>
                <a:gd name="connsiteY4" fmla="*/ 174510 h 1374079"/>
                <a:gd name="connsiteX5" fmla="*/ 2931 w 2549521"/>
                <a:gd name="connsiteY5" fmla="*/ 1145357 h 1374079"/>
                <a:gd name="connsiteX6" fmla="*/ 220593 w 2549521"/>
                <a:gd name="connsiteY6" fmla="*/ 1265921 h 1374079"/>
                <a:gd name="connsiteX7" fmla="*/ 423415 w 2549521"/>
                <a:gd name="connsiteY7" fmla="*/ 1319087 h 1374079"/>
                <a:gd name="connsiteX8" fmla="*/ 787060 w 2549521"/>
                <a:gd name="connsiteY8" fmla="*/ 1374079 h 1374079"/>
                <a:gd name="connsiteX9" fmla="*/ 2549521 w 2549521"/>
                <a:gd name="connsiteY9" fmla="*/ 1057650 h 1374079"/>
                <a:gd name="connsiteX0" fmla="*/ 2549521 w 2549521"/>
                <a:gd name="connsiteY0" fmla="*/ 994784 h 1311213"/>
                <a:gd name="connsiteX1" fmla="*/ 2539256 w 2549521"/>
                <a:gd name="connsiteY1" fmla="*/ 908360 h 1311213"/>
                <a:gd name="connsiteX2" fmla="*/ 1258039 w 2549521"/>
                <a:gd name="connsiteY2" fmla="*/ 64532 h 1311213"/>
                <a:gd name="connsiteX3" fmla="*/ 1229075 w 2549521"/>
                <a:gd name="connsiteY3" fmla="*/ 100345 h 1311213"/>
                <a:gd name="connsiteX4" fmla="*/ 869890 w 2549521"/>
                <a:gd name="connsiteY4" fmla="*/ 111644 h 1311213"/>
                <a:gd name="connsiteX5" fmla="*/ 2931 w 2549521"/>
                <a:gd name="connsiteY5" fmla="*/ 1082491 h 1311213"/>
                <a:gd name="connsiteX6" fmla="*/ 220593 w 2549521"/>
                <a:gd name="connsiteY6" fmla="*/ 1203055 h 1311213"/>
                <a:gd name="connsiteX7" fmla="*/ 423415 w 2549521"/>
                <a:gd name="connsiteY7" fmla="*/ 1256221 h 1311213"/>
                <a:gd name="connsiteX8" fmla="*/ 787060 w 2549521"/>
                <a:gd name="connsiteY8" fmla="*/ 1311213 h 1311213"/>
                <a:gd name="connsiteX9" fmla="*/ 2549521 w 2549521"/>
                <a:gd name="connsiteY9" fmla="*/ 994784 h 1311213"/>
                <a:gd name="connsiteX0" fmla="*/ 2549521 w 2549521"/>
                <a:gd name="connsiteY0" fmla="*/ 994299 h 1310728"/>
                <a:gd name="connsiteX1" fmla="*/ 2539256 w 2549521"/>
                <a:gd name="connsiteY1" fmla="*/ 907875 h 1310728"/>
                <a:gd name="connsiteX2" fmla="*/ 1258039 w 2549521"/>
                <a:gd name="connsiteY2" fmla="*/ 64047 h 1310728"/>
                <a:gd name="connsiteX3" fmla="*/ 1229075 w 2549521"/>
                <a:gd name="connsiteY3" fmla="*/ 99860 h 1310728"/>
                <a:gd name="connsiteX4" fmla="*/ 869890 w 2549521"/>
                <a:gd name="connsiteY4" fmla="*/ 111159 h 1310728"/>
                <a:gd name="connsiteX5" fmla="*/ 2931 w 2549521"/>
                <a:gd name="connsiteY5" fmla="*/ 1082006 h 1310728"/>
                <a:gd name="connsiteX6" fmla="*/ 220593 w 2549521"/>
                <a:gd name="connsiteY6" fmla="*/ 1202570 h 1310728"/>
                <a:gd name="connsiteX7" fmla="*/ 423415 w 2549521"/>
                <a:gd name="connsiteY7" fmla="*/ 1255736 h 1310728"/>
                <a:gd name="connsiteX8" fmla="*/ 787060 w 2549521"/>
                <a:gd name="connsiteY8" fmla="*/ 1310728 h 1310728"/>
                <a:gd name="connsiteX9" fmla="*/ 2549521 w 2549521"/>
                <a:gd name="connsiteY9" fmla="*/ 994299 h 1310728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9075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69181 h 1285610"/>
                <a:gd name="connsiteX1" fmla="*/ 2539256 w 2549521"/>
                <a:gd name="connsiteY1" fmla="*/ 882757 h 1285610"/>
                <a:gd name="connsiteX2" fmla="*/ 1258039 w 2549521"/>
                <a:gd name="connsiteY2" fmla="*/ 38929 h 1285610"/>
                <a:gd name="connsiteX3" fmla="*/ 1223823 w 2549521"/>
                <a:gd name="connsiteY3" fmla="*/ 74742 h 1285610"/>
                <a:gd name="connsiteX4" fmla="*/ 869890 w 2549521"/>
                <a:gd name="connsiteY4" fmla="*/ 86041 h 1285610"/>
                <a:gd name="connsiteX5" fmla="*/ 2931 w 2549521"/>
                <a:gd name="connsiteY5" fmla="*/ 1056888 h 1285610"/>
                <a:gd name="connsiteX6" fmla="*/ 220593 w 2549521"/>
                <a:gd name="connsiteY6" fmla="*/ 1177452 h 1285610"/>
                <a:gd name="connsiteX7" fmla="*/ 423415 w 2549521"/>
                <a:gd name="connsiteY7" fmla="*/ 1230618 h 1285610"/>
                <a:gd name="connsiteX8" fmla="*/ 787060 w 2549521"/>
                <a:gd name="connsiteY8" fmla="*/ 1285610 h 1285610"/>
                <a:gd name="connsiteX9" fmla="*/ 2549521 w 2549521"/>
                <a:gd name="connsiteY9" fmla="*/ 969181 h 1285610"/>
                <a:gd name="connsiteX0" fmla="*/ 2549521 w 2549521"/>
                <a:gd name="connsiteY0" fmla="*/ 990863 h 1307292"/>
                <a:gd name="connsiteX1" fmla="*/ 2539256 w 2549521"/>
                <a:gd name="connsiteY1" fmla="*/ 904439 h 1307292"/>
                <a:gd name="connsiteX2" fmla="*/ 1258039 w 2549521"/>
                <a:gd name="connsiteY2" fmla="*/ 60611 h 1307292"/>
                <a:gd name="connsiteX3" fmla="*/ 1223823 w 2549521"/>
                <a:gd name="connsiteY3" fmla="*/ 96424 h 1307292"/>
                <a:gd name="connsiteX4" fmla="*/ 1015053 w 2549521"/>
                <a:gd name="connsiteY4" fmla="*/ 22895 h 1307292"/>
                <a:gd name="connsiteX5" fmla="*/ 869890 w 2549521"/>
                <a:gd name="connsiteY5" fmla="*/ 107723 h 1307292"/>
                <a:gd name="connsiteX6" fmla="*/ 2931 w 2549521"/>
                <a:gd name="connsiteY6" fmla="*/ 1078570 h 1307292"/>
                <a:gd name="connsiteX7" fmla="*/ 220593 w 2549521"/>
                <a:gd name="connsiteY7" fmla="*/ 1199134 h 1307292"/>
                <a:gd name="connsiteX8" fmla="*/ 423415 w 2549521"/>
                <a:gd name="connsiteY8" fmla="*/ 1252300 h 1307292"/>
                <a:gd name="connsiteX9" fmla="*/ 787060 w 2549521"/>
                <a:gd name="connsiteY9" fmla="*/ 1307292 h 1307292"/>
                <a:gd name="connsiteX10" fmla="*/ 2549521 w 2549521"/>
                <a:gd name="connsiteY10" fmla="*/ 990863 h 1307292"/>
                <a:gd name="connsiteX0" fmla="*/ 2549521 w 2549521"/>
                <a:gd name="connsiteY0" fmla="*/ 958188 h 1274617"/>
                <a:gd name="connsiteX1" fmla="*/ 2539256 w 2549521"/>
                <a:gd name="connsiteY1" fmla="*/ 871764 h 1274617"/>
                <a:gd name="connsiteX2" fmla="*/ 1258039 w 2549521"/>
                <a:gd name="connsiteY2" fmla="*/ 27936 h 1274617"/>
                <a:gd name="connsiteX3" fmla="*/ 1223823 w 2549521"/>
                <a:gd name="connsiteY3" fmla="*/ 63749 h 1274617"/>
                <a:gd name="connsiteX4" fmla="*/ 1033435 w 2549521"/>
                <a:gd name="connsiteY4" fmla="*/ 86070 h 1274617"/>
                <a:gd name="connsiteX5" fmla="*/ 869890 w 2549521"/>
                <a:gd name="connsiteY5" fmla="*/ 75048 h 1274617"/>
                <a:gd name="connsiteX6" fmla="*/ 2931 w 2549521"/>
                <a:gd name="connsiteY6" fmla="*/ 1045895 h 1274617"/>
                <a:gd name="connsiteX7" fmla="*/ 220593 w 2549521"/>
                <a:gd name="connsiteY7" fmla="*/ 1166459 h 1274617"/>
                <a:gd name="connsiteX8" fmla="*/ 423415 w 2549521"/>
                <a:gd name="connsiteY8" fmla="*/ 1219625 h 1274617"/>
                <a:gd name="connsiteX9" fmla="*/ 787060 w 2549521"/>
                <a:gd name="connsiteY9" fmla="*/ 1274617 h 1274617"/>
                <a:gd name="connsiteX10" fmla="*/ 2549521 w 2549521"/>
                <a:gd name="connsiteY10" fmla="*/ 958188 h 1274617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55286 h 1271715"/>
                <a:gd name="connsiteX1" fmla="*/ 2539256 w 2549521"/>
                <a:gd name="connsiteY1" fmla="*/ 868862 h 1271715"/>
                <a:gd name="connsiteX2" fmla="*/ 1258039 w 2549521"/>
                <a:gd name="connsiteY2" fmla="*/ 25034 h 1271715"/>
                <a:gd name="connsiteX3" fmla="*/ 1223823 w 2549521"/>
                <a:gd name="connsiteY3" fmla="*/ 60847 h 1271715"/>
                <a:gd name="connsiteX4" fmla="*/ 1033435 w 2549521"/>
                <a:gd name="connsiteY4" fmla="*/ 83168 h 1271715"/>
                <a:gd name="connsiteX5" fmla="*/ 869890 w 2549521"/>
                <a:gd name="connsiteY5" fmla="*/ 72146 h 1271715"/>
                <a:gd name="connsiteX6" fmla="*/ 2931 w 2549521"/>
                <a:gd name="connsiteY6" fmla="*/ 1042993 h 1271715"/>
                <a:gd name="connsiteX7" fmla="*/ 220593 w 2549521"/>
                <a:gd name="connsiteY7" fmla="*/ 1163557 h 1271715"/>
                <a:gd name="connsiteX8" fmla="*/ 423415 w 2549521"/>
                <a:gd name="connsiteY8" fmla="*/ 1216723 h 1271715"/>
                <a:gd name="connsiteX9" fmla="*/ 787060 w 2549521"/>
                <a:gd name="connsiteY9" fmla="*/ 1271715 h 1271715"/>
                <a:gd name="connsiteX10" fmla="*/ 2549521 w 2549521"/>
                <a:gd name="connsiteY10" fmla="*/ 955286 h 1271715"/>
                <a:gd name="connsiteX0" fmla="*/ 2549521 w 2549521"/>
                <a:gd name="connsiteY0" fmla="*/ 962740 h 1279169"/>
                <a:gd name="connsiteX1" fmla="*/ 2539256 w 2549521"/>
                <a:gd name="connsiteY1" fmla="*/ 876316 h 1279169"/>
                <a:gd name="connsiteX2" fmla="*/ 1258039 w 2549521"/>
                <a:gd name="connsiteY2" fmla="*/ 32488 h 1279169"/>
                <a:gd name="connsiteX3" fmla="*/ 1223823 w 2549521"/>
                <a:gd name="connsiteY3" fmla="*/ 68301 h 1279169"/>
                <a:gd name="connsiteX4" fmla="*/ 1033435 w 2549521"/>
                <a:gd name="connsiteY4" fmla="*/ 90622 h 1279169"/>
                <a:gd name="connsiteX5" fmla="*/ 869890 w 2549521"/>
                <a:gd name="connsiteY5" fmla="*/ 79600 h 1279169"/>
                <a:gd name="connsiteX6" fmla="*/ 2931 w 2549521"/>
                <a:gd name="connsiteY6" fmla="*/ 1050447 h 1279169"/>
                <a:gd name="connsiteX7" fmla="*/ 220593 w 2549521"/>
                <a:gd name="connsiteY7" fmla="*/ 1171011 h 1279169"/>
                <a:gd name="connsiteX8" fmla="*/ 423415 w 2549521"/>
                <a:gd name="connsiteY8" fmla="*/ 1224177 h 1279169"/>
                <a:gd name="connsiteX9" fmla="*/ 787060 w 2549521"/>
                <a:gd name="connsiteY9" fmla="*/ 1279169 h 1279169"/>
                <a:gd name="connsiteX10" fmla="*/ 2549521 w 2549521"/>
                <a:gd name="connsiteY10" fmla="*/ 962740 h 1279169"/>
                <a:gd name="connsiteX0" fmla="*/ 2549558 w 2549558"/>
                <a:gd name="connsiteY0" fmla="*/ 966624 h 1283053"/>
                <a:gd name="connsiteX1" fmla="*/ 2539293 w 2549558"/>
                <a:gd name="connsiteY1" fmla="*/ 880200 h 1283053"/>
                <a:gd name="connsiteX2" fmla="*/ 1258076 w 2549558"/>
                <a:gd name="connsiteY2" fmla="*/ 36372 h 1283053"/>
                <a:gd name="connsiteX3" fmla="*/ 1223860 w 2549558"/>
                <a:gd name="connsiteY3" fmla="*/ 72185 h 1283053"/>
                <a:gd name="connsiteX4" fmla="*/ 1033472 w 2549558"/>
                <a:gd name="connsiteY4" fmla="*/ 94506 h 1283053"/>
                <a:gd name="connsiteX5" fmla="*/ 859423 w 2549558"/>
                <a:gd name="connsiteY5" fmla="*/ 78232 h 1283053"/>
                <a:gd name="connsiteX6" fmla="*/ 2968 w 2549558"/>
                <a:gd name="connsiteY6" fmla="*/ 1054331 h 1283053"/>
                <a:gd name="connsiteX7" fmla="*/ 220630 w 2549558"/>
                <a:gd name="connsiteY7" fmla="*/ 1174895 h 1283053"/>
                <a:gd name="connsiteX8" fmla="*/ 423452 w 2549558"/>
                <a:gd name="connsiteY8" fmla="*/ 1228061 h 1283053"/>
                <a:gd name="connsiteX9" fmla="*/ 787097 w 2549558"/>
                <a:gd name="connsiteY9" fmla="*/ 1283053 h 1283053"/>
                <a:gd name="connsiteX10" fmla="*/ 2549558 w 2549558"/>
                <a:gd name="connsiteY10" fmla="*/ 966624 h 1283053"/>
                <a:gd name="connsiteX0" fmla="*/ 2549558 w 2549558"/>
                <a:gd name="connsiteY0" fmla="*/ 930459 h 1246888"/>
                <a:gd name="connsiteX1" fmla="*/ 2539293 w 2549558"/>
                <a:gd name="connsiteY1" fmla="*/ 844035 h 1246888"/>
                <a:gd name="connsiteX2" fmla="*/ 1258076 w 2549558"/>
                <a:gd name="connsiteY2" fmla="*/ 207 h 1246888"/>
                <a:gd name="connsiteX3" fmla="*/ 1223860 w 2549558"/>
                <a:gd name="connsiteY3" fmla="*/ 36020 h 1246888"/>
                <a:gd name="connsiteX4" fmla="*/ 1033472 w 2549558"/>
                <a:gd name="connsiteY4" fmla="*/ 58341 h 1246888"/>
                <a:gd name="connsiteX5" fmla="*/ 859423 w 2549558"/>
                <a:gd name="connsiteY5" fmla="*/ 42067 h 1246888"/>
                <a:gd name="connsiteX6" fmla="*/ 2968 w 2549558"/>
                <a:gd name="connsiteY6" fmla="*/ 1018166 h 1246888"/>
                <a:gd name="connsiteX7" fmla="*/ 220630 w 2549558"/>
                <a:gd name="connsiteY7" fmla="*/ 1138730 h 1246888"/>
                <a:gd name="connsiteX8" fmla="*/ 423452 w 2549558"/>
                <a:gd name="connsiteY8" fmla="*/ 1191896 h 1246888"/>
                <a:gd name="connsiteX9" fmla="*/ 787097 w 2549558"/>
                <a:gd name="connsiteY9" fmla="*/ 1246888 h 1246888"/>
                <a:gd name="connsiteX10" fmla="*/ 2549558 w 2549558"/>
                <a:gd name="connsiteY10" fmla="*/ 930459 h 1246888"/>
                <a:gd name="connsiteX0" fmla="*/ 2549028 w 2549028"/>
                <a:gd name="connsiteY0" fmla="*/ 930459 h 1246888"/>
                <a:gd name="connsiteX1" fmla="*/ 2538763 w 2549028"/>
                <a:gd name="connsiteY1" fmla="*/ 844035 h 1246888"/>
                <a:gd name="connsiteX2" fmla="*/ 1257546 w 2549028"/>
                <a:gd name="connsiteY2" fmla="*/ 207 h 1246888"/>
                <a:gd name="connsiteX3" fmla="*/ 1223330 w 2549028"/>
                <a:gd name="connsiteY3" fmla="*/ 36020 h 1246888"/>
                <a:gd name="connsiteX4" fmla="*/ 1032942 w 2549028"/>
                <a:gd name="connsiteY4" fmla="*/ 58341 h 1246888"/>
                <a:gd name="connsiteX5" fmla="*/ 858893 w 2549028"/>
                <a:gd name="connsiteY5" fmla="*/ 42067 h 1246888"/>
                <a:gd name="connsiteX6" fmla="*/ 2438 w 2549028"/>
                <a:gd name="connsiteY6" fmla="*/ 1018166 h 1246888"/>
                <a:gd name="connsiteX7" fmla="*/ 220100 w 2549028"/>
                <a:gd name="connsiteY7" fmla="*/ 1138730 h 1246888"/>
                <a:gd name="connsiteX8" fmla="*/ 422922 w 2549028"/>
                <a:gd name="connsiteY8" fmla="*/ 1191896 h 1246888"/>
                <a:gd name="connsiteX9" fmla="*/ 786567 w 2549028"/>
                <a:gd name="connsiteY9" fmla="*/ 1246888 h 1246888"/>
                <a:gd name="connsiteX10" fmla="*/ 2549028 w 2549028"/>
                <a:gd name="connsiteY10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772824 w 2546590"/>
                <a:gd name="connsiteY6" fmla="*/ 163054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0 w 2546590"/>
                <a:gd name="connsiteY7" fmla="*/ 1018166 h 1246888"/>
                <a:gd name="connsiteX8" fmla="*/ 217662 w 2546590"/>
                <a:gd name="connsiteY8" fmla="*/ 1138730 h 1246888"/>
                <a:gd name="connsiteX9" fmla="*/ 420484 w 2546590"/>
                <a:gd name="connsiteY9" fmla="*/ 1191896 h 1246888"/>
                <a:gd name="connsiteX10" fmla="*/ 784129 w 2546590"/>
                <a:gd name="connsiteY10" fmla="*/ 1246888 h 1246888"/>
                <a:gd name="connsiteX11" fmla="*/ 2546590 w 2546590"/>
                <a:gd name="connsiteY11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703890 w 2546590"/>
                <a:gd name="connsiteY7" fmla="*/ 261531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0 w 2546590"/>
                <a:gd name="connsiteY8" fmla="*/ 1018166 h 1246888"/>
                <a:gd name="connsiteX9" fmla="*/ 217662 w 2546590"/>
                <a:gd name="connsiteY9" fmla="*/ 1138730 h 1246888"/>
                <a:gd name="connsiteX10" fmla="*/ 420484 w 2546590"/>
                <a:gd name="connsiteY10" fmla="*/ 1191896 h 1246888"/>
                <a:gd name="connsiteX11" fmla="*/ 784129 w 2546590"/>
                <a:gd name="connsiteY11" fmla="*/ 1246888 h 1246888"/>
                <a:gd name="connsiteX12" fmla="*/ 2546590 w 2546590"/>
                <a:gd name="connsiteY12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533198 w 2546590"/>
                <a:gd name="connsiteY8" fmla="*/ 323899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82436 w 2546590"/>
                <a:gd name="connsiteY7" fmla="*/ 146642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0 w 2546590"/>
                <a:gd name="connsiteY9" fmla="*/ 1018166 h 1246888"/>
                <a:gd name="connsiteX10" fmla="*/ 217662 w 2546590"/>
                <a:gd name="connsiteY10" fmla="*/ 1138730 h 1246888"/>
                <a:gd name="connsiteX11" fmla="*/ 420484 w 2546590"/>
                <a:gd name="connsiteY11" fmla="*/ 1191896 h 1246888"/>
                <a:gd name="connsiteX12" fmla="*/ 784129 w 2546590"/>
                <a:gd name="connsiteY12" fmla="*/ 1246888 h 1246888"/>
                <a:gd name="connsiteX13" fmla="*/ 2546590 w 2546590"/>
                <a:gd name="connsiteY13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93690 w 2546590"/>
                <a:gd name="connsiteY9" fmla="*/ 463407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0 w 2546590"/>
                <a:gd name="connsiteY10" fmla="*/ 1018166 h 1246888"/>
                <a:gd name="connsiteX11" fmla="*/ 217662 w 2546590"/>
                <a:gd name="connsiteY11" fmla="*/ 1138730 h 1246888"/>
                <a:gd name="connsiteX12" fmla="*/ 420484 w 2546590"/>
                <a:gd name="connsiteY12" fmla="*/ 1191896 h 1246888"/>
                <a:gd name="connsiteX13" fmla="*/ 784129 w 2546590"/>
                <a:gd name="connsiteY13" fmla="*/ 1246888 h 1246888"/>
                <a:gd name="connsiteX14" fmla="*/ 2546590 w 2546590"/>
                <a:gd name="connsiteY14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351016 w 2546590"/>
                <a:gd name="connsiteY10" fmla="*/ 501157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0 w 2546590"/>
                <a:gd name="connsiteY0" fmla="*/ 930459 h 1246888"/>
                <a:gd name="connsiteX1" fmla="*/ 2536325 w 2546590"/>
                <a:gd name="connsiteY1" fmla="*/ 844035 h 1246888"/>
                <a:gd name="connsiteX2" fmla="*/ 1255108 w 2546590"/>
                <a:gd name="connsiteY2" fmla="*/ 207 h 1246888"/>
                <a:gd name="connsiteX3" fmla="*/ 1220892 w 2546590"/>
                <a:gd name="connsiteY3" fmla="*/ 36020 h 1246888"/>
                <a:gd name="connsiteX4" fmla="*/ 1030504 w 2546590"/>
                <a:gd name="connsiteY4" fmla="*/ 58341 h 1246888"/>
                <a:gd name="connsiteX5" fmla="*/ 856455 w 2546590"/>
                <a:gd name="connsiteY5" fmla="*/ 42067 h 1246888"/>
                <a:gd name="connsiteX6" fmla="*/ 687478 w 2546590"/>
                <a:gd name="connsiteY6" fmla="*/ 92479 h 1246888"/>
                <a:gd name="connsiteX7" fmla="*/ 570947 w 2546590"/>
                <a:gd name="connsiteY7" fmla="*/ 149925 h 1246888"/>
                <a:gd name="connsiteX8" fmla="*/ 424874 w 2546590"/>
                <a:gd name="connsiteY8" fmla="*/ 263172 h 1246888"/>
                <a:gd name="connsiteX9" fmla="*/ 328039 w 2546590"/>
                <a:gd name="connsiteY9" fmla="*/ 358366 h 1246888"/>
                <a:gd name="connsiteX10" fmla="*/ 229562 w 2546590"/>
                <a:gd name="connsiteY10" fmla="*/ 471614 h 1246888"/>
                <a:gd name="connsiteX11" fmla="*/ 0 w 2546590"/>
                <a:gd name="connsiteY11" fmla="*/ 1018166 h 1246888"/>
                <a:gd name="connsiteX12" fmla="*/ 217662 w 2546590"/>
                <a:gd name="connsiteY12" fmla="*/ 1138730 h 1246888"/>
                <a:gd name="connsiteX13" fmla="*/ 420484 w 2546590"/>
                <a:gd name="connsiteY13" fmla="*/ 1191896 h 1246888"/>
                <a:gd name="connsiteX14" fmla="*/ 784129 w 2546590"/>
                <a:gd name="connsiteY14" fmla="*/ 1246888 h 1246888"/>
                <a:gd name="connsiteX15" fmla="*/ 2546590 w 2546590"/>
                <a:gd name="connsiteY15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213151 w 2546592"/>
                <a:gd name="connsiteY11" fmla="*/ 691544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7 w 2546597"/>
                <a:gd name="connsiteY0" fmla="*/ 930459 h 1246888"/>
                <a:gd name="connsiteX1" fmla="*/ 2536332 w 2546597"/>
                <a:gd name="connsiteY1" fmla="*/ 844035 h 1246888"/>
                <a:gd name="connsiteX2" fmla="*/ 1255115 w 2546597"/>
                <a:gd name="connsiteY2" fmla="*/ 207 h 1246888"/>
                <a:gd name="connsiteX3" fmla="*/ 1220899 w 2546597"/>
                <a:gd name="connsiteY3" fmla="*/ 36020 h 1246888"/>
                <a:gd name="connsiteX4" fmla="*/ 1030511 w 2546597"/>
                <a:gd name="connsiteY4" fmla="*/ 58341 h 1246888"/>
                <a:gd name="connsiteX5" fmla="*/ 856462 w 2546597"/>
                <a:gd name="connsiteY5" fmla="*/ 42067 h 1246888"/>
                <a:gd name="connsiteX6" fmla="*/ 687485 w 2546597"/>
                <a:gd name="connsiteY6" fmla="*/ 92479 h 1246888"/>
                <a:gd name="connsiteX7" fmla="*/ 570954 w 2546597"/>
                <a:gd name="connsiteY7" fmla="*/ 149925 h 1246888"/>
                <a:gd name="connsiteX8" fmla="*/ 424881 w 2546597"/>
                <a:gd name="connsiteY8" fmla="*/ 263172 h 1246888"/>
                <a:gd name="connsiteX9" fmla="*/ 328046 w 2546597"/>
                <a:gd name="connsiteY9" fmla="*/ 358366 h 1246888"/>
                <a:gd name="connsiteX10" fmla="*/ 229569 w 2546597"/>
                <a:gd name="connsiteY10" fmla="*/ 471614 h 1246888"/>
                <a:gd name="connsiteX11" fmla="*/ 90060 w 2546597"/>
                <a:gd name="connsiteY11" fmla="*/ 658719 h 1246888"/>
                <a:gd name="connsiteX12" fmla="*/ 7 w 2546597"/>
                <a:gd name="connsiteY12" fmla="*/ 1018166 h 1246888"/>
                <a:gd name="connsiteX13" fmla="*/ 217669 w 2546597"/>
                <a:gd name="connsiteY13" fmla="*/ 1138730 h 1246888"/>
                <a:gd name="connsiteX14" fmla="*/ 420491 w 2546597"/>
                <a:gd name="connsiteY14" fmla="*/ 1191896 h 1246888"/>
                <a:gd name="connsiteX15" fmla="*/ 784136 w 2546597"/>
                <a:gd name="connsiteY15" fmla="*/ 1246888 h 1246888"/>
                <a:gd name="connsiteX16" fmla="*/ 2546597 w 2546597"/>
                <a:gd name="connsiteY16" fmla="*/ 930459 h 1246888"/>
                <a:gd name="connsiteX0" fmla="*/ 2546592 w 2546592"/>
                <a:gd name="connsiteY0" fmla="*/ 930459 h 1246888"/>
                <a:gd name="connsiteX1" fmla="*/ 2536327 w 2546592"/>
                <a:gd name="connsiteY1" fmla="*/ 844035 h 1246888"/>
                <a:gd name="connsiteX2" fmla="*/ 1255110 w 2546592"/>
                <a:gd name="connsiteY2" fmla="*/ 207 h 1246888"/>
                <a:gd name="connsiteX3" fmla="*/ 1220894 w 2546592"/>
                <a:gd name="connsiteY3" fmla="*/ 36020 h 1246888"/>
                <a:gd name="connsiteX4" fmla="*/ 1030506 w 2546592"/>
                <a:gd name="connsiteY4" fmla="*/ 58341 h 1246888"/>
                <a:gd name="connsiteX5" fmla="*/ 856457 w 2546592"/>
                <a:gd name="connsiteY5" fmla="*/ 42067 h 1246888"/>
                <a:gd name="connsiteX6" fmla="*/ 687480 w 2546592"/>
                <a:gd name="connsiteY6" fmla="*/ 92479 h 1246888"/>
                <a:gd name="connsiteX7" fmla="*/ 570949 w 2546592"/>
                <a:gd name="connsiteY7" fmla="*/ 149925 h 1246888"/>
                <a:gd name="connsiteX8" fmla="*/ 424876 w 2546592"/>
                <a:gd name="connsiteY8" fmla="*/ 263172 h 1246888"/>
                <a:gd name="connsiteX9" fmla="*/ 328041 w 2546592"/>
                <a:gd name="connsiteY9" fmla="*/ 358366 h 1246888"/>
                <a:gd name="connsiteX10" fmla="*/ 229564 w 2546592"/>
                <a:gd name="connsiteY10" fmla="*/ 471614 h 1246888"/>
                <a:gd name="connsiteX11" fmla="*/ 90055 w 2546592"/>
                <a:gd name="connsiteY11" fmla="*/ 658719 h 1246888"/>
                <a:gd name="connsiteX12" fmla="*/ 2 w 2546592"/>
                <a:gd name="connsiteY12" fmla="*/ 1018166 h 1246888"/>
                <a:gd name="connsiteX13" fmla="*/ 217664 w 2546592"/>
                <a:gd name="connsiteY13" fmla="*/ 1138730 h 1246888"/>
                <a:gd name="connsiteX14" fmla="*/ 420486 w 2546592"/>
                <a:gd name="connsiteY14" fmla="*/ 1191896 h 1246888"/>
                <a:gd name="connsiteX15" fmla="*/ 784131 w 2546592"/>
                <a:gd name="connsiteY15" fmla="*/ 1246888 h 1246888"/>
                <a:gd name="connsiteX16" fmla="*/ 2546592 w 2546592"/>
                <a:gd name="connsiteY16" fmla="*/ 930459 h 1246888"/>
                <a:gd name="connsiteX0" fmla="*/ 2546690 w 2546690"/>
                <a:gd name="connsiteY0" fmla="*/ 930459 h 1246888"/>
                <a:gd name="connsiteX1" fmla="*/ 2536425 w 2546690"/>
                <a:gd name="connsiteY1" fmla="*/ 844035 h 1246888"/>
                <a:gd name="connsiteX2" fmla="*/ 1255208 w 2546690"/>
                <a:gd name="connsiteY2" fmla="*/ 207 h 1246888"/>
                <a:gd name="connsiteX3" fmla="*/ 1220992 w 2546690"/>
                <a:gd name="connsiteY3" fmla="*/ 36020 h 1246888"/>
                <a:gd name="connsiteX4" fmla="*/ 1030604 w 2546690"/>
                <a:gd name="connsiteY4" fmla="*/ 58341 h 1246888"/>
                <a:gd name="connsiteX5" fmla="*/ 856555 w 2546690"/>
                <a:gd name="connsiteY5" fmla="*/ 42067 h 1246888"/>
                <a:gd name="connsiteX6" fmla="*/ 687578 w 2546690"/>
                <a:gd name="connsiteY6" fmla="*/ 92479 h 1246888"/>
                <a:gd name="connsiteX7" fmla="*/ 571047 w 2546690"/>
                <a:gd name="connsiteY7" fmla="*/ 149925 h 1246888"/>
                <a:gd name="connsiteX8" fmla="*/ 424974 w 2546690"/>
                <a:gd name="connsiteY8" fmla="*/ 263172 h 1246888"/>
                <a:gd name="connsiteX9" fmla="*/ 328139 w 2546690"/>
                <a:gd name="connsiteY9" fmla="*/ 358366 h 1246888"/>
                <a:gd name="connsiteX10" fmla="*/ 229662 w 2546690"/>
                <a:gd name="connsiteY10" fmla="*/ 471614 h 1246888"/>
                <a:gd name="connsiteX11" fmla="*/ 90153 w 2546690"/>
                <a:gd name="connsiteY11" fmla="*/ 658719 h 1246888"/>
                <a:gd name="connsiteX12" fmla="*/ 100 w 2546690"/>
                <a:gd name="connsiteY12" fmla="*/ 1018166 h 1246888"/>
                <a:gd name="connsiteX13" fmla="*/ 217762 w 2546690"/>
                <a:gd name="connsiteY13" fmla="*/ 1138730 h 1246888"/>
                <a:gd name="connsiteX14" fmla="*/ 420584 w 2546690"/>
                <a:gd name="connsiteY14" fmla="*/ 1191896 h 1246888"/>
                <a:gd name="connsiteX15" fmla="*/ 784229 w 2546690"/>
                <a:gd name="connsiteY15" fmla="*/ 1246888 h 1246888"/>
                <a:gd name="connsiteX16" fmla="*/ 2546690 w 2546690"/>
                <a:gd name="connsiteY16" fmla="*/ 930459 h 1246888"/>
                <a:gd name="connsiteX0" fmla="*/ 2546706 w 2546706"/>
                <a:gd name="connsiteY0" fmla="*/ 930459 h 1246888"/>
                <a:gd name="connsiteX1" fmla="*/ 2536441 w 2546706"/>
                <a:gd name="connsiteY1" fmla="*/ 844035 h 1246888"/>
                <a:gd name="connsiteX2" fmla="*/ 1255224 w 2546706"/>
                <a:gd name="connsiteY2" fmla="*/ 207 h 1246888"/>
                <a:gd name="connsiteX3" fmla="*/ 1221008 w 2546706"/>
                <a:gd name="connsiteY3" fmla="*/ 36020 h 1246888"/>
                <a:gd name="connsiteX4" fmla="*/ 1030620 w 2546706"/>
                <a:gd name="connsiteY4" fmla="*/ 58341 h 1246888"/>
                <a:gd name="connsiteX5" fmla="*/ 856571 w 2546706"/>
                <a:gd name="connsiteY5" fmla="*/ 42067 h 1246888"/>
                <a:gd name="connsiteX6" fmla="*/ 687594 w 2546706"/>
                <a:gd name="connsiteY6" fmla="*/ 92479 h 1246888"/>
                <a:gd name="connsiteX7" fmla="*/ 571063 w 2546706"/>
                <a:gd name="connsiteY7" fmla="*/ 149925 h 1246888"/>
                <a:gd name="connsiteX8" fmla="*/ 424990 w 2546706"/>
                <a:gd name="connsiteY8" fmla="*/ 263172 h 1246888"/>
                <a:gd name="connsiteX9" fmla="*/ 328155 w 2546706"/>
                <a:gd name="connsiteY9" fmla="*/ 358366 h 1246888"/>
                <a:gd name="connsiteX10" fmla="*/ 229678 w 2546706"/>
                <a:gd name="connsiteY10" fmla="*/ 471614 h 1246888"/>
                <a:gd name="connsiteX11" fmla="*/ 90169 w 2546706"/>
                <a:gd name="connsiteY11" fmla="*/ 658719 h 1246888"/>
                <a:gd name="connsiteX12" fmla="*/ 116 w 2546706"/>
                <a:gd name="connsiteY12" fmla="*/ 1018166 h 1246888"/>
                <a:gd name="connsiteX13" fmla="*/ 217778 w 2546706"/>
                <a:gd name="connsiteY13" fmla="*/ 1138730 h 1246888"/>
                <a:gd name="connsiteX14" fmla="*/ 420600 w 2546706"/>
                <a:gd name="connsiteY14" fmla="*/ 1191896 h 1246888"/>
                <a:gd name="connsiteX15" fmla="*/ 784245 w 2546706"/>
                <a:gd name="connsiteY15" fmla="*/ 1246888 h 1246888"/>
                <a:gd name="connsiteX16" fmla="*/ 2546706 w 2546706"/>
                <a:gd name="connsiteY16" fmla="*/ 930459 h 1246888"/>
                <a:gd name="connsiteX0" fmla="*/ 2546713 w 2546713"/>
                <a:gd name="connsiteY0" fmla="*/ 930459 h 1246888"/>
                <a:gd name="connsiteX1" fmla="*/ 2536448 w 2546713"/>
                <a:gd name="connsiteY1" fmla="*/ 844035 h 1246888"/>
                <a:gd name="connsiteX2" fmla="*/ 1255231 w 2546713"/>
                <a:gd name="connsiteY2" fmla="*/ 207 h 1246888"/>
                <a:gd name="connsiteX3" fmla="*/ 1221015 w 2546713"/>
                <a:gd name="connsiteY3" fmla="*/ 36020 h 1246888"/>
                <a:gd name="connsiteX4" fmla="*/ 1030627 w 2546713"/>
                <a:gd name="connsiteY4" fmla="*/ 58341 h 1246888"/>
                <a:gd name="connsiteX5" fmla="*/ 856578 w 2546713"/>
                <a:gd name="connsiteY5" fmla="*/ 42067 h 1246888"/>
                <a:gd name="connsiteX6" fmla="*/ 687601 w 2546713"/>
                <a:gd name="connsiteY6" fmla="*/ 92479 h 1246888"/>
                <a:gd name="connsiteX7" fmla="*/ 571070 w 2546713"/>
                <a:gd name="connsiteY7" fmla="*/ 149925 h 1246888"/>
                <a:gd name="connsiteX8" fmla="*/ 424997 w 2546713"/>
                <a:gd name="connsiteY8" fmla="*/ 263172 h 1246888"/>
                <a:gd name="connsiteX9" fmla="*/ 328162 w 2546713"/>
                <a:gd name="connsiteY9" fmla="*/ 358366 h 1246888"/>
                <a:gd name="connsiteX10" fmla="*/ 229685 w 2546713"/>
                <a:gd name="connsiteY10" fmla="*/ 471614 h 1246888"/>
                <a:gd name="connsiteX11" fmla="*/ 90176 w 2546713"/>
                <a:gd name="connsiteY11" fmla="*/ 658719 h 1246888"/>
                <a:gd name="connsiteX12" fmla="*/ 123 w 2546713"/>
                <a:gd name="connsiteY12" fmla="*/ 1018166 h 1246888"/>
                <a:gd name="connsiteX13" fmla="*/ 217785 w 2546713"/>
                <a:gd name="connsiteY13" fmla="*/ 1138730 h 1246888"/>
                <a:gd name="connsiteX14" fmla="*/ 420607 w 2546713"/>
                <a:gd name="connsiteY14" fmla="*/ 1191896 h 1246888"/>
                <a:gd name="connsiteX15" fmla="*/ 784252 w 2546713"/>
                <a:gd name="connsiteY15" fmla="*/ 1246888 h 1246888"/>
                <a:gd name="connsiteX16" fmla="*/ 2546713 w 2546713"/>
                <a:gd name="connsiteY16" fmla="*/ 930459 h 1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46713" h="1246888">
                  <a:moveTo>
                    <a:pt x="2546713" y="930459"/>
                  </a:moveTo>
                  <a:cubicBezTo>
                    <a:pt x="2545085" y="881148"/>
                    <a:pt x="2548275" y="918375"/>
                    <a:pt x="2536448" y="844035"/>
                  </a:cubicBezTo>
                  <a:cubicBezTo>
                    <a:pt x="2295168" y="979399"/>
                    <a:pt x="2110378" y="206205"/>
                    <a:pt x="1255231" y="207"/>
                  </a:cubicBezTo>
                  <a:cubicBezTo>
                    <a:pt x="1185239" y="-2723"/>
                    <a:pt x="1258449" y="26331"/>
                    <a:pt x="1221015" y="36020"/>
                  </a:cubicBezTo>
                  <a:cubicBezTo>
                    <a:pt x="1183581" y="45709"/>
                    <a:pt x="984574" y="-19697"/>
                    <a:pt x="1030627" y="58341"/>
                  </a:cubicBezTo>
                  <a:cubicBezTo>
                    <a:pt x="895483" y="39215"/>
                    <a:pt x="909719" y="38127"/>
                    <a:pt x="856578" y="42067"/>
                  </a:cubicBezTo>
                  <a:cubicBezTo>
                    <a:pt x="897336" y="115322"/>
                    <a:pt x="720378" y="82435"/>
                    <a:pt x="687601" y="92479"/>
                  </a:cubicBezTo>
                  <a:cubicBezTo>
                    <a:pt x="726184" y="168447"/>
                    <a:pt x="751301" y="128587"/>
                    <a:pt x="571070" y="149925"/>
                  </a:cubicBezTo>
                  <a:cubicBezTo>
                    <a:pt x="627421" y="242657"/>
                    <a:pt x="490886" y="195058"/>
                    <a:pt x="424997" y="263172"/>
                  </a:cubicBezTo>
                  <a:cubicBezTo>
                    <a:pt x="489007" y="280952"/>
                    <a:pt x="412104" y="291620"/>
                    <a:pt x="328162" y="358366"/>
                  </a:cubicBezTo>
                  <a:cubicBezTo>
                    <a:pt x="422535" y="383259"/>
                    <a:pt x="310618" y="415809"/>
                    <a:pt x="229685" y="471614"/>
                  </a:cubicBezTo>
                  <a:cubicBezTo>
                    <a:pt x="340198" y="509090"/>
                    <a:pt x="180957" y="506900"/>
                    <a:pt x="90176" y="658719"/>
                  </a:cubicBezTo>
                  <a:cubicBezTo>
                    <a:pt x="186500" y="666106"/>
                    <a:pt x="-5553" y="725346"/>
                    <a:pt x="123" y="1018166"/>
                  </a:cubicBezTo>
                  <a:cubicBezTo>
                    <a:pt x="29774" y="1124569"/>
                    <a:pt x="327359" y="1066133"/>
                    <a:pt x="217785" y="1138730"/>
                  </a:cubicBezTo>
                  <a:cubicBezTo>
                    <a:pt x="293347" y="1167998"/>
                    <a:pt x="582703" y="1131405"/>
                    <a:pt x="420607" y="1191896"/>
                  </a:cubicBezTo>
                  <a:cubicBezTo>
                    <a:pt x="804727" y="1289152"/>
                    <a:pt x="805633" y="1154554"/>
                    <a:pt x="784252" y="1246888"/>
                  </a:cubicBezTo>
                  <a:cubicBezTo>
                    <a:pt x="1942179" y="1234327"/>
                    <a:pt x="2107047" y="856995"/>
                    <a:pt x="2546713" y="93045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3" name="树枝"/>
            <p:cNvSpPr/>
            <p:nvPr/>
          </p:nvSpPr>
          <p:spPr>
            <a:xfrm>
              <a:off x="5997286" y="1555012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solidFill>
              <a:srgbClr val="6B3F1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0" name="树枝"/>
            <p:cNvSpPr/>
            <p:nvPr/>
          </p:nvSpPr>
          <p:spPr>
            <a:xfrm>
              <a:off x="5997286" y="1556466"/>
              <a:ext cx="170514" cy="290403"/>
            </a:xfrm>
            <a:custGeom>
              <a:avLst/>
              <a:gdLst>
                <a:gd name="connsiteX0" fmla="*/ 0 w 1204912"/>
                <a:gd name="connsiteY0" fmla="*/ 486958 h 973916"/>
                <a:gd name="connsiteX1" fmla="*/ 602456 w 1204912"/>
                <a:gd name="connsiteY1" fmla="*/ 0 h 973916"/>
                <a:gd name="connsiteX2" fmla="*/ 1204912 w 1204912"/>
                <a:gd name="connsiteY2" fmla="*/ 486958 h 973916"/>
                <a:gd name="connsiteX3" fmla="*/ 602456 w 1204912"/>
                <a:gd name="connsiteY3" fmla="*/ 973916 h 973916"/>
                <a:gd name="connsiteX4" fmla="*/ 0 w 1204912"/>
                <a:gd name="connsiteY4" fmla="*/ 486958 h 973916"/>
                <a:gd name="connsiteX0" fmla="*/ 364 w 1205276"/>
                <a:gd name="connsiteY0" fmla="*/ 486958 h 966772"/>
                <a:gd name="connsiteX1" fmla="*/ 602820 w 1205276"/>
                <a:gd name="connsiteY1" fmla="*/ 0 h 966772"/>
                <a:gd name="connsiteX2" fmla="*/ 1205276 w 1205276"/>
                <a:gd name="connsiteY2" fmla="*/ 486958 h 966772"/>
                <a:gd name="connsiteX3" fmla="*/ 674257 w 1205276"/>
                <a:gd name="connsiteY3" fmla="*/ 966772 h 966772"/>
                <a:gd name="connsiteX4" fmla="*/ 364 w 1205276"/>
                <a:gd name="connsiteY4" fmla="*/ 486958 h 966772"/>
                <a:gd name="connsiteX0" fmla="*/ 233 w 993214"/>
                <a:gd name="connsiteY0" fmla="*/ 554734 h 1041366"/>
                <a:gd name="connsiteX1" fmla="*/ 602689 w 993214"/>
                <a:gd name="connsiteY1" fmla="*/ 67776 h 1041366"/>
                <a:gd name="connsiteX2" fmla="*/ 993214 w 993214"/>
                <a:gd name="connsiteY2" fmla="*/ 180878 h 1041366"/>
                <a:gd name="connsiteX3" fmla="*/ 674126 w 993214"/>
                <a:gd name="connsiteY3" fmla="*/ 1034548 h 1041366"/>
                <a:gd name="connsiteX4" fmla="*/ 233 w 993214"/>
                <a:gd name="connsiteY4" fmla="*/ 554734 h 1041366"/>
                <a:gd name="connsiteX0" fmla="*/ 164 w 993145"/>
                <a:gd name="connsiteY0" fmla="*/ 551061 h 1037675"/>
                <a:gd name="connsiteX1" fmla="*/ 738351 w 993145"/>
                <a:gd name="connsiteY1" fmla="*/ 71247 h 1037675"/>
                <a:gd name="connsiteX2" fmla="*/ 993145 w 993145"/>
                <a:gd name="connsiteY2" fmla="*/ 177205 h 1037675"/>
                <a:gd name="connsiteX3" fmla="*/ 674057 w 993145"/>
                <a:gd name="connsiteY3" fmla="*/ 1030875 h 1037675"/>
                <a:gd name="connsiteX4" fmla="*/ 164 w 993145"/>
                <a:gd name="connsiteY4" fmla="*/ 551061 h 1037675"/>
                <a:gd name="connsiteX0" fmla="*/ 17 w 992998"/>
                <a:gd name="connsiteY0" fmla="*/ 551061 h 814420"/>
                <a:gd name="connsiteX1" fmla="*/ 738204 w 992998"/>
                <a:gd name="connsiteY1" fmla="*/ 71247 h 814420"/>
                <a:gd name="connsiteX2" fmla="*/ 992998 w 992998"/>
                <a:gd name="connsiteY2" fmla="*/ 177205 h 814420"/>
                <a:gd name="connsiteX3" fmla="*/ 759635 w 992998"/>
                <a:gd name="connsiteY3" fmla="*/ 802275 h 814420"/>
                <a:gd name="connsiteX4" fmla="*/ 17 w 992998"/>
                <a:gd name="connsiteY4" fmla="*/ 551061 h 814420"/>
                <a:gd name="connsiteX0" fmla="*/ 125 w 390650"/>
                <a:gd name="connsiteY0" fmla="*/ 804580 h 895079"/>
                <a:gd name="connsiteX1" fmla="*/ 135856 w 390650"/>
                <a:gd name="connsiteY1" fmla="*/ 86641 h 895079"/>
                <a:gd name="connsiteX2" fmla="*/ 390650 w 390650"/>
                <a:gd name="connsiteY2" fmla="*/ 192599 h 895079"/>
                <a:gd name="connsiteX3" fmla="*/ 157287 w 390650"/>
                <a:gd name="connsiteY3" fmla="*/ 817669 h 895079"/>
                <a:gd name="connsiteX4" fmla="*/ 125 w 390650"/>
                <a:gd name="connsiteY4" fmla="*/ 804580 h 895079"/>
                <a:gd name="connsiteX0" fmla="*/ 335 w 390860"/>
                <a:gd name="connsiteY0" fmla="*/ 804580 h 895079"/>
                <a:gd name="connsiteX1" fmla="*/ 124160 w 390860"/>
                <a:gd name="connsiteY1" fmla="*/ 86641 h 895079"/>
                <a:gd name="connsiteX2" fmla="*/ 390860 w 390860"/>
                <a:gd name="connsiteY2" fmla="*/ 192599 h 895079"/>
                <a:gd name="connsiteX3" fmla="*/ 157497 w 390860"/>
                <a:gd name="connsiteY3" fmla="*/ 817669 h 895079"/>
                <a:gd name="connsiteX4" fmla="*/ 335 w 390860"/>
                <a:gd name="connsiteY4" fmla="*/ 804580 h 895079"/>
                <a:gd name="connsiteX0" fmla="*/ 335 w 390979"/>
                <a:gd name="connsiteY0" fmla="*/ 801681 h 892180"/>
                <a:gd name="connsiteX1" fmla="*/ 124160 w 390979"/>
                <a:gd name="connsiteY1" fmla="*/ 83742 h 892180"/>
                <a:gd name="connsiteX2" fmla="*/ 188451 w 390979"/>
                <a:gd name="connsiteY2" fmla="*/ 26423 h 892180"/>
                <a:gd name="connsiteX3" fmla="*/ 390860 w 390979"/>
                <a:gd name="connsiteY3" fmla="*/ 189700 h 892180"/>
                <a:gd name="connsiteX4" fmla="*/ 157497 w 390979"/>
                <a:gd name="connsiteY4" fmla="*/ 814770 h 892180"/>
                <a:gd name="connsiteX5" fmla="*/ 335 w 390979"/>
                <a:gd name="connsiteY5" fmla="*/ 801681 h 892180"/>
                <a:gd name="connsiteX0" fmla="*/ 225 w 390864"/>
                <a:gd name="connsiteY0" fmla="*/ 772768 h 863267"/>
                <a:gd name="connsiteX1" fmla="*/ 124050 w 390864"/>
                <a:gd name="connsiteY1" fmla="*/ 54829 h 863267"/>
                <a:gd name="connsiteX2" fmla="*/ 181197 w 390864"/>
                <a:gd name="connsiteY2" fmla="*/ 61804 h 863267"/>
                <a:gd name="connsiteX3" fmla="*/ 390750 w 390864"/>
                <a:gd name="connsiteY3" fmla="*/ 160787 h 863267"/>
                <a:gd name="connsiteX4" fmla="*/ 157387 w 390864"/>
                <a:gd name="connsiteY4" fmla="*/ 785857 h 863267"/>
                <a:gd name="connsiteX5" fmla="*/ 225 w 390864"/>
                <a:gd name="connsiteY5" fmla="*/ 772768 h 863267"/>
                <a:gd name="connsiteX0" fmla="*/ 225 w 390864"/>
                <a:gd name="connsiteY0" fmla="*/ 720954 h 811453"/>
                <a:gd name="connsiteX1" fmla="*/ 124050 w 390864"/>
                <a:gd name="connsiteY1" fmla="*/ 3015 h 811453"/>
                <a:gd name="connsiteX2" fmla="*/ 181197 w 390864"/>
                <a:gd name="connsiteY2" fmla="*/ 9990 h 811453"/>
                <a:gd name="connsiteX3" fmla="*/ 390750 w 390864"/>
                <a:gd name="connsiteY3" fmla="*/ 108973 h 811453"/>
                <a:gd name="connsiteX4" fmla="*/ 157387 w 390864"/>
                <a:gd name="connsiteY4" fmla="*/ 734043 h 811453"/>
                <a:gd name="connsiteX5" fmla="*/ 225 w 390864"/>
                <a:gd name="connsiteY5" fmla="*/ 720954 h 811453"/>
                <a:gd name="connsiteX0" fmla="*/ 225 w 391006"/>
                <a:gd name="connsiteY0" fmla="*/ 720954 h 811453"/>
                <a:gd name="connsiteX1" fmla="*/ 124050 w 391006"/>
                <a:gd name="connsiteY1" fmla="*/ 3015 h 811453"/>
                <a:gd name="connsiteX2" fmla="*/ 181197 w 391006"/>
                <a:gd name="connsiteY2" fmla="*/ 9990 h 811453"/>
                <a:gd name="connsiteX3" fmla="*/ 390750 w 391006"/>
                <a:gd name="connsiteY3" fmla="*/ 108973 h 811453"/>
                <a:gd name="connsiteX4" fmla="*/ 157387 w 391006"/>
                <a:gd name="connsiteY4" fmla="*/ 734043 h 811453"/>
                <a:gd name="connsiteX5" fmla="*/ 225 w 391006"/>
                <a:gd name="connsiteY5" fmla="*/ 720954 h 811453"/>
                <a:gd name="connsiteX0" fmla="*/ 225 w 390750"/>
                <a:gd name="connsiteY0" fmla="*/ 720954 h 811453"/>
                <a:gd name="connsiteX1" fmla="*/ 124050 w 390750"/>
                <a:gd name="connsiteY1" fmla="*/ 3015 h 811453"/>
                <a:gd name="connsiteX2" fmla="*/ 181197 w 390750"/>
                <a:gd name="connsiteY2" fmla="*/ 9990 h 811453"/>
                <a:gd name="connsiteX3" fmla="*/ 390750 w 390750"/>
                <a:gd name="connsiteY3" fmla="*/ 108973 h 811453"/>
                <a:gd name="connsiteX4" fmla="*/ 157387 w 390750"/>
                <a:gd name="connsiteY4" fmla="*/ 734043 h 811453"/>
                <a:gd name="connsiteX5" fmla="*/ 225 w 390750"/>
                <a:gd name="connsiteY5" fmla="*/ 720954 h 811453"/>
                <a:gd name="connsiteX0" fmla="*/ 225 w 391089"/>
                <a:gd name="connsiteY0" fmla="*/ 720954 h 811453"/>
                <a:gd name="connsiteX1" fmla="*/ 124050 w 391089"/>
                <a:gd name="connsiteY1" fmla="*/ 3015 h 811453"/>
                <a:gd name="connsiteX2" fmla="*/ 181197 w 391089"/>
                <a:gd name="connsiteY2" fmla="*/ 9990 h 811453"/>
                <a:gd name="connsiteX3" fmla="*/ 390750 w 391089"/>
                <a:gd name="connsiteY3" fmla="*/ 108973 h 811453"/>
                <a:gd name="connsiteX4" fmla="*/ 157387 w 391089"/>
                <a:gd name="connsiteY4" fmla="*/ 734043 h 811453"/>
                <a:gd name="connsiteX5" fmla="*/ 225 w 391089"/>
                <a:gd name="connsiteY5" fmla="*/ 720954 h 811453"/>
                <a:gd name="connsiteX0" fmla="*/ 225 w 391034"/>
                <a:gd name="connsiteY0" fmla="*/ 720954 h 948121"/>
                <a:gd name="connsiteX1" fmla="*/ 124050 w 391034"/>
                <a:gd name="connsiteY1" fmla="*/ 3015 h 948121"/>
                <a:gd name="connsiteX2" fmla="*/ 181197 w 391034"/>
                <a:gd name="connsiteY2" fmla="*/ 9990 h 948121"/>
                <a:gd name="connsiteX3" fmla="*/ 390750 w 391034"/>
                <a:gd name="connsiteY3" fmla="*/ 108973 h 948121"/>
                <a:gd name="connsiteX4" fmla="*/ 157387 w 391034"/>
                <a:gd name="connsiteY4" fmla="*/ 734043 h 948121"/>
                <a:gd name="connsiteX5" fmla="*/ 225 w 391034"/>
                <a:gd name="connsiteY5" fmla="*/ 720954 h 948121"/>
                <a:gd name="connsiteX0" fmla="*/ 225 w 391034"/>
                <a:gd name="connsiteY0" fmla="*/ 720954 h 787718"/>
                <a:gd name="connsiteX1" fmla="*/ 124050 w 391034"/>
                <a:gd name="connsiteY1" fmla="*/ 3015 h 787718"/>
                <a:gd name="connsiteX2" fmla="*/ 181197 w 391034"/>
                <a:gd name="connsiteY2" fmla="*/ 9990 h 787718"/>
                <a:gd name="connsiteX3" fmla="*/ 390750 w 391034"/>
                <a:gd name="connsiteY3" fmla="*/ 108973 h 787718"/>
                <a:gd name="connsiteX4" fmla="*/ 157387 w 391034"/>
                <a:gd name="connsiteY4" fmla="*/ 734043 h 787718"/>
                <a:gd name="connsiteX5" fmla="*/ 225 w 391034"/>
                <a:gd name="connsiteY5" fmla="*/ 720954 h 787718"/>
                <a:gd name="connsiteX0" fmla="*/ 225 w 391034"/>
                <a:gd name="connsiteY0" fmla="*/ 720954 h 768829"/>
                <a:gd name="connsiteX1" fmla="*/ 124050 w 391034"/>
                <a:gd name="connsiteY1" fmla="*/ 3015 h 768829"/>
                <a:gd name="connsiteX2" fmla="*/ 181197 w 391034"/>
                <a:gd name="connsiteY2" fmla="*/ 9990 h 768829"/>
                <a:gd name="connsiteX3" fmla="*/ 390750 w 391034"/>
                <a:gd name="connsiteY3" fmla="*/ 108973 h 768829"/>
                <a:gd name="connsiteX4" fmla="*/ 157387 w 391034"/>
                <a:gd name="connsiteY4" fmla="*/ 734043 h 768829"/>
                <a:gd name="connsiteX5" fmla="*/ 225 w 391034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68829"/>
                <a:gd name="connsiteX1" fmla="*/ 123825 w 390809"/>
                <a:gd name="connsiteY1" fmla="*/ 3015 h 768829"/>
                <a:gd name="connsiteX2" fmla="*/ 180972 w 390809"/>
                <a:gd name="connsiteY2" fmla="*/ 9990 h 768829"/>
                <a:gd name="connsiteX3" fmla="*/ 390525 w 390809"/>
                <a:gd name="connsiteY3" fmla="*/ 108973 h 768829"/>
                <a:gd name="connsiteX4" fmla="*/ 157162 w 390809"/>
                <a:gd name="connsiteY4" fmla="*/ 734043 h 768829"/>
                <a:gd name="connsiteX5" fmla="*/ 0 w 390809"/>
                <a:gd name="connsiteY5" fmla="*/ 720954 h 768829"/>
                <a:gd name="connsiteX0" fmla="*/ 0 w 390809"/>
                <a:gd name="connsiteY0" fmla="*/ 720954 h 740582"/>
                <a:gd name="connsiteX1" fmla="*/ 123825 w 390809"/>
                <a:gd name="connsiteY1" fmla="*/ 3015 h 740582"/>
                <a:gd name="connsiteX2" fmla="*/ 180972 w 390809"/>
                <a:gd name="connsiteY2" fmla="*/ 9990 h 740582"/>
                <a:gd name="connsiteX3" fmla="*/ 390525 w 390809"/>
                <a:gd name="connsiteY3" fmla="*/ 108973 h 740582"/>
                <a:gd name="connsiteX4" fmla="*/ 157162 w 390809"/>
                <a:gd name="connsiteY4" fmla="*/ 734043 h 740582"/>
                <a:gd name="connsiteX5" fmla="*/ 0 w 390809"/>
                <a:gd name="connsiteY5" fmla="*/ 720954 h 740582"/>
                <a:gd name="connsiteX0" fmla="*/ 0 w 390809"/>
                <a:gd name="connsiteY0" fmla="*/ 720954 h 734043"/>
                <a:gd name="connsiteX1" fmla="*/ 123825 w 390809"/>
                <a:gd name="connsiteY1" fmla="*/ 3015 h 734043"/>
                <a:gd name="connsiteX2" fmla="*/ 180972 w 390809"/>
                <a:gd name="connsiteY2" fmla="*/ 9990 h 734043"/>
                <a:gd name="connsiteX3" fmla="*/ 390525 w 390809"/>
                <a:gd name="connsiteY3" fmla="*/ 108973 h 734043"/>
                <a:gd name="connsiteX4" fmla="*/ 157162 w 390809"/>
                <a:gd name="connsiteY4" fmla="*/ 734043 h 734043"/>
                <a:gd name="connsiteX5" fmla="*/ 0 w 390809"/>
                <a:gd name="connsiteY5" fmla="*/ 720954 h 734043"/>
                <a:gd name="connsiteX0" fmla="*/ 0 w 408680"/>
                <a:gd name="connsiteY0" fmla="*/ 713805 h 734043"/>
                <a:gd name="connsiteX1" fmla="*/ 141696 w 408680"/>
                <a:gd name="connsiteY1" fmla="*/ 3015 h 734043"/>
                <a:gd name="connsiteX2" fmla="*/ 198843 w 408680"/>
                <a:gd name="connsiteY2" fmla="*/ 9990 h 734043"/>
                <a:gd name="connsiteX3" fmla="*/ 408396 w 408680"/>
                <a:gd name="connsiteY3" fmla="*/ 108973 h 734043"/>
                <a:gd name="connsiteX4" fmla="*/ 175033 w 408680"/>
                <a:gd name="connsiteY4" fmla="*/ 734043 h 734043"/>
                <a:gd name="connsiteX5" fmla="*/ 0 w 408680"/>
                <a:gd name="connsiteY5" fmla="*/ 713805 h 734043"/>
                <a:gd name="connsiteX0" fmla="*/ 0 w 408781"/>
                <a:gd name="connsiteY0" fmla="*/ 713805 h 713805"/>
                <a:gd name="connsiteX1" fmla="*/ 141696 w 408781"/>
                <a:gd name="connsiteY1" fmla="*/ 3015 h 713805"/>
                <a:gd name="connsiteX2" fmla="*/ 198843 w 408781"/>
                <a:gd name="connsiteY2" fmla="*/ 9990 h 713805"/>
                <a:gd name="connsiteX3" fmla="*/ 408396 w 408781"/>
                <a:gd name="connsiteY3" fmla="*/ 108973 h 713805"/>
                <a:gd name="connsiteX4" fmla="*/ 232218 w 408781"/>
                <a:gd name="connsiteY4" fmla="*/ 694729 h 713805"/>
                <a:gd name="connsiteX5" fmla="*/ 0 w 408781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503"/>
                <a:gd name="connsiteY0" fmla="*/ 713805 h 713805"/>
                <a:gd name="connsiteX1" fmla="*/ 152418 w 419503"/>
                <a:gd name="connsiteY1" fmla="*/ 3015 h 713805"/>
                <a:gd name="connsiteX2" fmla="*/ 209565 w 419503"/>
                <a:gd name="connsiteY2" fmla="*/ 9990 h 713805"/>
                <a:gd name="connsiteX3" fmla="*/ 419118 w 419503"/>
                <a:gd name="connsiteY3" fmla="*/ 108973 h 713805"/>
                <a:gd name="connsiteX4" fmla="*/ 242940 w 419503"/>
                <a:gd name="connsiteY4" fmla="*/ 694729 h 713805"/>
                <a:gd name="connsiteX5" fmla="*/ 0 w 419503"/>
                <a:gd name="connsiteY5" fmla="*/ 713805 h 713805"/>
                <a:gd name="connsiteX0" fmla="*/ 0 w 419117"/>
                <a:gd name="connsiteY0" fmla="*/ 713805 h 713805"/>
                <a:gd name="connsiteX1" fmla="*/ 152418 w 419117"/>
                <a:gd name="connsiteY1" fmla="*/ 3015 h 713805"/>
                <a:gd name="connsiteX2" fmla="*/ 209565 w 419117"/>
                <a:gd name="connsiteY2" fmla="*/ 9990 h 713805"/>
                <a:gd name="connsiteX3" fmla="*/ 419118 w 419117"/>
                <a:gd name="connsiteY3" fmla="*/ 108973 h 713805"/>
                <a:gd name="connsiteX4" fmla="*/ 242940 w 419117"/>
                <a:gd name="connsiteY4" fmla="*/ 694729 h 713805"/>
                <a:gd name="connsiteX5" fmla="*/ 0 w 419117"/>
                <a:gd name="connsiteY5" fmla="*/ 713805 h 713805"/>
                <a:gd name="connsiteX0" fmla="*/ 0 w 419119"/>
                <a:gd name="connsiteY0" fmla="*/ 713805 h 713805"/>
                <a:gd name="connsiteX1" fmla="*/ 152418 w 419119"/>
                <a:gd name="connsiteY1" fmla="*/ 3015 h 713805"/>
                <a:gd name="connsiteX2" fmla="*/ 209565 w 419119"/>
                <a:gd name="connsiteY2" fmla="*/ 9990 h 713805"/>
                <a:gd name="connsiteX3" fmla="*/ 419118 w 419119"/>
                <a:gd name="connsiteY3" fmla="*/ 108973 h 713805"/>
                <a:gd name="connsiteX4" fmla="*/ 242940 w 419119"/>
                <a:gd name="connsiteY4" fmla="*/ 694729 h 713805"/>
                <a:gd name="connsiteX5" fmla="*/ 0 w 419119"/>
                <a:gd name="connsiteY5" fmla="*/ 713805 h 71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9119" h="713805">
                  <a:moveTo>
                    <a:pt x="0" y="713805"/>
                  </a:moveTo>
                  <a:cubicBezTo>
                    <a:pt x="134984" y="426481"/>
                    <a:pt x="215125" y="116746"/>
                    <a:pt x="152418" y="3015"/>
                  </a:cubicBezTo>
                  <a:cubicBezTo>
                    <a:pt x="175436" y="3583"/>
                    <a:pt x="165115" y="-7670"/>
                    <a:pt x="209565" y="9990"/>
                  </a:cubicBezTo>
                  <a:cubicBezTo>
                    <a:pt x="351646" y="132425"/>
                    <a:pt x="336171" y="29970"/>
                    <a:pt x="419118" y="108973"/>
                  </a:cubicBezTo>
                  <a:cubicBezTo>
                    <a:pt x="378211" y="166557"/>
                    <a:pt x="222271" y="314151"/>
                    <a:pt x="242940" y="694729"/>
                  </a:cubicBezTo>
                  <a:cubicBezTo>
                    <a:pt x="188587" y="681209"/>
                    <a:pt x="137768" y="672458"/>
                    <a:pt x="0" y="71380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/>
                </a:gs>
              </a:gsLst>
              <a:lin ang="1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4" name="任意多边形 723"/>
            <p:cNvSpPr/>
            <p:nvPr/>
          </p:nvSpPr>
          <p:spPr>
            <a:xfrm rot="18690886">
              <a:off x="6087770" y="1532846"/>
              <a:ext cx="36996" cy="110934"/>
            </a:xfrm>
            <a:custGeom>
              <a:avLst/>
              <a:gdLst>
                <a:gd name="connsiteX0" fmla="*/ 27382 w 60588"/>
                <a:gd name="connsiteY0" fmla="*/ 8955 h 181674"/>
                <a:gd name="connsiteX1" fmla="*/ 38612 w 60588"/>
                <a:gd name="connsiteY1" fmla="*/ 31590 h 181674"/>
                <a:gd name="connsiteX2" fmla="*/ 46449 w 60588"/>
                <a:gd name="connsiteY2" fmla="*/ 96744 h 181674"/>
                <a:gd name="connsiteX3" fmla="*/ 60588 w 60588"/>
                <a:gd name="connsiteY3" fmla="*/ 121728 h 181674"/>
                <a:gd name="connsiteX4" fmla="*/ 58659 w 60588"/>
                <a:gd name="connsiteY4" fmla="*/ 134945 h 181674"/>
                <a:gd name="connsiteX5" fmla="*/ 34238 w 60588"/>
                <a:gd name="connsiteY5" fmla="*/ 181674 h 181674"/>
                <a:gd name="connsiteX6" fmla="*/ 2415 w 60588"/>
                <a:gd name="connsiteY6" fmla="*/ 84232 h 181674"/>
                <a:gd name="connsiteX7" fmla="*/ 0 w 60588"/>
                <a:gd name="connsiteY7" fmla="*/ 28966 h 181674"/>
                <a:gd name="connsiteX8" fmla="*/ 16856 w 60588"/>
                <a:gd name="connsiteY8" fmla="*/ 0 h 181674"/>
                <a:gd name="connsiteX9" fmla="*/ 27382 w 60588"/>
                <a:gd name="connsiteY9" fmla="*/ 8955 h 18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8" h="181674">
                  <a:moveTo>
                    <a:pt x="27382" y="8955"/>
                  </a:moveTo>
                  <a:cubicBezTo>
                    <a:pt x="30234" y="11638"/>
                    <a:pt x="33203" y="16602"/>
                    <a:pt x="38612" y="31590"/>
                  </a:cubicBezTo>
                  <a:cubicBezTo>
                    <a:pt x="39028" y="62828"/>
                    <a:pt x="42107" y="82946"/>
                    <a:pt x="46449" y="96744"/>
                  </a:cubicBezTo>
                  <a:lnTo>
                    <a:pt x="60588" y="121728"/>
                  </a:lnTo>
                  <a:lnTo>
                    <a:pt x="58659" y="134945"/>
                  </a:lnTo>
                  <a:cubicBezTo>
                    <a:pt x="52409" y="163816"/>
                    <a:pt x="43775" y="181674"/>
                    <a:pt x="34238" y="181674"/>
                  </a:cubicBezTo>
                  <a:cubicBezTo>
                    <a:pt x="19933" y="181674"/>
                    <a:pt x="7658" y="141494"/>
                    <a:pt x="2415" y="84232"/>
                  </a:cubicBezTo>
                  <a:lnTo>
                    <a:pt x="0" y="28966"/>
                  </a:lnTo>
                  <a:lnTo>
                    <a:pt x="16856" y="0"/>
                  </a:lnTo>
                  <a:cubicBezTo>
                    <a:pt x="21796" y="5867"/>
                    <a:pt x="24531" y="6271"/>
                    <a:pt x="27382" y="8955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rgbClr val="5B2F07">
                    <a:alpha val="0"/>
                  </a:srgbClr>
                </a:gs>
                <a:gs pos="70000">
                  <a:srgbClr val="C8A558">
                    <a:alpha val="30000"/>
                    <a:lumMod val="50000"/>
                    <a:lumOff val="50000"/>
                  </a:srgbClr>
                </a:gs>
              </a:gsLst>
              <a:lin ang="78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主体暗部补充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01E1E"/>
                </a:gs>
                <a:gs pos="42000">
                  <a:srgbClr val="910101">
                    <a:alpha val="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主体暗部补充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01E1E">
                    <a:alpha val="69804"/>
                  </a:srgbClr>
                </a:gs>
                <a:gs pos="50000">
                  <a:srgbClr val="910101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主体高光2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主体高光1"/>
            <p:cNvSpPr/>
            <p:nvPr/>
          </p:nvSpPr>
          <p:spPr>
            <a:xfrm>
              <a:off x="4997181" y="1737874"/>
              <a:ext cx="2088458" cy="1879880"/>
            </a:xfrm>
            <a:custGeom>
              <a:avLst/>
              <a:gdLst>
                <a:gd name="connsiteX0" fmla="*/ 0 w 723900"/>
                <a:gd name="connsiteY0" fmla="*/ 396240 h 792480"/>
                <a:gd name="connsiteX1" fmla="*/ 361950 w 723900"/>
                <a:gd name="connsiteY1" fmla="*/ 0 h 792480"/>
                <a:gd name="connsiteX2" fmla="*/ 723900 w 723900"/>
                <a:gd name="connsiteY2" fmla="*/ 396240 h 792480"/>
                <a:gd name="connsiteX3" fmla="*/ 361950 w 723900"/>
                <a:gd name="connsiteY3" fmla="*/ 792480 h 792480"/>
                <a:gd name="connsiteX4" fmla="*/ 0 w 723900"/>
                <a:gd name="connsiteY4" fmla="*/ 396240 h 792480"/>
                <a:gd name="connsiteX0" fmla="*/ 55109 w 1593129"/>
                <a:gd name="connsiteY0" fmla="*/ 447040 h 843280"/>
                <a:gd name="connsiteX1" fmla="*/ 1566409 w 1593129"/>
                <a:gd name="connsiteY1" fmla="*/ 0 h 843280"/>
                <a:gd name="connsiteX2" fmla="*/ 779009 w 1593129"/>
                <a:gd name="connsiteY2" fmla="*/ 447040 h 843280"/>
                <a:gd name="connsiteX3" fmla="*/ 417059 w 1593129"/>
                <a:gd name="connsiteY3" fmla="*/ 843280 h 843280"/>
                <a:gd name="connsiteX4" fmla="*/ 55109 w 1593129"/>
                <a:gd name="connsiteY4" fmla="*/ 447040 h 843280"/>
                <a:gd name="connsiteX0" fmla="*/ 64105 w 1410711"/>
                <a:gd name="connsiteY0" fmla="*/ 73460 h 960692"/>
                <a:gd name="connsiteX1" fmla="*/ 1403955 w 1410711"/>
                <a:gd name="connsiteY1" fmla="*/ 102670 h 960692"/>
                <a:gd name="connsiteX2" fmla="*/ 616555 w 1410711"/>
                <a:gd name="connsiteY2" fmla="*/ 549710 h 960692"/>
                <a:gd name="connsiteX3" fmla="*/ 254605 w 1410711"/>
                <a:gd name="connsiteY3" fmla="*/ 945950 h 960692"/>
                <a:gd name="connsiteX4" fmla="*/ 64105 w 1410711"/>
                <a:gd name="connsiteY4" fmla="*/ 73460 h 960692"/>
                <a:gd name="connsiteX0" fmla="*/ 150353 w 2899903"/>
                <a:gd name="connsiteY0" fmla="*/ 59769 h 932855"/>
                <a:gd name="connsiteX1" fmla="*/ 1490203 w 2899903"/>
                <a:gd name="connsiteY1" fmla="*/ 88979 h 932855"/>
                <a:gd name="connsiteX2" fmla="*/ 2899903 w 2899903"/>
                <a:gd name="connsiteY2" fmla="*/ 186769 h 932855"/>
                <a:gd name="connsiteX3" fmla="*/ 340853 w 2899903"/>
                <a:gd name="connsiteY3" fmla="*/ 932259 h 932855"/>
                <a:gd name="connsiteX4" fmla="*/ 150353 w 2899903"/>
                <a:gd name="connsiteY4" fmla="*/ 59769 h 932855"/>
                <a:gd name="connsiteX0" fmla="*/ 756 w 2750306"/>
                <a:gd name="connsiteY0" fmla="*/ 273185 h 4028672"/>
                <a:gd name="connsiteX1" fmla="*/ 1340606 w 2750306"/>
                <a:gd name="connsiteY1" fmla="*/ 302395 h 4028672"/>
                <a:gd name="connsiteX2" fmla="*/ 2750306 w 2750306"/>
                <a:gd name="connsiteY2" fmla="*/ 400185 h 4028672"/>
                <a:gd name="connsiteX3" fmla="*/ 1524756 w 2750306"/>
                <a:gd name="connsiteY3" fmla="*/ 4028575 h 4028672"/>
                <a:gd name="connsiteX4" fmla="*/ 756 w 2750306"/>
                <a:gd name="connsiteY4" fmla="*/ 273185 h 4028672"/>
                <a:gd name="connsiteX0" fmla="*/ 49 w 2749599"/>
                <a:gd name="connsiteY0" fmla="*/ 330564 h 4860733"/>
                <a:gd name="connsiteX1" fmla="*/ 1339899 w 2749599"/>
                <a:gd name="connsiteY1" fmla="*/ 359774 h 4860733"/>
                <a:gd name="connsiteX2" fmla="*/ 2749599 w 2749599"/>
                <a:gd name="connsiteY2" fmla="*/ 457564 h 4860733"/>
                <a:gd name="connsiteX3" fmla="*/ 1295449 w 2749599"/>
                <a:gd name="connsiteY3" fmla="*/ 4860654 h 4860733"/>
                <a:gd name="connsiteX4" fmla="*/ 49 w 2749599"/>
                <a:gd name="connsiteY4" fmla="*/ 330564 h 4860733"/>
                <a:gd name="connsiteX0" fmla="*/ 1312896 w 4062446"/>
                <a:gd name="connsiteY0" fmla="*/ 151486 h 4718289"/>
                <a:gd name="connsiteX1" fmla="*/ 2652746 w 4062446"/>
                <a:gd name="connsiteY1" fmla="*/ 180696 h 4718289"/>
                <a:gd name="connsiteX2" fmla="*/ 4062446 w 4062446"/>
                <a:gd name="connsiteY2" fmla="*/ 278486 h 4718289"/>
                <a:gd name="connsiteX3" fmla="*/ 2608296 w 4062446"/>
                <a:gd name="connsiteY3" fmla="*/ 4681576 h 4718289"/>
                <a:gd name="connsiteX4" fmla="*/ 28608 w 4062446"/>
                <a:gd name="connsiteY4" fmla="*/ 2263496 h 4718289"/>
                <a:gd name="connsiteX5" fmla="*/ 1312896 w 4062446"/>
                <a:gd name="connsiteY5" fmla="*/ 151486 h 4718289"/>
                <a:gd name="connsiteX0" fmla="*/ 1312896 w 5205446"/>
                <a:gd name="connsiteY0" fmla="*/ 261652 h 4792258"/>
                <a:gd name="connsiteX1" fmla="*/ 2652746 w 5205446"/>
                <a:gd name="connsiteY1" fmla="*/ 290862 h 4792258"/>
                <a:gd name="connsiteX2" fmla="*/ 5205446 w 5205446"/>
                <a:gd name="connsiteY2" fmla="*/ 2598452 h 4792258"/>
                <a:gd name="connsiteX3" fmla="*/ 2608296 w 5205446"/>
                <a:gd name="connsiteY3" fmla="*/ 4791742 h 4792258"/>
                <a:gd name="connsiteX4" fmla="*/ 28608 w 5205446"/>
                <a:gd name="connsiteY4" fmla="*/ 2373662 h 4792258"/>
                <a:gd name="connsiteX5" fmla="*/ 1312896 w 5205446"/>
                <a:gd name="connsiteY5" fmla="*/ 261652 h 4792258"/>
                <a:gd name="connsiteX0" fmla="*/ 1312896 w 5205446"/>
                <a:gd name="connsiteY0" fmla="*/ 261652 h 4791984"/>
                <a:gd name="connsiteX1" fmla="*/ 2652746 w 5205446"/>
                <a:gd name="connsiteY1" fmla="*/ 290862 h 4791984"/>
                <a:gd name="connsiteX2" fmla="*/ 5205446 w 5205446"/>
                <a:gd name="connsiteY2" fmla="*/ 2598452 h 4791984"/>
                <a:gd name="connsiteX3" fmla="*/ 2608296 w 5205446"/>
                <a:gd name="connsiteY3" fmla="*/ 4791742 h 4791984"/>
                <a:gd name="connsiteX4" fmla="*/ 28608 w 5205446"/>
                <a:gd name="connsiteY4" fmla="*/ 2373662 h 4791984"/>
                <a:gd name="connsiteX5" fmla="*/ 1312896 w 5205446"/>
                <a:gd name="connsiteY5" fmla="*/ 261652 h 4791984"/>
                <a:gd name="connsiteX0" fmla="*/ 1312896 w 5205446"/>
                <a:gd name="connsiteY0" fmla="*/ 261652 h 5012083"/>
                <a:gd name="connsiteX1" fmla="*/ 2652746 w 5205446"/>
                <a:gd name="connsiteY1" fmla="*/ 290862 h 5012083"/>
                <a:gd name="connsiteX2" fmla="*/ 5205446 w 5205446"/>
                <a:gd name="connsiteY2" fmla="*/ 2598452 h 5012083"/>
                <a:gd name="connsiteX3" fmla="*/ 2608296 w 5205446"/>
                <a:gd name="connsiteY3" fmla="*/ 4791742 h 5012083"/>
                <a:gd name="connsiteX4" fmla="*/ 2098708 w 5205446"/>
                <a:gd name="connsiteY4" fmla="*/ 4662202 h 5012083"/>
                <a:gd name="connsiteX5" fmla="*/ 28608 w 5205446"/>
                <a:gd name="connsiteY5" fmla="*/ 2373662 h 5012083"/>
                <a:gd name="connsiteX6" fmla="*/ 1312896 w 5205446"/>
                <a:gd name="connsiteY6" fmla="*/ 261652 h 5012083"/>
                <a:gd name="connsiteX0" fmla="*/ 1312896 w 5206834"/>
                <a:gd name="connsiteY0" fmla="*/ 261652 h 4891284"/>
                <a:gd name="connsiteX1" fmla="*/ 2652746 w 5206834"/>
                <a:gd name="connsiteY1" fmla="*/ 290862 h 4891284"/>
                <a:gd name="connsiteX2" fmla="*/ 5205446 w 5206834"/>
                <a:gd name="connsiteY2" fmla="*/ 2598452 h 4891284"/>
                <a:gd name="connsiteX3" fmla="*/ 3005488 w 5206834"/>
                <a:gd name="connsiteY3" fmla="*/ 4494562 h 4891284"/>
                <a:gd name="connsiteX4" fmla="*/ 2608296 w 5206834"/>
                <a:gd name="connsiteY4" fmla="*/ 4791742 h 4891284"/>
                <a:gd name="connsiteX5" fmla="*/ 2098708 w 5206834"/>
                <a:gd name="connsiteY5" fmla="*/ 4662202 h 4891284"/>
                <a:gd name="connsiteX6" fmla="*/ 28608 w 5206834"/>
                <a:gd name="connsiteY6" fmla="*/ 2373662 h 4891284"/>
                <a:gd name="connsiteX7" fmla="*/ 1312896 w 5206834"/>
                <a:gd name="connsiteY7" fmla="*/ 261652 h 4891284"/>
                <a:gd name="connsiteX0" fmla="*/ 1312896 w 5207207"/>
                <a:gd name="connsiteY0" fmla="*/ 261652 h 4919269"/>
                <a:gd name="connsiteX1" fmla="*/ 2652746 w 5207207"/>
                <a:gd name="connsiteY1" fmla="*/ 290862 h 4919269"/>
                <a:gd name="connsiteX2" fmla="*/ 5205446 w 5207207"/>
                <a:gd name="connsiteY2" fmla="*/ 2598452 h 4919269"/>
                <a:gd name="connsiteX3" fmla="*/ 3401728 w 5207207"/>
                <a:gd name="connsiteY3" fmla="*/ 4738402 h 4919269"/>
                <a:gd name="connsiteX4" fmla="*/ 2608296 w 5207207"/>
                <a:gd name="connsiteY4" fmla="*/ 4791742 h 4919269"/>
                <a:gd name="connsiteX5" fmla="*/ 2098708 w 5207207"/>
                <a:gd name="connsiteY5" fmla="*/ 4662202 h 4919269"/>
                <a:gd name="connsiteX6" fmla="*/ 28608 w 5207207"/>
                <a:gd name="connsiteY6" fmla="*/ 2373662 h 4919269"/>
                <a:gd name="connsiteX7" fmla="*/ 1312896 w 5207207"/>
                <a:gd name="connsiteY7" fmla="*/ 261652 h 4919269"/>
                <a:gd name="connsiteX0" fmla="*/ 1312896 w 5207313"/>
                <a:gd name="connsiteY0" fmla="*/ 261652 h 4978409"/>
                <a:gd name="connsiteX1" fmla="*/ 2652746 w 5207313"/>
                <a:gd name="connsiteY1" fmla="*/ 290862 h 4978409"/>
                <a:gd name="connsiteX2" fmla="*/ 5205446 w 5207313"/>
                <a:gd name="connsiteY2" fmla="*/ 2598452 h 4978409"/>
                <a:gd name="connsiteX3" fmla="*/ 3401728 w 5207313"/>
                <a:gd name="connsiteY3" fmla="*/ 4738402 h 4978409"/>
                <a:gd name="connsiteX4" fmla="*/ 2098708 w 5207313"/>
                <a:gd name="connsiteY4" fmla="*/ 4662202 h 4978409"/>
                <a:gd name="connsiteX5" fmla="*/ 28608 w 5207313"/>
                <a:gd name="connsiteY5" fmla="*/ 2373662 h 4978409"/>
                <a:gd name="connsiteX6" fmla="*/ 1312896 w 5207313"/>
                <a:gd name="connsiteY6" fmla="*/ 261652 h 4978409"/>
                <a:gd name="connsiteX0" fmla="*/ 1312896 w 5207313"/>
                <a:gd name="connsiteY0" fmla="*/ 261652 h 5036243"/>
                <a:gd name="connsiteX1" fmla="*/ 2652746 w 5207313"/>
                <a:gd name="connsiteY1" fmla="*/ 290862 h 5036243"/>
                <a:gd name="connsiteX2" fmla="*/ 5205446 w 5207313"/>
                <a:gd name="connsiteY2" fmla="*/ 2598452 h 5036243"/>
                <a:gd name="connsiteX3" fmla="*/ 3401728 w 5207313"/>
                <a:gd name="connsiteY3" fmla="*/ 4738402 h 5036243"/>
                <a:gd name="connsiteX4" fmla="*/ 1877728 w 5207313"/>
                <a:gd name="connsiteY4" fmla="*/ 4776502 h 5036243"/>
                <a:gd name="connsiteX5" fmla="*/ 28608 w 5207313"/>
                <a:gd name="connsiteY5" fmla="*/ 2373662 h 5036243"/>
                <a:gd name="connsiteX6" fmla="*/ 1312896 w 5207313"/>
                <a:gd name="connsiteY6" fmla="*/ 261652 h 5036243"/>
                <a:gd name="connsiteX0" fmla="*/ 1312896 w 5207366"/>
                <a:gd name="connsiteY0" fmla="*/ 261652 h 5039599"/>
                <a:gd name="connsiteX1" fmla="*/ 2652746 w 5207366"/>
                <a:gd name="connsiteY1" fmla="*/ 290862 h 5039599"/>
                <a:gd name="connsiteX2" fmla="*/ 5205446 w 5207366"/>
                <a:gd name="connsiteY2" fmla="*/ 2598452 h 5039599"/>
                <a:gd name="connsiteX3" fmla="*/ 3439828 w 5207366"/>
                <a:gd name="connsiteY3" fmla="*/ 4746022 h 5039599"/>
                <a:gd name="connsiteX4" fmla="*/ 1877728 w 5207366"/>
                <a:gd name="connsiteY4" fmla="*/ 4776502 h 5039599"/>
                <a:gd name="connsiteX5" fmla="*/ 28608 w 5207366"/>
                <a:gd name="connsiteY5" fmla="*/ 2373662 h 5039599"/>
                <a:gd name="connsiteX6" fmla="*/ 1312896 w 5207366"/>
                <a:gd name="connsiteY6" fmla="*/ 261652 h 5039599"/>
                <a:gd name="connsiteX0" fmla="*/ 1312896 w 5207366"/>
                <a:gd name="connsiteY0" fmla="*/ 261652 h 4776502"/>
                <a:gd name="connsiteX1" fmla="*/ 2652746 w 5207366"/>
                <a:gd name="connsiteY1" fmla="*/ 290862 h 4776502"/>
                <a:gd name="connsiteX2" fmla="*/ 5205446 w 5207366"/>
                <a:gd name="connsiteY2" fmla="*/ 2598452 h 4776502"/>
                <a:gd name="connsiteX3" fmla="*/ 3439828 w 5207366"/>
                <a:gd name="connsiteY3" fmla="*/ 4746022 h 4776502"/>
                <a:gd name="connsiteX4" fmla="*/ 1877728 w 5207366"/>
                <a:gd name="connsiteY4" fmla="*/ 4776502 h 4776502"/>
                <a:gd name="connsiteX5" fmla="*/ 28608 w 5207366"/>
                <a:gd name="connsiteY5" fmla="*/ 2373662 h 4776502"/>
                <a:gd name="connsiteX6" fmla="*/ 1312896 w 5207366"/>
                <a:gd name="connsiteY6" fmla="*/ 261652 h 4776502"/>
                <a:gd name="connsiteX0" fmla="*/ 1312896 w 5207254"/>
                <a:gd name="connsiteY0" fmla="*/ 261652 h 4784122"/>
                <a:gd name="connsiteX1" fmla="*/ 2652746 w 5207254"/>
                <a:gd name="connsiteY1" fmla="*/ 290862 h 4784122"/>
                <a:gd name="connsiteX2" fmla="*/ 5205446 w 5207254"/>
                <a:gd name="connsiteY2" fmla="*/ 2598452 h 4784122"/>
                <a:gd name="connsiteX3" fmla="*/ 3356008 w 5207254"/>
                <a:gd name="connsiteY3" fmla="*/ 4784122 h 4784122"/>
                <a:gd name="connsiteX4" fmla="*/ 1877728 w 5207254"/>
                <a:gd name="connsiteY4" fmla="*/ 4776502 h 4784122"/>
                <a:gd name="connsiteX5" fmla="*/ 28608 w 5207254"/>
                <a:gd name="connsiteY5" fmla="*/ 2373662 h 4784122"/>
                <a:gd name="connsiteX6" fmla="*/ 1312896 w 5207254"/>
                <a:gd name="connsiteY6" fmla="*/ 261652 h 4784122"/>
                <a:gd name="connsiteX0" fmla="*/ 1312896 w 5207254"/>
                <a:gd name="connsiteY0" fmla="*/ 261652 h 4808753"/>
                <a:gd name="connsiteX1" fmla="*/ 2652746 w 5207254"/>
                <a:gd name="connsiteY1" fmla="*/ 290862 h 4808753"/>
                <a:gd name="connsiteX2" fmla="*/ 5205446 w 5207254"/>
                <a:gd name="connsiteY2" fmla="*/ 2598452 h 4808753"/>
                <a:gd name="connsiteX3" fmla="*/ 3356008 w 5207254"/>
                <a:gd name="connsiteY3" fmla="*/ 4784122 h 4808753"/>
                <a:gd name="connsiteX4" fmla="*/ 1877728 w 5207254"/>
                <a:gd name="connsiteY4" fmla="*/ 4776502 h 4808753"/>
                <a:gd name="connsiteX5" fmla="*/ 28608 w 5207254"/>
                <a:gd name="connsiteY5" fmla="*/ 2373662 h 4808753"/>
                <a:gd name="connsiteX6" fmla="*/ 1312896 w 5207254"/>
                <a:gd name="connsiteY6" fmla="*/ 261652 h 4808753"/>
                <a:gd name="connsiteX0" fmla="*/ 1312896 w 5207254"/>
                <a:gd name="connsiteY0" fmla="*/ 261652 h 4818454"/>
                <a:gd name="connsiteX1" fmla="*/ 2652746 w 5207254"/>
                <a:gd name="connsiteY1" fmla="*/ 290862 h 4818454"/>
                <a:gd name="connsiteX2" fmla="*/ 5205446 w 5207254"/>
                <a:gd name="connsiteY2" fmla="*/ 2598452 h 4818454"/>
                <a:gd name="connsiteX3" fmla="*/ 3356008 w 5207254"/>
                <a:gd name="connsiteY3" fmla="*/ 4784122 h 4818454"/>
                <a:gd name="connsiteX4" fmla="*/ 1877728 w 5207254"/>
                <a:gd name="connsiteY4" fmla="*/ 4776502 h 4818454"/>
                <a:gd name="connsiteX5" fmla="*/ 28608 w 5207254"/>
                <a:gd name="connsiteY5" fmla="*/ 2373662 h 4818454"/>
                <a:gd name="connsiteX6" fmla="*/ 1312896 w 5207254"/>
                <a:gd name="connsiteY6" fmla="*/ 261652 h 4818454"/>
                <a:gd name="connsiteX0" fmla="*/ 1284786 w 5179144"/>
                <a:gd name="connsiteY0" fmla="*/ 261652 h 4818454"/>
                <a:gd name="connsiteX1" fmla="*/ 2624636 w 5179144"/>
                <a:gd name="connsiteY1" fmla="*/ 290862 h 4818454"/>
                <a:gd name="connsiteX2" fmla="*/ 5177336 w 5179144"/>
                <a:gd name="connsiteY2" fmla="*/ 2598452 h 4818454"/>
                <a:gd name="connsiteX3" fmla="*/ 3327898 w 5179144"/>
                <a:gd name="connsiteY3" fmla="*/ 4784122 h 4818454"/>
                <a:gd name="connsiteX4" fmla="*/ 1849618 w 5179144"/>
                <a:gd name="connsiteY4" fmla="*/ 4776502 h 4818454"/>
                <a:gd name="connsiteX5" fmla="*/ 498 w 5179144"/>
                <a:gd name="connsiteY5" fmla="*/ 2373662 h 4818454"/>
                <a:gd name="connsiteX6" fmla="*/ 1284786 w 5179144"/>
                <a:gd name="connsiteY6" fmla="*/ 261652 h 4818454"/>
                <a:gd name="connsiteX0" fmla="*/ 1284786 w 5133483"/>
                <a:gd name="connsiteY0" fmla="*/ 261652 h 4818454"/>
                <a:gd name="connsiteX1" fmla="*/ 2624636 w 5133483"/>
                <a:gd name="connsiteY1" fmla="*/ 290862 h 4818454"/>
                <a:gd name="connsiteX2" fmla="*/ 5131616 w 5133483"/>
                <a:gd name="connsiteY2" fmla="*/ 2598452 h 4818454"/>
                <a:gd name="connsiteX3" fmla="*/ 3327898 w 5133483"/>
                <a:gd name="connsiteY3" fmla="*/ 4784122 h 4818454"/>
                <a:gd name="connsiteX4" fmla="*/ 1849618 w 5133483"/>
                <a:gd name="connsiteY4" fmla="*/ 4776502 h 4818454"/>
                <a:gd name="connsiteX5" fmla="*/ 498 w 5133483"/>
                <a:gd name="connsiteY5" fmla="*/ 2373662 h 4818454"/>
                <a:gd name="connsiteX6" fmla="*/ 1284786 w 51334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35383"/>
                <a:gd name="connsiteY0" fmla="*/ 261652 h 4818454"/>
                <a:gd name="connsiteX1" fmla="*/ 2624636 w 5135383"/>
                <a:gd name="connsiteY1" fmla="*/ 290862 h 4818454"/>
                <a:gd name="connsiteX2" fmla="*/ 5131616 w 5135383"/>
                <a:gd name="connsiteY2" fmla="*/ 2598452 h 4818454"/>
                <a:gd name="connsiteX3" fmla="*/ 3327898 w 5135383"/>
                <a:gd name="connsiteY3" fmla="*/ 4784122 h 4818454"/>
                <a:gd name="connsiteX4" fmla="*/ 1849618 w 5135383"/>
                <a:gd name="connsiteY4" fmla="*/ 4776502 h 4818454"/>
                <a:gd name="connsiteX5" fmla="*/ 498 w 5135383"/>
                <a:gd name="connsiteY5" fmla="*/ 2373662 h 4818454"/>
                <a:gd name="connsiteX6" fmla="*/ 1284786 w 5135383"/>
                <a:gd name="connsiteY6" fmla="*/ 261652 h 4818454"/>
                <a:gd name="connsiteX0" fmla="*/ 1284786 w 5147194"/>
                <a:gd name="connsiteY0" fmla="*/ 261652 h 4818454"/>
                <a:gd name="connsiteX1" fmla="*/ 2624636 w 5147194"/>
                <a:gd name="connsiteY1" fmla="*/ 290862 h 4818454"/>
                <a:gd name="connsiteX2" fmla="*/ 5131616 w 5147194"/>
                <a:gd name="connsiteY2" fmla="*/ 2598452 h 4818454"/>
                <a:gd name="connsiteX3" fmla="*/ 3327898 w 5147194"/>
                <a:gd name="connsiteY3" fmla="*/ 4784122 h 4818454"/>
                <a:gd name="connsiteX4" fmla="*/ 1849618 w 5147194"/>
                <a:gd name="connsiteY4" fmla="*/ 4776502 h 4818454"/>
                <a:gd name="connsiteX5" fmla="*/ 498 w 5147194"/>
                <a:gd name="connsiteY5" fmla="*/ 2373662 h 4818454"/>
                <a:gd name="connsiteX6" fmla="*/ 1284786 w 5147194"/>
                <a:gd name="connsiteY6" fmla="*/ 261652 h 4818454"/>
                <a:gd name="connsiteX0" fmla="*/ 1284289 w 5146697"/>
                <a:gd name="connsiteY0" fmla="*/ 261652 h 4818454"/>
                <a:gd name="connsiteX1" fmla="*/ 2624139 w 5146697"/>
                <a:gd name="connsiteY1" fmla="*/ 290862 h 4818454"/>
                <a:gd name="connsiteX2" fmla="*/ 5131119 w 5146697"/>
                <a:gd name="connsiteY2" fmla="*/ 2598452 h 4818454"/>
                <a:gd name="connsiteX3" fmla="*/ 3327401 w 5146697"/>
                <a:gd name="connsiteY3" fmla="*/ 4784122 h 4818454"/>
                <a:gd name="connsiteX4" fmla="*/ 1849121 w 5146697"/>
                <a:gd name="connsiteY4" fmla="*/ 4776502 h 4818454"/>
                <a:gd name="connsiteX5" fmla="*/ 1 w 5146697"/>
                <a:gd name="connsiteY5" fmla="*/ 2373662 h 4818454"/>
                <a:gd name="connsiteX6" fmla="*/ 1284289 w 5146697"/>
                <a:gd name="connsiteY6" fmla="*/ 261652 h 4818454"/>
                <a:gd name="connsiteX0" fmla="*/ 1284289 w 5146697"/>
                <a:gd name="connsiteY0" fmla="*/ 159914 h 4716716"/>
                <a:gd name="connsiteX1" fmla="*/ 2624139 w 5146697"/>
                <a:gd name="connsiteY1" fmla="*/ 189124 h 4716716"/>
                <a:gd name="connsiteX2" fmla="*/ 5131119 w 5146697"/>
                <a:gd name="connsiteY2" fmla="*/ 2496714 h 4716716"/>
                <a:gd name="connsiteX3" fmla="*/ 3327401 w 5146697"/>
                <a:gd name="connsiteY3" fmla="*/ 4682384 h 4716716"/>
                <a:gd name="connsiteX4" fmla="*/ 1849121 w 5146697"/>
                <a:gd name="connsiteY4" fmla="*/ 4674764 h 4716716"/>
                <a:gd name="connsiteX5" fmla="*/ 1 w 5146697"/>
                <a:gd name="connsiteY5" fmla="*/ 2271924 h 4716716"/>
                <a:gd name="connsiteX6" fmla="*/ 1284289 w 5146697"/>
                <a:gd name="connsiteY6" fmla="*/ 159914 h 4716716"/>
                <a:gd name="connsiteX0" fmla="*/ 1284289 w 5147717"/>
                <a:gd name="connsiteY0" fmla="*/ 241137 h 4797939"/>
                <a:gd name="connsiteX1" fmla="*/ 4052889 w 5147717"/>
                <a:gd name="connsiteY1" fmla="*/ 308447 h 4797939"/>
                <a:gd name="connsiteX2" fmla="*/ 5131119 w 5147717"/>
                <a:gd name="connsiteY2" fmla="*/ 2577937 h 4797939"/>
                <a:gd name="connsiteX3" fmla="*/ 3327401 w 5147717"/>
                <a:gd name="connsiteY3" fmla="*/ 4763607 h 4797939"/>
                <a:gd name="connsiteX4" fmla="*/ 1849121 w 5147717"/>
                <a:gd name="connsiteY4" fmla="*/ 4755987 h 4797939"/>
                <a:gd name="connsiteX5" fmla="*/ 1 w 5147717"/>
                <a:gd name="connsiteY5" fmla="*/ 2353147 h 4797939"/>
                <a:gd name="connsiteX6" fmla="*/ 1284289 w 5147717"/>
                <a:gd name="connsiteY6" fmla="*/ 241137 h 4797939"/>
                <a:gd name="connsiteX0" fmla="*/ 1284289 w 5132963"/>
                <a:gd name="connsiteY0" fmla="*/ 241137 h 4797939"/>
                <a:gd name="connsiteX1" fmla="*/ 4052889 w 5132963"/>
                <a:gd name="connsiteY1" fmla="*/ 308447 h 4797939"/>
                <a:gd name="connsiteX2" fmla="*/ 5131119 w 5132963"/>
                <a:gd name="connsiteY2" fmla="*/ 2577937 h 4797939"/>
                <a:gd name="connsiteX3" fmla="*/ 3327401 w 5132963"/>
                <a:gd name="connsiteY3" fmla="*/ 4763607 h 4797939"/>
                <a:gd name="connsiteX4" fmla="*/ 1849121 w 5132963"/>
                <a:gd name="connsiteY4" fmla="*/ 4755987 h 4797939"/>
                <a:gd name="connsiteX5" fmla="*/ 1 w 5132963"/>
                <a:gd name="connsiteY5" fmla="*/ 2353147 h 4797939"/>
                <a:gd name="connsiteX6" fmla="*/ 1284289 w 5132963"/>
                <a:gd name="connsiteY6" fmla="*/ 241137 h 4797939"/>
                <a:gd name="connsiteX0" fmla="*/ 1284289 w 5135724"/>
                <a:gd name="connsiteY0" fmla="*/ 301512 h 4858314"/>
                <a:gd name="connsiteX1" fmla="*/ 4052889 w 5135724"/>
                <a:gd name="connsiteY1" fmla="*/ 368822 h 4858314"/>
                <a:gd name="connsiteX2" fmla="*/ 5131119 w 5135724"/>
                <a:gd name="connsiteY2" fmla="*/ 2638312 h 4858314"/>
                <a:gd name="connsiteX3" fmla="*/ 3327401 w 5135724"/>
                <a:gd name="connsiteY3" fmla="*/ 4823982 h 4858314"/>
                <a:gd name="connsiteX4" fmla="*/ 1849121 w 5135724"/>
                <a:gd name="connsiteY4" fmla="*/ 4816362 h 4858314"/>
                <a:gd name="connsiteX5" fmla="*/ 1 w 5135724"/>
                <a:gd name="connsiteY5" fmla="*/ 2413522 h 4858314"/>
                <a:gd name="connsiteX6" fmla="*/ 1284289 w 5135724"/>
                <a:gd name="connsiteY6" fmla="*/ 301512 h 4858314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65370 h 4822172"/>
                <a:gd name="connsiteX1" fmla="*/ 4052889 w 5135724"/>
                <a:gd name="connsiteY1" fmla="*/ 332680 h 4822172"/>
                <a:gd name="connsiteX2" fmla="*/ 5131119 w 5135724"/>
                <a:gd name="connsiteY2" fmla="*/ 2602170 h 4822172"/>
                <a:gd name="connsiteX3" fmla="*/ 3327401 w 5135724"/>
                <a:gd name="connsiteY3" fmla="*/ 4787840 h 4822172"/>
                <a:gd name="connsiteX4" fmla="*/ 1849121 w 5135724"/>
                <a:gd name="connsiteY4" fmla="*/ 4780220 h 4822172"/>
                <a:gd name="connsiteX5" fmla="*/ 1 w 5135724"/>
                <a:gd name="connsiteY5" fmla="*/ 2377380 h 4822172"/>
                <a:gd name="connsiteX6" fmla="*/ 1284289 w 5135724"/>
                <a:gd name="connsiteY6" fmla="*/ 265370 h 4822172"/>
                <a:gd name="connsiteX0" fmla="*/ 1284289 w 5135724"/>
                <a:gd name="connsiteY0" fmla="*/ 241104 h 4797906"/>
                <a:gd name="connsiteX1" fmla="*/ 4052889 w 5135724"/>
                <a:gd name="connsiteY1" fmla="*/ 308414 h 4797906"/>
                <a:gd name="connsiteX2" fmla="*/ 5131119 w 5135724"/>
                <a:gd name="connsiteY2" fmla="*/ 2577904 h 4797906"/>
                <a:gd name="connsiteX3" fmla="*/ 3327401 w 5135724"/>
                <a:gd name="connsiteY3" fmla="*/ 4763574 h 4797906"/>
                <a:gd name="connsiteX4" fmla="*/ 1849121 w 5135724"/>
                <a:gd name="connsiteY4" fmla="*/ 4755954 h 4797906"/>
                <a:gd name="connsiteX5" fmla="*/ 1 w 5135724"/>
                <a:gd name="connsiteY5" fmla="*/ 2353114 h 4797906"/>
                <a:gd name="connsiteX6" fmla="*/ 1284289 w 5135724"/>
                <a:gd name="connsiteY6" fmla="*/ 241104 h 4797906"/>
                <a:gd name="connsiteX0" fmla="*/ 1284289 w 5133376"/>
                <a:gd name="connsiteY0" fmla="*/ 173646 h 4730448"/>
                <a:gd name="connsiteX1" fmla="*/ 4052889 w 5133376"/>
                <a:gd name="connsiteY1" fmla="*/ 240956 h 4730448"/>
                <a:gd name="connsiteX2" fmla="*/ 5131119 w 5133376"/>
                <a:gd name="connsiteY2" fmla="*/ 2510446 h 4730448"/>
                <a:gd name="connsiteX3" fmla="*/ 3327401 w 5133376"/>
                <a:gd name="connsiteY3" fmla="*/ 4696116 h 4730448"/>
                <a:gd name="connsiteX4" fmla="*/ 1849121 w 5133376"/>
                <a:gd name="connsiteY4" fmla="*/ 4688496 h 4730448"/>
                <a:gd name="connsiteX5" fmla="*/ 1 w 5133376"/>
                <a:gd name="connsiteY5" fmla="*/ 2285656 h 4730448"/>
                <a:gd name="connsiteX6" fmla="*/ 1284289 w 5133376"/>
                <a:gd name="connsiteY6" fmla="*/ 173646 h 4730448"/>
                <a:gd name="connsiteX0" fmla="*/ 1284289 w 5133376"/>
                <a:gd name="connsiteY0" fmla="*/ 81252 h 4638054"/>
                <a:gd name="connsiteX1" fmla="*/ 4052889 w 5133376"/>
                <a:gd name="connsiteY1" fmla="*/ 148562 h 4638054"/>
                <a:gd name="connsiteX2" fmla="*/ 5131119 w 5133376"/>
                <a:gd name="connsiteY2" fmla="*/ 2418052 h 4638054"/>
                <a:gd name="connsiteX3" fmla="*/ 3327401 w 5133376"/>
                <a:gd name="connsiteY3" fmla="*/ 4603722 h 4638054"/>
                <a:gd name="connsiteX4" fmla="*/ 1849121 w 5133376"/>
                <a:gd name="connsiteY4" fmla="*/ 4596102 h 4638054"/>
                <a:gd name="connsiteX5" fmla="*/ 1 w 5133376"/>
                <a:gd name="connsiteY5" fmla="*/ 2193262 h 4638054"/>
                <a:gd name="connsiteX6" fmla="*/ 1284289 w 5133376"/>
                <a:gd name="connsiteY6" fmla="*/ 81252 h 4638054"/>
                <a:gd name="connsiteX0" fmla="*/ 1284289 w 5133376"/>
                <a:gd name="connsiteY0" fmla="*/ 190029 h 4746831"/>
                <a:gd name="connsiteX1" fmla="*/ 2613024 w 5133376"/>
                <a:gd name="connsiteY1" fmla="*/ 108114 h 4746831"/>
                <a:gd name="connsiteX2" fmla="*/ 4052889 w 5133376"/>
                <a:gd name="connsiteY2" fmla="*/ 257339 h 4746831"/>
                <a:gd name="connsiteX3" fmla="*/ 5131119 w 5133376"/>
                <a:gd name="connsiteY3" fmla="*/ 2526829 h 4746831"/>
                <a:gd name="connsiteX4" fmla="*/ 3327401 w 5133376"/>
                <a:gd name="connsiteY4" fmla="*/ 4712499 h 4746831"/>
                <a:gd name="connsiteX5" fmla="*/ 1849121 w 5133376"/>
                <a:gd name="connsiteY5" fmla="*/ 4704879 h 4746831"/>
                <a:gd name="connsiteX6" fmla="*/ 1 w 5133376"/>
                <a:gd name="connsiteY6" fmla="*/ 2302039 h 4746831"/>
                <a:gd name="connsiteX7" fmla="*/ 1284289 w 5133376"/>
                <a:gd name="connsiteY7" fmla="*/ 190029 h 4746831"/>
                <a:gd name="connsiteX0" fmla="*/ 1284289 w 5133376"/>
                <a:gd name="connsiteY0" fmla="*/ 150231 h 4707033"/>
                <a:gd name="connsiteX1" fmla="*/ 2613024 w 5133376"/>
                <a:gd name="connsiteY1" fmla="*/ 211191 h 4707033"/>
                <a:gd name="connsiteX2" fmla="*/ 4052889 w 5133376"/>
                <a:gd name="connsiteY2" fmla="*/ 217541 h 4707033"/>
                <a:gd name="connsiteX3" fmla="*/ 5131119 w 5133376"/>
                <a:gd name="connsiteY3" fmla="*/ 2487031 h 4707033"/>
                <a:gd name="connsiteX4" fmla="*/ 3327401 w 5133376"/>
                <a:gd name="connsiteY4" fmla="*/ 4672701 h 4707033"/>
                <a:gd name="connsiteX5" fmla="*/ 1849121 w 5133376"/>
                <a:gd name="connsiteY5" fmla="*/ 4665081 h 4707033"/>
                <a:gd name="connsiteX6" fmla="*/ 1 w 5133376"/>
                <a:gd name="connsiteY6" fmla="*/ 2262241 h 4707033"/>
                <a:gd name="connsiteX7" fmla="*/ 1284289 w 5133376"/>
                <a:gd name="connsiteY7" fmla="*/ 150231 h 4707033"/>
                <a:gd name="connsiteX0" fmla="*/ 1284289 w 5133376"/>
                <a:gd name="connsiteY0" fmla="*/ 155316 h 4712118"/>
                <a:gd name="connsiteX1" fmla="*/ 2574924 w 5133376"/>
                <a:gd name="connsiteY1" fmla="*/ 194051 h 4712118"/>
                <a:gd name="connsiteX2" fmla="*/ 4052889 w 5133376"/>
                <a:gd name="connsiteY2" fmla="*/ 222626 h 4712118"/>
                <a:gd name="connsiteX3" fmla="*/ 5131119 w 5133376"/>
                <a:gd name="connsiteY3" fmla="*/ 2492116 h 4712118"/>
                <a:gd name="connsiteX4" fmla="*/ 3327401 w 5133376"/>
                <a:gd name="connsiteY4" fmla="*/ 4677786 h 4712118"/>
                <a:gd name="connsiteX5" fmla="*/ 1849121 w 5133376"/>
                <a:gd name="connsiteY5" fmla="*/ 4670166 h 4712118"/>
                <a:gd name="connsiteX6" fmla="*/ 1 w 5133376"/>
                <a:gd name="connsiteY6" fmla="*/ 2267326 h 4712118"/>
                <a:gd name="connsiteX7" fmla="*/ 1284289 w 5133376"/>
                <a:gd name="connsiteY7" fmla="*/ 155316 h 4712118"/>
                <a:gd name="connsiteX0" fmla="*/ 1284289 w 5133376"/>
                <a:gd name="connsiteY0" fmla="*/ 116925 h 4673727"/>
                <a:gd name="connsiteX1" fmla="*/ 2574924 w 5133376"/>
                <a:gd name="connsiteY1" fmla="*/ 155660 h 4673727"/>
                <a:gd name="connsiteX2" fmla="*/ 4052889 w 5133376"/>
                <a:gd name="connsiteY2" fmla="*/ 184235 h 4673727"/>
                <a:gd name="connsiteX3" fmla="*/ 5131119 w 5133376"/>
                <a:gd name="connsiteY3" fmla="*/ 2453725 h 4673727"/>
                <a:gd name="connsiteX4" fmla="*/ 3327401 w 5133376"/>
                <a:gd name="connsiteY4" fmla="*/ 4639395 h 4673727"/>
                <a:gd name="connsiteX5" fmla="*/ 1849121 w 5133376"/>
                <a:gd name="connsiteY5" fmla="*/ 4631775 h 4673727"/>
                <a:gd name="connsiteX6" fmla="*/ 1 w 5133376"/>
                <a:gd name="connsiteY6" fmla="*/ 2228935 h 4673727"/>
                <a:gd name="connsiteX7" fmla="*/ 1284289 w 5133376"/>
                <a:gd name="connsiteY7" fmla="*/ 116925 h 4673727"/>
                <a:gd name="connsiteX0" fmla="*/ 1284289 w 5133376"/>
                <a:gd name="connsiteY0" fmla="*/ 63893 h 4620695"/>
                <a:gd name="connsiteX1" fmla="*/ 2574924 w 5133376"/>
                <a:gd name="connsiteY1" fmla="*/ 102628 h 4620695"/>
                <a:gd name="connsiteX2" fmla="*/ 4052889 w 5133376"/>
                <a:gd name="connsiteY2" fmla="*/ 131203 h 4620695"/>
                <a:gd name="connsiteX3" fmla="*/ 5131119 w 5133376"/>
                <a:gd name="connsiteY3" fmla="*/ 2400693 h 4620695"/>
                <a:gd name="connsiteX4" fmla="*/ 3327401 w 5133376"/>
                <a:gd name="connsiteY4" fmla="*/ 4586363 h 4620695"/>
                <a:gd name="connsiteX5" fmla="*/ 1849121 w 5133376"/>
                <a:gd name="connsiteY5" fmla="*/ 4578743 h 4620695"/>
                <a:gd name="connsiteX6" fmla="*/ 1 w 5133376"/>
                <a:gd name="connsiteY6" fmla="*/ 2175903 h 4620695"/>
                <a:gd name="connsiteX7" fmla="*/ 1284289 w 5133376"/>
                <a:gd name="connsiteY7" fmla="*/ 63893 h 462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76" h="4620695">
                  <a:moveTo>
                    <a:pt x="1284289" y="63893"/>
                  </a:moveTo>
                  <a:cubicBezTo>
                    <a:pt x="1830254" y="-95133"/>
                    <a:pt x="2113491" y="91410"/>
                    <a:pt x="2574924" y="102628"/>
                  </a:cubicBezTo>
                  <a:cubicBezTo>
                    <a:pt x="3036357" y="113846"/>
                    <a:pt x="3507776" y="-72490"/>
                    <a:pt x="4052889" y="131203"/>
                  </a:cubicBezTo>
                  <a:cubicBezTo>
                    <a:pt x="4789277" y="406370"/>
                    <a:pt x="5166309" y="1248591"/>
                    <a:pt x="5131119" y="2400693"/>
                  </a:cubicBezTo>
                  <a:cubicBezTo>
                    <a:pt x="5095929" y="3552795"/>
                    <a:pt x="3850641" y="4527943"/>
                    <a:pt x="3327401" y="4586363"/>
                  </a:cubicBezTo>
                  <a:cubicBezTo>
                    <a:pt x="2804161" y="4644783"/>
                    <a:pt x="2326641" y="4619383"/>
                    <a:pt x="1849121" y="4578743"/>
                  </a:cubicBezTo>
                  <a:cubicBezTo>
                    <a:pt x="1371601" y="4538103"/>
                    <a:pt x="-1110" y="3645928"/>
                    <a:pt x="1" y="2175903"/>
                  </a:cubicBezTo>
                  <a:cubicBezTo>
                    <a:pt x="1112" y="705878"/>
                    <a:pt x="523083" y="285613"/>
                    <a:pt x="1284289" y="638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70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全高光"/>
            <p:cNvSpPr/>
            <p:nvPr/>
          </p:nvSpPr>
          <p:spPr>
            <a:xfrm>
              <a:off x="4992528" y="1780802"/>
              <a:ext cx="2088456" cy="1836952"/>
            </a:xfrm>
            <a:custGeom>
              <a:avLst/>
              <a:gdLst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007475 w 3420224"/>
                <a:gd name="connsiteY2" fmla="*/ 77679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217025 w 3420224"/>
                <a:gd name="connsiteY2" fmla="*/ 144354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83687 w 3420224"/>
                <a:gd name="connsiteY2" fmla="*/ 139592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174162 w 3420224"/>
                <a:gd name="connsiteY2" fmla="*/ 144355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59900 w 3420224"/>
                <a:gd name="connsiteY2" fmla="*/ 168168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21800 w 3420224"/>
                <a:gd name="connsiteY2" fmla="*/ 163406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775571 w 3420224"/>
                <a:gd name="connsiteY0" fmla="*/ 0 h 3010911"/>
                <a:gd name="connsiteX1" fmla="*/ 773629 w 3420224"/>
                <a:gd name="connsiteY1" fmla="*/ 6442 h 3010911"/>
                <a:gd name="connsiteX2" fmla="*/ 1302750 w 3420224"/>
                <a:gd name="connsiteY2" fmla="*/ 153881 h 3010911"/>
                <a:gd name="connsiteX3" fmla="*/ 1723541 w 3420224"/>
                <a:gd name="connsiteY3" fmla="*/ 86564 h 3010911"/>
                <a:gd name="connsiteX4" fmla="*/ 2474727 w 3420224"/>
                <a:gd name="connsiteY4" fmla="*/ 77679 h 3010911"/>
                <a:gd name="connsiteX5" fmla="*/ 3241651 w 3420224"/>
                <a:gd name="connsiteY5" fmla="*/ 636342 h 3010911"/>
                <a:gd name="connsiteX6" fmla="*/ 3262672 w 3420224"/>
                <a:gd name="connsiteY6" fmla="*/ 700801 h 3010911"/>
                <a:gd name="connsiteX7" fmla="*/ 3307492 w 3420224"/>
                <a:gd name="connsiteY7" fmla="*/ 702145 h 3010911"/>
                <a:gd name="connsiteX8" fmla="*/ 3331087 w 3420224"/>
                <a:gd name="connsiteY8" fmla="*/ 764358 h 3010911"/>
                <a:gd name="connsiteX9" fmla="*/ 3418721 w 3420224"/>
                <a:gd name="connsiteY9" fmla="*/ 1531785 h 3010911"/>
                <a:gd name="connsiteX10" fmla="*/ 2216954 w 3420224"/>
                <a:gd name="connsiteY10" fmla="*/ 2988037 h 3010911"/>
                <a:gd name="connsiteX11" fmla="*/ 1232017 w 3420224"/>
                <a:gd name="connsiteY11" fmla="*/ 2982960 h 3010911"/>
                <a:gd name="connsiteX12" fmla="*/ 0 w 3420224"/>
                <a:gd name="connsiteY12" fmla="*/ 1382014 h 3010911"/>
                <a:gd name="connsiteX13" fmla="*/ 62692 w 3420224"/>
                <a:gd name="connsiteY13" fmla="*/ 769717 h 3010911"/>
                <a:gd name="connsiteX14" fmla="*/ 82078 w 3420224"/>
                <a:gd name="connsiteY14" fmla="*/ 702145 h 3010911"/>
                <a:gd name="connsiteX15" fmla="*/ 91837 w 3420224"/>
                <a:gd name="connsiteY15" fmla="*/ 699765 h 3010911"/>
                <a:gd name="connsiteX16" fmla="*/ 84873 w 3420224"/>
                <a:gd name="connsiteY16" fmla="*/ 699764 h 3010911"/>
                <a:gd name="connsiteX17" fmla="*/ 95827 w 3420224"/>
                <a:gd name="connsiteY17" fmla="*/ 668250 h 3010911"/>
                <a:gd name="connsiteX18" fmla="*/ 93281 w 3420224"/>
                <a:gd name="connsiteY18" fmla="*/ 668223 h 3010911"/>
                <a:gd name="connsiteX19" fmla="*/ 99031 w 3420224"/>
                <a:gd name="connsiteY19" fmla="*/ 648181 h 3010911"/>
                <a:gd name="connsiteX20" fmla="*/ 675727 w 3420224"/>
                <a:gd name="connsiteY20" fmla="*/ 34333 h 3010911"/>
                <a:gd name="connsiteX21" fmla="*/ 775571 w 3420224"/>
                <a:gd name="connsiteY21" fmla="*/ 0 h 3010911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978771 w 3420224"/>
                <a:gd name="connsiteY0" fmla="*/ 396783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21" fmla="*/ 978771 w 3420224"/>
                <a:gd name="connsiteY21" fmla="*/ 396783 h 3004469"/>
                <a:gd name="connsiteX0" fmla="*/ 675727 w 3420224"/>
                <a:gd name="connsiteY0" fmla="*/ 27891 h 3004469"/>
                <a:gd name="connsiteX1" fmla="*/ 773629 w 3420224"/>
                <a:gd name="connsiteY1" fmla="*/ 0 h 3004469"/>
                <a:gd name="connsiteX2" fmla="*/ 1302750 w 3420224"/>
                <a:gd name="connsiteY2" fmla="*/ 147439 h 3004469"/>
                <a:gd name="connsiteX3" fmla="*/ 1723541 w 3420224"/>
                <a:gd name="connsiteY3" fmla="*/ 80122 h 3004469"/>
                <a:gd name="connsiteX4" fmla="*/ 2474727 w 3420224"/>
                <a:gd name="connsiteY4" fmla="*/ 71237 h 3004469"/>
                <a:gd name="connsiteX5" fmla="*/ 3241651 w 3420224"/>
                <a:gd name="connsiteY5" fmla="*/ 629900 h 3004469"/>
                <a:gd name="connsiteX6" fmla="*/ 3262672 w 3420224"/>
                <a:gd name="connsiteY6" fmla="*/ 694359 h 3004469"/>
                <a:gd name="connsiteX7" fmla="*/ 3307492 w 3420224"/>
                <a:gd name="connsiteY7" fmla="*/ 695703 h 3004469"/>
                <a:gd name="connsiteX8" fmla="*/ 3331087 w 3420224"/>
                <a:gd name="connsiteY8" fmla="*/ 757916 h 3004469"/>
                <a:gd name="connsiteX9" fmla="*/ 3418721 w 3420224"/>
                <a:gd name="connsiteY9" fmla="*/ 1525343 h 3004469"/>
                <a:gd name="connsiteX10" fmla="*/ 2216954 w 3420224"/>
                <a:gd name="connsiteY10" fmla="*/ 2981595 h 3004469"/>
                <a:gd name="connsiteX11" fmla="*/ 1232017 w 3420224"/>
                <a:gd name="connsiteY11" fmla="*/ 2976518 h 3004469"/>
                <a:gd name="connsiteX12" fmla="*/ 0 w 3420224"/>
                <a:gd name="connsiteY12" fmla="*/ 1375572 h 3004469"/>
                <a:gd name="connsiteX13" fmla="*/ 62692 w 3420224"/>
                <a:gd name="connsiteY13" fmla="*/ 763275 h 3004469"/>
                <a:gd name="connsiteX14" fmla="*/ 82078 w 3420224"/>
                <a:gd name="connsiteY14" fmla="*/ 695703 h 3004469"/>
                <a:gd name="connsiteX15" fmla="*/ 91837 w 3420224"/>
                <a:gd name="connsiteY15" fmla="*/ 693323 h 3004469"/>
                <a:gd name="connsiteX16" fmla="*/ 84873 w 3420224"/>
                <a:gd name="connsiteY16" fmla="*/ 693322 h 3004469"/>
                <a:gd name="connsiteX17" fmla="*/ 95827 w 3420224"/>
                <a:gd name="connsiteY17" fmla="*/ 661808 h 3004469"/>
                <a:gd name="connsiteX18" fmla="*/ 93281 w 3420224"/>
                <a:gd name="connsiteY18" fmla="*/ 661781 h 3004469"/>
                <a:gd name="connsiteX19" fmla="*/ 99031 w 3420224"/>
                <a:gd name="connsiteY19" fmla="*/ 641739 h 3004469"/>
                <a:gd name="connsiteX20" fmla="*/ 675727 w 3420224"/>
                <a:gd name="connsiteY20" fmla="*/ 27891 h 3004469"/>
                <a:gd name="connsiteX0" fmla="*/ 675727 w 3420224"/>
                <a:gd name="connsiteY0" fmla="*/ 28071 h 3004649"/>
                <a:gd name="connsiteX1" fmla="*/ 773629 w 3420224"/>
                <a:gd name="connsiteY1" fmla="*/ 180 h 3004649"/>
                <a:gd name="connsiteX2" fmla="*/ 1302750 w 3420224"/>
                <a:gd name="connsiteY2" fmla="*/ 147619 h 3004649"/>
                <a:gd name="connsiteX3" fmla="*/ 1723541 w 3420224"/>
                <a:gd name="connsiteY3" fmla="*/ 80302 h 3004649"/>
                <a:gd name="connsiteX4" fmla="*/ 2474727 w 3420224"/>
                <a:gd name="connsiteY4" fmla="*/ 71417 h 3004649"/>
                <a:gd name="connsiteX5" fmla="*/ 3241651 w 3420224"/>
                <a:gd name="connsiteY5" fmla="*/ 630080 h 3004649"/>
                <a:gd name="connsiteX6" fmla="*/ 3262672 w 3420224"/>
                <a:gd name="connsiteY6" fmla="*/ 694539 h 3004649"/>
                <a:gd name="connsiteX7" fmla="*/ 3307492 w 3420224"/>
                <a:gd name="connsiteY7" fmla="*/ 695883 h 3004649"/>
                <a:gd name="connsiteX8" fmla="*/ 3331087 w 3420224"/>
                <a:gd name="connsiteY8" fmla="*/ 758096 h 3004649"/>
                <a:gd name="connsiteX9" fmla="*/ 3418721 w 3420224"/>
                <a:gd name="connsiteY9" fmla="*/ 1525523 h 3004649"/>
                <a:gd name="connsiteX10" fmla="*/ 2216954 w 3420224"/>
                <a:gd name="connsiteY10" fmla="*/ 2981775 h 3004649"/>
                <a:gd name="connsiteX11" fmla="*/ 1232017 w 3420224"/>
                <a:gd name="connsiteY11" fmla="*/ 2976698 h 3004649"/>
                <a:gd name="connsiteX12" fmla="*/ 0 w 3420224"/>
                <a:gd name="connsiteY12" fmla="*/ 1375752 h 3004649"/>
                <a:gd name="connsiteX13" fmla="*/ 62692 w 3420224"/>
                <a:gd name="connsiteY13" fmla="*/ 763455 h 3004649"/>
                <a:gd name="connsiteX14" fmla="*/ 82078 w 3420224"/>
                <a:gd name="connsiteY14" fmla="*/ 695883 h 3004649"/>
                <a:gd name="connsiteX15" fmla="*/ 91837 w 3420224"/>
                <a:gd name="connsiteY15" fmla="*/ 693503 h 3004649"/>
                <a:gd name="connsiteX16" fmla="*/ 84873 w 3420224"/>
                <a:gd name="connsiteY16" fmla="*/ 693502 h 3004649"/>
                <a:gd name="connsiteX17" fmla="*/ 95827 w 3420224"/>
                <a:gd name="connsiteY17" fmla="*/ 661988 h 3004649"/>
                <a:gd name="connsiteX18" fmla="*/ 93281 w 3420224"/>
                <a:gd name="connsiteY18" fmla="*/ 661961 h 3004649"/>
                <a:gd name="connsiteX19" fmla="*/ 99031 w 3420224"/>
                <a:gd name="connsiteY19" fmla="*/ 641919 h 3004649"/>
                <a:gd name="connsiteX20" fmla="*/ 675727 w 3420224"/>
                <a:gd name="connsiteY20" fmla="*/ 28071 h 3004649"/>
                <a:gd name="connsiteX0" fmla="*/ 675727 w 3420224"/>
                <a:gd name="connsiteY0" fmla="*/ 31822 h 3008400"/>
                <a:gd name="connsiteX1" fmla="*/ 773629 w 3420224"/>
                <a:gd name="connsiteY1" fmla="*/ 3931 h 3008400"/>
                <a:gd name="connsiteX2" fmla="*/ 1302750 w 3420224"/>
                <a:gd name="connsiteY2" fmla="*/ 151370 h 3008400"/>
                <a:gd name="connsiteX3" fmla="*/ 1723541 w 3420224"/>
                <a:gd name="connsiteY3" fmla="*/ 84053 h 3008400"/>
                <a:gd name="connsiteX4" fmla="*/ 2474727 w 3420224"/>
                <a:gd name="connsiteY4" fmla="*/ 75168 h 3008400"/>
                <a:gd name="connsiteX5" fmla="*/ 3241651 w 3420224"/>
                <a:gd name="connsiteY5" fmla="*/ 633831 h 3008400"/>
                <a:gd name="connsiteX6" fmla="*/ 3262672 w 3420224"/>
                <a:gd name="connsiteY6" fmla="*/ 698290 h 3008400"/>
                <a:gd name="connsiteX7" fmla="*/ 3307492 w 3420224"/>
                <a:gd name="connsiteY7" fmla="*/ 699634 h 3008400"/>
                <a:gd name="connsiteX8" fmla="*/ 3331087 w 3420224"/>
                <a:gd name="connsiteY8" fmla="*/ 761847 h 3008400"/>
                <a:gd name="connsiteX9" fmla="*/ 3418721 w 3420224"/>
                <a:gd name="connsiteY9" fmla="*/ 1529274 h 3008400"/>
                <a:gd name="connsiteX10" fmla="*/ 2216954 w 3420224"/>
                <a:gd name="connsiteY10" fmla="*/ 2985526 h 3008400"/>
                <a:gd name="connsiteX11" fmla="*/ 1232017 w 3420224"/>
                <a:gd name="connsiteY11" fmla="*/ 2980449 h 3008400"/>
                <a:gd name="connsiteX12" fmla="*/ 0 w 3420224"/>
                <a:gd name="connsiteY12" fmla="*/ 1379503 h 3008400"/>
                <a:gd name="connsiteX13" fmla="*/ 62692 w 3420224"/>
                <a:gd name="connsiteY13" fmla="*/ 767206 h 3008400"/>
                <a:gd name="connsiteX14" fmla="*/ 82078 w 3420224"/>
                <a:gd name="connsiteY14" fmla="*/ 699634 h 3008400"/>
                <a:gd name="connsiteX15" fmla="*/ 91837 w 3420224"/>
                <a:gd name="connsiteY15" fmla="*/ 697254 h 3008400"/>
                <a:gd name="connsiteX16" fmla="*/ 84873 w 3420224"/>
                <a:gd name="connsiteY16" fmla="*/ 697253 h 3008400"/>
                <a:gd name="connsiteX17" fmla="*/ 95827 w 3420224"/>
                <a:gd name="connsiteY17" fmla="*/ 665739 h 3008400"/>
                <a:gd name="connsiteX18" fmla="*/ 93281 w 3420224"/>
                <a:gd name="connsiteY18" fmla="*/ 665712 h 3008400"/>
                <a:gd name="connsiteX19" fmla="*/ 99031 w 3420224"/>
                <a:gd name="connsiteY19" fmla="*/ 645670 h 3008400"/>
                <a:gd name="connsiteX20" fmla="*/ 675727 w 3420224"/>
                <a:gd name="connsiteY20" fmla="*/ 31822 h 3008400"/>
                <a:gd name="connsiteX0" fmla="*/ 675727 w 3420224"/>
                <a:gd name="connsiteY0" fmla="*/ 32098 h 3008676"/>
                <a:gd name="connsiteX1" fmla="*/ 773629 w 3420224"/>
                <a:gd name="connsiteY1" fmla="*/ 4207 h 3008676"/>
                <a:gd name="connsiteX2" fmla="*/ 1302750 w 3420224"/>
                <a:gd name="connsiteY2" fmla="*/ 151646 h 3008676"/>
                <a:gd name="connsiteX3" fmla="*/ 1723541 w 3420224"/>
                <a:gd name="connsiteY3" fmla="*/ 84329 h 3008676"/>
                <a:gd name="connsiteX4" fmla="*/ 2474727 w 3420224"/>
                <a:gd name="connsiteY4" fmla="*/ 75444 h 3008676"/>
                <a:gd name="connsiteX5" fmla="*/ 3241651 w 3420224"/>
                <a:gd name="connsiteY5" fmla="*/ 634107 h 3008676"/>
                <a:gd name="connsiteX6" fmla="*/ 3262672 w 3420224"/>
                <a:gd name="connsiteY6" fmla="*/ 698566 h 3008676"/>
                <a:gd name="connsiteX7" fmla="*/ 3307492 w 3420224"/>
                <a:gd name="connsiteY7" fmla="*/ 699910 h 3008676"/>
                <a:gd name="connsiteX8" fmla="*/ 3331087 w 3420224"/>
                <a:gd name="connsiteY8" fmla="*/ 762123 h 3008676"/>
                <a:gd name="connsiteX9" fmla="*/ 3418721 w 3420224"/>
                <a:gd name="connsiteY9" fmla="*/ 1529550 h 3008676"/>
                <a:gd name="connsiteX10" fmla="*/ 2216954 w 3420224"/>
                <a:gd name="connsiteY10" fmla="*/ 2985802 h 3008676"/>
                <a:gd name="connsiteX11" fmla="*/ 1232017 w 3420224"/>
                <a:gd name="connsiteY11" fmla="*/ 2980725 h 3008676"/>
                <a:gd name="connsiteX12" fmla="*/ 0 w 3420224"/>
                <a:gd name="connsiteY12" fmla="*/ 1379779 h 3008676"/>
                <a:gd name="connsiteX13" fmla="*/ 62692 w 3420224"/>
                <a:gd name="connsiteY13" fmla="*/ 767482 h 3008676"/>
                <a:gd name="connsiteX14" fmla="*/ 82078 w 3420224"/>
                <a:gd name="connsiteY14" fmla="*/ 699910 h 3008676"/>
                <a:gd name="connsiteX15" fmla="*/ 91837 w 3420224"/>
                <a:gd name="connsiteY15" fmla="*/ 697530 h 3008676"/>
                <a:gd name="connsiteX16" fmla="*/ 84873 w 3420224"/>
                <a:gd name="connsiteY16" fmla="*/ 697529 h 3008676"/>
                <a:gd name="connsiteX17" fmla="*/ 95827 w 3420224"/>
                <a:gd name="connsiteY17" fmla="*/ 666015 h 3008676"/>
                <a:gd name="connsiteX18" fmla="*/ 93281 w 3420224"/>
                <a:gd name="connsiteY18" fmla="*/ 665988 h 3008676"/>
                <a:gd name="connsiteX19" fmla="*/ 99031 w 3420224"/>
                <a:gd name="connsiteY19" fmla="*/ 645946 h 3008676"/>
                <a:gd name="connsiteX20" fmla="*/ 675727 w 3420224"/>
                <a:gd name="connsiteY20" fmla="*/ 32098 h 3008676"/>
                <a:gd name="connsiteX0" fmla="*/ 675727 w 3420224"/>
                <a:gd name="connsiteY0" fmla="*/ 31760 h 3008338"/>
                <a:gd name="connsiteX1" fmla="*/ 773629 w 3420224"/>
                <a:gd name="connsiteY1" fmla="*/ 3869 h 3008338"/>
                <a:gd name="connsiteX2" fmla="*/ 1302750 w 3420224"/>
                <a:gd name="connsiteY2" fmla="*/ 151308 h 3008338"/>
                <a:gd name="connsiteX3" fmla="*/ 1723541 w 3420224"/>
                <a:gd name="connsiteY3" fmla="*/ 83991 h 3008338"/>
                <a:gd name="connsiteX4" fmla="*/ 2474727 w 3420224"/>
                <a:gd name="connsiteY4" fmla="*/ 75106 h 3008338"/>
                <a:gd name="connsiteX5" fmla="*/ 3241651 w 3420224"/>
                <a:gd name="connsiteY5" fmla="*/ 633769 h 3008338"/>
                <a:gd name="connsiteX6" fmla="*/ 3262672 w 3420224"/>
                <a:gd name="connsiteY6" fmla="*/ 698228 h 3008338"/>
                <a:gd name="connsiteX7" fmla="*/ 3307492 w 3420224"/>
                <a:gd name="connsiteY7" fmla="*/ 699572 h 3008338"/>
                <a:gd name="connsiteX8" fmla="*/ 3331087 w 3420224"/>
                <a:gd name="connsiteY8" fmla="*/ 761785 h 3008338"/>
                <a:gd name="connsiteX9" fmla="*/ 3418721 w 3420224"/>
                <a:gd name="connsiteY9" fmla="*/ 1529212 h 3008338"/>
                <a:gd name="connsiteX10" fmla="*/ 2216954 w 3420224"/>
                <a:gd name="connsiteY10" fmla="*/ 2985464 h 3008338"/>
                <a:gd name="connsiteX11" fmla="*/ 1232017 w 3420224"/>
                <a:gd name="connsiteY11" fmla="*/ 2980387 h 3008338"/>
                <a:gd name="connsiteX12" fmla="*/ 0 w 3420224"/>
                <a:gd name="connsiteY12" fmla="*/ 1379441 h 3008338"/>
                <a:gd name="connsiteX13" fmla="*/ 62692 w 3420224"/>
                <a:gd name="connsiteY13" fmla="*/ 767144 h 3008338"/>
                <a:gd name="connsiteX14" fmla="*/ 82078 w 3420224"/>
                <a:gd name="connsiteY14" fmla="*/ 699572 h 3008338"/>
                <a:gd name="connsiteX15" fmla="*/ 91837 w 3420224"/>
                <a:gd name="connsiteY15" fmla="*/ 697192 h 3008338"/>
                <a:gd name="connsiteX16" fmla="*/ 84873 w 3420224"/>
                <a:gd name="connsiteY16" fmla="*/ 697191 h 3008338"/>
                <a:gd name="connsiteX17" fmla="*/ 95827 w 3420224"/>
                <a:gd name="connsiteY17" fmla="*/ 665677 h 3008338"/>
                <a:gd name="connsiteX18" fmla="*/ 93281 w 3420224"/>
                <a:gd name="connsiteY18" fmla="*/ 665650 h 3008338"/>
                <a:gd name="connsiteX19" fmla="*/ 99031 w 3420224"/>
                <a:gd name="connsiteY19" fmla="*/ 645608 h 3008338"/>
                <a:gd name="connsiteX20" fmla="*/ 675727 w 3420224"/>
                <a:gd name="connsiteY20" fmla="*/ 31760 h 300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0224" h="3008338">
                  <a:moveTo>
                    <a:pt x="675727" y="31760"/>
                  </a:moveTo>
                  <a:cubicBezTo>
                    <a:pt x="708361" y="22463"/>
                    <a:pt x="741243" y="13997"/>
                    <a:pt x="773629" y="3869"/>
                  </a:cubicBezTo>
                  <a:cubicBezTo>
                    <a:pt x="873689" y="-27424"/>
                    <a:pt x="1004731" y="141129"/>
                    <a:pt x="1302750" y="151308"/>
                  </a:cubicBezTo>
                  <a:cubicBezTo>
                    <a:pt x="1461538" y="156731"/>
                    <a:pt x="1484852" y="81029"/>
                    <a:pt x="1723541" y="83991"/>
                  </a:cubicBezTo>
                  <a:cubicBezTo>
                    <a:pt x="1968083" y="83991"/>
                    <a:pt x="2286284" y="186983"/>
                    <a:pt x="2474727" y="75106"/>
                  </a:cubicBezTo>
                  <a:cubicBezTo>
                    <a:pt x="2697499" y="-57152"/>
                    <a:pt x="3114333" y="302133"/>
                    <a:pt x="3241651" y="633769"/>
                  </a:cubicBezTo>
                  <a:lnTo>
                    <a:pt x="3262672" y="698228"/>
                  </a:lnTo>
                  <a:lnTo>
                    <a:pt x="3307492" y="699572"/>
                  </a:lnTo>
                  <a:lnTo>
                    <a:pt x="3331087" y="761785"/>
                  </a:lnTo>
                  <a:cubicBezTo>
                    <a:pt x="3397683" y="982536"/>
                    <a:pt x="3427513" y="1241357"/>
                    <a:pt x="3418721" y="1529212"/>
                  </a:cubicBezTo>
                  <a:cubicBezTo>
                    <a:pt x="3395275" y="2296826"/>
                    <a:pt x="2565574" y="2946540"/>
                    <a:pt x="2216954" y="2985464"/>
                  </a:cubicBezTo>
                  <a:cubicBezTo>
                    <a:pt x="1868334" y="3024387"/>
                    <a:pt x="1550175" y="3007464"/>
                    <a:pt x="1232017" y="2980387"/>
                  </a:cubicBezTo>
                  <a:cubicBezTo>
                    <a:pt x="913859" y="2953309"/>
                    <a:pt x="-741" y="2358878"/>
                    <a:pt x="0" y="1379441"/>
                  </a:cubicBezTo>
                  <a:cubicBezTo>
                    <a:pt x="185" y="1134582"/>
                    <a:pt x="22060" y="933437"/>
                    <a:pt x="62692" y="767144"/>
                  </a:cubicBezTo>
                  <a:lnTo>
                    <a:pt x="82078" y="699572"/>
                  </a:lnTo>
                  <a:lnTo>
                    <a:pt x="91837" y="697192"/>
                  </a:lnTo>
                  <a:lnTo>
                    <a:pt x="84873" y="697191"/>
                  </a:lnTo>
                  <a:lnTo>
                    <a:pt x="95827" y="665677"/>
                  </a:lnTo>
                  <a:lnTo>
                    <a:pt x="93281" y="665650"/>
                  </a:lnTo>
                  <a:lnTo>
                    <a:pt x="99031" y="645608"/>
                  </a:lnTo>
                  <a:cubicBezTo>
                    <a:pt x="211144" y="309413"/>
                    <a:pt x="414508" y="138443"/>
                    <a:pt x="675727" y="317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A31F1F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叶子下高光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2" name="叶子下高光2"/>
            <p:cNvSpPr/>
            <p:nvPr/>
          </p:nvSpPr>
          <p:spPr>
            <a:xfrm>
              <a:off x="5523268" y="1702716"/>
              <a:ext cx="428142" cy="216995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3" name="叶子下高光3"/>
            <p:cNvSpPr/>
            <p:nvPr/>
          </p:nvSpPr>
          <p:spPr>
            <a:xfrm>
              <a:off x="5551293" y="1731001"/>
              <a:ext cx="365420" cy="18520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56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5" name="叶子下高光扣边"/>
            <p:cNvSpPr/>
            <p:nvPr/>
          </p:nvSpPr>
          <p:spPr>
            <a:xfrm>
              <a:off x="5413784" y="1680054"/>
              <a:ext cx="573007" cy="239656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  <a:gd name="connsiteX0" fmla="*/ 2590216 w 4622566"/>
                <a:gd name="connsiteY0" fmla="*/ 1708768 h 1818328"/>
                <a:gd name="connsiteX1" fmla="*/ 3853633 w 4622566"/>
                <a:gd name="connsiteY1" fmla="*/ 26417 h 1818328"/>
                <a:gd name="connsiteX2" fmla="*/ 221782 w 4622566"/>
                <a:gd name="connsiteY2" fmla="*/ 751272 h 1818328"/>
                <a:gd name="connsiteX3" fmla="*/ 2590216 w 4622566"/>
                <a:gd name="connsiteY3" fmla="*/ 1708768 h 1818328"/>
                <a:gd name="connsiteX0" fmla="*/ 2492227 w 4346430"/>
                <a:gd name="connsiteY0" fmla="*/ 1708768 h 1743130"/>
                <a:gd name="connsiteX1" fmla="*/ 3755644 w 4346430"/>
                <a:gd name="connsiteY1" fmla="*/ 26417 h 1743130"/>
                <a:gd name="connsiteX2" fmla="*/ 123793 w 4346430"/>
                <a:gd name="connsiteY2" fmla="*/ 751272 h 1743130"/>
                <a:gd name="connsiteX3" fmla="*/ 2492227 w 4346430"/>
                <a:gd name="connsiteY3" fmla="*/ 1708768 h 1743130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01640 w 4337673"/>
                <a:gd name="connsiteY0" fmla="*/ 976936 h 982053"/>
                <a:gd name="connsiteX1" fmla="*/ 4274657 w 4337673"/>
                <a:gd name="connsiteY1" fmla="*/ 383157 h 982053"/>
                <a:gd name="connsiteX2" fmla="*/ 33206 w 4337673"/>
                <a:gd name="connsiteY2" fmla="*/ 19440 h 982053"/>
                <a:gd name="connsiteX3" fmla="*/ 2401640 w 4337673"/>
                <a:gd name="connsiteY3" fmla="*/ 976936 h 982053"/>
                <a:gd name="connsiteX0" fmla="*/ 2439894 w 4465861"/>
                <a:gd name="connsiteY0" fmla="*/ 976936 h 997006"/>
                <a:gd name="connsiteX1" fmla="*/ 4312911 w 4465861"/>
                <a:gd name="connsiteY1" fmla="*/ 383157 h 997006"/>
                <a:gd name="connsiteX2" fmla="*/ 71460 w 4465861"/>
                <a:gd name="connsiteY2" fmla="*/ 19440 h 997006"/>
                <a:gd name="connsiteX3" fmla="*/ 2439894 w 4465861"/>
                <a:gd name="connsiteY3" fmla="*/ 976936 h 997006"/>
                <a:gd name="connsiteX0" fmla="*/ 2420032 w 4445999"/>
                <a:gd name="connsiteY0" fmla="*/ 1299365 h 1319435"/>
                <a:gd name="connsiteX1" fmla="*/ 4293049 w 4445999"/>
                <a:gd name="connsiteY1" fmla="*/ 705586 h 1319435"/>
                <a:gd name="connsiteX2" fmla="*/ 51598 w 4445999"/>
                <a:gd name="connsiteY2" fmla="*/ 341869 h 1319435"/>
                <a:gd name="connsiteX3" fmla="*/ 2420032 w 4445999"/>
                <a:gd name="connsiteY3" fmla="*/ 1299365 h 1319435"/>
                <a:gd name="connsiteX0" fmla="*/ 2420032 w 4425060"/>
                <a:gd name="connsiteY0" fmla="*/ 1343306 h 1366347"/>
                <a:gd name="connsiteX1" fmla="*/ 4293049 w 4425060"/>
                <a:gd name="connsiteY1" fmla="*/ 749527 h 1366347"/>
                <a:gd name="connsiteX2" fmla="*/ 51598 w 4425060"/>
                <a:gd name="connsiteY2" fmla="*/ 385810 h 1366347"/>
                <a:gd name="connsiteX3" fmla="*/ 2420032 w 4425060"/>
                <a:gd name="connsiteY3" fmla="*/ 1343306 h 1366347"/>
                <a:gd name="connsiteX0" fmla="*/ 2430311 w 4435339"/>
                <a:gd name="connsiteY0" fmla="*/ 1259610 h 1282651"/>
                <a:gd name="connsiteX1" fmla="*/ 4303328 w 4435339"/>
                <a:gd name="connsiteY1" fmla="*/ 665831 h 1282651"/>
                <a:gd name="connsiteX2" fmla="*/ 61877 w 4435339"/>
                <a:gd name="connsiteY2" fmla="*/ 302114 h 1282651"/>
                <a:gd name="connsiteX3" fmla="*/ 2430311 w 4435339"/>
                <a:gd name="connsiteY3" fmla="*/ 1259610 h 1282651"/>
                <a:gd name="connsiteX0" fmla="*/ 2412011 w 4619762"/>
                <a:gd name="connsiteY0" fmla="*/ 1287587 h 1288199"/>
                <a:gd name="connsiteX1" fmla="*/ 4575401 w 4619762"/>
                <a:gd name="connsiteY1" fmla="*/ 175277 h 1288199"/>
                <a:gd name="connsiteX2" fmla="*/ 43577 w 4619762"/>
                <a:gd name="connsiteY2" fmla="*/ 330091 h 1288199"/>
                <a:gd name="connsiteX3" fmla="*/ 2412011 w 4619762"/>
                <a:gd name="connsiteY3" fmla="*/ 1287587 h 1288199"/>
                <a:gd name="connsiteX0" fmla="*/ 3354725 w 5621741"/>
                <a:gd name="connsiteY0" fmla="*/ 1270114 h 1270134"/>
                <a:gd name="connsiteX1" fmla="*/ 5518115 w 5621741"/>
                <a:gd name="connsiteY1" fmla="*/ 157804 h 1270134"/>
                <a:gd name="connsiteX2" fmla="*/ 32184 w 5621741"/>
                <a:gd name="connsiteY2" fmla="*/ 125951 h 1270134"/>
                <a:gd name="connsiteX3" fmla="*/ 3354725 w 5621741"/>
                <a:gd name="connsiteY3" fmla="*/ 1270114 h 1270134"/>
                <a:gd name="connsiteX0" fmla="*/ 3358409 w 5625425"/>
                <a:gd name="connsiteY0" fmla="*/ 1539523 h 1539543"/>
                <a:gd name="connsiteX1" fmla="*/ 5521799 w 5625425"/>
                <a:gd name="connsiteY1" fmla="*/ 427213 h 1539543"/>
                <a:gd name="connsiteX2" fmla="*/ 35868 w 5625425"/>
                <a:gd name="connsiteY2" fmla="*/ 395360 h 1539543"/>
                <a:gd name="connsiteX3" fmla="*/ 3358409 w 5625425"/>
                <a:gd name="connsiteY3" fmla="*/ 1539523 h 1539543"/>
                <a:gd name="connsiteX0" fmla="*/ 3358409 w 5917960"/>
                <a:gd name="connsiteY0" fmla="*/ 1539523 h 1547574"/>
                <a:gd name="connsiteX1" fmla="*/ 5521799 w 5917960"/>
                <a:gd name="connsiteY1" fmla="*/ 427213 h 1547574"/>
                <a:gd name="connsiteX2" fmla="*/ 35868 w 5917960"/>
                <a:gd name="connsiteY2" fmla="*/ 395360 h 1547574"/>
                <a:gd name="connsiteX3" fmla="*/ 3358409 w 5917960"/>
                <a:gd name="connsiteY3" fmla="*/ 1539523 h 1547574"/>
                <a:gd name="connsiteX0" fmla="*/ 3635013 w 6194564"/>
                <a:gd name="connsiteY0" fmla="*/ 1539523 h 1547574"/>
                <a:gd name="connsiteX1" fmla="*/ 5798403 w 6194564"/>
                <a:gd name="connsiteY1" fmla="*/ 427213 h 1547574"/>
                <a:gd name="connsiteX2" fmla="*/ 312472 w 6194564"/>
                <a:gd name="connsiteY2" fmla="*/ 395360 h 1547574"/>
                <a:gd name="connsiteX3" fmla="*/ 3635013 w 6194564"/>
                <a:gd name="connsiteY3" fmla="*/ 1539523 h 154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4564" h="1547574">
                  <a:moveTo>
                    <a:pt x="3635013" y="1539523"/>
                  </a:moveTo>
                  <a:cubicBezTo>
                    <a:pt x="6810146" y="1648535"/>
                    <a:pt x="6352160" y="617907"/>
                    <a:pt x="5798403" y="427213"/>
                  </a:cubicBezTo>
                  <a:cubicBezTo>
                    <a:pt x="5244646" y="236519"/>
                    <a:pt x="2643467" y="-412267"/>
                    <a:pt x="312472" y="395360"/>
                  </a:cubicBezTo>
                  <a:cubicBezTo>
                    <a:pt x="-1107678" y="1025880"/>
                    <a:pt x="2721214" y="1508149"/>
                    <a:pt x="3635013" y="15395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E0000"/>
                </a:gs>
                <a:gs pos="74000">
                  <a:schemeClr val="bg1">
                    <a:alpha val="0"/>
                  </a:schemeClr>
                </a:gs>
              </a:gsLst>
              <a:lin ang="16800000" scaled="0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5" name="左侧高光"/>
            <p:cNvSpPr/>
            <p:nvPr/>
          </p:nvSpPr>
          <p:spPr>
            <a:xfrm>
              <a:off x="5010007" y="2054881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5" name="左侧高光"/>
            <p:cNvSpPr/>
            <p:nvPr/>
          </p:nvSpPr>
          <p:spPr>
            <a:xfrm>
              <a:off x="4986742" y="2003699"/>
              <a:ext cx="704842" cy="167994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5142" h="21215234">
                  <a:moveTo>
                    <a:pt x="5950" y="9960741"/>
                  </a:moveTo>
                  <a:cubicBezTo>
                    <a:pt x="173644" y="5128787"/>
                    <a:pt x="2108327" y="-272264"/>
                    <a:pt x="4557525" y="10660"/>
                  </a:cubicBezTo>
                  <a:cubicBezTo>
                    <a:pt x="7006723" y="293584"/>
                    <a:pt x="7933140" y="19596216"/>
                    <a:pt x="7090970" y="21215234"/>
                  </a:cubicBezTo>
                  <a:cubicBezTo>
                    <a:pt x="3240129" y="18822690"/>
                    <a:pt x="-161744" y="14792695"/>
                    <a:pt x="5950" y="9960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75" name="新月形 1374"/>
            <p:cNvSpPr/>
            <p:nvPr/>
          </p:nvSpPr>
          <p:spPr>
            <a:xfrm rot="2592877">
              <a:off x="5126529" y="1959816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新月形 1374"/>
            <p:cNvSpPr/>
            <p:nvPr/>
          </p:nvSpPr>
          <p:spPr>
            <a:xfrm rot="3546292">
              <a:off x="5162166" y="1949514"/>
              <a:ext cx="222270" cy="468280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新月形 1374"/>
            <p:cNvSpPr/>
            <p:nvPr/>
          </p:nvSpPr>
          <p:spPr>
            <a:xfrm rot="3943148">
              <a:off x="5175048" y="1901182"/>
              <a:ext cx="263767" cy="468280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新月形 1374"/>
            <p:cNvSpPr/>
            <p:nvPr/>
          </p:nvSpPr>
          <p:spPr>
            <a:xfrm rot="4157702">
              <a:off x="5213570" y="1898690"/>
              <a:ext cx="244467" cy="468280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新月形 1374"/>
            <p:cNvSpPr/>
            <p:nvPr/>
          </p:nvSpPr>
          <p:spPr>
            <a:xfrm rot="4492584">
              <a:off x="5283579" y="1887685"/>
              <a:ext cx="228213" cy="468280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新月形 1374"/>
            <p:cNvSpPr/>
            <p:nvPr/>
          </p:nvSpPr>
          <p:spPr>
            <a:xfrm rot="2876896">
              <a:off x="5112224" y="1965352"/>
              <a:ext cx="197769" cy="540363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新月形 1374"/>
            <p:cNvSpPr/>
            <p:nvPr/>
          </p:nvSpPr>
          <p:spPr>
            <a:xfrm rot="2323411">
              <a:off x="5095245" y="2014810"/>
              <a:ext cx="202276" cy="540362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100000">
                  <a:srgbClr val="BC3E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6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7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8" name="中间高光"/>
            <p:cNvSpPr/>
            <p:nvPr/>
          </p:nvSpPr>
          <p:spPr>
            <a:xfrm rot="11346580">
              <a:off x="5899188" y="2139160"/>
              <a:ext cx="356683" cy="880895"/>
            </a:xfrm>
            <a:custGeom>
              <a:avLst/>
              <a:gdLst>
                <a:gd name="connsiteX0" fmla="*/ 0 w 724794"/>
                <a:gd name="connsiteY0" fmla="*/ 602082 h 1204163"/>
                <a:gd name="connsiteX1" fmla="*/ 362397 w 724794"/>
                <a:gd name="connsiteY1" fmla="*/ 0 h 1204163"/>
                <a:gd name="connsiteX2" fmla="*/ 724794 w 724794"/>
                <a:gd name="connsiteY2" fmla="*/ 0 h 1204163"/>
                <a:gd name="connsiteX3" fmla="*/ 724794 w 724794"/>
                <a:gd name="connsiteY3" fmla="*/ 602082 h 1204163"/>
                <a:gd name="connsiteX4" fmla="*/ 362397 w 724794"/>
                <a:gd name="connsiteY4" fmla="*/ 1204164 h 1204163"/>
                <a:gd name="connsiteX5" fmla="*/ 0 w 724794"/>
                <a:gd name="connsiteY5" fmla="*/ 602082 h 1204163"/>
                <a:gd name="connsiteX0" fmla="*/ 0 w 724794"/>
                <a:gd name="connsiteY0" fmla="*/ 602082 h 1204164"/>
                <a:gd name="connsiteX1" fmla="*/ 362397 w 724794"/>
                <a:gd name="connsiteY1" fmla="*/ 0 h 1204164"/>
                <a:gd name="connsiteX2" fmla="*/ 724794 w 724794"/>
                <a:gd name="connsiteY2" fmla="*/ 602082 h 1204164"/>
                <a:gd name="connsiteX3" fmla="*/ 362397 w 724794"/>
                <a:gd name="connsiteY3" fmla="*/ 1204164 h 1204164"/>
                <a:gd name="connsiteX4" fmla="*/ 0 w 724794"/>
                <a:gd name="connsiteY4" fmla="*/ 602082 h 1204164"/>
                <a:gd name="connsiteX0" fmla="*/ 92 w 724886"/>
                <a:gd name="connsiteY0" fmla="*/ 1656182 h 2258264"/>
                <a:gd name="connsiteX1" fmla="*/ 337089 w 724886"/>
                <a:gd name="connsiteY1" fmla="*/ 0 h 2258264"/>
                <a:gd name="connsiteX2" fmla="*/ 724886 w 724886"/>
                <a:gd name="connsiteY2" fmla="*/ 1656182 h 2258264"/>
                <a:gd name="connsiteX3" fmla="*/ 362489 w 724886"/>
                <a:gd name="connsiteY3" fmla="*/ 2258264 h 2258264"/>
                <a:gd name="connsiteX4" fmla="*/ 92 w 724886"/>
                <a:gd name="connsiteY4" fmla="*/ 1656182 h 2258264"/>
                <a:gd name="connsiteX0" fmla="*/ 92 w 726260"/>
                <a:gd name="connsiteY0" fmla="*/ 1656182 h 2258264"/>
                <a:gd name="connsiteX1" fmla="*/ 337089 w 726260"/>
                <a:gd name="connsiteY1" fmla="*/ 0 h 2258264"/>
                <a:gd name="connsiteX2" fmla="*/ 724886 w 726260"/>
                <a:gd name="connsiteY2" fmla="*/ 1656182 h 2258264"/>
                <a:gd name="connsiteX3" fmla="*/ 362489 w 726260"/>
                <a:gd name="connsiteY3" fmla="*/ 2258264 h 2258264"/>
                <a:gd name="connsiteX4" fmla="*/ 92 w 726260"/>
                <a:gd name="connsiteY4" fmla="*/ 1656182 h 2258264"/>
                <a:gd name="connsiteX0" fmla="*/ 56 w 726119"/>
                <a:gd name="connsiteY0" fmla="*/ 1786029 h 2388111"/>
                <a:gd name="connsiteX1" fmla="*/ 337053 w 726119"/>
                <a:gd name="connsiteY1" fmla="*/ 129847 h 2388111"/>
                <a:gd name="connsiteX2" fmla="*/ 724850 w 726119"/>
                <a:gd name="connsiteY2" fmla="*/ 1786029 h 2388111"/>
                <a:gd name="connsiteX3" fmla="*/ 362453 w 726119"/>
                <a:gd name="connsiteY3" fmla="*/ 2388111 h 2388111"/>
                <a:gd name="connsiteX4" fmla="*/ 56 w 726119"/>
                <a:gd name="connsiteY4" fmla="*/ 1786029 h 23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119" h="2388111">
                  <a:moveTo>
                    <a:pt x="56" y="1786029"/>
                  </a:moveTo>
                  <a:cubicBezTo>
                    <a:pt x="-4177" y="1409652"/>
                    <a:pt x="233187" y="-511114"/>
                    <a:pt x="337053" y="129847"/>
                  </a:cubicBezTo>
                  <a:cubicBezTo>
                    <a:pt x="440919" y="770808"/>
                    <a:pt x="748276" y="1219520"/>
                    <a:pt x="724850" y="1786029"/>
                  </a:cubicBezTo>
                  <a:cubicBezTo>
                    <a:pt x="712150" y="2093150"/>
                    <a:pt x="562599" y="2388111"/>
                    <a:pt x="362453" y="2388111"/>
                  </a:cubicBezTo>
                  <a:cubicBezTo>
                    <a:pt x="162307" y="2388111"/>
                    <a:pt x="4289" y="2162406"/>
                    <a:pt x="56" y="17860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7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3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0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1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2" name="右侧高光3"/>
            <p:cNvSpPr/>
            <p:nvPr/>
          </p:nvSpPr>
          <p:spPr>
            <a:xfrm>
              <a:off x="6293523" y="1968690"/>
              <a:ext cx="569087" cy="541923"/>
            </a:xfrm>
            <a:custGeom>
              <a:avLst/>
              <a:gdLst>
                <a:gd name="connsiteX0" fmla="*/ 0 w 14779640"/>
                <a:gd name="connsiteY0" fmla="*/ 3618106 h 7236212"/>
                <a:gd name="connsiteX1" fmla="*/ 7389820 w 14779640"/>
                <a:gd name="connsiteY1" fmla="*/ 0 h 7236212"/>
                <a:gd name="connsiteX2" fmla="*/ 14779640 w 14779640"/>
                <a:gd name="connsiteY2" fmla="*/ 3618106 h 7236212"/>
                <a:gd name="connsiteX3" fmla="*/ 7389820 w 14779640"/>
                <a:gd name="connsiteY3" fmla="*/ 7236212 h 7236212"/>
                <a:gd name="connsiteX4" fmla="*/ 0 w 14779640"/>
                <a:gd name="connsiteY4" fmla="*/ 3618106 h 7236212"/>
                <a:gd name="connsiteX0" fmla="*/ 51159 w 14830799"/>
                <a:gd name="connsiteY0" fmla="*/ 3618106 h 21460212"/>
                <a:gd name="connsiteX1" fmla="*/ 7440979 w 14830799"/>
                <a:gd name="connsiteY1" fmla="*/ 0 h 21460212"/>
                <a:gd name="connsiteX2" fmla="*/ 14830799 w 14830799"/>
                <a:gd name="connsiteY2" fmla="*/ 3618106 h 21460212"/>
                <a:gd name="connsiteX3" fmla="*/ 10692179 w 14830799"/>
                <a:gd name="connsiteY3" fmla="*/ 21460212 h 21460212"/>
                <a:gd name="connsiteX4" fmla="*/ 51159 w 14830799"/>
                <a:gd name="connsiteY4" fmla="*/ 3618106 h 21460212"/>
                <a:gd name="connsiteX0" fmla="*/ 33641 w 10985330"/>
                <a:gd name="connsiteY0" fmla="*/ 4826925 h 22686861"/>
                <a:gd name="connsiteX1" fmla="*/ 7423461 w 10985330"/>
                <a:gd name="connsiteY1" fmla="*/ 1208819 h 22686861"/>
                <a:gd name="connsiteX2" fmla="*/ 10674661 w 10985330"/>
                <a:gd name="connsiteY2" fmla="*/ 22669031 h 22686861"/>
                <a:gd name="connsiteX3" fmla="*/ 33641 w 10985330"/>
                <a:gd name="connsiteY3" fmla="*/ 4826925 h 22686861"/>
                <a:gd name="connsiteX0" fmla="*/ 61332 w 7242556"/>
                <a:gd name="connsiteY0" fmla="*/ 10582791 h 21929930"/>
                <a:gd name="connsiteX1" fmla="*/ 3895152 w 7242556"/>
                <a:gd name="connsiteY1" fmla="*/ 259085 h 21929930"/>
                <a:gd name="connsiteX2" fmla="*/ 7146352 w 7242556"/>
                <a:gd name="connsiteY2" fmla="*/ 21719297 h 21929930"/>
                <a:gd name="connsiteX3" fmla="*/ 61332 w 7242556"/>
                <a:gd name="connsiteY3" fmla="*/ 10582791 h 21929930"/>
                <a:gd name="connsiteX0" fmla="*/ 32844 w 7277710"/>
                <a:gd name="connsiteY0" fmla="*/ 10284708 h 21620326"/>
                <a:gd name="connsiteX1" fmla="*/ 4577864 w 7277710"/>
                <a:gd name="connsiteY1" fmla="*/ 265802 h 21620326"/>
                <a:gd name="connsiteX2" fmla="*/ 7117864 w 7277710"/>
                <a:gd name="connsiteY2" fmla="*/ 21421214 h 21620326"/>
                <a:gd name="connsiteX3" fmla="*/ 32844 w 7277710"/>
                <a:gd name="connsiteY3" fmla="*/ 10284708 h 21620326"/>
                <a:gd name="connsiteX0" fmla="*/ 19319 w 7330735"/>
                <a:gd name="connsiteY0" fmla="*/ 9986980 h 21311359"/>
                <a:gd name="connsiteX1" fmla="*/ 5072339 w 7330735"/>
                <a:gd name="connsiteY1" fmla="*/ 272874 h 21311359"/>
                <a:gd name="connsiteX2" fmla="*/ 7104339 w 7330735"/>
                <a:gd name="connsiteY2" fmla="*/ 21123486 h 21311359"/>
                <a:gd name="connsiteX3" fmla="*/ 19319 w 7330735"/>
                <a:gd name="connsiteY3" fmla="*/ 9986980 h 21311359"/>
                <a:gd name="connsiteX0" fmla="*/ 19319 w 7330735"/>
                <a:gd name="connsiteY0" fmla="*/ 9992342 h 21432968"/>
                <a:gd name="connsiteX1" fmla="*/ 5072339 w 7330735"/>
                <a:gd name="connsiteY1" fmla="*/ 278236 h 21432968"/>
                <a:gd name="connsiteX2" fmla="*/ 7104339 w 7330735"/>
                <a:gd name="connsiteY2" fmla="*/ 21246835 h 21432968"/>
                <a:gd name="connsiteX3" fmla="*/ 19319 w 7330735"/>
                <a:gd name="connsiteY3" fmla="*/ 9992342 h 21432968"/>
                <a:gd name="connsiteX0" fmla="*/ 19319 w 7330735"/>
                <a:gd name="connsiteY0" fmla="*/ 9992342 h 21246835"/>
                <a:gd name="connsiteX1" fmla="*/ 5072339 w 7330735"/>
                <a:gd name="connsiteY1" fmla="*/ 278236 h 21246835"/>
                <a:gd name="connsiteX2" fmla="*/ 7104339 w 7330735"/>
                <a:gd name="connsiteY2" fmla="*/ 21246835 h 21246835"/>
                <a:gd name="connsiteX3" fmla="*/ 19319 w 7330735"/>
                <a:gd name="connsiteY3" fmla="*/ 9992342 h 21246835"/>
                <a:gd name="connsiteX0" fmla="*/ 38567 w 7349983"/>
                <a:gd name="connsiteY0" fmla="*/ 10020165 h 21274658"/>
                <a:gd name="connsiteX1" fmla="*/ 5091587 w 7349983"/>
                <a:gd name="connsiteY1" fmla="*/ 306059 h 21274658"/>
                <a:gd name="connsiteX2" fmla="*/ 7123587 w 7349983"/>
                <a:gd name="connsiteY2" fmla="*/ 21274658 h 21274658"/>
                <a:gd name="connsiteX3" fmla="*/ 38567 w 7349983"/>
                <a:gd name="connsiteY3" fmla="*/ 10020165 h 21274658"/>
                <a:gd name="connsiteX0" fmla="*/ 19319 w 7330735"/>
                <a:gd name="connsiteY0" fmla="*/ 9992343 h 21246836"/>
                <a:gd name="connsiteX1" fmla="*/ 5072339 w 7330735"/>
                <a:gd name="connsiteY1" fmla="*/ 278237 h 21246836"/>
                <a:gd name="connsiteX2" fmla="*/ 7104339 w 7330735"/>
                <a:gd name="connsiteY2" fmla="*/ 21246836 h 21246836"/>
                <a:gd name="connsiteX3" fmla="*/ 19319 w 7330735"/>
                <a:gd name="connsiteY3" fmla="*/ 9992343 h 21246836"/>
                <a:gd name="connsiteX0" fmla="*/ 23793 w 7433450"/>
                <a:gd name="connsiteY0" fmla="*/ 9719794 h 20974287"/>
                <a:gd name="connsiteX1" fmla="*/ 5076813 w 7433450"/>
                <a:gd name="connsiteY1" fmla="*/ 5688 h 20974287"/>
                <a:gd name="connsiteX2" fmla="*/ 7108813 w 7433450"/>
                <a:gd name="connsiteY2" fmla="*/ 20974287 h 20974287"/>
                <a:gd name="connsiteX3" fmla="*/ 23793 w 7433450"/>
                <a:gd name="connsiteY3" fmla="*/ 9719794 h 20974287"/>
                <a:gd name="connsiteX0" fmla="*/ 40924 w 7381672"/>
                <a:gd name="connsiteY0" fmla="*/ 9955604 h 21210097"/>
                <a:gd name="connsiteX1" fmla="*/ 4592499 w 7381672"/>
                <a:gd name="connsiteY1" fmla="*/ 5523 h 21210097"/>
                <a:gd name="connsiteX2" fmla="*/ 7125944 w 7381672"/>
                <a:gd name="connsiteY2" fmla="*/ 21210097 h 21210097"/>
                <a:gd name="connsiteX3" fmla="*/ 40924 w 7381672"/>
                <a:gd name="connsiteY3" fmla="*/ 9955604 h 21210097"/>
                <a:gd name="connsiteX0" fmla="*/ 46553 w 7435745"/>
                <a:gd name="connsiteY0" fmla="*/ 9958765 h 21213258"/>
                <a:gd name="connsiteX1" fmla="*/ 4598128 w 7435745"/>
                <a:gd name="connsiteY1" fmla="*/ 8684 h 21213258"/>
                <a:gd name="connsiteX2" fmla="*/ 7131573 w 7435745"/>
                <a:gd name="connsiteY2" fmla="*/ 21213258 h 21213258"/>
                <a:gd name="connsiteX3" fmla="*/ 46553 w 7435745"/>
                <a:gd name="connsiteY3" fmla="*/ 9958765 h 21213258"/>
                <a:gd name="connsiteX0" fmla="*/ 5950 w 7395142"/>
                <a:gd name="connsiteY0" fmla="*/ 9960741 h 21215234"/>
                <a:gd name="connsiteX1" fmla="*/ 4557525 w 7395142"/>
                <a:gd name="connsiteY1" fmla="*/ 10660 h 21215234"/>
                <a:gd name="connsiteX2" fmla="*/ 7090970 w 7395142"/>
                <a:gd name="connsiteY2" fmla="*/ 21215234 h 21215234"/>
                <a:gd name="connsiteX3" fmla="*/ 5950 w 7395142"/>
                <a:gd name="connsiteY3" fmla="*/ 9960741 h 21215234"/>
                <a:gd name="connsiteX0" fmla="*/ 0 w 4551575"/>
                <a:gd name="connsiteY0" fmla="*/ 9960741 h 9960741"/>
                <a:gd name="connsiteX1" fmla="*/ 4551575 w 4551575"/>
                <a:gd name="connsiteY1" fmla="*/ 10660 h 9960741"/>
                <a:gd name="connsiteX2" fmla="*/ 0 w 4551575"/>
                <a:gd name="connsiteY2" fmla="*/ 9960741 h 9960741"/>
                <a:gd name="connsiteX0" fmla="*/ 0 w 5777166"/>
                <a:gd name="connsiteY0" fmla="*/ 10548349 h 10548349"/>
                <a:gd name="connsiteX1" fmla="*/ 4551575 w 5777166"/>
                <a:gd name="connsiteY1" fmla="*/ 598268 h 10548349"/>
                <a:gd name="connsiteX2" fmla="*/ 0 w 5777166"/>
                <a:gd name="connsiteY2" fmla="*/ 10548349 h 10548349"/>
                <a:gd name="connsiteX0" fmla="*/ 0 w 6056565"/>
                <a:gd name="connsiteY0" fmla="*/ 9904467 h 9904467"/>
                <a:gd name="connsiteX1" fmla="*/ 5023524 w 6056565"/>
                <a:gd name="connsiteY1" fmla="*/ 426335 h 9904467"/>
                <a:gd name="connsiteX2" fmla="*/ 0 w 6056565"/>
                <a:gd name="connsiteY2" fmla="*/ 9904467 h 9904467"/>
                <a:gd name="connsiteX0" fmla="*/ 0 w 6002749"/>
                <a:gd name="connsiteY0" fmla="*/ 10076218 h 10076218"/>
                <a:gd name="connsiteX1" fmla="*/ 4964530 w 6002749"/>
                <a:gd name="connsiteY1" fmla="*/ 421106 h 10076218"/>
                <a:gd name="connsiteX2" fmla="*/ 0 w 6002749"/>
                <a:gd name="connsiteY2" fmla="*/ 10076218 h 10076218"/>
                <a:gd name="connsiteX0" fmla="*/ 0 w 5560284"/>
                <a:gd name="connsiteY0" fmla="*/ 9822272 h 9822272"/>
                <a:gd name="connsiteX1" fmla="*/ 4964530 w 5560284"/>
                <a:gd name="connsiteY1" fmla="*/ 167160 h 9822272"/>
                <a:gd name="connsiteX2" fmla="*/ 0 w 5560284"/>
                <a:gd name="connsiteY2" fmla="*/ 9822272 h 9822272"/>
                <a:gd name="connsiteX0" fmla="*/ 0 w 4109124"/>
                <a:gd name="connsiteY0" fmla="*/ 9891086 h 9891086"/>
                <a:gd name="connsiteX1" fmla="*/ 4109124 w 4109124"/>
                <a:gd name="connsiteY1" fmla="*/ 0 h 9891086"/>
                <a:gd name="connsiteX2" fmla="*/ 0 w 4109124"/>
                <a:gd name="connsiteY2" fmla="*/ 9891086 h 9891086"/>
                <a:gd name="connsiteX0" fmla="*/ 831891 w 4941015"/>
                <a:gd name="connsiteY0" fmla="*/ 9891086 h 10421222"/>
                <a:gd name="connsiteX1" fmla="*/ 4941015 w 4941015"/>
                <a:gd name="connsiteY1" fmla="*/ 0 h 10421222"/>
                <a:gd name="connsiteX2" fmla="*/ 831891 w 4941015"/>
                <a:gd name="connsiteY2" fmla="*/ 9891086 h 10421222"/>
                <a:gd name="connsiteX0" fmla="*/ 1002848 w 6098055"/>
                <a:gd name="connsiteY0" fmla="*/ 10569087 h 11104353"/>
                <a:gd name="connsiteX1" fmla="*/ 5111972 w 6098055"/>
                <a:gd name="connsiteY1" fmla="*/ 678001 h 11104353"/>
                <a:gd name="connsiteX2" fmla="*/ 1002848 w 6098055"/>
                <a:gd name="connsiteY2" fmla="*/ 10569087 h 11104353"/>
                <a:gd name="connsiteX0" fmla="*/ 1211172 w 6306379"/>
                <a:gd name="connsiteY0" fmla="*/ 9973816 h 10509082"/>
                <a:gd name="connsiteX1" fmla="*/ 5320296 w 6306379"/>
                <a:gd name="connsiteY1" fmla="*/ 82730 h 10509082"/>
                <a:gd name="connsiteX2" fmla="*/ 259695 w 6306379"/>
                <a:gd name="connsiteY2" fmla="*/ 5493885 h 10509082"/>
                <a:gd name="connsiteX3" fmla="*/ 1211172 w 6306379"/>
                <a:gd name="connsiteY3" fmla="*/ 9973816 h 10509082"/>
                <a:gd name="connsiteX0" fmla="*/ 1211172 w 5897079"/>
                <a:gd name="connsiteY0" fmla="*/ 9918809 h 10346948"/>
                <a:gd name="connsiteX1" fmla="*/ 5320296 w 5897079"/>
                <a:gd name="connsiteY1" fmla="*/ 27723 h 10346948"/>
                <a:gd name="connsiteX2" fmla="*/ 259695 w 5897079"/>
                <a:gd name="connsiteY2" fmla="*/ 5438878 h 10346948"/>
                <a:gd name="connsiteX3" fmla="*/ 1211172 w 5897079"/>
                <a:gd name="connsiteY3" fmla="*/ 9918809 h 10346948"/>
                <a:gd name="connsiteX0" fmla="*/ 1211172 w 5991438"/>
                <a:gd name="connsiteY0" fmla="*/ 9944557 h 10377854"/>
                <a:gd name="connsiteX1" fmla="*/ 5320296 w 5991438"/>
                <a:gd name="connsiteY1" fmla="*/ 53471 h 10377854"/>
                <a:gd name="connsiteX2" fmla="*/ 259695 w 5991438"/>
                <a:gd name="connsiteY2" fmla="*/ 5464626 h 10377854"/>
                <a:gd name="connsiteX3" fmla="*/ 1211172 w 5991438"/>
                <a:gd name="connsiteY3" fmla="*/ 9944557 h 10377854"/>
                <a:gd name="connsiteX0" fmla="*/ 1625406 w 6346103"/>
                <a:gd name="connsiteY0" fmla="*/ 9944557 h 10367855"/>
                <a:gd name="connsiteX1" fmla="*/ 5734530 w 6346103"/>
                <a:gd name="connsiteY1" fmla="*/ 53471 h 10367855"/>
                <a:gd name="connsiteX2" fmla="*/ 673929 w 6346103"/>
                <a:gd name="connsiteY2" fmla="*/ 5464626 h 10367855"/>
                <a:gd name="connsiteX3" fmla="*/ 1625406 w 6346103"/>
                <a:gd name="connsiteY3" fmla="*/ 9944557 h 10367855"/>
                <a:gd name="connsiteX0" fmla="*/ 1546605 w 6267302"/>
                <a:gd name="connsiteY0" fmla="*/ 9942402 h 10365700"/>
                <a:gd name="connsiteX1" fmla="*/ 5655729 w 6267302"/>
                <a:gd name="connsiteY1" fmla="*/ 51316 h 10365700"/>
                <a:gd name="connsiteX2" fmla="*/ 595128 w 6267302"/>
                <a:gd name="connsiteY2" fmla="*/ 5462471 h 10365700"/>
                <a:gd name="connsiteX3" fmla="*/ 1546605 w 6267302"/>
                <a:gd name="connsiteY3" fmla="*/ 9942402 h 10365700"/>
                <a:gd name="connsiteX0" fmla="*/ 1546605 w 6313158"/>
                <a:gd name="connsiteY0" fmla="*/ 10049379 h 10488597"/>
                <a:gd name="connsiteX1" fmla="*/ 5655729 w 6313158"/>
                <a:gd name="connsiteY1" fmla="*/ 158293 h 10488597"/>
                <a:gd name="connsiteX2" fmla="*/ 595128 w 6313158"/>
                <a:gd name="connsiteY2" fmla="*/ 5569448 h 10488597"/>
                <a:gd name="connsiteX3" fmla="*/ 1546605 w 6313158"/>
                <a:gd name="connsiteY3" fmla="*/ 10049379 h 10488597"/>
                <a:gd name="connsiteX0" fmla="*/ 4253624 w 5817335"/>
                <a:gd name="connsiteY0" fmla="*/ 4615968 h 5505007"/>
                <a:gd name="connsiteX1" fmla="*/ 5067098 w 5817335"/>
                <a:gd name="connsiteY1" fmla="*/ 1732 h 5505007"/>
                <a:gd name="connsiteX2" fmla="*/ 6497 w 5817335"/>
                <a:gd name="connsiteY2" fmla="*/ 5412887 h 5505007"/>
                <a:gd name="connsiteX3" fmla="*/ 4253624 w 5817335"/>
                <a:gd name="connsiteY3" fmla="*/ 4615968 h 5505007"/>
                <a:gd name="connsiteX0" fmla="*/ 2824016 w 3794356"/>
                <a:gd name="connsiteY0" fmla="*/ 4888907 h 4892197"/>
                <a:gd name="connsiteX1" fmla="*/ 3637490 w 3794356"/>
                <a:gd name="connsiteY1" fmla="*/ 274671 h 4892197"/>
                <a:gd name="connsiteX2" fmla="*/ 5639 w 3794356"/>
                <a:gd name="connsiteY2" fmla="*/ 999526 h 4892197"/>
                <a:gd name="connsiteX3" fmla="*/ 2824016 w 3794356"/>
                <a:gd name="connsiteY3" fmla="*/ 4888907 h 4892197"/>
                <a:gd name="connsiteX0" fmla="*/ 2903488 w 4769353"/>
                <a:gd name="connsiteY0" fmla="*/ 4888907 h 4930142"/>
                <a:gd name="connsiteX1" fmla="*/ 3716962 w 4769353"/>
                <a:gd name="connsiteY1" fmla="*/ 274671 h 4930142"/>
                <a:gd name="connsiteX2" fmla="*/ 85111 w 4769353"/>
                <a:gd name="connsiteY2" fmla="*/ 999526 h 4930142"/>
                <a:gd name="connsiteX3" fmla="*/ 2903488 w 4769353"/>
                <a:gd name="connsiteY3" fmla="*/ 4888907 h 4930142"/>
                <a:gd name="connsiteX0" fmla="*/ 3268425 w 5134290"/>
                <a:gd name="connsiteY0" fmla="*/ 5083208 h 5134029"/>
                <a:gd name="connsiteX1" fmla="*/ 4081899 w 5134290"/>
                <a:gd name="connsiteY1" fmla="*/ 468972 h 5134029"/>
                <a:gd name="connsiteX2" fmla="*/ 450048 w 5134290"/>
                <a:gd name="connsiteY2" fmla="*/ 1193827 h 5134029"/>
                <a:gd name="connsiteX3" fmla="*/ 3268425 w 5134290"/>
                <a:gd name="connsiteY3" fmla="*/ 5083208 h 5134029"/>
                <a:gd name="connsiteX0" fmla="*/ 3268425 w 5349792"/>
                <a:gd name="connsiteY0" fmla="*/ 5043610 h 5094431"/>
                <a:gd name="connsiteX1" fmla="*/ 4081899 w 5349792"/>
                <a:gd name="connsiteY1" fmla="*/ 429374 h 5094431"/>
                <a:gd name="connsiteX2" fmla="*/ 450048 w 5349792"/>
                <a:gd name="connsiteY2" fmla="*/ 1154229 h 5094431"/>
                <a:gd name="connsiteX3" fmla="*/ 3268425 w 5349792"/>
                <a:gd name="connsiteY3" fmla="*/ 5043610 h 50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9792" h="5094431">
                  <a:moveTo>
                    <a:pt x="3268425" y="5043610"/>
                  </a:moveTo>
                  <a:cubicBezTo>
                    <a:pt x="6597884" y="4579901"/>
                    <a:pt x="5199328" y="982354"/>
                    <a:pt x="4081899" y="429374"/>
                  </a:cubicBezTo>
                  <a:cubicBezTo>
                    <a:pt x="2964470" y="-123606"/>
                    <a:pt x="1423827" y="-376810"/>
                    <a:pt x="450048" y="1154229"/>
                  </a:cubicBezTo>
                  <a:cubicBezTo>
                    <a:pt x="-523731" y="2685268"/>
                    <a:pt x="-61034" y="5507319"/>
                    <a:pt x="3268425" y="5043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7" name="任意多边形 566"/>
            <p:cNvSpPr/>
            <p:nvPr/>
          </p:nvSpPr>
          <p:spPr>
            <a:xfrm>
              <a:off x="5725625" y="1817544"/>
              <a:ext cx="752635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任意多边形 567"/>
            <p:cNvSpPr/>
            <p:nvPr/>
          </p:nvSpPr>
          <p:spPr>
            <a:xfrm>
              <a:off x="5757891" y="1817544"/>
              <a:ext cx="688101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任意多边形 568"/>
            <p:cNvSpPr/>
            <p:nvPr/>
          </p:nvSpPr>
          <p:spPr>
            <a:xfrm>
              <a:off x="5716886" y="1817544"/>
              <a:ext cx="770112" cy="157323"/>
            </a:xfrm>
            <a:custGeom>
              <a:avLst/>
              <a:gdLst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67485 w 1451728"/>
                <a:gd name="connsiteY7" fmla="*/ 523260 h 602926"/>
                <a:gd name="connsiteX8" fmla="*/ 421838 w 1451728"/>
                <a:gd name="connsiteY8" fmla="*/ 111561 h 602926"/>
                <a:gd name="connsiteX9" fmla="*/ 435998 w 1451728"/>
                <a:gd name="connsiteY9" fmla="*/ 92303 h 602926"/>
                <a:gd name="connsiteX10" fmla="*/ 446439 w 1451728"/>
                <a:gd name="connsiteY10" fmla="*/ 92221 h 602926"/>
                <a:gd name="connsiteX11" fmla="*/ 829802 w 1451728"/>
                <a:gd name="connsiteY11" fmla="*/ 0 h 602926"/>
                <a:gd name="connsiteX0" fmla="*/ 829802 w 1451728"/>
                <a:gd name="connsiteY0" fmla="*/ 0 h 602926"/>
                <a:gd name="connsiteX1" fmla="*/ 1418505 w 1451728"/>
                <a:gd name="connsiteY1" fmla="*/ 39702 h 602926"/>
                <a:gd name="connsiteX2" fmla="*/ 1451728 w 1451728"/>
                <a:gd name="connsiteY2" fmla="*/ 33498 h 602926"/>
                <a:gd name="connsiteX3" fmla="*/ 1440880 w 1451728"/>
                <a:gd name="connsiteY3" fmla="*/ 52015 h 602926"/>
                <a:gd name="connsiteX4" fmla="*/ 1226824 w 1451728"/>
                <a:gd name="connsiteY4" fmla="*/ 496738 h 602926"/>
                <a:gd name="connsiteX5" fmla="*/ 1186759 w 1451728"/>
                <a:gd name="connsiteY5" fmla="*/ 602926 h 602926"/>
                <a:gd name="connsiteX6" fmla="*/ 0 w 1451728"/>
                <a:gd name="connsiteY6" fmla="*/ 590226 h 602926"/>
                <a:gd name="connsiteX7" fmla="*/ 421838 w 1451728"/>
                <a:gd name="connsiteY7" fmla="*/ 111561 h 602926"/>
                <a:gd name="connsiteX8" fmla="*/ 435998 w 1451728"/>
                <a:gd name="connsiteY8" fmla="*/ 92303 h 602926"/>
                <a:gd name="connsiteX9" fmla="*/ 446439 w 1451728"/>
                <a:gd name="connsiteY9" fmla="*/ 92221 h 602926"/>
                <a:gd name="connsiteX10" fmla="*/ 829802 w 1451728"/>
                <a:gd name="connsiteY10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804986 w 1029890"/>
                <a:gd name="connsiteY4" fmla="*/ 496738 h 602926"/>
                <a:gd name="connsiteX5" fmla="*/ 764921 w 1029890"/>
                <a:gd name="connsiteY5" fmla="*/ 602926 h 602926"/>
                <a:gd name="connsiteX6" fmla="*/ 0 w 1029890"/>
                <a:gd name="connsiteY6" fmla="*/ 111561 h 602926"/>
                <a:gd name="connsiteX7" fmla="*/ 14160 w 1029890"/>
                <a:gd name="connsiteY7" fmla="*/ 92303 h 602926"/>
                <a:gd name="connsiteX8" fmla="*/ 24601 w 1029890"/>
                <a:gd name="connsiteY8" fmla="*/ 92221 h 602926"/>
                <a:gd name="connsiteX9" fmla="*/ 407964 w 1029890"/>
                <a:gd name="connsiteY9" fmla="*/ 0 h 602926"/>
                <a:gd name="connsiteX0" fmla="*/ 407964 w 1029890"/>
                <a:gd name="connsiteY0" fmla="*/ 0 h 602926"/>
                <a:gd name="connsiteX1" fmla="*/ 996667 w 1029890"/>
                <a:gd name="connsiteY1" fmla="*/ 39702 h 602926"/>
                <a:gd name="connsiteX2" fmla="*/ 1029890 w 1029890"/>
                <a:gd name="connsiteY2" fmla="*/ 33498 h 602926"/>
                <a:gd name="connsiteX3" fmla="*/ 1019042 w 1029890"/>
                <a:gd name="connsiteY3" fmla="*/ 52015 h 602926"/>
                <a:gd name="connsiteX4" fmla="*/ 764921 w 1029890"/>
                <a:gd name="connsiteY4" fmla="*/ 602926 h 602926"/>
                <a:gd name="connsiteX5" fmla="*/ 0 w 1029890"/>
                <a:gd name="connsiteY5" fmla="*/ 111561 h 602926"/>
                <a:gd name="connsiteX6" fmla="*/ 14160 w 1029890"/>
                <a:gd name="connsiteY6" fmla="*/ 92303 h 602926"/>
                <a:gd name="connsiteX7" fmla="*/ 24601 w 1029890"/>
                <a:gd name="connsiteY7" fmla="*/ 92221 h 602926"/>
                <a:gd name="connsiteX8" fmla="*/ 407964 w 1029890"/>
                <a:gd name="connsiteY8" fmla="*/ 0 h 602926"/>
                <a:gd name="connsiteX0" fmla="*/ 407964 w 1029890"/>
                <a:gd name="connsiteY0" fmla="*/ 0 h 650551"/>
                <a:gd name="connsiteX1" fmla="*/ 996667 w 1029890"/>
                <a:gd name="connsiteY1" fmla="*/ 39702 h 650551"/>
                <a:gd name="connsiteX2" fmla="*/ 1029890 w 1029890"/>
                <a:gd name="connsiteY2" fmla="*/ 33498 h 650551"/>
                <a:gd name="connsiteX3" fmla="*/ 1019042 w 1029890"/>
                <a:gd name="connsiteY3" fmla="*/ 52015 h 650551"/>
                <a:gd name="connsiteX4" fmla="*/ 550609 w 1029890"/>
                <a:gd name="connsiteY4" fmla="*/ 650551 h 650551"/>
                <a:gd name="connsiteX5" fmla="*/ 0 w 1029890"/>
                <a:gd name="connsiteY5" fmla="*/ 111561 h 650551"/>
                <a:gd name="connsiteX6" fmla="*/ 14160 w 1029890"/>
                <a:gd name="connsiteY6" fmla="*/ 92303 h 650551"/>
                <a:gd name="connsiteX7" fmla="*/ 24601 w 1029890"/>
                <a:gd name="connsiteY7" fmla="*/ 92221 h 650551"/>
                <a:gd name="connsiteX8" fmla="*/ 407964 w 1029890"/>
                <a:gd name="connsiteY8" fmla="*/ 0 h 650551"/>
                <a:gd name="connsiteX0" fmla="*/ 407964 w 1029890"/>
                <a:gd name="connsiteY0" fmla="*/ 0 h 651564"/>
                <a:gd name="connsiteX1" fmla="*/ 996667 w 1029890"/>
                <a:gd name="connsiteY1" fmla="*/ 39702 h 651564"/>
                <a:gd name="connsiteX2" fmla="*/ 1029890 w 1029890"/>
                <a:gd name="connsiteY2" fmla="*/ 33498 h 651564"/>
                <a:gd name="connsiteX3" fmla="*/ 1019042 w 1029890"/>
                <a:gd name="connsiteY3" fmla="*/ 52015 h 651564"/>
                <a:gd name="connsiteX4" fmla="*/ 550609 w 1029890"/>
                <a:gd name="connsiteY4" fmla="*/ 650551 h 651564"/>
                <a:gd name="connsiteX5" fmla="*/ 0 w 1029890"/>
                <a:gd name="connsiteY5" fmla="*/ 111561 h 651564"/>
                <a:gd name="connsiteX6" fmla="*/ 14160 w 1029890"/>
                <a:gd name="connsiteY6" fmla="*/ 92303 h 651564"/>
                <a:gd name="connsiteX7" fmla="*/ 24601 w 1029890"/>
                <a:gd name="connsiteY7" fmla="*/ 92221 h 651564"/>
                <a:gd name="connsiteX8" fmla="*/ 407964 w 1029890"/>
                <a:gd name="connsiteY8" fmla="*/ 0 h 651564"/>
                <a:gd name="connsiteX0" fmla="*/ 407964 w 1029890"/>
                <a:gd name="connsiteY0" fmla="*/ 0 h 665827"/>
                <a:gd name="connsiteX1" fmla="*/ 996667 w 1029890"/>
                <a:gd name="connsiteY1" fmla="*/ 39702 h 665827"/>
                <a:gd name="connsiteX2" fmla="*/ 1029890 w 1029890"/>
                <a:gd name="connsiteY2" fmla="*/ 33498 h 665827"/>
                <a:gd name="connsiteX3" fmla="*/ 1019042 w 1029890"/>
                <a:gd name="connsiteY3" fmla="*/ 52015 h 665827"/>
                <a:gd name="connsiteX4" fmla="*/ 407734 w 1029890"/>
                <a:gd name="connsiteY4" fmla="*/ 664839 h 665827"/>
                <a:gd name="connsiteX5" fmla="*/ 0 w 1029890"/>
                <a:gd name="connsiteY5" fmla="*/ 111561 h 665827"/>
                <a:gd name="connsiteX6" fmla="*/ 14160 w 1029890"/>
                <a:gd name="connsiteY6" fmla="*/ 92303 h 665827"/>
                <a:gd name="connsiteX7" fmla="*/ 24601 w 1029890"/>
                <a:gd name="connsiteY7" fmla="*/ 92221 h 665827"/>
                <a:gd name="connsiteX8" fmla="*/ 407964 w 1029890"/>
                <a:gd name="connsiteY8" fmla="*/ 0 h 665827"/>
                <a:gd name="connsiteX0" fmla="*/ 527402 w 1149328"/>
                <a:gd name="connsiteY0" fmla="*/ 0 h 665827"/>
                <a:gd name="connsiteX1" fmla="*/ 1116105 w 1149328"/>
                <a:gd name="connsiteY1" fmla="*/ 39702 h 665827"/>
                <a:gd name="connsiteX2" fmla="*/ 1149328 w 1149328"/>
                <a:gd name="connsiteY2" fmla="*/ 33498 h 665827"/>
                <a:gd name="connsiteX3" fmla="*/ 1138480 w 1149328"/>
                <a:gd name="connsiteY3" fmla="*/ 52015 h 665827"/>
                <a:gd name="connsiteX4" fmla="*/ 527172 w 1149328"/>
                <a:gd name="connsiteY4" fmla="*/ 664839 h 665827"/>
                <a:gd name="connsiteX5" fmla="*/ 119438 w 1149328"/>
                <a:gd name="connsiteY5" fmla="*/ 111561 h 665827"/>
                <a:gd name="connsiteX6" fmla="*/ 133598 w 1149328"/>
                <a:gd name="connsiteY6" fmla="*/ 92303 h 665827"/>
                <a:gd name="connsiteX7" fmla="*/ 144039 w 1149328"/>
                <a:gd name="connsiteY7" fmla="*/ 92221 h 665827"/>
                <a:gd name="connsiteX8" fmla="*/ 527402 w 1149328"/>
                <a:gd name="connsiteY8" fmla="*/ 0 h 665827"/>
                <a:gd name="connsiteX0" fmla="*/ 527402 w 1149328"/>
                <a:gd name="connsiteY0" fmla="*/ 0 h 665907"/>
                <a:gd name="connsiteX1" fmla="*/ 1116105 w 1149328"/>
                <a:gd name="connsiteY1" fmla="*/ 39702 h 665907"/>
                <a:gd name="connsiteX2" fmla="*/ 1149328 w 1149328"/>
                <a:gd name="connsiteY2" fmla="*/ 33498 h 665907"/>
                <a:gd name="connsiteX3" fmla="*/ 1138480 w 1149328"/>
                <a:gd name="connsiteY3" fmla="*/ 52015 h 665907"/>
                <a:gd name="connsiteX4" fmla="*/ 527172 w 1149328"/>
                <a:gd name="connsiteY4" fmla="*/ 664839 h 665907"/>
                <a:gd name="connsiteX5" fmla="*/ 119438 w 1149328"/>
                <a:gd name="connsiteY5" fmla="*/ 111561 h 665907"/>
                <a:gd name="connsiteX6" fmla="*/ 133598 w 1149328"/>
                <a:gd name="connsiteY6" fmla="*/ 92303 h 665907"/>
                <a:gd name="connsiteX7" fmla="*/ 144039 w 1149328"/>
                <a:gd name="connsiteY7" fmla="*/ 92221 h 665907"/>
                <a:gd name="connsiteX8" fmla="*/ 527402 w 1149328"/>
                <a:gd name="connsiteY8" fmla="*/ 0 h 665907"/>
                <a:gd name="connsiteX0" fmla="*/ 532925 w 1154851"/>
                <a:gd name="connsiteY0" fmla="*/ 0 h 414486"/>
                <a:gd name="connsiteX1" fmla="*/ 1121628 w 1154851"/>
                <a:gd name="connsiteY1" fmla="*/ 39702 h 414486"/>
                <a:gd name="connsiteX2" fmla="*/ 1154851 w 1154851"/>
                <a:gd name="connsiteY2" fmla="*/ 33498 h 414486"/>
                <a:gd name="connsiteX3" fmla="*/ 1144003 w 1154851"/>
                <a:gd name="connsiteY3" fmla="*/ 52015 h 414486"/>
                <a:gd name="connsiteX4" fmla="*/ 513645 w 1154851"/>
                <a:gd name="connsiteY4" fmla="*/ 412426 h 414486"/>
                <a:gd name="connsiteX5" fmla="*/ 124961 w 1154851"/>
                <a:gd name="connsiteY5" fmla="*/ 111561 h 414486"/>
                <a:gd name="connsiteX6" fmla="*/ 139121 w 1154851"/>
                <a:gd name="connsiteY6" fmla="*/ 92303 h 414486"/>
                <a:gd name="connsiteX7" fmla="*/ 149562 w 1154851"/>
                <a:gd name="connsiteY7" fmla="*/ 92221 h 414486"/>
                <a:gd name="connsiteX8" fmla="*/ 532925 w 1154851"/>
                <a:gd name="connsiteY8" fmla="*/ 0 h 414486"/>
                <a:gd name="connsiteX0" fmla="*/ 532925 w 1154851"/>
                <a:gd name="connsiteY0" fmla="*/ 0 h 452333"/>
                <a:gd name="connsiteX1" fmla="*/ 1121628 w 1154851"/>
                <a:gd name="connsiteY1" fmla="*/ 39702 h 452333"/>
                <a:gd name="connsiteX2" fmla="*/ 1154851 w 1154851"/>
                <a:gd name="connsiteY2" fmla="*/ 33498 h 452333"/>
                <a:gd name="connsiteX3" fmla="*/ 1144003 w 1154851"/>
                <a:gd name="connsiteY3" fmla="*/ 52015 h 452333"/>
                <a:gd name="connsiteX4" fmla="*/ 513645 w 1154851"/>
                <a:gd name="connsiteY4" fmla="*/ 450526 h 452333"/>
                <a:gd name="connsiteX5" fmla="*/ 124961 w 1154851"/>
                <a:gd name="connsiteY5" fmla="*/ 111561 h 452333"/>
                <a:gd name="connsiteX6" fmla="*/ 139121 w 1154851"/>
                <a:gd name="connsiteY6" fmla="*/ 92303 h 452333"/>
                <a:gd name="connsiteX7" fmla="*/ 149562 w 1154851"/>
                <a:gd name="connsiteY7" fmla="*/ 92221 h 452333"/>
                <a:gd name="connsiteX8" fmla="*/ 532925 w 1154851"/>
                <a:gd name="connsiteY8" fmla="*/ 0 h 452333"/>
                <a:gd name="connsiteX0" fmla="*/ 480736 w 1102662"/>
                <a:gd name="connsiteY0" fmla="*/ 0 h 450971"/>
                <a:gd name="connsiteX1" fmla="*/ 1069439 w 1102662"/>
                <a:gd name="connsiteY1" fmla="*/ 39702 h 450971"/>
                <a:gd name="connsiteX2" fmla="*/ 1102662 w 1102662"/>
                <a:gd name="connsiteY2" fmla="*/ 33498 h 450971"/>
                <a:gd name="connsiteX3" fmla="*/ 1091814 w 1102662"/>
                <a:gd name="connsiteY3" fmla="*/ 52015 h 450971"/>
                <a:gd name="connsiteX4" fmla="*/ 461456 w 1102662"/>
                <a:gd name="connsiteY4" fmla="*/ 450526 h 450971"/>
                <a:gd name="connsiteX5" fmla="*/ 72772 w 1102662"/>
                <a:gd name="connsiteY5" fmla="*/ 111561 h 450971"/>
                <a:gd name="connsiteX6" fmla="*/ 86932 w 1102662"/>
                <a:gd name="connsiteY6" fmla="*/ 92303 h 450971"/>
                <a:gd name="connsiteX7" fmla="*/ 97373 w 1102662"/>
                <a:gd name="connsiteY7" fmla="*/ 92221 h 450971"/>
                <a:gd name="connsiteX8" fmla="*/ 480736 w 1102662"/>
                <a:gd name="connsiteY8" fmla="*/ 0 h 450971"/>
                <a:gd name="connsiteX0" fmla="*/ 488760 w 1110686"/>
                <a:gd name="connsiteY0" fmla="*/ 0 h 398683"/>
                <a:gd name="connsiteX1" fmla="*/ 1077463 w 1110686"/>
                <a:gd name="connsiteY1" fmla="*/ 39702 h 398683"/>
                <a:gd name="connsiteX2" fmla="*/ 1110686 w 1110686"/>
                <a:gd name="connsiteY2" fmla="*/ 33498 h 398683"/>
                <a:gd name="connsiteX3" fmla="*/ 1099838 w 1110686"/>
                <a:gd name="connsiteY3" fmla="*/ 52015 h 398683"/>
                <a:gd name="connsiteX4" fmla="*/ 417093 w 1110686"/>
                <a:gd name="connsiteY4" fmla="*/ 398138 h 398683"/>
                <a:gd name="connsiteX5" fmla="*/ 80796 w 1110686"/>
                <a:gd name="connsiteY5" fmla="*/ 111561 h 398683"/>
                <a:gd name="connsiteX6" fmla="*/ 94956 w 1110686"/>
                <a:gd name="connsiteY6" fmla="*/ 92303 h 398683"/>
                <a:gd name="connsiteX7" fmla="*/ 105397 w 1110686"/>
                <a:gd name="connsiteY7" fmla="*/ 92221 h 398683"/>
                <a:gd name="connsiteX8" fmla="*/ 488760 w 1110686"/>
                <a:gd name="connsiteY8" fmla="*/ 0 h 398683"/>
                <a:gd name="connsiteX0" fmla="*/ 488760 w 1110686"/>
                <a:gd name="connsiteY0" fmla="*/ 0 h 398657"/>
                <a:gd name="connsiteX1" fmla="*/ 1077463 w 1110686"/>
                <a:gd name="connsiteY1" fmla="*/ 39702 h 398657"/>
                <a:gd name="connsiteX2" fmla="*/ 1110686 w 1110686"/>
                <a:gd name="connsiteY2" fmla="*/ 33498 h 398657"/>
                <a:gd name="connsiteX3" fmla="*/ 1099838 w 1110686"/>
                <a:gd name="connsiteY3" fmla="*/ 52015 h 398657"/>
                <a:gd name="connsiteX4" fmla="*/ 417093 w 1110686"/>
                <a:gd name="connsiteY4" fmla="*/ 398138 h 398657"/>
                <a:gd name="connsiteX5" fmla="*/ 80796 w 1110686"/>
                <a:gd name="connsiteY5" fmla="*/ 111561 h 398657"/>
                <a:gd name="connsiteX6" fmla="*/ 94956 w 1110686"/>
                <a:gd name="connsiteY6" fmla="*/ 92303 h 398657"/>
                <a:gd name="connsiteX7" fmla="*/ 105397 w 1110686"/>
                <a:gd name="connsiteY7" fmla="*/ 92221 h 398657"/>
                <a:gd name="connsiteX8" fmla="*/ 488760 w 1110686"/>
                <a:gd name="connsiteY8" fmla="*/ 0 h 398657"/>
                <a:gd name="connsiteX0" fmla="*/ 488760 w 1110686"/>
                <a:gd name="connsiteY0" fmla="*/ 0 h 398138"/>
                <a:gd name="connsiteX1" fmla="*/ 1077463 w 1110686"/>
                <a:gd name="connsiteY1" fmla="*/ 39702 h 398138"/>
                <a:gd name="connsiteX2" fmla="*/ 1110686 w 1110686"/>
                <a:gd name="connsiteY2" fmla="*/ 33498 h 398138"/>
                <a:gd name="connsiteX3" fmla="*/ 417093 w 1110686"/>
                <a:gd name="connsiteY3" fmla="*/ 398138 h 398138"/>
                <a:gd name="connsiteX4" fmla="*/ 80796 w 1110686"/>
                <a:gd name="connsiteY4" fmla="*/ 111561 h 398138"/>
                <a:gd name="connsiteX5" fmla="*/ 94956 w 1110686"/>
                <a:gd name="connsiteY5" fmla="*/ 92303 h 398138"/>
                <a:gd name="connsiteX6" fmla="*/ 105397 w 1110686"/>
                <a:gd name="connsiteY6" fmla="*/ 92221 h 398138"/>
                <a:gd name="connsiteX7" fmla="*/ 488760 w 1110686"/>
                <a:gd name="connsiteY7" fmla="*/ 0 h 398138"/>
                <a:gd name="connsiteX0" fmla="*/ 488760 w 1110686"/>
                <a:gd name="connsiteY0" fmla="*/ 0 h 398215"/>
                <a:gd name="connsiteX1" fmla="*/ 1077463 w 1110686"/>
                <a:gd name="connsiteY1" fmla="*/ 39702 h 398215"/>
                <a:gd name="connsiteX2" fmla="*/ 1110686 w 1110686"/>
                <a:gd name="connsiteY2" fmla="*/ 33498 h 398215"/>
                <a:gd name="connsiteX3" fmla="*/ 417093 w 1110686"/>
                <a:gd name="connsiteY3" fmla="*/ 398138 h 398215"/>
                <a:gd name="connsiteX4" fmla="*/ 80796 w 1110686"/>
                <a:gd name="connsiteY4" fmla="*/ 111561 h 398215"/>
                <a:gd name="connsiteX5" fmla="*/ 94956 w 1110686"/>
                <a:gd name="connsiteY5" fmla="*/ 92303 h 398215"/>
                <a:gd name="connsiteX6" fmla="*/ 105397 w 1110686"/>
                <a:gd name="connsiteY6" fmla="*/ 92221 h 398215"/>
                <a:gd name="connsiteX7" fmla="*/ 488760 w 1110686"/>
                <a:gd name="connsiteY7" fmla="*/ 0 h 398215"/>
                <a:gd name="connsiteX0" fmla="*/ 488769 w 1110695"/>
                <a:gd name="connsiteY0" fmla="*/ 0 h 398138"/>
                <a:gd name="connsiteX1" fmla="*/ 1077472 w 1110695"/>
                <a:gd name="connsiteY1" fmla="*/ 39702 h 398138"/>
                <a:gd name="connsiteX2" fmla="*/ 1110695 w 1110695"/>
                <a:gd name="connsiteY2" fmla="*/ 33498 h 398138"/>
                <a:gd name="connsiteX3" fmla="*/ 417102 w 1110695"/>
                <a:gd name="connsiteY3" fmla="*/ 398138 h 398138"/>
                <a:gd name="connsiteX4" fmla="*/ 80805 w 1110695"/>
                <a:gd name="connsiteY4" fmla="*/ 111561 h 398138"/>
                <a:gd name="connsiteX5" fmla="*/ 94965 w 1110695"/>
                <a:gd name="connsiteY5" fmla="*/ 92303 h 398138"/>
                <a:gd name="connsiteX6" fmla="*/ 105406 w 1110695"/>
                <a:gd name="connsiteY6" fmla="*/ 92221 h 398138"/>
                <a:gd name="connsiteX7" fmla="*/ 488769 w 1110695"/>
                <a:gd name="connsiteY7" fmla="*/ 0 h 398138"/>
                <a:gd name="connsiteX0" fmla="*/ 488769 w 1111409"/>
                <a:gd name="connsiteY0" fmla="*/ 0 h 398138"/>
                <a:gd name="connsiteX1" fmla="*/ 1077472 w 1111409"/>
                <a:gd name="connsiteY1" fmla="*/ 39702 h 398138"/>
                <a:gd name="connsiteX2" fmla="*/ 1110695 w 1111409"/>
                <a:gd name="connsiteY2" fmla="*/ 33498 h 398138"/>
                <a:gd name="connsiteX3" fmla="*/ 417102 w 1111409"/>
                <a:gd name="connsiteY3" fmla="*/ 398138 h 398138"/>
                <a:gd name="connsiteX4" fmla="*/ 80805 w 1111409"/>
                <a:gd name="connsiteY4" fmla="*/ 111561 h 398138"/>
                <a:gd name="connsiteX5" fmla="*/ 94965 w 1111409"/>
                <a:gd name="connsiteY5" fmla="*/ 92303 h 398138"/>
                <a:gd name="connsiteX6" fmla="*/ 105406 w 1111409"/>
                <a:gd name="connsiteY6" fmla="*/ 92221 h 398138"/>
                <a:gd name="connsiteX7" fmla="*/ 488769 w 1111409"/>
                <a:gd name="connsiteY7" fmla="*/ 0 h 398138"/>
                <a:gd name="connsiteX0" fmla="*/ 488769 w 1111464"/>
                <a:gd name="connsiteY0" fmla="*/ 0 h 398138"/>
                <a:gd name="connsiteX1" fmla="*/ 1077472 w 1111464"/>
                <a:gd name="connsiteY1" fmla="*/ 39702 h 398138"/>
                <a:gd name="connsiteX2" fmla="*/ 1110695 w 1111464"/>
                <a:gd name="connsiteY2" fmla="*/ 33498 h 398138"/>
                <a:gd name="connsiteX3" fmla="*/ 417102 w 1111464"/>
                <a:gd name="connsiteY3" fmla="*/ 398138 h 398138"/>
                <a:gd name="connsiteX4" fmla="*/ 80805 w 1111464"/>
                <a:gd name="connsiteY4" fmla="*/ 111561 h 398138"/>
                <a:gd name="connsiteX5" fmla="*/ 94965 w 1111464"/>
                <a:gd name="connsiteY5" fmla="*/ 92303 h 398138"/>
                <a:gd name="connsiteX6" fmla="*/ 105406 w 1111464"/>
                <a:gd name="connsiteY6" fmla="*/ 92221 h 398138"/>
                <a:gd name="connsiteX7" fmla="*/ 488769 w 1111464"/>
                <a:gd name="connsiteY7" fmla="*/ 0 h 398138"/>
                <a:gd name="connsiteX0" fmla="*/ 481076 w 1142840"/>
                <a:gd name="connsiteY0" fmla="*/ 0 h 289379"/>
                <a:gd name="connsiteX1" fmla="*/ 1069779 w 1142840"/>
                <a:gd name="connsiteY1" fmla="*/ 39702 h 289379"/>
                <a:gd name="connsiteX2" fmla="*/ 1103002 w 1142840"/>
                <a:gd name="connsiteY2" fmla="*/ 33498 h 289379"/>
                <a:gd name="connsiteX3" fmla="*/ 459416 w 1142840"/>
                <a:gd name="connsiteY3" fmla="*/ 257644 h 289379"/>
                <a:gd name="connsiteX4" fmla="*/ 73112 w 1142840"/>
                <a:gd name="connsiteY4" fmla="*/ 111561 h 289379"/>
                <a:gd name="connsiteX5" fmla="*/ 87272 w 1142840"/>
                <a:gd name="connsiteY5" fmla="*/ 92303 h 289379"/>
                <a:gd name="connsiteX6" fmla="*/ 97713 w 1142840"/>
                <a:gd name="connsiteY6" fmla="*/ 92221 h 289379"/>
                <a:gd name="connsiteX7" fmla="*/ 481076 w 1142840"/>
                <a:gd name="connsiteY7" fmla="*/ 0 h 289379"/>
                <a:gd name="connsiteX0" fmla="*/ 407964 w 1069728"/>
                <a:gd name="connsiteY0" fmla="*/ 0 h 257644"/>
                <a:gd name="connsiteX1" fmla="*/ 996667 w 1069728"/>
                <a:gd name="connsiteY1" fmla="*/ 39702 h 257644"/>
                <a:gd name="connsiteX2" fmla="*/ 1029890 w 1069728"/>
                <a:gd name="connsiteY2" fmla="*/ 33498 h 257644"/>
                <a:gd name="connsiteX3" fmla="*/ 386304 w 1069728"/>
                <a:gd name="connsiteY3" fmla="*/ 257644 h 257644"/>
                <a:gd name="connsiteX4" fmla="*/ 0 w 1069728"/>
                <a:gd name="connsiteY4" fmla="*/ 111561 h 257644"/>
                <a:gd name="connsiteX5" fmla="*/ 14160 w 1069728"/>
                <a:gd name="connsiteY5" fmla="*/ 92303 h 257644"/>
                <a:gd name="connsiteX6" fmla="*/ 24601 w 1069728"/>
                <a:gd name="connsiteY6" fmla="*/ 92221 h 257644"/>
                <a:gd name="connsiteX7" fmla="*/ 407964 w 1069728"/>
                <a:gd name="connsiteY7" fmla="*/ 0 h 257644"/>
                <a:gd name="connsiteX0" fmla="*/ 407964 w 1029890"/>
                <a:gd name="connsiteY0" fmla="*/ 0 h 257644"/>
                <a:gd name="connsiteX1" fmla="*/ 996667 w 1029890"/>
                <a:gd name="connsiteY1" fmla="*/ 39702 h 257644"/>
                <a:gd name="connsiteX2" fmla="*/ 1029890 w 1029890"/>
                <a:gd name="connsiteY2" fmla="*/ 33498 h 257644"/>
                <a:gd name="connsiteX3" fmla="*/ 386304 w 1029890"/>
                <a:gd name="connsiteY3" fmla="*/ 257644 h 257644"/>
                <a:gd name="connsiteX4" fmla="*/ 0 w 1029890"/>
                <a:gd name="connsiteY4" fmla="*/ 111561 h 257644"/>
                <a:gd name="connsiteX5" fmla="*/ 14160 w 1029890"/>
                <a:gd name="connsiteY5" fmla="*/ 92303 h 257644"/>
                <a:gd name="connsiteX6" fmla="*/ 24601 w 1029890"/>
                <a:gd name="connsiteY6" fmla="*/ 92221 h 257644"/>
                <a:gd name="connsiteX7" fmla="*/ 407964 w 1029890"/>
                <a:gd name="connsiteY7" fmla="*/ 0 h 257644"/>
                <a:gd name="connsiteX0" fmla="*/ 407964 w 1030200"/>
                <a:gd name="connsiteY0" fmla="*/ 0 h 257644"/>
                <a:gd name="connsiteX1" fmla="*/ 996667 w 1030200"/>
                <a:gd name="connsiteY1" fmla="*/ 39702 h 257644"/>
                <a:gd name="connsiteX2" fmla="*/ 1029890 w 1030200"/>
                <a:gd name="connsiteY2" fmla="*/ 33498 h 257644"/>
                <a:gd name="connsiteX3" fmla="*/ 386304 w 1030200"/>
                <a:gd name="connsiteY3" fmla="*/ 257644 h 257644"/>
                <a:gd name="connsiteX4" fmla="*/ 0 w 1030200"/>
                <a:gd name="connsiteY4" fmla="*/ 111561 h 257644"/>
                <a:gd name="connsiteX5" fmla="*/ 14160 w 1030200"/>
                <a:gd name="connsiteY5" fmla="*/ 92303 h 257644"/>
                <a:gd name="connsiteX6" fmla="*/ 24601 w 1030200"/>
                <a:gd name="connsiteY6" fmla="*/ 92221 h 257644"/>
                <a:gd name="connsiteX7" fmla="*/ 407964 w 1030200"/>
                <a:gd name="connsiteY7" fmla="*/ 0 h 2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200" h="257644">
                  <a:moveTo>
                    <a:pt x="407964" y="0"/>
                  </a:moveTo>
                  <a:cubicBezTo>
                    <a:pt x="591371" y="0"/>
                    <a:pt x="816210" y="57933"/>
                    <a:pt x="996667" y="39702"/>
                  </a:cubicBezTo>
                  <a:cubicBezTo>
                    <a:pt x="1007741" y="37634"/>
                    <a:pt x="1018994" y="36359"/>
                    <a:pt x="1029890" y="33498"/>
                  </a:cubicBezTo>
                  <a:cubicBezTo>
                    <a:pt x="1042879" y="30088"/>
                    <a:pt x="645073" y="257994"/>
                    <a:pt x="386304" y="257644"/>
                  </a:cubicBezTo>
                  <a:cubicBezTo>
                    <a:pt x="88412" y="257241"/>
                    <a:pt x="31136" y="160254"/>
                    <a:pt x="0" y="111561"/>
                  </a:cubicBezTo>
                  <a:lnTo>
                    <a:pt x="14160" y="92303"/>
                  </a:lnTo>
                  <a:lnTo>
                    <a:pt x="24601" y="92221"/>
                  </a:lnTo>
                  <a:cubicBezTo>
                    <a:pt x="166148" y="80291"/>
                    <a:pt x="275046" y="0"/>
                    <a:pt x="40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暗色"/>
            <p:cNvSpPr/>
            <p:nvPr/>
          </p:nvSpPr>
          <p:spPr>
            <a:xfrm rot="21299532">
              <a:off x="5557724" y="1783609"/>
              <a:ext cx="1151835" cy="1538033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6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暗色2"/>
            <p:cNvSpPr/>
            <p:nvPr/>
          </p:nvSpPr>
          <p:spPr>
            <a:xfrm rot="21299532">
              <a:off x="5309991" y="1793940"/>
              <a:ext cx="1682476" cy="1538033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4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暗色3"/>
            <p:cNvSpPr/>
            <p:nvPr/>
          </p:nvSpPr>
          <p:spPr>
            <a:xfrm rot="21299532">
              <a:off x="5036366" y="1823881"/>
              <a:ext cx="2168892" cy="1538033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30000"/>
                  </a:srgbClr>
                </a:gs>
                <a:gs pos="54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高光"/>
            <p:cNvSpPr>
              <a:spLocks noChangeAspect="1"/>
            </p:cNvSpPr>
            <p:nvPr/>
          </p:nvSpPr>
          <p:spPr>
            <a:xfrm>
              <a:off x="5061664" y="1754262"/>
              <a:ext cx="1937967" cy="430712"/>
            </a:xfrm>
            <a:custGeom>
              <a:avLst/>
              <a:gdLst>
                <a:gd name="connsiteX0" fmla="*/ 682290 w 3169830"/>
                <a:gd name="connsiteY0" fmla="*/ 0 h 702146"/>
                <a:gd name="connsiteX1" fmla="*/ 680348 w 3169830"/>
                <a:gd name="connsiteY1" fmla="*/ 6442 h 702146"/>
                <a:gd name="connsiteX2" fmla="*/ 914194 w 3169830"/>
                <a:gd name="connsiteY2" fmla="*/ 77679 h 702146"/>
                <a:gd name="connsiteX3" fmla="*/ 1630260 w 3169830"/>
                <a:gd name="connsiteY3" fmla="*/ 86564 h 702146"/>
                <a:gd name="connsiteX4" fmla="*/ 2381446 w 3169830"/>
                <a:gd name="connsiteY4" fmla="*/ 77679 h 702146"/>
                <a:gd name="connsiteX5" fmla="*/ 3169830 w 3169830"/>
                <a:gd name="connsiteY5" fmla="*/ 702146 h 702146"/>
                <a:gd name="connsiteX6" fmla="*/ 0 w 3169830"/>
                <a:gd name="connsiteY6" fmla="*/ 668223 h 702146"/>
                <a:gd name="connsiteX7" fmla="*/ 5750 w 3169830"/>
                <a:gd name="connsiteY7" fmla="*/ 648181 h 702146"/>
                <a:gd name="connsiteX8" fmla="*/ 582446 w 3169830"/>
                <a:gd name="connsiteY8" fmla="*/ 34333 h 702146"/>
                <a:gd name="connsiteX0" fmla="*/ 682290 w 3169830"/>
                <a:gd name="connsiteY0" fmla="*/ 0 h 702146"/>
                <a:gd name="connsiteX1" fmla="*/ 914194 w 3169830"/>
                <a:gd name="connsiteY1" fmla="*/ 776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0 h 702146"/>
                <a:gd name="connsiteX1" fmla="*/ 1184069 w 3169830"/>
                <a:gd name="connsiteY1" fmla="*/ 179279 h 702146"/>
                <a:gd name="connsiteX2" fmla="*/ 1630260 w 3169830"/>
                <a:gd name="connsiteY2" fmla="*/ 86564 h 702146"/>
                <a:gd name="connsiteX3" fmla="*/ 2381446 w 3169830"/>
                <a:gd name="connsiteY3" fmla="*/ 77679 h 702146"/>
                <a:gd name="connsiteX4" fmla="*/ 3169830 w 3169830"/>
                <a:gd name="connsiteY4" fmla="*/ 702146 h 702146"/>
                <a:gd name="connsiteX5" fmla="*/ 0 w 3169830"/>
                <a:gd name="connsiteY5" fmla="*/ 668223 h 702146"/>
                <a:gd name="connsiteX6" fmla="*/ 5750 w 3169830"/>
                <a:gd name="connsiteY6" fmla="*/ 648181 h 702146"/>
                <a:gd name="connsiteX7" fmla="*/ 582446 w 3169830"/>
                <a:gd name="connsiteY7" fmla="*/ 34333 h 702146"/>
                <a:gd name="connsiteX8" fmla="*/ 682290 w 3169830"/>
                <a:gd name="connsiteY8" fmla="*/ 0 h 702146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703 h 702849"/>
                <a:gd name="connsiteX1" fmla="*/ 1184069 w 3169830"/>
                <a:gd name="connsiteY1" fmla="*/ 179982 h 702849"/>
                <a:gd name="connsiteX2" fmla="*/ 1630260 w 3169830"/>
                <a:gd name="connsiteY2" fmla="*/ 87267 h 702849"/>
                <a:gd name="connsiteX3" fmla="*/ 2381446 w 3169830"/>
                <a:gd name="connsiteY3" fmla="*/ 78382 h 702849"/>
                <a:gd name="connsiteX4" fmla="*/ 3169830 w 3169830"/>
                <a:gd name="connsiteY4" fmla="*/ 702849 h 702849"/>
                <a:gd name="connsiteX5" fmla="*/ 0 w 3169830"/>
                <a:gd name="connsiteY5" fmla="*/ 668926 h 702849"/>
                <a:gd name="connsiteX6" fmla="*/ 5750 w 3169830"/>
                <a:gd name="connsiteY6" fmla="*/ 648884 h 702849"/>
                <a:gd name="connsiteX7" fmla="*/ 582446 w 3169830"/>
                <a:gd name="connsiteY7" fmla="*/ 35036 h 702849"/>
                <a:gd name="connsiteX8" fmla="*/ 682290 w 3169830"/>
                <a:gd name="connsiteY8" fmla="*/ 703 h 702849"/>
                <a:gd name="connsiteX0" fmla="*/ 682290 w 3169830"/>
                <a:gd name="connsiteY0" fmla="*/ 291 h 702437"/>
                <a:gd name="connsiteX1" fmla="*/ 1184069 w 3169830"/>
                <a:gd name="connsiteY1" fmla="*/ 179570 h 702437"/>
                <a:gd name="connsiteX2" fmla="*/ 1630260 w 3169830"/>
                <a:gd name="connsiteY2" fmla="*/ 86855 h 702437"/>
                <a:gd name="connsiteX3" fmla="*/ 2381446 w 3169830"/>
                <a:gd name="connsiteY3" fmla="*/ 77970 h 702437"/>
                <a:gd name="connsiteX4" fmla="*/ 3169830 w 3169830"/>
                <a:gd name="connsiteY4" fmla="*/ 702437 h 702437"/>
                <a:gd name="connsiteX5" fmla="*/ 0 w 3169830"/>
                <a:gd name="connsiteY5" fmla="*/ 668514 h 702437"/>
                <a:gd name="connsiteX6" fmla="*/ 5750 w 3169830"/>
                <a:gd name="connsiteY6" fmla="*/ 648472 h 702437"/>
                <a:gd name="connsiteX7" fmla="*/ 582446 w 3169830"/>
                <a:gd name="connsiteY7" fmla="*/ 34624 h 702437"/>
                <a:gd name="connsiteX8" fmla="*/ 682290 w 3169830"/>
                <a:gd name="connsiteY8" fmla="*/ 291 h 702437"/>
                <a:gd name="connsiteX0" fmla="*/ 682290 w 3169830"/>
                <a:gd name="connsiteY0" fmla="*/ 863 h 703009"/>
                <a:gd name="connsiteX1" fmla="*/ 1184069 w 3169830"/>
                <a:gd name="connsiteY1" fmla="*/ 180142 h 703009"/>
                <a:gd name="connsiteX2" fmla="*/ 1630260 w 3169830"/>
                <a:gd name="connsiteY2" fmla="*/ 87427 h 703009"/>
                <a:gd name="connsiteX3" fmla="*/ 2381446 w 3169830"/>
                <a:gd name="connsiteY3" fmla="*/ 78542 h 703009"/>
                <a:gd name="connsiteX4" fmla="*/ 3169830 w 3169830"/>
                <a:gd name="connsiteY4" fmla="*/ 703009 h 703009"/>
                <a:gd name="connsiteX5" fmla="*/ 0 w 3169830"/>
                <a:gd name="connsiteY5" fmla="*/ 669086 h 703009"/>
                <a:gd name="connsiteX6" fmla="*/ 5750 w 3169830"/>
                <a:gd name="connsiteY6" fmla="*/ 649044 h 703009"/>
                <a:gd name="connsiteX7" fmla="*/ 582446 w 3169830"/>
                <a:gd name="connsiteY7" fmla="*/ 35196 h 703009"/>
                <a:gd name="connsiteX8" fmla="*/ 682290 w 3169830"/>
                <a:gd name="connsiteY8" fmla="*/ 863 h 703009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  <a:gd name="connsiteX0" fmla="*/ 682290 w 3169830"/>
                <a:gd name="connsiteY0" fmla="*/ 2346 h 704492"/>
                <a:gd name="connsiteX1" fmla="*/ 1184069 w 3169830"/>
                <a:gd name="connsiteY1" fmla="*/ 181625 h 704492"/>
                <a:gd name="connsiteX2" fmla="*/ 1630260 w 3169830"/>
                <a:gd name="connsiteY2" fmla="*/ 88910 h 704492"/>
                <a:gd name="connsiteX3" fmla="*/ 2381446 w 3169830"/>
                <a:gd name="connsiteY3" fmla="*/ 80025 h 704492"/>
                <a:gd name="connsiteX4" fmla="*/ 3169830 w 3169830"/>
                <a:gd name="connsiteY4" fmla="*/ 704492 h 704492"/>
                <a:gd name="connsiteX5" fmla="*/ 0 w 3169830"/>
                <a:gd name="connsiteY5" fmla="*/ 670569 h 704492"/>
                <a:gd name="connsiteX6" fmla="*/ 5750 w 3169830"/>
                <a:gd name="connsiteY6" fmla="*/ 650527 h 704492"/>
                <a:gd name="connsiteX7" fmla="*/ 582446 w 3169830"/>
                <a:gd name="connsiteY7" fmla="*/ 36679 h 704492"/>
                <a:gd name="connsiteX8" fmla="*/ 682290 w 3169830"/>
                <a:gd name="connsiteY8" fmla="*/ 2346 h 70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9830" h="704492">
                  <a:moveTo>
                    <a:pt x="682290" y="2346"/>
                  </a:moveTo>
                  <a:cubicBezTo>
                    <a:pt x="770004" y="-22778"/>
                    <a:pt x="898551" y="161651"/>
                    <a:pt x="1184069" y="181625"/>
                  </a:cubicBezTo>
                  <a:cubicBezTo>
                    <a:pt x="1357821" y="193780"/>
                    <a:pt x="1478353" y="88910"/>
                    <a:pt x="1630260" y="88910"/>
                  </a:cubicBezTo>
                  <a:cubicBezTo>
                    <a:pt x="1874802" y="88910"/>
                    <a:pt x="2193003" y="191902"/>
                    <a:pt x="2381446" y="80025"/>
                  </a:cubicBezTo>
                  <a:cubicBezTo>
                    <a:pt x="2619069" y="-61050"/>
                    <a:pt x="3077492" y="357141"/>
                    <a:pt x="3169830" y="704492"/>
                  </a:cubicBezTo>
                  <a:lnTo>
                    <a:pt x="0" y="670569"/>
                  </a:lnTo>
                  <a:lnTo>
                    <a:pt x="5750" y="650527"/>
                  </a:lnTo>
                  <a:cubicBezTo>
                    <a:pt x="117863" y="307982"/>
                    <a:pt x="324402" y="140187"/>
                    <a:pt x="582446" y="36679"/>
                  </a:cubicBezTo>
                  <a:cubicBezTo>
                    <a:pt x="615110" y="23577"/>
                    <a:pt x="648673" y="11975"/>
                    <a:pt x="682290" y="234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88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暗色"/>
            <p:cNvSpPr/>
            <p:nvPr/>
          </p:nvSpPr>
          <p:spPr>
            <a:xfrm rot="17548602">
              <a:off x="5153020" y="217951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暗色"/>
            <p:cNvSpPr/>
            <p:nvPr/>
          </p:nvSpPr>
          <p:spPr>
            <a:xfrm rot="16200000">
              <a:off x="5094858" y="2547871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暗色"/>
            <p:cNvSpPr/>
            <p:nvPr/>
          </p:nvSpPr>
          <p:spPr>
            <a:xfrm rot="14491699">
              <a:off x="5135572" y="268755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暗色"/>
            <p:cNvSpPr/>
            <p:nvPr/>
          </p:nvSpPr>
          <p:spPr>
            <a:xfrm rot="17548602">
              <a:off x="5240207" y="2151763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暗色"/>
            <p:cNvSpPr/>
            <p:nvPr/>
          </p:nvSpPr>
          <p:spPr>
            <a:xfrm rot="16200000">
              <a:off x="5182045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暗色"/>
            <p:cNvSpPr/>
            <p:nvPr/>
          </p:nvSpPr>
          <p:spPr>
            <a:xfrm rot="14491699">
              <a:off x="5222759" y="2659798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暗色"/>
            <p:cNvSpPr/>
            <p:nvPr/>
          </p:nvSpPr>
          <p:spPr>
            <a:xfrm rot="17548602">
              <a:off x="5309738" y="2151762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暗色"/>
            <p:cNvSpPr/>
            <p:nvPr/>
          </p:nvSpPr>
          <p:spPr>
            <a:xfrm rot="16200000">
              <a:off x="5251577" y="2520116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暗色"/>
            <p:cNvSpPr/>
            <p:nvPr/>
          </p:nvSpPr>
          <p:spPr>
            <a:xfrm rot="14491699">
              <a:off x="5292290" y="2659797"/>
              <a:ext cx="1157799" cy="73610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暗色"/>
            <p:cNvSpPr/>
            <p:nvPr/>
          </p:nvSpPr>
          <p:spPr>
            <a:xfrm rot="3547927">
              <a:off x="6401090" y="195012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暗色"/>
            <p:cNvSpPr/>
            <p:nvPr/>
          </p:nvSpPr>
          <p:spPr>
            <a:xfrm rot="2199325">
              <a:off x="6298586" y="18087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暗色"/>
            <p:cNvSpPr/>
            <p:nvPr/>
          </p:nvSpPr>
          <p:spPr>
            <a:xfrm rot="491024">
              <a:off x="6226094" y="1800385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暗色"/>
            <p:cNvSpPr/>
            <p:nvPr/>
          </p:nvSpPr>
          <p:spPr>
            <a:xfrm rot="3547927">
              <a:off x="6364459" y="202037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暗色"/>
            <p:cNvSpPr/>
            <p:nvPr/>
          </p:nvSpPr>
          <p:spPr>
            <a:xfrm rot="2199325">
              <a:off x="6261955" y="1879048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暗色"/>
            <p:cNvSpPr/>
            <p:nvPr/>
          </p:nvSpPr>
          <p:spPr>
            <a:xfrm rot="491024">
              <a:off x="6189463" y="187063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暗色"/>
            <p:cNvSpPr/>
            <p:nvPr/>
          </p:nvSpPr>
          <p:spPr>
            <a:xfrm rot="3547927">
              <a:off x="6327215" y="207042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暗色"/>
            <p:cNvSpPr/>
            <p:nvPr/>
          </p:nvSpPr>
          <p:spPr>
            <a:xfrm rot="2199325">
              <a:off x="6224711" y="1929096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10000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暗色"/>
            <p:cNvSpPr/>
            <p:nvPr/>
          </p:nvSpPr>
          <p:spPr>
            <a:xfrm rot="491024">
              <a:off x="6152219" y="1920684"/>
              <a:ext cx="523671" cy="660455"/>
            </a:xfrm>
            <a:prstGeom prst="ellipse">
              <a:avLst/>
            </a:prstGeom>
            <a:gradFill flip="none" rotWithShape="1">
              <a:gsLst>
                <a:gs pos="0">
                  <a:srgbClr val="7E0000">
                    <a:alpha val="9804"/>
                  </a:srgbClr>
                </a:gs>
                <a:gs pos="65000">
                  <a:srgbClr val="BC3E3E">
                    <a:alpha val="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斑点"/>
            <p:cNvSpPr>
              <a:spLocks noChangeArrowheads="1"/>
            </p:cNvSpPr>
            <p:nvPr/>
          </p:nvSpPr>
          <p:spPr bwMode="auto">
            <a:xfrm>
              <a:off x="5050264" y="1876043"/>
              <a:ext cx="1974824" cy="1709535"/>
            </a:xfrm>
            <a:custGeom>
              <a:avLst/>
              <a:gdLst>
                <a:gd name="connsiteX0" fmla="*/ 10890273 w 28170189"/>
                <a:gd name="connsiteY0" fmla="*/ 24109697 h 24385923"/>
                <a:gd name="connsiteX1" fmla="*/ 11090297 w 28170189"/>
                <a:gd name="connsiteY1" fmla="*/ 24247810 h 24385923"/>
                <a:gd name="connsiteX2" fmla="*/ 10890273 w 28170189"/>
                <a:gd name="connsiteY2" fmla="*/ 24385923 h 24385923"/>
                <a:gd name="connsiteX3" fmla="*/ 10690249 w 28170189"/>
                <a:gd name="connsiteY3" fmla="*/ 24247810 h 24385923"/>
                <a:gd name="connsiteX4" fmla="*/ 10890273 w 28170189"/>
                <a:gd name="connsiteY4" fmla="*/ 24109697 h 24385923"/>
                <a:gd name="connsiteX5" fmla="*/ 15021736 w 28170189"/>
                <a:gd name="connsiteY5" fmla="*/ 24047784 h 24385923"/>
                <a:gd name="connsiteX6" fmla="*/ 15174930 w 28170189"/>
                <a:gd name="connsiteY6" fmla="*/ 24170816 h 24385923"/>
                <a:gd name="connsiteX7" fmla="*/ 15021736 w 28170189"/>
                <a:gd name="connsiteY7" fmla="*/ 24293848 h 24385923"/>
                <a:gd name="connsiteX8" fmla="*/ 14868547 w 28170189"/>
                <a:gd name="connsiteY8" fmla="*/ 24170816 h 24385923"/>
                <a:gd name="connsiteX9" fmla="*/ 15021736 w 28170189"/>
                <a:gd name="connsiteY9" fmla="*/ 24047784 h 24385923"/>
                <a:gd name="connsiteX10" fmla="*/ 16665587 w 28170189"/>
                <a:gd name="connsiteY10" fmla="*/ 24017622 h 24385923"/>
                <a:gd name="connsiteX11" fmla="*/ 16865613 w 28170189"/>
                <a:gd name="connsiteY11" fmla="*/ 24124779 h 24385923"/>
                <a:gd name="connsiteX12" fmla="*/ 16665587 w 28170189"/>
                <a:gd name="connsiteY12" fmla="*/ 24231936 h 24385923"/>
                <a:gd name="connsiteX13" fmla="*/ 16465562 w 28170189"/>
                <a:gd name="connsiteY13" fmla="*/ 24124779 h 24385923"/>
                <a:gd name="connsiteX14" fmla="*/ 16665587 w 28170189"/>
                <a:gd name="connsiteY14" fmla="*/ 24017622 h 24385923"/>
                <a:gd name="connsiteX15" fmla="*/ 19936779 w 28170189"/>
                <a:gd name="connsiteY15" fmla="*/ 23925547 h 24385923"/>
                <a:gd name="connsiteX16" fmla="*/ 20090767 w 28170189"/>
                <a:gd name="connsiteY16" fmla="*/ 23986930 h 24385923"/>
                <a:gd name="connsiteX17" fmla="*/ 19998375 w 28170189"/>
                <a:gd name="connsiteY17" fmla="*/ 24109697 h 24385923"/>
                <a:gd name="connsiteX18" fmla="*/ 19844386 w 28170189"/>
                <a:gd name="connsiteY18" fmla="*/ 24048314 h 24385923"/>
                <a:gd name="connsiteX19" fmla="*/ 19936779 w 28170189"/>
                <a:gd name="connsiteY19" fmla="*/ 23925547 h 24385923"/>
                <a:gd name="connsiteX20" fmla="*/ 9143312 w 28170189"/>
                <a:gd name="connsiteY20" fmla="*/ 23882847 h 24385923"/>
                <a:gd name="connsiteX21" fmla="*/ 9307039 w 28170189"/>
                <a:gd name="connsiteY21" fmla="*/ 23986593 h 24385923"/>
                <a:gd name="connsiteX22" fmla="*/ 9276400 w 28170189"/>
                <a:gd name="connsiteY22" fmla="*/ 24171032 h 24385923"/>
                <a:gd name="connsiteX23" fmla="*/ 9061931 w 28170189"/>
                <a:gd name="connsiteY23" fmla="*/ 24109553 h 24385923"/>
                <a:gd name="connsiteX24" fmla="*/ 9092567 w 28170189"/>
                <a:gd name="connsiteY24" fmla="*/ 23894374 h 24385923"/>
                <a:gd name="connsiteX25" fmla="*/ 9143312 w 28170189"/>
                <a:gd name="connsiteY25" fmla="*/ 23882847 h 24385923"/>
                <a:gd name="connsiteX26" fmla="*/ 12195196 w 28170189"/>
                <a:gd name="connsiteY26" fmla="*/ 23801722 h 24385923"/>
                <a:gd name="connsiteX27" fmla="*/ 12379339 w 28170189"/>
                <a:gd name="connsiteY27" fmla="*/ 23986666 h 24385923"/>
                <a:gd name="connsiteX28" fmla="*/ 12195196 w 28170189"/>
                <a:gd name="connsiteY28" fmla="*/ 24171610 h 24385923"/>
                <a:gd name="connsiteX29" fmla="*/ 12011051 w 28170189"/>
                <a:gd name="connsiteY29" fmla="*/ 23986666 h 24385923"/>
                <a:gd name="connsiteX30" fmla="*/ 12195196 w 28170189"/>
                <a:gd name="connsiteY30" fmla="*/ 23801722 h 24385923"/>
                <a:gd name="connsiteX31" fmla="*/ 18739204 w 28170189"/>
                <a:gd name="connsiteY31" fmla="*/ 23741397 h 24385923"/>
                <a:gd name="connsiteX32" fmla="*/ 18862677 w 28170189"/>
                <a:gd name="connsiteY32" fmla="*/ 23894855 h 24385923"/>
                <a:gd name="connsiteX33" fmla="*/ 18708336 w 28170189"/>
                <a:gd name="connsiteY33" fmla="*/ 24017622 h 24385923"/>
                <a:gd name="connsiteX34" fmla="*/ 18615732 w 28170189"/>
                <a:gd name="connsiteY34" fmla="*/ 23864164 h 24385923"/>
                <a:gd name="connsiteX35" fmla="*/ 18739204 w 28170189"/>
                <a:gd name="connsiteY35" fmla="*/ 23741397 h 24385923"/>
                <a:gd name="connsiteX36" fmla="*/ 8283258 w 28170189"/>
                <a:gd name="connsiteY36" fmla="*/ 23636304 h 24385923"/>
                <a:gd name="connsiteX37" fmla="*/ 8447523 w 28170189"/>
                <a:gd name="connsiteY37" fmla="*/ 23709791 h 24385923"/>
                <a:gd name="connsiteX38" fmla="*/ 8416783 w 28170189"/>
                <a:gd name="connsiteY38" fmla="*/ 23924970 h 24385923"/>
                <a:gd name="connsiteX39" fmla="*/ 8201606 w 28170189"/>
                <a:gd name="connsiteY39" fmla="*/ 23863491 h 24385923"/>
                <a:gd name="connsiteX40" fmla="*/ 8232345 w 28170189"/>
                <a:gd name="connsiteY40" fmla="*/ 23648312 h 24385923"/>
                <a:gd name="connsiteX41" fmla="*/ 8283258 w 28170189"/>
                <a:gd name="connsiteY41" fmla="*/ 23636304 h 24385923"/>
                <a:gd name="connsiteX42" fmla="*/ 9707791 w 28170189"/>
                <a:gd name="connsiteY42" fmla="*/ 23403259 h 24385923"/>
                <a:gd name="connsiteX43" fmla="*/ 9922906 w 28170189"/>
                <a:gd name="connsiteY43" fmla="*/ 23556958 h 24385923"/>
                <a:gd name="connsiteX44" fmla="*/ 9769251 w 28170189"/>
                <a:gd name="connsiteY44" fmla="*/ 23741397 h 24385923"/>
                <a:gd name="connsiteX45" fmla="*/ 9554144 w 28170189"/>
                <a:gd name="connsiteY45" fmla="*/ 23587698 h 24385923"/>
                <a:gd name="connsiteX46" fmla="*/ 9707791 w 28170189"/>
                <a:gd name="connsiteY46" fmla="*/ 23403259 h 24385923"/>
                <a:gd name="connsiteX47" fmla="*/ 16542557 w 28170189"/>
                <a:gd name="connsiteY47" fmla="*/ 23279434 h 24385923"/>
                <a:gd name="connsiteX48" fmla="*/ 16711625 w 28170189"/>
                <a:gd name="connsiteY48" fmla="*/ 23448503 h 24385923"/>
                <a:gd name="connsiteX49" fmla="*/ 16542557 w 28170189"/>
                <a:gd name="connsiteY49" fmla="*/ 23617572 h 24385923"/>
                <a:gd name="connsiteX50" fmla="*/ 16373487 w 28170189"/>
                <a:gd name="connsiteY50" fmla="*/ 23448503 h 24385923"/>
                <a:gd name="connsiteX51" fmla="*/ 16542557 w 28170189"/>
                <a:gd name="connsiteY51" fmla="*/ 23279434 h 24385923"/>
                <a:gd name="connsiteX52" fmla="*/ 13654897 w 28170189"/>
                <a:gd name="connsiteY52" fmla="*/ 23095284 h 24385923"/>
                <a:gd name="connsiteX53" fmla="*/ 13854128 w 28170189"/>
                <a:gd name="connsiteY53" fmla="*/ 23295309 h 24385923"/>
                <a:gd name="connsiteX54" fmla="*/ 13654897 w 28170189"/>
                <a:gd name="connsiteY54" fmla="*/ 23495334 h 24385923"/>
                <a:gd name="connsiteX55" fmla="*/ 13455659 w 28170189"/>
                <a:gd name="connsiteY55" fmla="*/ 23295309 h 24385923"/>
                <a:gd name="connsiteX56" fmla="*/ 13654897 w 28170189"/>
                <a:gd name="connsiteY56" fmla="*/ 23095284 h 24385923"/>
                <a:gd name="connsiteX57" fmla="*/ 21941633 w 28170189"/>
                <a:gd name="connsiteY57" fmla="*/ 23076612 h 24385923"/>
                <a:gd name="connsiteX58" fmla="*/ 22026034 w 28170189"/>
                <a:gd name="connsiteY58" fmla="*/ 23095761 h 24385923"/>
                <a:gd name="connsiteX59" fmla="*/ 21933960 w 28170189"/>
                <a:gd name="connsiteY59" fmla="*/ 23310232 h 24385923"/>
                <a:gd name="connsiteX60" fmla="*/ 21749809 w 28170189"/>
                <a:gd name="connsiteY60" fmla="*/ 23310232 h 24385923"/>
                <a:gd name="connsiteX61" fmla="*/ 21811193 w 28170189"/>
                <a:gd name="connsiteY61" fmla="*/ 23126400 h 24385923"/>
                <a:gd name="connsiteX62" fmla="*/ 21941633 w 28170189"/>
                <a:gd name="connsiteY62" fmla="*/ 23076612 h 24385923"/>
                <a:gd name="connsiteX63" fmla="*/ 7730190 w 28170189"/>
                <a:gd name="connsiteY63" fmla="*/ 23070343 h 24385923"/>
                <a:gd name="connsiteX64" fmla="*/ 7894907 w 28170189"/>
                <a:gd name="connsiteY64" fmla="*/ 23187019 h 24385923"/>
                <a:gd name="connsiteX65" fmla="*/ 7864080 w 28170189"/>
                <a:gd name="connsiteY65" fmla="*/ 23402126 h 24385923"/>
                <a:gd name="connsiteX66" fmla="*/ 7648314 w 28170189"/>
                <a:gd name="connsiteY66" fmla="*/ 23309937 h 24385923"/>
                <a:gd name="connsiteX67" fmla="*/ 7679138 w 28170189"/>
                <a:gd name="connsiteY67" fmla="*/ 23094831 h 24385923"/>
                <a:gd name="connsiteX68" fmla="*/ 7730190 w 28170189"/>
                <a:gd name="connsiteY68" fmla="*/ 23070343 h 24385923"/>
                <a:gd name="connsiteX69" fmla="*/ 17771271 w 28170189"/>
                <a:gd name="connsiteY69" fmla="*/ 22973047 h 24385923"/>
                <a:gd name="connsiteX70" fmla="*/ 17970503 w 28170189"/>
                <a:gd name="connsiteY70" fmla="*/ 23203235 h 24385923"/>
                <a:gd name="connsiteX71" fmla="*/ 17771271 w 28170189"/>
                <a:gd name="connsiteY71" fmla="*/ 23433423 h 24385923"/>
                <a:gd name="connsiteX72" fmla="*/ 17572039 w 28170189"/>
                <a:gd name="connsiteY72" fmla="*/ 23203235 h 24385923"/>
                <a:gd name="connsiteX73" fmla="*/ 17771271 w 28170189"/>
                <a:gd name="connsiteY73" fmla="*/ 22973047 h 24385923"/>
                <a:gd name="connsiteX74" fmla="*/ 19860421 w 28170189"/>
                <a:gd name="connsiteY74" fmla="*/ 22695234 h 24385923"/>
                <a:gd name="connsiteX75" fmla="*/ 19999328 w 28170189"/>
                <a:gd name="connsiteY75" fmla="*/ 22834141 h 24385923"/>
                <a:gd name="connsiteX76" fmla="*/ 19860421 w 28170189"/>
                <a:gd name="connsiteY76" fmla="*/ 22973048 h 24385923"/>
                <a:gd name="connsiteX77" fmla="*/ 19721514 w 28170189"/>
                <a:gd name="connsiteY77" fmla="*/ 22834141 h 24385923"/>
                <a:gd name="connsiteX78" fmla="*/ 19860421 w 28170189"/>
                <a:gd name="connsiteY78" fmla="*/ 22695234 h 24385923"/>
                <a:gd name="connsiteX79" fmla="*/ 6550341 w 28170189"/>
                <a:gd name="connsiteY79" fmla="*/ 22622392 h 24385923"/>
                <a:gd name="connsiteX80" fmla="*/ 6727299 w 28170189"/>
                <a:gd name="connsiteY80" fmla="*/ 22726251 h 24385923"/>
                <a:gd name="connsiteX81" fmla="*/ 6665915 w 28170189"/>
                <a:gd name="connsiteY81" fmla="*/ 22972436 h 24385923"/>
                <a:gd name="connsiteX82" fmla="*/ 6451072 w 28170189"/>
                <a:gd name="connsiteY82" fmla="*/ 22880117 h 24385923"/>
                <a:gd name="connsiteX83" fmla="*/ 6481764 w 28170189"/>
                <a:gd name="connsiteY83" fmla="*/ 22633932 h 24385923"/>
                <a:gd name="connsiteX84" fmla="*/ 6550341 w 28170189"/>
                <a:gd name="connsiteY84" fmla="*/ 22622392 h 24385923"/>
                <a:gd name="connsiteX85" fmla="*/ 11780872 w 28170189"/>
                <a:gd name="connsiteY85" fmla="*/ 22603159 h 24385923"/>
                <a:gd name="connsiteX86" fmla="*/ 11980875 w 28170189"/>
                <a:gd name="connsiteY86" fmla="*/ 22788103 h 24385923"/>
                <a:gd name="connsiteX87" fmla="*/ 11780872 w 28170189"/>
                <a:gd name="connsiteY87" fmla="*/ 22973047 h 24385923"/>
                <a:gd name="connsiteX88" fmla="*/ 11580826 w 28170189"/>
                <a:gd name="connsiteY88" fmla="*/ 22788103 h 24385923"/>
                <a:gd name="connsiteX89" fmla="*/ 11780872 w 28170189"/>
                <a:gd name="connsiteY89" fmla="*/ 22603159 h 24385923"/>
                <a:gd name="connsiteX90" fmla="*/ 9615490 w 28170189"/>
                <a:gd name="connsiteY90" fmla="*/ 22419009 h 24385923"/>
                <a:gd name="connsiteX91" fmla="*/ 9799639 w 28170189"/>
                <a:gd name="connsiteY91" fmla="*/ 22649197 h 24385923"/>
                <a:gd name="connsiteX92" fmla="*/ 9615490 w 28170189"/>
                <a:gd name="connsiteY92" fmla="*/ 22879385 h 24385923"/>
                <a:gd name="connsiteX93" fmla="*/ 9431340 w 28170189"/>
                <a:gd name="connsiteY93" fmla="*/ 22649197 h 24385923"/>
                <a:gd name="connsiteX94" fmla="*/ 9615490 w 28170189"/>
                <a:gd name="connsiteY94" fmla="*/ 22419009 h 24385923"/>
                <a:gd name="connsiteX95" fmla="*/ 20781965 w 28170189"/>
                <a:gd name="connsiteY95" fmla="*/ 22111034 h 24385923"/>
                <a:gd name="connsiteX96" fmla="*/ 20950239 w 28170189"/>
                <a:gd name="connsiteY96" fmla="*/ 22295978 h 24385923"/>
                <a:gd name="connsiteX97" fmla="*/ 20781965 w 28170189"/>
                <a:gd name="connsiteY97" fmla="*/ 22480922 h 24385923"/>
                <a:gd name="connsiteX98" fmla="*/ 20613689 w 28170189"/>
                <a:gd name="connsiteY98" fmla="*/ 22295978 h 24385923"/>
                <a:gd name="connsiteX99" fmla="*/ 20781965 w 28170189"/>
                <a:gd name="connsiteY99" fmla="*/ 22111034 h 24385923"/>
                <a:gd name="connsiteX100" fmla="*/ 15989318 w 28170189"/>
                <a:gd name="connsiteY100" fmla="*/ 22111034 h 24385923"/>
                <a:gd name="connsiteX101" fmla="*/ 16189341 w 28170189"/>
                <a:gd name="connsiteY101" fmla="*/ 22326141 h 24385923"/>
                <a:gd name="connsiteX102" fmla="*/ 15989318 w 28170189"/>
                <a:gd name="connsiteY102" fmla="*/ 22541248 h 24385923"/>
                <a:gd name="connsiteX103" fmla="*/ 15789294 w 28170189"/>
                <a:gd name="connsiteY103" fmla="*/ 22326141 h 24385923"/>
                <a:gd name="connsiteX104" fmla="*/ 15989318 w 28170189"/>
                <a:gd name="connsiteY104" fmla="*/ 22111034 h 24385923"/>
                <a:gd name="connsiteX105" fmla="*/ 7423185 w 28170189"/>
                <a:gd name="connsiteY105" fmla="*/ 22008030 h 24385923"/>
                <a:gd name="connsiteX106" fmla="*/ 7587194 w 28170189"/>
                <a:gd name="connsiteY106" fmla="*/ 22111889 h 24385923"/>
                <a:gd name="connsiteX107" fmla="*/ 7556501 w 28170189"/>
                <a:gd name="connsiteY107" fmla="*/ 22327301 h 24385923"/>
                <a:gd name="connsiteX108" fmla="*/ 7341660 w 28170189"/>
                <a:gd name="connsiteY108" fmla="*/ 22234982 h 24385923"/>
                <a:gd name="connsiteX109" fmla="*/ 7372354 w 28170189"/>
                <a:gd name="connsiteY109" fmla="*/ 22019570 h 24385923"/>
                <a:gd name="connsiteX110" fmla="*/ 7423185 w 28170189"/>
                <a:gd name="connsiteY110" fmla="*/ 22008030 h 24385923"/>
                <a:gd name="connsiteX111" fmla="*/ 13962082 w 28170189"/>
                <a:gd name="connsiteY111" fmla="*/ 21988797 h 24385923"/>
                <a:gd name="connsiteX112" fmla="*/ 14162132 w 28170189"/>
                <a:gd name="connsiteY112" fmla="*/ 22203904 h 24385923"/>
                <a:gd name="connsiteX113" fmla="*/ 13962082 w 28170189"/>
                <a:gd name="connsiteY113" fmla="*/ 22419011 h 24385923"/>
                <a:gd name="connsiteX114" fmla="*/ 13762058 w 28170189"/>
                <a:gd name="connsiteY114" fmla="*/ 22203904 h 24385923"/>
                <a:gd name="connsiteX115" fmla="*/ 13962082 w 28170189"/>
                <a:gd name="connsiteY115" fmla="*/ 21988797 h 24385923"/>
                <a:gd name="connsiteX116" fmla="*/ 19200020 w 28170189"/>
                <a:gd name="connsiteY116" fmla="*/ 21896722 h 24385923"/>
                <a:gd name="connsiteX117" fmla="*/ 19384964 w 28170189"/>
                <a:gd name="connsiteY117" fmla="*/ 22111829 h 24385923"/>
                <a:gd name="connsiteX118" fmla="*/ 19200020 w 28170189"/>
                <a:gd name="connsiteY118" fmla="*/ 22326936 h 24385923"/>
                <a:gd name="connsiteX119" fmla="*/ 19015076 w 28170189"/>
                <a:gd name="connsiteY119" fmla="*/ 22111829 h 24385923"/>
                <a:gd name="connsiteX120" fmla="*/ 19200020 w 28170189"/>
                <a:gd name="connsiteY120" fmla="*/ 21896722 h 24385923"/>
                <a:gd name="connsiteX121" fmla="*/ 17034680 w 28170189"/>
                <a:gd name="connsiteY121" fmla="*/ 21896722 h 24385923"/>
                <a:gd name="connsiteX122" fmla="*/ 17203748 w 28170189"/>
                <a:gd name="connsiteY122" fmla="*/ 22080872 h 24385923"/>
                <a:gd name="connsiteX123" fmla="*/ 17034680 w 28170189"/>
                <a:gd name="connsiteY123" fmla="*/ 22265022 h 24385923"/>
                <a:gd name="connsiteX124" fmla="*/ 16865613 w 28170189"/>
                <a:gd name="connsiteY124" fmla="*/ 22080872 h 24385923"/>
                <a:gd name="connsiteX125" fmla="*/ 17034680 w 28170189"/>
                <a:gd name="connsiteY125" fmla="*/ 21896722 h 24385923"/>
                <a:gd name="connsiteX126" fmla="*/ 23178192 w 28170189"/>
                <a:gd name="connsiteY126" fmla="*/ 21710421 h 24385923"/>
                <a:gd name="connsiteX127" fmla="*/ 23255606 w 28170189"/>
                <a:gd name="connsiteY127" fmla="*/ 21742302 h 24385923"/>
                <a:gd name="connsiteX128" fmla="*/ 23286404 w 28170189"/>
                <a:gd name="connsiteY128" fmla="*/ 21926741 h 24385923"/>
                <a:gd name="connsiteX129" fmla="*/ 23070821 w 28170189"/>
                <a:gd name="connsiteY129" fmla="*/ 21988220 h 24385923"/>
                <a:gd name="connsiteX130" fmla="*/ 23070821 w 28170189"/>
                <a:gd name="connsiteY130" fmla="*/ 21803781 h 24385923"/>
                <a:gd name="connsiteX131" fmla="*/ 23178192 w 28170189"/>
                <a:gd name="connsiteY131" fmla="*/ 21710421 h 24385923"/>
                <a:gd name="connsiteX132" fmla="*/ 8539653 w 28170189"/>
                <a:gd name="connsiteY132" fmla="*/ 21528422 h 24385923"/>
                <a:gd name="connsiteX133" fmla="*/ 8755066 w 28170189"/>
                <a:gd name="connsiteY133" fmla="*/ 21712799 h 24385923"/>
                <a:gd name="connsiteX134" fmla="*/ 8601200 w 28170189"/>
                <a:gd name="connsiteY134" fmla="*/ 21927905 h 24385923"/>
                <a:gd name="connsiteX135" fmla="*/ 8385788 w 28170189"/>
                <a:gd name="connsiteY135" fmla="*/ 21774258 h 24385923"/>
                <a:gd name="connsiteX136" fmla="*/ 8539653 w 28170189"/>
                <a:gd name="connsiteY136" fmla="*/ 21528422 h 24385923"/>
                <a:gd name="connsiteX137" fmla="*/ 12886554 w 28170189"/>
                <a:gd name="connsiteY137" fmla="*/ 21434759 h 24385923"/>
                <a:gd name="connsiteX138" fmla="*/ 13085792 w 28170189"/>
                <a:gd name="connsiteY138" fmla="*/ 21619703 h 24385923"/>
                <a:gd name="connsiteX139" fmla="*/ 12886554 w 28170189"/>
                <a:gd name="connsiteY139" fmla="*/ 21804647 h 24385923"/>
                <a:gd name="connsiteX140" fmla="*/ 12687316 w 28170189"/>
                <a:gd name="connsiteY140" fmla="*/ 21619703 h 24385923"/>
                <a:gd name="connsiteX141" fmla="*/ 12886554 w 28170189"/>
                <a:gd name="connsiteY141" fmla="*/ 21434759 h 24385923"/>
                <a:gd name="connsiteX142" fmla="*/ 6252007 w 28170189"/>
                <a:gd name="connsiteY142" fmla="*/ 21349965 h 24385923"/>
                <a:gd name="connsiteX143" fmla="*/ 6450544 w 28170189"/>
                <a:gd name="connsiteY143" fmla="*/ 21496859 h 24385923"/>
                <a:gd name="connsiteX144" fmla="*/ 6389160 w 28170189"/>
                <a:gd name="connsiteY144" fmla="*/ 21804087 h 24385923"/>
                <a:gd name="connsiteX145" fmla="*/ 6112935 w 28170189"/>
                <a:gd name="connsiteY145" fmla="*/ 21650473 h 24385923"/>
                <a:gd name="connsiteX146" fmla="*/ 6174319 w 28170189"/>
                <a:gd name="connsiteY146" fmla="*/ 21373968 h 24385923"/>
                <a:gd name="connsiteX147" fmla="*/ 6252007 w 28170189"/>
                <a:gd name="connsiteY147" fmla="*/ 21349965 h 24385923"/>
                <a:gd name="connsiteX148" fmla="*/ 18093604 w 28170189"/>
                <a:gd name="connsiteY148" fmla="*/ 21342684 h 24385923"/>
                <a:gd name="connsiteX149" fmla="*/ 18185825 w 28170189"/>
                <a:gd name="connsiteY149" fmla="*/ 21558452 h 24385923"/>
                <a:gd name="connsiteX150" fmla="*/ 18001386 w 28170189"/>
                <a:gd name="connsiteY150" fmla="*/ 21681748 h 24385923"/>
                <a:gd name="connsiteX151" fmla="*/ 17909166 w 28170189"/>
                <a:gd name="connsiteY151" fmla="*/ 21496804 h 24385923"/>
                <a:gd name="connsiteX152" fmla="*/ 18093604 w 28170189"/>
                <a:gd name="connsiteY152" fmla="*/ 21342684 h 24385923"/>
                <a:gd name="connsiteX153" fmla="*/ 10475131 w 28170189"/>
                <a:gd name="connsiteY153" fmla="*/ 21282359 h 24385923"/>
                <a:gd name="connsiteX154" fmla="*/ 10660074 w 28170189"/>
                <a:gd name="connsiteY154" fmla="*/ 21497466 h 24385923"/>
                <a:gd name="connsiteX155" fmla="*/ 10475131 w 28170189"/>
                <a:gd name="connsiteY155" fmla="*/ 21712573 h 24385923"/>
                <a:gd name="connsiteX156" fmla="*/ 10290201 w 28170189"/>
                <a:gd name="connsiteY156" fmla="*/ 21497466 h 24385923"/>
                <a:gd name="connsiteX157" fmla="*/ 10475131 w 28170189"/>
                <a:gd name="connsiteY157" fmla="*/ 21282359 h 24385923"/>
                <a:gd name="connsiteX158" fmla="*/ 5154023 w 28170189"/>
                <a:gd name="connsiteY158" fmla="*/ 21151839 h 24385923"/>
                <a:gd name="connsiteX159" fmla="*/ 5313894 w 28170189"/>
                <a:gd name="connsiteY159" fmla="*/ 21312749 h 24385923"/>
                <a:gd name="connsiteX160" fmla="*/ 5252510 w 28170189"/>
                <a:gd name="connsiteY160" fmla="*/ 21527855 h 24385923"/>
                <a:gd name="connsiteX161" fmla="*/ 5037668 w 28170189"/>
                <a:gd name="connsiteY161" fmla="*/ 21404937 h 24385923"/>
                <a:gd name="connsiteX162" fmla="*/ 5129744 w 28170189"/>
                <a:gd name="connsiteY162" fmla="*/ 21159101 h 24385923"/>
                <a:gd name="connsiteX163" fmla="*/ 5154023 w 28170189"/>
                <a:gd name="connsiteY163" fmla="*/ 21151839 h 24385923"/>
                <a:gd name="connsiteX164" fmla="*/ 20458980 w 28170189"/>
                <a:gd name="connsiteY164" fmla="*/ 21004547 h 24385923"/>
                <a:gd name="connsiteX165" fmla="*/ 20551199 w 28170189"/>
                <a:gd name="connsiteY165" fmla="*/ 21219959 h 24385923"/>
                <a:gd name="connsiteX166" fmla="*/ 20397500 w 28170189"/>
                <a:gd name="connsiteY166" fmla="*/ 21404597 h 24385923"/>
                <a:gd name="connsiteX167" fmla="*/ 20274542 w 28170189"/>
                <a:gd name="connsiteY167" fmla="*/ 21189185 h 24385923"/>
                <a:gd name="connsiteX168" fmla="*/ 20458980 w 28170189"/>
                <a:gd name="connsiteY168" fmla="*/ 21004547 h 24385923"/>
                <a:gd name="connsiteX169" fmla="*/ 15190806 w 28170189"/>
                <a:gd name="connsiteY169" fmla="*/ 21004547 h 24385923"/>
                <a:gd name="connsiteX170" fmla="*/ 15390831 w 28170189"/>
                <a:gd name="connsiteY170" fmla="*/ 21219654 h 24385923"/>
                <a:gd name="connsiteX171" fmla="*/ 15190806 w 28170189"/>
                <a:gd name="connsiteY171" fmla="*/ 21434761 h 24385923"/>
                <a:gd name="connsiteX172" fmla="*/ 14990781 w 28170189"/>
                <a:gd name="connsiteY172" fmla="*/ 21219654 h 24385923"/>
                <a:gd name="connsiteX173" fmla="*/ 15190806 w 28170189"/>
                <a:gd name="connsiteY173" fmla="*/ 21004547 h 24385923"/>
                <a:gd name="connsiteX174" fmla="*/ 22118412 w 28170189"/>
                <a:gd name="connsiteY174" fmla="*/ 20912472 h 24385923"/>
                <a:gd name="connsiteX175" fmla="*/ 22272060 w 28170189"/>
                <a:gd name="connsiteY175" fmla="*/ 21158852 h 24385923"/>
                <a:gd name="connsiteX176" fmla="*/ 22056953 w 28170189"/>
                <a:gd name="connsiteY176" fmla="*/ 21374435 h 24385923"/>
                <a:gd name="connsiteX177" fmla="*/ 21872576 w 28170189"/>
                <a:gd name="connsiteY177" fmla="*/ 21128055 h 24385923"/>
                <a:gd name="connsiteX178" fmla="*/ 22118412 w 28170189"/>
                <a:gd name="connsiteY178" fmla="*/ 20912472 h 24385923"/>
                <a:gd name="connsiteX179" fmla="*/ 24100368 w 28170189"/>
                <a:gd name="connsiteY179" fmla="*/ 20747535 h 24385923"/>
                <a:gd name="connsiteX180" fmla="*/ 24146406 w 28170189"/>
                <a:gd name="connsiteY180" fmla="*/ 20759062 h 24385923"/>
                <a:gd name="connsiteX181" fmla="*/ 24177098 w 28170189"/>
                <a:gd name="connsiteY181" fmla="*/ 20943501 h 24385923"/>
                <a:gd name="connsiteX182" fmla="*/ 23992948 w 28170189"/>
                <a:gd name="connsiteY182" fmla="*/ 21035720 h 24385923"/>
                <a:gd name="connsiteX183" fmla="*/ 23962256 w 28170189"/>
                <a:gd name="connsiteY183" fmla="*/ 20851281 h 24385923"/>
                <a:gd name="connsiteX184" fmla="*/ 24100368 w 28170189"/>
                <a:gd name="connsiteY184" fmla="*/ 20747535 h 24385923"/>
                <a:gd name="connsiteX185" fmla="*/ 19261261 w 28170189"/>
                <a:gd name="connsiteY185" fmla="*/ 20606084 h 24385923"/>
                <a:gd name="connsiteX186" fmla="*/ 19415126 w 28170189"/>
                <a:gd name="connsiteY186" fmla="*/ 20851617 h 24385923"/>
                <a:gd name="connsiteX187" fmla="*/ 19168941 w 28170189"/>
                <a:gd name="connsiteY187" fmla="*/ 21035767 h 24385923"/>
                <a:gd name="connsiteX188" fmla="*/ 19015076 w 28170189"/>
                <a:gd name="connsiteY188" fmla="*/ 20790234 h 24385923"/>
                <a:gd name="connsiteX189" fmla="*/ 19261261 w 28170189"/>
                <a:gd name="connsiteY189" fmla="*/ 20606084 h 24385923"/>
                <a:gd name="connsiteX190" fmla="*/ 7326315 w 28170189"/>
                <a:gd name="connsiteY190" fmla="*/ 20452097 h 24385923"/>
                <a:gd name="connsiteX191" fmla="*/ 7526339 w 28170189"/>
                <a:gd name="connsiteY191" fmla="*/ 20652122 h 24385923"/>
                <a:gd name="connsiteX192" fmla="*/ 7326315 w 28170189"/>
                <a:gd name="connsiteY192" fmla="*/ 20852147 h 24385923"/>
                <a:gd name="connsiteX193" fmla="*/ 7126289 w 28170189"/>
                <a:gd name="connsiteY193" fmla="*/ 20652122 h 24385923"/>
                <a:gd name="connsiteX194" fmla="*/ 7326315 w 28170189"/>
                <a:gd name="connsiteY194" fmla="*/ 20452097 h 24385923"/>
                <a:gd name="connsiteX195" fmla="*/ 16235377 w 28170189"/>
                <a:gd name="connsiteY195" fmla="*/ 20175872 h 24385923"/>
                <a:gd name="connsiteX196" fmla="*/ 16435401 w 28170189"/>
                <a:gd name="connsiteY196" fmla="*/ 20390979 h 24385923"/>
                <a:gd name="connsiteX197" fmla="*/ 16235377 w 28170189"/>
                <a:gd name="connsiteY197" fmla="*/ 20606086 h 24385923"/>
                <a:gd name="connsiteX198" fmla="*/ 16035355 w 28170189"/>
                <a:gd name="connsiteY198" fmla="*/ 20390979 h 24385923"/>
                <a:gd name="connsiteX199" fmla="*/ 16235377 w 28170189"/>
                <a:gd name="connsiteY199" fmla="*/ 20175872 h 24385923"/>
                <a:gd name="connsiteX200" fmla="*/ 4079343 w 28170189"/>
                <a:gd name="connsiteY200" fmla="*/ 20168850 h 24385923"/>
                <a:gd name="connsiteX201" fmla="*/ 4269847 w 28170189"/>
                <a:gd name="connsiteY201" fmla="*/ 20328499 h 24385923"/>
                <a:gd name="connsiteX202" fmla="*/ 4177772 w 28170189"/>
                <a:gd name="connsiteY202" fmla="*/ 20574335 h 24385923"/>
                <a:gd name="connsiteX203" fmla="*/ 3962932 w 28170189"/>
                <a:gd name="connsiteY203" fmla="*/ 20420687 h 24385923"/>
                <a:gd name="connsiteX204" fmla="*/ 4055007 w 28170189"/>
                <a:gd name="connsiteY204" fmla="*/ 20174851 h 24385923"/>
                <a:gd name="connsiteX205" fmla="*/ 4079343 w 28170189"/>
                <a:gd name="connsiteY205" fmla="*/ 20168850 h 24385923"/>
                <a:gd name="connsiteX206" fmla="*/ 23193536 w 28170189"/>
                <a:gd name="connsiteY206" fmla="*/ 19867897 h 24385923"/>
                <a:gd name="connsiteX207" fmla="*/ 23254813 w 28170189"/>
                <a:gd name="connsiteY207" fmla="*/ 20082739 h 24385923"/>
                <a:gd name="connsiteX208" fmla="*/ 23070981 w 28170189"/>
                <a:gd name="connsiteY208" fmla="*/ 20236197 h 24385923"/>
                <a:gd name="connsiteX209" fmla="*/ 23040342 w 28170189"/>
                <a:gd name="connsiteY209" fmla="*/ 20021355 h 24385923"/>
                <a:gd name="connsiteX210" fmla="*/ 23193536 w 28170189"/>
                <a:gd name="connsiteY210" fmla="*/ 19867897 h 24385923"/>
                <a:gd name="connsiteX211" fmla="*/ 8908258 w 28170189"/>
                <a:gd name="connsiteY211" fmla="*/ 19745659 h 24385923"/>
                <a:gd name="connsiteX212" fmla="*/ 9123365 w 28170189"/>
                <a:gd name="connsiteY212" fmla="*/ 19960766 h 24385923"/>
                <a:gd name="connsiteX213" fmla="*/ 8908258 w 28170189"/>
                <a:gd name="connsiteY213" fmla="*/ 20175873 h 24385923"/>
                <a:gd name="connsiteX214" fmla="*/ 8693151 w 28170189"/>
                <a:gd name="connsiteY214" fmla="*/ 19960766 h 24385923"/>
                <a:gd name="connsiteX215" fmla="*/ 8908258 w 28170189"/>
                <a:gd name="connsiteY215" fmla="*/ 19745659 h 24385923"/>
                <a:gd name="connsiteX216" fmla="*/ 2994722 w 28170189"/>
                <a:gd name="connsiteY216" fmla="*/ 19733158 h 24385923"/>
                <a:gd name="connsiteX217" fmla="*/ 3133132 w 28170189"/>
                <a:gd name="connsiteY217" fmla="*/ 19837099 h 24385923"/>
                <a:gd name="connsiteX218" fmla="*/ 3133132 w 28170189"/>
                <a:gd name="connsiteY218" fmla="*/ 20021884 h 24385923"/>
                <a:gd name="connsiteX219" fmla="*/ 2979343 w 28170189"/>
                <a:gd name="connsiteY219" fmla="*/ 19929491 h 24385923"/>
                <a:gd name="connsiteX220" fmla="*/ 2948584 w 28170189"/>
                <a:gd name="connsiteY220" fmla="*/ 19744707 h 24385923"/>
                <a:gd name="connsiteX221" fmla="*/ 2994722 w 28170189"/>
                <a:gd name="connsiteY221" fmla="*/ 19733158 h 24385923"/>
                <a:gd name="connsiteX222" fmla="*/ 12610310 w 28170189"/>
                <a:gd name="connsiteY222" fmla="*/ 19651997 h 24385923"/>
                <a:gd name="connsiteX223" fmla="*/ 12809544 w 28170189"/>
                <a:gd name="connsiteY223" fmla="*/ 19852022 h 24385923"/>
                <a:gd name="connsiteX224" fmla="*/ 12610310 w 28170189"/>
                <a:gd name="connsiteY224" fmla="*/ 20052047 h 24385923"/>
                <a:gd name="connsiteX225" fmla="*/ 12411078 w 28170189"/>
                <a:gd name="connsiteY225" fmla="*/ 19852022 h 24385923"/>
                <a:gd name="connsiteX226" fmla="*/ 12610310 w 28170189"/>
                <a:gd name="connsiteY226" fmla="*/ 19651997 h 24385923"/>
                <a:gd name="connsiteX227" fmla="*/ 19323052 w 28170189"/>
                <a:gd name="connsiteY227" fmla="*/ 19621834 h 24385923"/>
                <a:gd name="connsiteX228" fmla="*/ 19477040 w 28170189"/>
                <a:gd name="connsiteY228" fmla="*/ 19790903 h 24385923"/>
                <a:gd name="connsiteX229" fmla="*/ 19323052 w 28170189"/>
                <a:gd name="connsiteY229" fmla="*/ 19959972 h 24385923"/>
                <a:gd name="connsiteX230" fmla="*/ 19169064 w 28170189"/>
                <a:gd name="connsiteY230" fmla="*/ 19790903 h 24385923"/>
                <a:gd name="connsiteX231" fmla="*/ 19323052 w 28170189"/>
                <a:gd name="connsiteY231" fmla="*/ 19621834 h 24385923"/>
                <a:gd name="connsiteX232" fmla="*/ 20551777 w 28170189"/>
                <a:gd name="connsiteY232" fmla="*/ 19559922 h 24385923"/>
                <a:gd name="connsiteX233" fmla="*/ 20735925 w 28170189"/>
                <a:gd name="connsiteY233" fmla="*/ 19775029 h 24385923"/>
                <a:gd name="connsiteX234" fmla="*/ 20551777 w 28170189"/>
                <a:gd name="connsiteY234" fmla="*/ 19990136 h 24385923"/>
                <a:gd name="connsiteX235" fmla="*/ 20367627 w 28170189"/>
                <a:gd name="connsiteY235" fmla="*/ 19775029 h 24385923"/>
                <a:gd name="connsiteX236" fmla="*/ 20551777 w 28170189"/>
                <a:gd name="connsiteY236" fmla="*/ 19559922 h 24385923"/>
                <a:gd name="connsiteX237" fmla="*/ 14990764 w 28170189"/>
                <a:gd name="connsiteY237" fmla="*/ 19559922 h 24385923"/>
                <a:gd name="connsiteX238" fmla="*/ 15174914 w 28170189"/>
                <a:gd name="connsiteY238" fmla="*/ 19775029 h 24385923"/>
                <a:gd name="connsiteX239" fmla="*/ 14990764 w 28170189"/>
                <a:gd name="connsiteY239" fmla="*/ 19990136 h 24385923"/>
                <a:gd name="connsiteX240" fmla="*/ 14806614 w 28170189"/>
                <a:gd name="connsiteY240" fmla="*/ 19775029 h 24385923"/>
                <a:gd name="connsiteX241" fmla="*/ 14990764 w 28170189"/>
                <a:gd name="connsiteY241" fmla="*/ 19559922 h 24385923"/>
                <a:gd name="connsiteX242" fmla="*/ 24643297 w 28170189"/>
                <a:gd name="connsiteY242" fmla="*/ 19430929 h 24385923"/>
                <a:gd name="connsiteX243" fmla="*/ 24667635 w 28170189"/>
                <a:gd name="connsiteY243" fmla="*/ 19438251 h 24385923"/>
                <a:gd name="connsiteX244" fmla="*/ 24729018 w 28170189"/>
                <a:gd name="connsiteY244" fmla="*/ 19684087 h 24385923"/>
                <a:gd name="connsiteX245" fmla="*/ 24514176 w 28170189"/>
                <a:gd name="connsiteY245" fmla="*/ 19807005 h 24385923"/>
                <a:gd name="connsiteX246" fmla="*/ 24452793 w 28170189"/>
                <a:gd name="connsiteY246" fmla="*/ 19561169 h 24385923"/>
                <a:gd name="connsiteX247" fmla="*/ 24643297 w 28170189"/>
                <a:gd name="connsiteY247" fmla="*/ 19430929 h 24385923"/>
                <a:gd name="connsiteX248" fmla="*/ 6618378 w 28170189"/>
                <a:gd name="connsiteY248" fmla="*/ 19308480 h 24385923"/>
                <a:gd name="connsiteX249" fmla="*/ 6819372 w 28170189"/>
                <a:gd name="connsiteY249" fmla="*/ 19468482 h 24385923"/>
                <a:gd name="connsiteX250" fmla="*/ 6665915 w 28170189"/>
                <a:gd name="connsiteY250" fmla="*/ 19714862 h 24385923"/>
                <a:gd name="connsiteX251" fmla="*/ 6420382 w 28170189"/>
                <a:gd name="connsiteY251" fmla="*/ 19560875 h 24385923"/>
                <a:gd name="connsiteX252" fmla="*/ 6573840 w 28170189"/>
                <a:gd name="connsiteY252" fmla="*/ 19314495 h 24385923"/>
                <a:gd name="connsiteX253" fmla="*/ 6618378 w 28170189"/>
                <a:gd name="connsiteY253" fmla="*/ 19308480 h 24385923"/>
                <a:gd name="connsiteX254" fmla="*/ 17572039 w 28170189"/>
                <a:gd name="connsiteY254" fmla="*/ 19221784 h 24385923"/>
                <a:gd name="connsiteX255" fmla="*/ 17756189 w 28170189"/>
                <a:gd name="connsiteY255" fmla="*/ 19421809 h 24385923"/>
                <a:gd name="connsiteX256" fmla="*/ 17572039 w 28170189"/>
                <a:gd name="connsiteY256" fmla="*/ 19621834 h 24385923"/>
                <a:gd name="connsiteX257" fmla="*/ 17387890 w 28170189"/>
                <a:gd name="connsiteY257" fmla="*/ 19421809 h 24385923"/>
                <a:gd name="connsiteX258" fmla="*/ 17572039 w 28170189"/>
                <a:gd name="connsiteY258" fmla="*/ 19221784 h 24385923"/>
                <a:gd name="connsiteX259" fmla="*/ 4458823 w 28170189"/>
                <a:gd name="connsiteY259" fmla="*/ 19061042 h 24385923"/>
                <a:gd name="connsiteX260" fmla="*/ 4668351 w 28170189"/>
                <a:gd name="connsiteY260" fmla="*/ 19191282 h 24385923"/>
                <a:gd name="connsiteX261" fmla="*/ 4545747 w 28170189"/>
                <a:gd name="connsiteY261" fmla="*/ 19437117 h 24385923"/>
                <a:gd name="connsiteX262" fmla="*/ 4331190 w 28170189"/>
                <a:gd name="connsiteY262" fmla="*/ 19314200 h 24385923"/>
                <a:gd name="connsiteX263" fmla="*/ 4423143 w 28170189"/>
                <a:gd name="connsiteY263" fmla="*/ 19068364 h 24385923"/>
                <a:gd name="connsiteX264" fmla="*/ 4458823 w 28170189"/>
                <a:gd name="connsiteY264" fmla="*/ 19061042 h 24385923"/>
                <a:gd name="connsiteX265" fmla="*/ 16219502 w 28170189"/>
                <a:gd name="connsiteY265" fmla="*/ 18977309 h 24385923"/>
                <a:gd name="connsiteX266" fmla="*/ 16403651 w 28170189"/>
                <a:gd name="connsiteY266" fmla="*/ 19176541 h 24385923"/>
                <a:gd name="connsiteX267" fmla="*/ 16219502 w 28170189"/>
                <a:gd name="connsiteY267" fmla="*/ 19375773 h 24385923"/>
                <a:gd name="connsiteX268" fmla="*/ 16035355 w 28170189"/>
                <a:gd name="connsiteY268" fmla="*/ 19176541 h 24385923"/>
                <a:gd name="connsiteX269" fmla="*/ 16219502 w 28170189"/>
                <a:gd name="connsiteY269" fmla="*/ 18977309 h 24385923"/>
                <a:gd name="connsiteX270" fmla="*/ 12441249 w 28170189"/>
                <a:gd name="connsiteY270" fmla="*/ 18515347 h 24385923"/>
                <a:gd name="connsiteX271" fmla="*/ 12595238 w 28170189"/>
                <a:gd name="connsiteY271" fmla="*/ 18653460 h 24385923"/>
                <a:gd name="connsiteX272" fmla="*/ 12441249 w 28170189"/>
                <a:gd name="connsiteY272" fmla="*/ 18791573 h 24385923"/>
                <a:gd name="connsiteX273" fmla="*/ 12287262 w 28170189"/>
                <a:gd name="connsiteY273" fmla="*/ 18653460 h 24385923"/>
                <a:gd name="connsiteX274" fmla="*/ 12441249 w 28170189"/>
                <a:gd name="connsiteY274" fmla="*/ 18515347 h 24385923"/>
                <a:gd name="connsiteX275" fmla="*/ 5779303 w 28170189"/>
                <a:gd name="connsiteY275" fmla="*/ 18508622 h 24385923"/>
                <a:gd name="connsiteX276" fmla="*/ 5989109 w 28170189"/>
                <a:gd name="connsiteY276" fmla="*/ 18669334 h 24385923"/>
                <a:gd name="connsiteX277" fmla="*/ 5835652 w 28170189"/>
                <a:gd name="connsiteY277" fmla="*/ 18914868 h 24385923"/>
                <a:gd name="connsiteX278" fmla="*/ 5590118 w 28170189"/>
                <a:gd name="connsiteY278" fmla="*/ 18761409 h 24385923"/>
                <a:gd name="connsiteX279" fmla="*/ 5743577 w 28170189"/>
                <a:gd name="connsiteY279" fmla="*/ 18515876 h 24385923"/>
                <a:gd name="connsiteX280" fmla="*/ 5779303 w 28170189"/>
                <a:gd name="connsiteY280" fmla="*/ 18508622 h 24385923"/>
                <a:gd name="connsiteX281" fmla="*/ 22179830 w 28170189"/>
                <a:gd name="connsiteY281" fmla="*/ 18485184 h 24385923"/>
                <a:gd name="connsiteX282" fmla="*/ 22272050 w 28170189"/>
                <a:gd name="connsiteY282" fmla="*/ 18730718 h 24385923"/>
                <a:gd name="connsiteX283" fmla="*/ 22087610 w 28170189"/>
                <a:gd name="connsiteY283" fmla="*/ 18914868 h 24385923"/>
                <a:gd name="connsiteX284" fmla="*/ 21964651 w 28170189"/>
                <a:gd name="connsiteY284" fmla="*/ 18669334 h 24385923"/>
                <a:gd name="connsiteX285" fmla="*/ 22179830 w 28170189"/>
                <a:gd name="connsiteY285" fmla="*/ 18485184 h 24385923"/>
                <a:gd name="connsiteX286" fmla="*/ 3351705 w 28170189"/>
                <a:gd name="connsiteY286" fmla="*/ 18476953 h 24385923"/>
                <a:gd name="connsiteX287" fmla="*/ 3563330 w 28170189"/>
                <a:gd name="connsiteY287" fmla="*/ 18638219 h 24385923"/>
                <a:gd name="connsiteX288" fmla="*/ 3471010 w 28170189"/>
                <a:gd name="connsiteY288" fmla="*/ 18884600 h 24385923"/>
                <a:gd name="connsiteX289" fmla="*/ 3224824 w 28170189"/>
                <a:gd name="connsiteY289" fmla="*/ 18730612 h 24385923"/>
                <a:gd name="connsiteX290" fmla="*/ 3317143 w 28170189"/>
                <a:gd name="connsiteY290" fmla="*/ 18484232 h 24385923"/>
                <a:gd name="connsiteX291" fmla="*/ 3351705 w 28170189"/>
                <a:gd name="connsiteY291" fmla="*/ 18476953 h 24385923"/>
                <a:gd name="connsiteX292" fmla="*/ 14822489 w 28170189"/>
                <a:gd name="connsiteY292" fmla="*/ 18393109 h 24385923"/>
                <a:gd name="connsiteX293" fmla="*/ 15052677 w 28170189"/>
                <a:gd name="connsiteY293" fmla="*/ 18638378 h 24385923"/>
                <a:gd name="connsiteX294" fmla="*/ 14822489 w 28170189"/>
                <a:gd name="connsiteY294" fmla="*/ 18883647 h 24385923"/>
                <a:gd name="connsiteX295" fmla="*/ 14592301 w 28170189"/>
                <a:gd name="connsiteY295" fmla="*/ 18638378 h 24385923"/>
                <a:gd name="connsiteX296" fmla="*/ 14822489 w 28170189"/>
                <a:gd name="connsiteY296" fmla="*/ 18393109 h 24385923"/>
                <a:gd name="connsiteX297" fmla="*/ 9845680 w 28170189"/>
                <a:gd name="connsiteY297" fmla="*/ 18331197 h 24385923"/>
                <a:gd name="connsiteX298" fmla="*/ 10075868 w 28170189"/>
                <a:gd name="connsiteY298" fmla="*/ 18577260 h 24385923"/>
                <a:gd name="connsiteX299" fmla="*/ 9845680 w 28170189"/>
                <a:gd name="connsiteY299" fmla="*/ 18823323 h 24385923"/>
                <a:gd name="connsiteX300" fmla="*/ 9615489 w 28170189"/>
                <a:gd name="connsiteY300" fmla="*/ 18577260 h 24385923"/>
                <a:gd name="connsiteX301" fmla="*/ 9845680 w 28170189"/>
                <a:gd name="connsiteY301" fmla="*/ 18331197 h 24385923"/>
                <a:gd name="connsiteX302" fmla="*/ 20828247 w 28170189"/>
                <a:gd name="connsiteY302" fmla="*/ 18239122 h 24385923"/>
                <a:gd name="connsiteX303" fmla="*/ 20981502 w 28170189"/>
                <a:gd name="connsiteY303" fmla="*/ 18515628 h 24385923"/>
                <a:gd name="connsiteX304" fmla="*/ 20797595 w 28170189"/>
                <a:gd name="connsiteY304" fmla="*/ 18730687 h 24385923"/>
                <a:gd name="connsiteX305" fmla="*/ 20613689 w 28170189"/>
                <a:gd name="connsiteY305" fmla="*/ 18484905 h 24385923"/>
                <a:gd name="connsiteX306" fmla="*/ 20828247 w 28170189"/>
                <a:gd name="connsiteY306" fmla="*/ 18239122 h 24385923"/>
                <a:gd name="connsiteX307" fmla="*/ 18032414 w 28170189"/>
                <a:gd name="connsiteY307" fmla="*/ 18085134 h 24385923"/>
                <a:gd name="connsiteX308" fmla="*/ 18186402 w 28170189"/>
                <a:gd name="connsiteY308" fmla="*/ 18254203 h 24385923"/>
                <a:gd name="connsiteX309" fmla="*/ 18032414 w 28170189"/>
                <a:gd name="connsiteY309" fmla="*/ 18423272 h 24385923"/>
                <a:gd name="connsiteX310" fmla="*/ 17878426 w 28170189"/>
                <a:gd name="connsiteY310" fmla="*/ 18254203 h 24385923"/>
                <a:gd name="connsiteX311" fmla="*/ 18032414 w 28170189"/>
                <a:gd name="connsiteY311" fmla="*/ 18085134 h 24385923"/>
                <a:gd name="connsiteX312" fmla="*/ 13546938 w 28170189"/>
                <a:gd name="connsiteY312" fmla="*/ 18023222 h 24385923"/>
                <a:gd name="connsiteX313" fmla="*/ 13762052 w 28170189"/>
                <a:gd name="connsiteY313" fmla="*/ 18223247 h 24385923"/>
                <a:gd name="connsiteX314" fmla="*/ 13546938 w 28170189"/>
                <a:gd name="connsiteY314" fmla="*/ 18423272 h 24385923"/>
                <a:gd name="connsiteX315" fmla="*/ 13331827 w 28170189"/>
                <a:gd name="connsiteY315" fmla="*/ 18223247 h 24385923"/>
                <a:gd name="connsiteX316" fmla="*/ 13546938 w 28170189"/>
                <a:gd name="connsiteY316" fmla="*/ 18023222 h 24385923"/>
                <a:gd name="connsiteX317" fmla="*/ 23506647 w 28170189"/>
                <a:gd name="connsiteY317" fmla="*/ 17833692 h 24385923"/>
                <a:gd name="connsiteX318" fmla="*/ 23530985 w 28170189"/>
                <a:gd name="connsiteY318" fmla="*/ 17839632 h 24385923"/>
                <a:gd name="connsiteX319" fmla="*/ 23623060 w 28170189"/>
                <a:gd name="connsiteY319" fmla="*/ 18116137 h 24385923"/>
                <a:gd name="connsiteX320" fmla="*/ 23408218 w 28170189"/>
                <a:gd name="connsiteY320" fmla="*/ 18300474 h 24385923"/>
                <a:gd name="connsiteX321" fmla="*/ 23316143 w 28170189"/>
                <a:gd name="connsiteY321" fmla="*/ 18023969 h 24385923"/>
                <a:gd name="connsiteX322" fmla="*/ 23506647 w 28170189"/>
                <a:gd name="connsiteY322" fmla="*/ 17833692 h 24385923"/>
                <a:gd name="connsiteX323" fmla="*/ 11089484 w 28170189"/>
                <a:gd name="connsiteY323" fmla="*/ 17532684 h 24385923"/>
                <a:gd name="connsiteX324" fmla="*/ 11304597 w 28170189"/>
                <a:gd name="connsiteY324" fmla="*/ 17731916 h 24385923"/>
                <a:gd name="connsiteX325" fmla="*/ 11089484 w 28170189"/>
                <a:gd name="connsiteY325" fmla="*/ 17931148 h 24385923"/>
                <a:gd name="connsiteX326" fmla="*/ 10874387 w 28170189"/>
                <a:gd name="connsiteY326" fmla="*/ 17731916 h 24385923"/>
                <a:gd name="connsiteX327" fmla="*/ 11089484 w 28170189"/>
                <a:gd name="connsiteY327" fmla="*/ 17532684 h 24385923"/>
                <a:gd name="connsiteX328" fmla="*/ 7925598 w 28170189"/>
                <a:gd name="connsiteY328" fmla="*/ 17500934 h 24385923"/>
                <a:gd name="connsiteX329" fmla="*/ 8140703 w 28170189"/>
                <a:gd name="connsiteY329" fmla="*/ 17746997 h 24385923"/>
                <a:gd name="connsiteX330" fmla="*/ 7925598 w 28170189"/>
                <a:gd name="connsiteY330" fmla="*/ 17993060 h 24385923"/>
                <a:gd name="connsiteX331" fmla="*/ 7710489 w 28170189"/>
                <a:gd name="connsiteY331" fmla="*/ 17746997 h 24385923"/>
                <a:gd name="connsiteX332" fmla="*/ 7925598 w 28170189"/>
                <a:gd name="connsiteY332" fmla="*/ 17500934 h 24385923"/>
                <a:gd name="connsiteX333" fmla="*/ 25841860 w 28170189"/>
                <a:gd name="connsiteY333" fmla="*/ 17462429 h 24385923"/>
                <a:gd name="connsiteX334" fmla="*/ 25866198 w 28170189"/>
                <a:gd name="connsiteY334" fmla="*/ 17469752 h 24385923"/>
                <a:gd name="connsiteX335" fmla="*/ 25958272 w 28170189"/>
                <a:gd name="connsiteY335" fmla="*/ 17684858 h 24385923"/>
                <a:gd name="connsiteX336" fmla="*/ 25743430 w 28170189"/>
                <a:gd name="connsiteY336" fmla="*/ 17838506 h 24385923"/>
                <a:gd name="connsiteX337" fmla="*/ 25651356 w 28170189"/>
                <a:gd name="connsiteY337" fmla="*/ 17592670 h 24385923"/>
                <a:gd name="connsiteX338" fmla="*/ 25841860 w 28170189"/>
                <a:gd name="connsiteY338" fmla="*/ 17462429 h 24385923"/>
                <a:gd name="connsiteX339" fmla="*/ 16619539 w 28170189"/>
                <a:gd name="connsiteY339" fmla="*/ 17316784 h 24385923"/>
                <a:gd name="connsiteX340" fmla="*/ 16773527 w 28170189"/>
                <a:gd name="connsiteY340" fmla="*/ 17485853 h 24385923"/>
                <a:gd name="connsiteX341" fmla="*/ 16619539 w 28170189"/>
                <a:gd name="connsiteY341" fmla="*/ 17654922 h 24385923"/>
                <a:gd name="connsiteX342" fmla="*/ 16465551 w 28170189"/>
                <a:gd name="connsiteY342" fmla="*/ 17485853 h 24385923"/>
                <a:gd name="connsiteX343" fmla="*/ 16619539 w 28170189"/>
                <a:gd name="connsiteY343" fmla="*/ 17316784 h 24385923"/>
                <a:gd name="connsiteX344" fmla="*/ 2046711 w 28170189"/>
                <a:gd name="connsiteY344" fmla="*/ 17120598 h 24385923"/>
                <a:gd name="connsiteX345" fmla="*/ 2180275 w 28170189"/>
                <a:gd name="connsiteY345" fmla="*/ 17254750 h 24385923"/>
                <a:gd name="connsiteX346" fmla="*/ 2149637 w 28170189"/>
                <a:gd name="connsiteY346" fmla="*/ 17470161 h 24385923"/>
                <a:gd name="connsiteX347" fmla="*/ 1965804 w 28170189"/>
                <a:gd name="connsiteY347" fmla="*/ 17347069 h 24385923"/>
                <a:gd name="connsiteX348" fmla="*/ 1996442 w 28170189"/>
                <a:gd name="connsiteY348" fmla="*/ 17131657 h 24385923"/>
                <a:gd name="connsiteX349" fmla="*/ 2046711 w 28170189"/>
                <a:gd name="connsiteY349" fmla="*/ 17120598 h 24385923"/>
                <a:gd name="connsiteX350" fmla="*/ 14868527 w 28170189"/>
                <a:gd name="connsiteY350" fmla="*/ 16948484 h 24385923"/>
                <a:gd name="connsiteX351" fmla="*/ 15022515 w 28170189"/>
                <a:gd name="connsiteY351" fmla="*/ 17132634 h 24385923"/>
                <a:gd name="connsiteX352" fmla="*/ 14868527 w 28170189"/>
                <a:gd name="connsiteY352" fmla="*/ 17316784 h 24385923"/>
                <a:gd name="connsiteX353" fmla="*/ 14714539 w 28170189"/>
                <a:gd name="connsiteY353" fmla="*/ 17132634 h 24385923"/>
                <a:gd name="connsiteX354" fmla="*/ 14868527 w 28170189"/>
                <a:gd name="connsiteY354" fmla="*/ 16948484 h 24385923"/>
                <a:gd name="connsiteX355" fmla="*/ 20121686 w 28170189"/>
                <a:gd name="connsiteY355" fmla="*/ 16610348 h 24385923"/>
                <a:gd name="connsiteX356" fmla="*/ 20275551 w 28170189"/>
                <a:gd name="connsiteY356" fmla="*/ 16917821 h 24385923"/>
                <a:gd name="connsiteX357" fmla="*/ 20060139 w 28170189"/>
                <a:gd name="connsiteY357" fmla="*/ 17194547 h 24385923"/>
                <a:gd name="connsiteX358" fmla="*/ 19906274 w 28170189"/>
                <a:gd name="connsiteY358" fmla="*/ 16887075 h 24385923"/>
                <a:gd name="connsiteX359" fmla="*/ 20121686 w 28170189"/>
                <a:gd name="connsiteY359" fmla="*/ 16610348 h 24385923"/>
                <a:gd name="connsiteX360" fmla="*/ 22258536 w 28170189"/>
                <a:gd name="connsiteY360" fmla="*/ 16452358 h 24385923"/>
                <a:gd name="connsiteX361" fmla="*/ 22303130 w 28170189"/>
                <a:gd name="connsiteY361" fmla="*/ 16456917 h 24385923"/>
                <a:gd name="connsiteX362" fmla="*/ 22426048 w 28170189"/>
                <a:gd name="connsiteY362" fmla="*/ 16764099 h 24385923"/>
                <a:gd name="connsiteX363" fmla="*/ 22180212 w 28170189"/>
                <a:gd name="connsiteY363" fmla="*/ 17009845 h 24385923"/>
                <a:gd name="connsiteX364" fmla="*/ 22057293 w 28170189"/>
                <a:gd name="connsiteY364" fmla="*/ 16702663 h 24385923"/>
                <a:gd name="connsiteX365" fmla="*/ 22258536 w 28170189"/>
                <a:gd name="connsiteY365" fmla="*/ 16452358 h 24385923"/>
                <a:gd name="connsiteX366" fmla="*/ 5166000 w 28170189"/>
                <a:gd name="connsiteY366" fmla="*/ 16325861 h 24385923"/>
                <a:gd name="connsiteX367" fmla="*/ 5375809 w 28170189"/>
                <a:gd name="connsiteY367" fmla="*/ 16486919 h 24385923"/>
                <a:gd name="connsiteX368" fmla="*/ 5253041 w 28170189"/>
                <a:gd name="connsiteY368" fmla="*/ 16763739 h 24385923"/>
                <a:gd name="connsiteX369" fmla="*/ 5007507 w 28170189"/>
                <a:gd name="connsiteY369" fmla="*/ 16609950 h 24385923"/>
                <a:gd name="connsiteX370" fmla="*/ 5130273 w 28170189"/>
                <a:gd name="connsiteY370" fmla="*/ 16333130 h 24385923"/>
                <a:gd name="connsiteX371" fmla="*/ 5166000 w 28170189"/>
                <a:gd name="connsiteY371" fmla="*/ 16325861 h 24385923"/>
                <a:gd name="connsiteX372" fmla="*/ 27162847 w 28170189"/>
                <a:gd name="connsiteY372" fmla="*/ 16295588 h 24385923"/>
                <a:gd name="connsiteX373" fmla="*/ 27187209 w 28170189"/>
                <a:gd name="connsiteY373" fmla="*/ 16302901 h 24385923"/>
                <a:gd name="connsiteX374" fmla="*/ 27248803 w 28170189"/>
                <a:gd name="connsiteY374" fmla="*/ 16517743 h 24385923"/>
                <a:gd name="connsiteX375" fmla="*/ 27064019 w 28170189"/>
                <a:gd name="connsiteY375" fmla="*/ 16640509 h 24385923"/>
                <a:gd name="connsiteX376" fmla="*/ 27002423 w 28170189"/>
                <a:gd name="connsiteY376" fmla="*/ 16425668 h 24385923"/>
                <a:gd name="connsiteX377" fmla="*/ 27162847 w 28170189"/>
                <a:gd name="connsiteY377" fmla="*/ 16295588 h 24385923"/>
                <a:gd name="connsiteX378" fmla="*/ 21166262 w 28170189"/>
                <a:gd name="connsiteY378" fmla="*/ 16056311 h 24385923"/>
                <a:gd name="connsiteX379" fmla="*/ 21320126 w 28170189"/>
                <a:gd name="connsiteY379" fmla="*/ 16363786 h 24385923"/>
                <a:gd name="connsiteX380" fmla="*/ 21073942 w 28170189"/>
                <a:gd name="connsiteY380" fmla="*/ 16640510 h 24385923"/>
                <a:gd name="connsiteX381" fmla="*/ 20920076 w 28170189"/>
                <a:gd name="connsiteY381" fmla="*/ 16333038 h 24385923"/>
                <a:gd name="connsiteX382" fmla="*/ 21166262 w 28170189"/>
                <a:gd name="connsiteY382" fmla="*/ 16056311 h 24385923"/>
                <a:gd name="connsiteX383" fmla="*/ 3527018 w 28170189"/>
                <a:gd name="connsiteY383" fmla="*/ 15987753 h 24385923"/>
                <a:gd name="connsiteX384" fmla="*/ 3747478 w 28170189"/>
                <a:gd name="connsiteY384" fmla="*/ 16149019 h 24385923"/>
                <a:gd name="connsiteX385" fmla="*/ 3655159 w 28170189"/>
                <a:gd name="connsiteY385" fmla="*/ 16395400 h 24385923"/>
                <a:gd name="connsiteX386" fmla="*/ 3439748 w 28170189"/>
                <a:gd name="connsiteY386" fmla="*/ 16272210 h 24385923"/>
                <a:gd name="connsiteX387" fmla="*/ 3501294 w 28170189"/>
                <a:gd name="connsiteY387" fmla="*/ 15995032 h 24385923"/>
                <a:gd name="connsiteX388" fmla="*/ 3527018 w 28170189"/>
                <a:gd name="connsiteY388" fmla="*/ 15987753 h 24385923"/>
                <a:gd name="connsiteX389" fmla="*/ 24914094 w 28170189"/>
                <a:gd name="connsiteY389" fmla="*/ 15749924 h 24385923"/>
                <a:gd name="connsiteX390" fmla="*/ 25037390 w 28170189"/>
                <a:gd name="connsiteY390" fmla="*/ 15995760 h 24385923"/>
                <a:gd name="connsiteX391" fmla="*/ 24852446 w 28170189"/>
                <a:gd name="connsiteY391" fmla="*/ 16180137 h 24385923"/>
                <a:gd name="connsiteX392" fmla="*/ 24729150 w 28170189"/>
                <a:gd name="connsiteY392" fmla="*/ 15934301 h 24385923"/>
                <a:gd name="connsiteX393" fmla="*/ 24914094 w 28170189"/>
                <a:gd name="connsiteY393" fmla="*/ 15749924 h 24385923"/>
                <a:gd name="connsiteX394" fmla="*/ 13240559 w 28170189"/>
                <a:gd name="connsiteY394" fmla="*/ 15749922 h 24385923"/>
                <a:gd name="connsiteX395" fmla="*/ 13455654 w 28170189"/>
                <a:gd name="connsiteY395" fmla="*/ 15980110 h 24385923"/>
                <a:gd name="connsiteX396" fmla="*/ 13240559 w 28170189"/>
                <a:gd name="connsiteY396" fmla="*/ 16210298 h 24385923"/>
                <a:gd name="connsiteX397" fmla="*/ 13025448 w 28170189"/>
                <a:gd name="connsiteY397" fmla="*/ 15980110 h 24385923"/>
                <a:gd name="connsiteX398" fmla="*/ 13240559 w 28170189"/>
                <a:gd name="connsiteY398" fmla="*/ 15749922 h 24385923"/>
                <a:gd name="connsiteX399" fmla="*/ 11074414 w 28170189"/>
                <a:gd name="connsiteY399" fmla="*/ 15688009 h 24385923"/>
                <a:gd name="connsiteX400" fmla="*/ 11274439 w 28170189"/>
                <a:gd name="connsiteY400" fmla="*/ 15918197 h 24385923"/>
                <a:gd name="connsiteX401" fmla="*/ 11074414 w 28170189"/>
                <a:gd name="connsiteY401" fmla="*/ 16148385 h 24385923"/>
                <a:gd name="connsiteX402" fmla="*/ 10874389 w 28170189"/>
                <a:gd name="connsiteY402" fmla="*/ 15918197 h 24385923"/>
                <a:gd name="connsiteX403" fmla="*/ 11074414 w 28170189"/>
                <a:gd name="connsiteY403" fmla="*/ 15688009 h 24385923"/>
                <a:gd name="connsiteX404" fmla="*/ 7955957 w 28170189"/>
                <a:gd name="connsiteY404" fmla="*/ 15595934 h 24385923"/>
                <a:gd name="connsiteX405" fmla="*/ 8202018 w 28170189"/>
                <a:gd name="connsiteY405" fmla="*/ 15841468 h 24385923"/>
                <a:gd name="connsiteX406" fmla="*/ 8017471 w 28170189"/>
                <a:gd name="connsiteY406" fmla="*/ 16117693 h 24385923"/>
                <a:gd name="connsiteX407" fmla="*/ 7740653 w 28170189"/>
                <a:gd name="connsiteY407" fmla="*/ 15902851 h 24385923"/>
                <a:gd name="connsiteX408" fmla="*/ 7955957 w 28170189"/>
                <a:gd name="connsiteY408" fmla="*/ 15595934 h 24385923"/>
                <a:gd name="connsiteX409" fmla="*/ 1252327 w 28170189"/>
                <a:gd name="connsiteY409" fmla="*/ 15465388 h 24385923"/>
                <a:gd name="connsiteX410" fmla="*/ 1411925 w 28170189"/>
                <a:gd name="connsiteY410" fmla="*/ 15595813 h 24385923"/>
                <a:gd name="connsiteX411" fmla="*/ 1381285 w 28170189"/>
                <a:gd name="connsiteY411" fmla="*/ 15811224 h 24385923"/>
                <a:gd name="connsiteX412" fmla="*/ 1197453 w 28170189"/>
                <a:gd name="connsiteY412" fmla="*/ 15688132 h 24385923"/>
                <a:gd name="connsiteX413" fmla="*/ 1228091 w 28170189"/>
                <a:gd name="connsiteY413" fmla="*/ 15472720 h 24385923"/>
                <a:gd name="connsiteX414" fmla="*/ 1252327 w 28170189"/>
                <a:gd name="connsiteY414" fmla="*/ 15465388 h 24385923"/>
                <a:gd name="connsiteX415" fmla="*/ 18155445 w 28170189"/>
                <a:gd name="connsiteY415" fmla="*/ 15349872 h 24385923"/>
                <a:gd name="connsiteX416" fmla="*/ 18400714 w 28170189"/>
                <a:gd name="connsiteY416" fmla="*/ 15611016 h 24385923"/>
                <a:gd name="connsiteX417" fmla="*/ 18155445 w 28170189"/>
                <a:gd name="connsiteY417" fmla="*/ 15872160 h 24385923"/>
                <a:gd name="connsiteX418" fmla="*/ 17910176 w 28170189"/>
                <a:gd name="connsiteY418" fmla="*/ 15611016 h 24385923"/>
                <a:gd name="connsiteX419" fmla="*/ 18155445 w 28170189"/>
                <a:gd name="connsiteY419" fmla="*/ 15349872 h 24385923"/>
                <a:gd name="connsiteX420" fmla="*/ 16557634 w 28170189"/>
                <a:gd name="connsiteY420" fmla="*/ 15195884 h 24385923"/>
                <a:gd name="connsiteX421" fmla="*/ 16833858 w 28170189"/>
                <a:gd name="connsiteY421" fmla="*/ 15503066 h 24385923"/>
                <a:gd name="connsiteX422" fmla="*/ 16557634 w 28170189"/>
                <a:gd name="connsiteY422" fmla="*/ 15810248 h 24385923"/>
                <a:gd name="connsiteX423" fmla="*/ 16281409 w 28170189"/>
                <a:gd name="connsiteY423" fmla="*/ 15503066 h 24385923"/>
                <a:gd name="connsiteX424" fmla="*/ 16557634 w 28170189"/>
                <a:gd name="connsiteY424" fmla="*/ 15195884 h 24385923"/>
                <a:gd name="connsiteX425" fmla="*/ 2184910 w 28170189"/>
                <a:gd name="connsiteY425" fmla="*/ 14790423 h 24385923"/>
                <a:gd name="connsiteX426" fmla="*/ 2394974 w 28170189"/>
                <a:gd name="connsiteY426" fmla="*/ 14950219 h 24385923"/>
                <a:gd name="connsiteX427" fmla="*/ 2272057 w 28170189"/>
                <a:gd name="connsiteY427" fmla="*/ 15227039 h 24385923"/>
                <a:gd name="connsiteX428" fmla="*/ 2026220 w 28170189"/>
                <a:gd name="connsiteY428" fmla="*/ 15073250 h 24385923"/>
                <a:gd name="connsiteX429" fmla="*/ 2149140 w 28170189"/>
                <a:gd name="connsiteY429" fmla="*/ 14796430 h 24385923"/>
                <a:gd name="connsiteX430" fmla="*/ 2184910 w 28170189"/>
                <a:gd name="connsiteY430" fmla="*/ 14790423 h 24385923"/>
                <a:gd name="connsiteX431" fmla="*/ 25903303 w 28170189"/>
                <a:gd name="connsiteY431" fmla="*/ 14452291 h 24385923"/>
                <a:gd name="connsiteX432" fmla="*/ 25927580 w 28170189"/>
                <a:gd name="connsiteY432" fmla="*/ 14458226 h 24385923"/>
                <a:gd name="connsiteX433" fmla="*/ 26050348 w 28170189"/>
                <a:gd name="connsiteY433" fmla="*/ 14703759 h 24385923"/>
                <a:gd name="connsiteX434" fmla="*/ 25866198 w 28170189"/>
                <a:gd name="connsiteY434" fmla="*/ 14887909 h 24385923"/>
                <a:gd name="connsiteX435" fmla="*/ 25743430 w 28170189"/>
                <a:gd name="connsiteY435" fmla="*/ 14642376 h 24385923"/>
                <a:gd name="connsiteX436" fmla="*/ 25903303 w 28170189"/>
                <a:gd name="connsiteY436" fmla="*/ 14452291 h 24385923"/>
                <a:gd name="connsiteX437" fmla="*/ 22240876 w 28170189"/>
                <a:gd name="connsiteY437" fmla="*/ 14305300 h 24385923"/>
                <a:gd name="connsiteX438" fmla="*/ 22425026 w 28170189"/>
                <a:gd name="connsiteY438" fmla="*/ 14581275 h 24385923"/>
                <a:gd name="connsiteX439" fmla="*/ 22240876 w 28170189"/>
                <a:gd name="connsiteY439" fmla="*/ 14887913 h 24385923"/>
                <a:gd name="connsiteX440" fmla="*/ 22056726 w 28170189"/>
                <a:gd name="connsiteY440" fmla="*/ 14581275 h 24385923"/>
                <a:gd name="connsiteX441" fmla="*/ 22240876 w 28170189"/>
                <a:gd name="connsiteY441" fmla="*/ 14305300 h 24385923"/>
                <a:gd name="connsiteX442" fmla="*/ 14468489 w 28170189"/>
                <a:gd name="connsiteY442" fmla="*/ 13873497 h 24385923"/>
                <a:gd name="connsiteX443" fmla="*/ 14744714 w 28170189"/>
                <a:gd name="connsiteY443" fmla="*/ 14181472 h 24385923"/>
                <a:gd name="connsiteX444" fmla="*/ 14468489 w 28170189"/>
                <a:gd name="connsiteY444" fmla="*/ 14489447 h 24385923"/>
                <a:gd name="connsiteX445" fmla="*/ 14192280 w 28170189"/>
                <a:gd name="connsiteY445" fmla="*/ 14181472 h 24385923"/>
                <a:gd name="connsiteX446" fmla="*/ 14468489 w 28170189"/>
                <a:gd name="connsiteY446" fmla="*/ 13873497 h 24385923"/>
                <a:gd name="connsiteX447" fmla="*/ 2401104 w 28170189"/>
                <a:gd name="connsiteY447" fmla="*/ 13866823 h 24385923"/>
                <a:gd name="connsiteX448" fmla="*/ 2610910 w 28170189"/>
                <a:gd name="connsiteY448" fmla="*/ 14027881 h 24385923"/>
                <a:gd name="connsiteX449" fmla="*/ 2488145 w 28170189"/>
                <a:gd name="connsiteY449" fmla="*/ 14304701 h 24385923"/>
                <a:gd name="connsiteX450" fmla="*/ 2211919 w 28170189"/>
                <a:gd name="connsiteY450" fmla="*/ 14120154 h 24385923"/>
                <a:gd name="connsiteX451" fmla="*/ 2365377 w 28170189"/>
                <a:gd name="connsiteY451" fmla="*/ 13874092 h 24385923"/>
                <a:gd name="connsiteX452" fmla="*/ 2401104 w 28170189"/>
                <a:gd name="connsiteY452" fmla="*/ 13866823 h 24385923"/>
                <a:gd name="connsiteX453" fmla="*/ 3793607 w 28170189"/>
                <a:gd name="connsiteY453" fmla="*/ 13591919 h 24385923"/>
                <a:gd name="connsiteX454" fmla="*/ 3993586 w 28170189"/>
                <a:gd name="connsiteY454" fmla="*/ 13782414 h 24385923"/>
                <a:gd name="connsiteX455" fmla="*/ 3839939 w 28170189"/>
                <a:gd name="connsiteY455" fmla="*/ 14028476 h 24385923"/>
                <a:gd name="connsiteX456" fmla="*/ 3594102 w 28170189"/>
                <a:gd name="connsiteY456" fmla="*/ 13843929 h 24385923"/>
                <a:gd name="connsiteX457" fmla="*/ 3747751 w 28170189"/>
                <a:gd name="connsiteY457" fmla="*/ 13597867 h 24385923"/>
                <a:gd name="connsiteX458" fmla="*/ 3793607 w 28170189"/>
                <a:gd name="connsiteY458" fmla="*/ 13591919 h 24385923"/>
                <a:gd name="connsiteX459" fmla="*/ 23777088 w 28170189"/>
                <a:gd name="connsiteY459" fmla="*/ 13567117 h 24385923"/>
                <a:gd name="connsiteX460" fmla="*/ 23961726 w 28170189"/>
                <a:gd name="connsiteY460" fmla="*/ 13843616 h 24385923"/>
                <a:gd name="connsiteX461" fmla="*/ 23746315 w 28170189"/>
                <a:gd name="connsiteY461" fmla="*/ 14058675 h 24385923"/>
                <a:gd name="connsiteX462" fmla="*/ 23592449 w 28170189"/>
                <a:gd name="connsiteY462" fmla="*/ 13812892 h 24385923"/>
                <a:gd name="connsiteX463" fmla="*/ 23777088 w 28170189"/>
                <a:gd name="connsiteY463" fmla="*/ 13567117 h 24385923"/>
                <a:gd name="connsiteX464" fmla="*/ 11949922 w 28170189"/>
                <a:gd name="connsiteY464" fmla="*/ 13567109 h 24385923"/>
                <a:gd name="connsiteX465" fmla="*/ 12195194 w 28170189"/>
                <a:gd name="connsiteY465" fmla="*/ 13859209 h 24385923"/>
                <a:gd name="connsiteX466" fmla="*/ 11949922 w 28170189"/>
                <a:gd name="connsiteY466" fmla="*/ 14151309 h 24385923"/>
                <a:gd name="connsiteX467" fmla="*/ 11704645 w 28170189"/>
                <a:gd name="connsiteY467" fmla="*/ 13859209 h 24385923"/>
                <a:gd name="connsiteX468" fmla="*/ 11949922 w 28170189"/>
                <a:gd name="connsiteY468" fmla="*/ 13567109 h 24385923"/>
                <a:gd name="connsiteX469" fmla="*/ 17572039 w 28170189"/>
                <a:gd name="connsiteY469" fmla="*/ 13413138 h 24385923"/>
                <a:gd name="connsiteX470" fmla="*/ 17818102 w 28170189"/>
                <a:gd name="connsiteY470" fmla="*/ 13674282 h 24385923"/>
                <a:gd name="connsiteX471" fmla="*/ 17572039 w 28170189"/>
                <a:gd name="connsiteY471" fmla="*/ 13935420 h 24385923"/>
                <a:gd name="connsiteX472" fmla="*/ 17325976 w 28170189"/>
                <a:gd name="connsiteY472" fmla="*/ 13674282 h 24385923"/>
                <a:gd name="connsiteX473" fmla="*/ 17572039 w 28170189"/>
                <a:gd name="connsiteY473" fmla="*/ 13413138 h 24385923"/>
                <a:gd name="connsiteX474" fmla="*/ 9906797 w 28170189"/>
                <a:gd name="connsiteY474" fmla="*/ 13074984 h 24385923"/>
                <a:gd name="connsiteX475" fmla="*/ 10106030 w 28170189"/>
                <a:gd name="connsiteY475" fmla="*/ 13321047 h 24385923"/>
                <a:gd name="connsiteX476" fmla="*/ 9906797 w 28170189"/>
                <a:gd name="connsiteY476" fmla="*/ 13567110 h 24385923"/>
                <a:gd name="connsiteX477" fmla="*/ 9707565 w 28170189"/>
                <a:gd name="connsiteY477" fmla="*/ 13321047 h 24385923"/>
                <a:gd name="connsiteX478" fmla="*/ 9906797 w 28170189"/>
                <a:gd name="connsiteY478" fmla="*/ 13074984 h 24385923"/>
                <a:gd name="connsiteX479" fmla="*/ 26445658 w 28170189"/>
                <a:gd name="connsiteY479" fmla="*/ 12886837 h 24385923"/>
                <a:gd name="connsiteX480" fmla="*/ 26481430 w 28170189"/>
                <a:gd name="connsiteY480" fmla="*/ 12891396 h 24385923"/>
                <a:gd name="connsiteX481" fmla="*/ 26604348 w 28170189"/>
                <a:gd name="connsiteY481" fmla="*/ 13229296 h 24385923"/>
                <a:gd name="connsiteX482" fmla="*/ 26327782 w 28170189"/>
                <a:gd name="connsiteY482" fmla="*/ 13444323 h 24385923"/>
                <a:gd name="connsiteX483" fmla="*/ 26235594 w 28170189"/>
                <a:gd name="connsiteY483" fmla="*/ 13137142 h 24385923"/>
                <a:gd name="connsiteX484" fmla="*/ 26445658 w 28170189"/>
                <a:gd name="connsiteY484" fmla="*/ 12886837 h 24385923"/>
                <a:gd name="connsiteX485" fmla="*/ 28014088 w 28170189"/>
                <a:gd name="connsiteY485" fmla="*/ 12699812 h 24385923"/>
                <a:gd name="connsiteX486" fmla="*/ 28047230 w 28170189"/>
                <a:gd name="connsiteY486" fmla="*/ 12705698 h 24385923"/>
                <a:gd name="connsiteX487" fmla="*/ 28170189 w 28170189"/>
                <a:gd name="connsiteY487" fmla="*/ 12951760 h 24385923"/>
                <a:gd name="connsiteX488" fmla="*/ 27955010 w 28170189"/>
                <a:gd name="connsiteY488" fmla="*/ 13167064 h 24385923"/>
                <a:gd name="connsiteX489" fmla="*/ 27862791 w 28170189"/>
                <a:gd name="connsiteY489" fmla="*/ 12921002 h 24385923"/>
                <a:gd name="connsiteX490" fmla="*/ 28014088 w 28170189"/>
                <a:gd name="connsiteY490" fmla="*/ 12699812 h 24385923"/>
                <a:gd name="connsiteX491" fmla="*/ 92076 w 28170189"/>
                <a:gd name="connsiteY491" fmla="*/ 12614609 h 24385923"/>
                <a:gd name="connsiteX492" fmla="*/ 245536 w 28170189"/>
                <a:gd name="connsiteY492" fmla="*/ 12798515 h 24385923"/>
                <a:gd name="connsiteX493" fmla="*/ 153460 w 28170189"/>
                <a:gd name="connsiteY493" fmla="*/ 13013072 h 24385923"/>
                <a:gd name="connsiteX494" fmla="*/ 0 w 28170189"/>
                <a:gd name="connsiteY494" fmla="*/ 12829166 h 24385923"/>
                <a:gd name="connsiteX495" fmla="*/ 92076 w 28170189"/>
                <a:gd name="connsiteY495" fmla="*/ 12614609 h 24385923"/>
                <a:gd name="connsiteX496" fmla="*/ 20474783 w 28170189"/>
                <a:gd name="connsiteY496" fmla="*/ 12552709 h 24385923"/>
                <a:gd name="connsiteX497" fmla="*/ 20705765 w 28170189"/>
                <a:gd name="connsiteY497" fmla="*/ 12859889 h 24385923"/>
                <a:gd name="connsiteX498" fmla="*/ 20474783 w 28170189"/>
                <a:gd name="connsiteY498" fmla="*/ 13167072 h 24385923"/>
                <a:gd name="connsiteX499" fmla="*/ 20243801 w 28170189"/>
                <a:gd name="connsiteY499" fmla="*/ 12859889 h 24385923"/>
                <a:gd name="connsiteX500" fmla="*/ 20474783 w 28170189"/>
                <a:gd name="connsiteY500" fmla="*/ 12552709 h 24385923"/>
                <a:gd name="connsiteX501" fmla="*/ 24654639 w 28170189"/>
                <a:gd name="connsiteY501" fmla="*/ 12118574 h 24385923"/>
                <a:gd name="connsiteX502" fmla="*/ 24699059 w 28170189"/>
                <a:gd name="connsiteY502" fmla="*/ 12123074 h 24385923"/>
                <a:gd name="connsiteX503" fmla="*/ 24852314 w 28170189"/>
                <a:gd name="connsiteY503" fmla="*/ 12399513 h 24385923"/>
                <a:gd name="connsiteX504" fmla="*/ 24637757 w 28170189"/>
                <a:gd name="connsiteY504" fmla="*/ 12675976 h 24385923"/>
                <a:gd name="connsiteX505" fmla="*/ 24484502 w 28170189"/>
                <a:gd name="connsiteY505" fmla="*/ 12399513 h 24385923"/>
                <a:gd name="connsiteX506" fmla="*/ 24654639 w 28170189"/>
                <a:gd name="connsiteY506" fmla="*/ 12118574 h 24385923"/>
                <a:gd name="connsiteX507" fmla="*/ 5436396 w 28170189"/>
                <a:gd name="connsiteY507" fmla="*/ 12030420 h 24385923"/>
                <a:gd name="connsiteX508" fmla="*/ 5651503 w 28170189"/>
                <a:gd name="connsiteY508" fmla="*/ 12276472 h 24385923"/>
                <a:gd name="connsiteX509" fmla="*/ 5436396 w 28170189"/>
                <a:gd name="connsiteY509" fmla="*/ 12522535 h 24385923"/>
                <a:gd name="connsiteX510" fmla="*/ 5221290 w 28170189"/>
                <a:gd name="connsiteY510" fmla="*/ 12276472 h 24385923"/>
                <a:gd name="connsiteX511" fmla="*/ 5436396 w 28170189"/>
                <a:gd name="connsiteY511" fmla="*/ 12030420 h 24385923"/>
                <a:gd name="connsiteX512" fmla="*/ 18646776 w 28170189"/>
                <a:gd name="connsiteY512" fmla="*/ 11446245 h 24385923"/>
                <a:gd name="connsiteX513" fmla="*/ 18923001 w 28170189"/>
                <a:gd name="connsiteY513" fmla="*/ 11769302 h 24385923"/>
                <a:gd name="connsiteX514" fmla="*/ 18646776 w 28170189"/>
                <a:gd name="connsiteY514" fmla="*/ 12092358 h 24385923"/>
                <a:gd name="connsiteX515" fmla="*/ 18370551 w 28170189"/>
                <a:gd name="connsiteY515" fmla="*/ 11769302 h 24385923"/>
                <a:gd name="connsiteX516" fmla="*/ 18646776 w 28170189"/>
                <a:gd name="connsiteY516" fmla="*/ 11446245 h 24385923"/>
                <a:gd name="connsiteX517" fmla="*/ 8124828 w 28170189"/>
                <a:gd name="connsiteY517" fmla="*/ 11384310 h 24385923"/>
                <a:gd name="connsiteX518" fmla="*/ 8262940 w 28170189"/>
                <a:gd name="connsiteY518" fmla="*/ 11538298 h 24385923"/>
                <a:gd name="connsiteX519" fmla="*/ 8124828 w 28170189"/>
                <a:gd name="connsiteY519" fmla="*/ 11692286 h 24385923"/>
                <a:gd name="connsiteX520" fmla="*/ 7986715 w 28170189"/>
                <a:gd name="connsiteY520" fmla="*/ 11538298 h 24385923"/>
                <a:gd name="connsiteX521" fmla="*/ 8124828 w 28170189"/>
                <a:gd name="connsiteY521" fmla="*/ 11384310 h 24385923"/>
                <a:gd name="connsiteX522" fmla="*/ 14039088 w 28170189"/>
                <a:gd name="connsiteY522" fmla="*/ 11292250 h 24385923"/>
                <a:gd name="connsiteX523" fmla="*/ 14254178 w 28170189"/>
                <a:gd name="connsiteY523" fmla="*/ 11538313 h 24385923"/>
                <a:gd name="connsiteX524" fmla="*/ 14039088 w 28170189"/>
                <a:gd name="connsiteY524" fmla="*/ 11784376 h 24385923"/>
                <a:gd name="connsiteX525" fmla="*/ 13823974 w 28170189"/>
                <a:gd name="connsiteY525" fmla="*/ 11538313 h 24385923"/>
                <a:gd name="connsiteX526" fmla="*/ 14039088 w 28170189"/>
                <a:gd name="connsiteY526" fmla="*/ 11292250 h 24385923"/>
                <a:gd name="connsiteX527" fmla="*/ 22149596 w 28170189"/>
                <a:gd name="connsiteY527" fmla="*/ 11200183 h 24385923"/>
                <a:gd name="connsiteX528" fmla="*/ 22364703 w 28170189"/>
                <a:gd name="connsiteY528" fmla="*/ 11507365 h 24385923"/>
                <a:gd name="connsiteX529" fmla="*/ 22149596 w 28170189"/>
                <a:gd name="connsiteY529" fmla="*/ 11814547 h 24385923"/>
                <a:gd name="connsiteX530" fmla="*/ 21934490 w 28170189"/>
                <a:gd name="connsiteY530" fmla="*/ 11507365 h 24385923"/>
                <a:gd name="connsiteX531" fmla="*/ 22149596 w 28170189"/>
                <a:gd name="connsiteY531" fmla="*/ 11200183 h 24385923"/>
                <a:gd name="connsiteX532" fmla="*/ 1150939 w 28170189"/>
                <a:gd name="connsiteY532" fmla="*/ 10923937 h 24385923"/>
                <a:gd name="connsiteX533" fmla="*/ 1350963 w 28170189"/>
                <a:gd name="connsiteY533" fmla="*/ 11154125 h 24385923"/>
                <a:gd name="connsiteX534" fmla="*/ 1150939 w 28170189"/>
                <a:gd name="connsiteY534" fmla="*/ 11384313 h 24385923"/>
                <a:gd name="connsiteX535" fmla="*/ 950915 w 28170189"/>
                <a:gd name="connsiteY535" fmla="*/ 11154125 h 24385923"/>
                <a:gd name="connsiteX536" fmla="*/ 1150939 w 28170189"/>
                <a:gd name="connsiteY536" fmla="*/ 10923937 h 24385923"/>
                <a:gd name="connsiteX537" fmla="*/ 25512714 w 28170189"/>
                <a:gd name="connsiteY537" fmla="*/ 10769968 h 24385923"/>
                <a:gd name="connsiteX538" fmla="*/ 25712739 w 28170189"/>
                <a:gd name="connsiteY538" fmla="*/ 11062067 h 24385923"/>
                <a:gd name="connsiteX539" fmla="*/ 25512714 w 28170189"/>
                <a:gd name="connsiteY539" fmla="*/ 11354167 h 24385923"/>
                <a:gd name="connsiteX540" fmla="*/ 25312689 w 28170189"/>
                <a:gd name="connsiteY540" fmla="*/ 11062067 h 24385923"/>
                <a:gd name="connsiteX541" fmla="*/ 25512714 w 28170189"/>
                <a:gd name="connsiteY541" fmla="*/ 10769968 h 24385923"/>
                <a:gd name="connsiteX542" fmla="*/ 12610316 w 28170189"/>
                <a:gd name="connsiteY542" fmla="*/ 10769960 h 24385923"/>
                <a:gd name="connsiteX543" fmla="*/ 12841304 w 28170189"/>
                <a:gd name="connsiteY543" fmla="*/ 11046185 h 24385923"/>
                <a:gd name="connsiteX544" fmla="*/ 12610316 w 28170189"/>
                <a:gd name="connsiteY544" fmla="*/ 11322410 h 24385923"/>
                <a:gd name="connsiteX545" fmla="*/ 12379339 w 28170189"/>
                <a:gd name="connsiteY545" fmla="*/ 11046185 h 24385923"/>
                <a:gd name="connsiteX546" fmla="*/ 12610316 w 28170189"/>
                <a:gd name="connsiteY546" fmla="*/ 10769960 h 24385923"/>
                <a:gd name="connsiteX547" fmla="*/ 3025777 w 28170189"/>
                <a:gd name="connsiteY547" fmla="*/ 10554051 h 24385923"/>
                <a:gd name="connsiteX548" fmla="*/ 3255966 w 28170189"/>
                <a:gd name="connsiteY548" fmla="*/ 10815989 h 24385923"/>
                <a:gd name="connsiteX549" fmla="*/ 3025777 w 28170189"/>
                <a:gd name="connsiteY549" fmla="*/ 11077927 h 24385923"/>
                <a:gd name="connsiteX550" fmla="*/ 2795589 w 28170189"/>
                <a:gd name="connsiteY550" fmla="*/ 10815989 h 24385923"/>
                <a:gd name="connsiteX551" fmla="*/ 3025777 w 28170189"/>
                <a:gd name="connsiteY551" fmla="*/ 10554051 h 24385923"/>
                <a:gd name="connsiteX552" fmla="*/ 6788152 w 28170189"/>
                <a:gd name="connsiteY552" fmla="*/ 10215910 h 24385923"/>
                <a:gd name="connsiteX553" fmla="*/ 6972302 w 28170189"/>
                <a:gd name="connsiteY553" fmla="*/ 10384979 h 24385923"/>
                <a:gd name="connsiteX554" fmla="*/ 6788152 w 28170189"/>
                <a:gd name="connsiteY554" fmla="*/ 10554048 h 24385923"/>
                <a:gd name="connsiteX555" fmla="*/ 6604001 w 28170189"/>
                <a:gd name="connsiteY555" fmla="*/ 10384979 h 24385923"/>
                <a:gd name="connsiteX556" fmla="*/ 6788152 w 28170189"/>
                <a:gd name="connsiteY556" fmla="*/ 10215910 h 24385923"/>
                <a:gd name="connsiteX557" fmla="*/ 429684 w 28170189"/>
                <a:gd name="connsiteY557" fmla="*/ 10155586 h 24385923"/>
                <a:gd name="connsiteX558" fmla="*/ 552451 w 28170189"/>
                <a:gd name="connsiteY558" fmla="*/ 10339736 h 24385923"/>
                <a:gd name="connsiteX559" fmla="*/ 398992 w 28170189"/>
                <a:gd name="connsiteY559" fmla="*/ 10523887 h 24385923"/>
                <a:gd name="connsiteX560" fmla="*/ 276228 w 28170189"/>
                <a:gd name="connsiteY560" fmla="*/ 10309045 h 24385923"/>
                <a:gd name="connsiteX561" fmla="*/ 429684 w 28170189"/>
                <a:gd name="connsiteY561" fmla="*/ 10155586 h 24385923"/>
                <a:gd name="connsiteX562" fmla="*/ 21135183 w 28170189"/>
                <a:gd name="connsiteY562" fmla="*/ 9939708 h 24385923"/>
                <a:gd name="connsiteX563" fmla="*/ 21350290 w 28170189"/>
                <a:gd name="connsiteY563" fmla="*/ 10200852 h 24385923"/>
                <a:gd name="connsiteX564" fmla="*/ 21135183 w 28170189"/>
                <a:gd name="connsiteY564" fmla="*/ 10461996 h 24385923"/>
                <a:gd name="connsiteX565" fmla="*/ 20920076 w 28170189"/>
                <a:gd name="connsiteY565" fmla="*/ 10200852 h 24385923"/>
                <a:gd name="connsiteX566" fmla="*/ 21135183 w 28170189"/>
                <a:gd name="connsiteY566" fmla="*/ 9939708 h 24385923"/>
                <a:gd name="connsiteX567" fmla="*/ 27479627 w 28170189"/>
                <a:gd name="connsiteY567" fmla="*/ 9817465 h 24385923"/>
                <a:gd name="connsiteX568" fmla="*/ 27617740 w 28170189"/>
                <a:gd name="connsiteY568" fmla="*/ 10032572 h 24385923"/>
                <a:gd name="connsiteX569" fmla="*/ 27479627 w 28170189"/>
                <a:gd name="connsiteY569" fmla="*/ 10247679 h 24385923"/>
                <a:gd name="connsiteX570" fmla="*/ 27341514 w 28170189"/>
                <a:gd name="connsiteY570" fmla="*/ 10032572 h 24385923"/>
                <a:gd name="connsiteX571" fmla="*/ 27479627 w 28170189"/>
                <a:gd name="connsiteY571" fmla="*/ 9817465 h 24385923"/>
                <a:gd name="connsiteX572" fmla="*/ 17156914 w 28170189"/>
                <a:gd name="connsiteY572" fmla="*/ 9541236 h 24385923"/>
                <a:gd name="connsiteX573" fmla="*/ 17387890 w 28170189"/>
                <a:gd name="connsiteY573" fmla="*/ 9786505 h 24385923"/>
                <a:gd name="connsiteX574" fmla="*/ 17156914 w 28170189"/>
                <a:gd name="connsiteY574" fmla="*/ 10031774 h 24385923"/>
                <a:gd name="connsiteX575" fmla="*/ 16925932 w 28170189"/>
                <a:gd name="connsiteY575" fmla="*/ 9786505 h 24385923"/>
                <a:gd name="connsiteX576" fmla="*/ 17156914 w 28170189"/>
                <a:gd name="connsiteY576" fmla="*/ 9541236 h 24385923"/>
                <a:gd name="connsiteX577" fmla="*/ 24867395 w 28170189"/>
                <a:gd name="connsiteY577" fmla="*/ 9203105 h 24385923"/>
                <a:gd name="connsiteX578" fmla="*/ 25036464 w 28170189"/>
                <a:gd name="connsiteY578" fmla="*/ 9387255 h 24385923"/>
                <a:gd name="connsiteX579" fmla="*/ 24867395 w 28170189"/>
                <a:gd name="connsiteY579" fmla="*/ 9571405 h 24385923"/>
                <a:gd name="connsiteX580" fmla="*/ 24698326 w 28170189"/>
                <a:gd name="connsiteY580" fmla="*/ 9387255 h 24385923"/>
                <a:gd name="connsiteX581" fmla="*/ 24867395 w 28170189"/>
                <a:gd name="connsiteY581" fmla="*/ 9203105 h 24385923"/>
                <a:gd name="connsiteX582" fmla="*/ 25605583 w 28170189"/>
                <a:gd name="connsiteY582" fmla="*/ 8372838 h 24385923"/>
                <a:gd name="connsiteX583" fmla="*/ 25774652 w 28170189"/>
                <a:gd name="connsiteY583" fmla="*/ 8603026 h 24385923"/>
                <a:gd name="connsiteX584" fmla="*/ 25605583 w 28170189"/>
                <a:gd name="connsiteY584" fmla="*/ 8833214 h 24385923"/>
                <a:gd name="connsiteX585" fmla="*/ 25436514 w 28170189"/>
                <a:gd name="connsiteY585" fmla="*/ 8603026 h 24385923"/>
                <a:gd name="connsiteX586" fmla="*/ 25605583 w 28170189"/>
                <a:gd name="connsiteY586" fmla="*/ 8372838 h 24385923"/>
                <a:gd name="connsiteX587" fmla="*/ 22563933 w 28170189"/>
                <a:gd name="connsiteY587" fmla="*/ 8188689 h 24385923"/>
                <a:gd name="connsiteX588" fmla="*/ 22733002 w 28170189"/>
                <a:gd name="connsiteY588" fmla="*/ 8387920 h 24385923"/>
                <a:gd name="connsiteX589" fmla="*/ 22563933 w 28170189"/>
                <a:gd name="connsiteY589" fmla="*/ 8587152 h 24385923"/>
                <a:gd name="connsiteX590" fmla="*/ 22394864 w 28170189"/>
                <a:gd name="connsiteY590" fmla="*/ 8387920 h 24385923"/>
                <a:gd name="connsiteX591" fmla="*/ 22563933 w 28170189"/>
                <a:gd name="connsiteY591" fmla="*/ 8188689 h 24385923"/>
                <a:gd name="connsiteX592" fmla="*/ 14514527 w 28170189"/>
                <a:gd name="connsiteY592" fmla="*/ 8064862 h 24385923"/>
                <a:gd name="connsiteX593" fmla="*/ 14744715 w 28170189"/>
                <a:gd name="connsiteY593" fmla="*/ 8326006 h 24385923"/>
                <a:gd name="connsiteX594" fmla="*/ 14514527 w 28170189"/>
                <a:gd name="connsiteY594" fmla="*/ 8587150 h 24385923"/>
                <a:gd name="connsiteX595" fmla="*/ 14284339 w 28170189"/>
                <a:gd name="connsiteY595" fmla="*/ 8326006 h 24385923"/>
                <a:gd name="connsiteX596" fmla="*/ 14514527 w 28170189"/>
                <a:gd name="connsiteY596" fmla="*/ 8064862 h 24385923"/>
                <a:gd name="connsiteX597" fmla="*/ 551729 w 28170189"/>
                <a:gd name="connsiteY597" fmla="*/ 7850536 h 24385923"/>
                <a:gd name="connsiteX598" fmla="*/ 643949 w 28170189"/>
                <a:gd name="connsiteY598" fmla="*/ 8126761 h 24385923"/>
                <a:gd name="connsiteX599" fmla="*/ 459512 w 28170189"/>
                <a:gd name="connsiteY599" fmla="*/ 8310911 h 24385923"/>
                <a:gd name="connsiteX600" fmla="*/ 367292 w 28170189"/>
                <a:gd name="connsiteY600" fmla="*/ 8065378 h 24385923"/>
                <a:gd name="connsiteX601" fmla="*/ 551729 w 28170189"/>
                <a:gd name="connsiteY601" fmla="*/ 7850536 h 24385923"/>
                <a:gd name="connsiteX602" fmla="*/ 10505287 w 28170189"/>
                <a:gd name="connsiteY602" fmla="*/ 7818794 h 24385923"/>
                <a:gd name="connsiteX603" fmla="*/ 10720405 w 28170189"/>
                <a:gd name="connsiteY603" fmla="*/ 8095813 h 24385923"/>
                <a:gd name="connsiteX604" fmla="*/ 10505287 w 28170189"/>
                <a:gd name="connsiteY604" fmla="*/ 8372832 h 24385923"/>
                <a:gd name="connsiteX605" fmla="*/ 10290181 w 28170189"/>
                <a:gd name="connsiteY605" fmla="*/ 8095813 h 24385923"/>
                <a:gd name="connsiteX606" fmla="*/ 10505287 w 28170189"/>
                <a:gd name="connsiteY606" fmla="*/ 7818794 h 24385923"/>
                <a:gd name="connsiteX607" fmla="*/ 4285883 w 28170189"/>
                <a:gd name="connsiteY607" fmla="*/ 7537128 h 24385923"/>
                <a:gd name="connsiteX608" fmla="*/ 4330475 w 28170189"/>
                <a:gd name="connsiteY608" fmla="*/ 7543056 h 24385923"/>
                <a:gd name="connsiteX609" fmla="*/ 4484123 w 28170189"/>
                <a:gd name="connsiteY609" fmla="*/ 7788325 h 24385923"/>
                <a:gd name="connsiteX610" fmla="*/ 4269018 w 28170189"/>
                <a:gd name="connsiteY610" fmla="*/ 7972277 h 24385923"/>
                <a:gd name="connsiteX611" fmla="*/ 4084639 w 28170189"/>
                <a:gd name="connsiteY611" fmla="*/ 7727008 h 24385923"/>
                <a:gd name="connsiteX612" fmla="*/ 4285883 w 28170189"/>
                <a:gd name="connsiteY612" fmla="*/ 7537128 h 24385923"/>
                <a:gd name="connsiteX613" fmla="*/ 26318840 w 28170189"/>
                <a:gd name="connsiteY613" fmla="*/ 6889742 h 24385923"/>
                <a:gd name="connsiteX614" fmla="*/ 26449339 w 28170189"/>
                <a:gd name="connsiteY614" fmla="*/ 7050454 h 24385923"/>
                <a:gd name="connsiteX615" fmla="*/ 26357264 w 28170189"/>
                <a:gd name="connsiteY615" fmla="*/ 7234604 h 24385923"/>
                <a:gd name="connsiteX616" fmla="*/ 26203806 w 28170189"/>
                <a:gd name="connsiteY616" fmla="*/ 7081146 h 24385923"/>
                <a:gd name="connsiteX617" fmla="*/ 26295880 w 28170189"/>
                <a:gd name="connsiteY617" fmla="*/ 6896995 h 24385923"/>
                <a:gd name="connsiteX618" fmla="*/ 26318840 w 28170189"/>
                <a:gd name="connsiteY618" fmla="*/ 6889742 h 24385923"/>
                <a:gd name="connsiteX619" fmla="*/ 3866114 w 28170189"/>
                <a:gd name="connsiteY619" fmla="*/ 6705593 h 24385923"/>
                <a:gd name="connsiteX620" fmla="*/ 3900611 w 28170189"/>
                <a:gd name="connsiteY620" fmla="*/ 6712851 h 24385923"/>
                <a:gd name="connsiteX621" fmla="*/ 4023704 w 28170189"/>
                <a:gd name="connsiteY621" fmla="*/ 6927971 h 24385923"/>
                <a:gd name="connsiteX622" fmla="*/ 3808293 w 28170189"/>
                <a:gd name="connsiteY622" fmla="*/ 7081619 h 24385923"/>
                <a:gd name="connsiteX623" fmla="*/ 3685199 w 28170189"/>
                <a:gd name="connsiteY623" fmla="*/ 6866512 h 24385923"/>
                <a:gd name="connsiteX624" fmla="*/ 3866114 w 28170189"/>
                <a:gd name="connsiteY624" fmla="*/ 6705593 h 24385923"/>
                <a:gd name="connsiteX625" fmla="*/ 18124489 w 28170189"/>
                <a:gd name="connsiteY625" fmla="*/ 6682126 h 24385923"/>
                <a:gd name="connsiteX626" fmla="*/ 18308638 w 28170189"/>
                <a:gd name="connsiteY626" fmla="*/ 6897256 h 24385923"/>
                <a:gd name="connsiteX627" fmla="*/ 18124489 w 28170189"/>
                <a:gd name="connsiteY627" fmla="*/ 7112363 h 24385923"/>
                <a:gd name="connsiteX628" fmla="*/ 17940339 w 28170189"/>
                <a:gd name="connsiteY628" fmla="*/ 6897256 h 24385923"/>
                <a:gd name="connsiteX629" fmla="*/ 18124489 w 28170189"/>
                <a:gd name="connsiteY629" fmla="*/ 6682126 h 24385923"/>
                <a:gd name="connsiteX630" fmla="*/ 1919289 w 28170189"/>
                <a:gd name="connsiteY630" fmla="*/ 6590047 h 24385923"/>
                <a:gd name="connsiteX631" fmla="*/ 2119315 w 28170189"/>
                <a:gd name="connsiteY631" fmla="*/ 6820253 h 24385923"/>
                <a:gd name="connsiteX632" fmla="*/ 1919289 w 28170189"/>
                <a:gd name="connsiteY632" fmla="*/ 7050441 h 24385923"/>
                <a:gd name="connsiteX633" fmla="*/ 1719264 w 28170189"/>
                <a:gd name="connsiteY633" fmla="*/ 6820253 h 24385923"/>
                <a:gd name="connsiteX634" fmla="*/ 1919289 w 28170189"/>
                <a:gd name="connsiteY634" fmla="*/ 6590047 h 24385923"/>
                <a:gd name="connsiteX635" fmla="*/ 8662197 w 28170189"/>
                <a:gd name="connsiteY635" fmla="*/ 6251910 h 24385923"/>
                <a:gd name="connsiteX636" fmla="*/ 8877303 w 28170189"/>
                <a:gd name="connsiteY636" fmla="*/ 6497973 h 24385923"/>
                <a:gd name="connsiteX637" fmla="*/ 8662197 w 28170189"/>
                <a:gd name="connsiteY637" fmla="*/ 6744037 h 24385923"/>
                <a:gd name="connsiteX638" fmla="*/ 8447091 w 28170189"/>
                <a:gd name="connsiteY638" fmla="*/ 6497973 h 24385923"/>
                <a:gd name="connsiteX639" fmla="*/ 8662197 w 28170189"/>
                <a:gd name="connsiteY639" fmla="*/ 6251910 h 24385923"/>
                <a:gd name="connsiteX640" fmla="*/ 27303947 w 28170189"/>
                <a:gd name="connsiteY640" fmla="*/ 5600398 h 24385923"/>
                <a:gd name="connsiteX641" fmla="*/ 27463319 w 28170189"/>
                <a:gd name="connsiteY641" fmla="*/ 5790477 h 24385923"/>
                <a:gd name="connsiteX642" fmla="*/ 27371532 w 28170189"/>
                <a:gd name="connsiteY642" fmla="*/ 6036016 h 24385923"/>
                <a:gd name="connsiteX643" fmla="*/ 27187959 w 28170189"/>
                <a:gd name="connsiteY643" fmla="*/ 5851867 h 24385923"/>
                <a:gd name="connsiteX644" fmla="*/ 27279746 w 28170189"/>
                <a:gd name="connsiteY644" fmla="*/ 5606331 h 24385923"/>
                <a:gd name="connsiteX645" fmla="*/ 27303947 w 28170189"/>
                <a:gd name="connsiteY645" fmla="*/ 5600398 h 24385923"/>
                <a:gd name="connsiteX646" fmla="*/ 5989640 w 28170189"/>
                <a:gd name="connsiteY646" fmla="*/ 5575635 h 24385923"/>
                <a:gd name="connsiteX647" fmla="*/ 6173789 w 28170189"/>
                <a:gd name="connsiteY647" fmla="*/ 5775660 h 24385923"/>
                <a:gd name="connsiteX648" fmla="*/ 5989640 w 28170189"/>
                <a:gd name="connsiteY648" fmla="*/ 5975685 h 24385923"/>
                <a:gd name="connsiteX649" fmla="*/ 5805492 w 28170189"/>
                <a:gd name="connsiteY649" fmla="*/ 5775660 h 24385923"/>
                <a:gd name="connsiteX650" fmla="*/ 5989640 w 28170189"/>
                <a:gd name="connsiteY650" fmla="*/ 5575635 h 24385923"/>
                <a:gd name="connsiteX651" fmla="*/ 12809551 w 28170189"/>
                <a:gd name="connsiteY651" fmla="*/ 5543885 h 24385923"/>
                <a:gd name="connsiteX652" fmla="*/ 13055608 w 28170189"/>
                <a:gd name="connsiteY652" fmla="*/ 5805825 h 24385923"/>
                <a:gd name="connsiteX653" fmla="*/ 12809551 w 28170189"/>
                <a:gd name="connsiteY653" fmla="*/ 6067761 h 24385923"/>
                <a:gd name="connsiteX654" fmla="*/ 12563486 w 28170189"/>
                <a:gd name="connsiteY654" fmla="*/ 5805825 h 24385923"/>
                <a:gd name="connsiteX655" fmla="*/ 12809551 w 28170189"/>
                <a:gd name="connsiteY655" fmla="*/ 5543885 h 24385923"/>
                <a:gd name="connsiteX656" fmla="*/ 3317085 w 28170189"/>
                <a:gd name="connsiteY656" fmla="*/ 4929524 h 24385923"/>
                <a:gd name="connsiteX657" fmla="*/ 3532190 w 28170189"/>
                <a:gd name="connsiteY657" fmla="*/ 5160504 h 24385923"/>
                <a:gd name="connsiteX658" fmla="*/ 3317085 w 28170189"/>
                <a:gd name="connsiteY658" fmla="*/ 5391486 h 24385923"/>
                <a:gd name="connsiteX659" fmla="*/ 3101978 w 28170189"/>
                <a:gd name="connsiteY659" fmla="*/ 5160504 h 24385923"/>
                <a:gd name="connsiteX660" fmla="*/ 3317085 w 28170189"/>
                <a:gd name="connsiteY660" fmla="*/ 4929524 h 24385923"/>
                <a:gd name="connsiteX661" fmla="*/ 25952387 w 28170189"/>
                <a:gd name="connsiteY661" fmla="*/ 4155774 h 24385923"/>
                <a:gd name="connsiteX662" fmla="*/ 26112260 w 28170189"/>
                <a:gd name="connsiteY662" fmla="*/ 4345855 h 24385923"/>
                <a:gd name="connsiteX663" fmla="*/ 25989492 w 28170189"/>
                <a:gd name="connsiteY663" fmla="*/ 4560698 h 24385923"/>
                <a:gd name="connsiteX664" fmla="*/ 25805342 w 28170189"/>
                <a:gd name="connsiteY664" fmla="*/ 4407238 h 24385923"/>
                <a:gd name="connsiteX665" fmla="*/ 25928110 w 28170189"/>
                <a:gd name="connsiteY665" fmla="*/ 4161706 h 24385923"/>
                <a:gd name="connsiteX666" fmla="*/ 25952387 w 28170189"/>
                <a:gd name="connsiteY666" fmla="*/ 4155774 h 24385923"/>
                <a:gd name="connsiteX667" fmla="*/ 7633413 w 28170189"/>
                <a:gd name="connsiteY667" fmla="*/ 3878192 h 24385923"/>
                <a:gd name="connsiteX668" fmla="*/ 7679271 w 28170189"/>
                <a:gd name="connsiteY668" fmla="*/ 3885516 h 24385923"/>
                <a:gd name="connsiteX669" fmla="*/ 7802037 w 28170189"/>
                <a:gd name="connsiteY669" fmla="*/ 4162081 h 24385923"/>
                <a:gd name="connsiteX670" fmla="*/ 7525810 w 28170189"/>
                <a:gd name="connsiteY670" fmla="*/ 4254268 h 24385923"/>
                <a:gd name="connsiteX671" fmla="*/ 7403045 w 28170189"/>
                <a:gd name="connsiteY671" fmla="*/ 4008432 h 24385923"/>
                <a:gd name="connsiteX672" fmla="*/ 7633413 w 28170189"/>
                <a:gd name="connsiteY672" fmla="*/ 3878192 h 24385923"/>
                <a:gd name="connsiteX673" fmla="*/ 5897567 w 28170189"/>
                <a:gd name="connsiteY673" fmla="*/ 3823035 h 24385923"/>
                <a:gd name="connsiteX674" fmla="*/ 6051554 w 28170189"/>
                <a:gd name="connsiteY674" fmla="*/ 3992104 h 24385923"/>
                <a:gd name="connsiteX675" fmla="*/ 5897567 w 28170189"/>
                <a:gd name="connsiteY675" fmla="*/ 4161176 h 24385923"/>
                <a:gd name="connsiteX676" fmla="*/ 5743578 w 28170189"/>
                <a:gd name="connsiteY676" fmla="*/ 3992104 h 24385923"/>
                <a:gd name="connsiteX677" fmla="*/ 5897567 w 28170189"/>
                <a:gd name="connsiteY677" fmla="*/ 3823035 h 24385923"/>
                <a:gd name="connsiteX678" fmla="*/ 10644194 w 28170189"/>
                <a:gd name="connsiteY678" fmla="*/ 3792874 h 24385923"/>
                <a:gd name="connsiteX679" fmla="*/ 10874393 w 28170189"/>
                <a:gd name="connsiteY679" fmla="*/ 4069099 h 24385923"/>
                <a:gd name="connsiteX680" fmla="*/ 10644194 w 28170189"/>
                <a:gd name="connsiteY680" fmla="*/ 4345324 h 24385923"/>
                <a:gd name="connsiteX681" fmla="*/ 10414009 w 28170189"/>
                <a:gd name="connsiteY681" fmla="*/ 4069099 h 24385923"/>
                <a:gd name="connsiteX682" fmla="*/ 10644194 w 28170189"/>
                <a:gd name="connsiteY682" fmla="*/ 3792874 h 24385923"/>
                <a:gd name="connsiteX683" fmla="*/ 15359867 w 28170189"/>
                <a:gd name="connsiteY683" fmla="*/ 3484902 h 24385923"/>
                <a:gd name="connsiteX684" fmla="*/ 15544811 w 28170189"/>
                <a:gd name="connsiteY684" fmla="*/ 3700008 h 24385923"/>
                <a:gd name="connsiteX685" fmla="*/ 15359867 w 28170189"/>
                <a:gd name="connsiteY685" fmla="*/ 3915116 h 24385923"/>
                <a:gd name="connsiteX686" fmla="*/ 15174923 w 28170189"/>
                <a:gd name="connsiteY686" fmla="*/ 3700008 h 24385923"/>
                <a:gd name="connsiteX687" fmla="*/ 15359867 w 28170189"/>
                <a:gd name="connsiteY687" fmla="*/ 3484902 h 24385923"/>
                <a:gd name="connsiteX688" fmla="*/ 27025988 w 28170189"/>
                <a:gd name="connsiteY688" fmla="*/ 3016130 h 24385923"/>
                <a:gd name="connsiteX689" fmla="*/ 27156769 w 28170189"/>
                <a:gd name="connsiteY689" fmla="*/ 3115738 h 24385923"/>
                <a:gd name="connsiteX690" fmla="*/ 27126011 w 28170189"/>
                <a:gd name="connsiteY690" fmla="*/ 3300175 h 24385923"/>
                <a:gd name="connsiteX691" fmla="*/ 26972222 w 28170189"/>
                <a:gd name="connsiteY691" fmla="*/ 3177214 h 24385923"/>
                <a:gd name="connsiteX692" fmla="*/ 27002980 w 28170189"/>
                <a:gd name="connsiteY692" fmla="*/ 3023520 h 24385923"/>
                <a:gd name="connsiteX693" fmla="*/ 27025988 w 28170189"/>
                <a:gd name="connsiteY693" fmla="*/ 3016130 h 24385923"/>
                <a:gd name="connsiteX694" fmla="*/ 4668840 w 28170189"/>
                <a:gd name="connsiteY694" fmla="*/ 2932448 h 24385923"/>
                <a:gd name="connsiteX695" fmla="*/ 4883154 w 28170189"/>
                <a:gd name="connsiteY695" fmla="*/ 3178512 h 24385923"/>
                <a:gd name="connsiteX696" fmla="*/ 4668840 w 28170189"/>
                <a:gd name="connsiteY696" fmla="*/ 3424576 h 24385923"/>
                <a:gd name="connsiteX697" fmla="*/ 4454526 w 28170189"/>
                <a:gd name="connsiteY697" fmla="*/ 3178512 h 24385923"/>
                <a:gd name="connsiteX698" fmla="*/ 4668840 w 28170189"/>
                <a:gd name="connsiteY698" fmla="*/ 2932448 h 24385923"/>
                <a:gd name="connsiteX699" fmla="*/ 9159812 w 28170189"/>
                <a:gd name="connsiteY699" fmla="*/ 2507538 h 24385923"/>
                <a:gd name="connsiteX700" fmla="*/ 9246133 w 28170189"/>
                <a:gd name="connsiteY700" fmla="*/ 2532079 h 24385923"/>
                <a:gd name="connsiteX701" fmla="*/ 9368898 w 28170189"/>
                <a:gd name="connsiteY701" fmla="*/ 2778462 h 24385923"/>
                <a:gd name="connsiteX702" fmla="*/ 9092674 w 28170189"/>
                <a:gd name="connsiteY702" fmla="*/ 2870854 h 24385923"/>
                <a:gd name="connsiteX703" fmla="*/ 8969907 w 28170189"/>
                <a:gd name="connsiteY703" fmla="*/ 2624474 h 24385923"/>
                <a:gd name="connsiteX704" fmla="*/ 9159812 w 28170189"/>
                <a:gd name="connsiteY704" fmla="*/ 2507538 h 24385923"/>
                <a:gd name="connsiteX705" fmla="*/ 13055608 w 28170189"/>
                <a:gd name="connsiteY705" fmla="*/ 2502234 h 24385923"/>
                <a:gd name="connsiteX706" fmla="*/ 13301671 w 28170189"/>
                <a:gd name="connsiteY706" fmla="*/ 2778462 h 24385923"/>
                <a:gd name="connsiteX707" fmla="*/ 13055608 w 28170189"/>
                <a:gd name="connsiteY707" fmla="*/ 3054687 h 24385923"/>
                <a:gd name="connsiteX708" fmla="*/ 12809551 w 28170189"/>
                <a:gd name="connsiteY708" fmla="*/ 2778462 h 24385923"/>
                <a:gd name="connsiteX709" fmla="*/ 13055608 w 28170189"/>
                <a:gd name="connsiteY709" fmla="*/ 2502234 h 24385923"/>
                <a:gd name="connsiteX710" fmla="*/ 15605451 w 28170189"/>
                <a:gd name="connsiteY710" fmla="*/ 2224422 h 24385923"/>
                <a:gd name="connsiteX711" fmla="*/ 15789284 w 28170189"/>
                <a:gd name="connsiteY711" fmla="*/ 2347894 h 24385923"/>
                <a:gd name="connsiteX712" fmla="*/ 15636090 w 28170189"/>
                <a:gd name="connsiteY712" fmla="*/ 2502235 h 24385923"/>
                <a:gd name="connsiteX713" fmla="*/ 15482896 w 28170189"/>
                <a:gd name="connsiteY713" fmla="*/ 2378763 h 24385923"/>
                <a:gd name="connsiteX714" fmla="*/ 15605451 w 28170189"/>
                <a:gd name="connsiteY714" fmla="*/ 2224422 h 24385923"/>
                <a:gd name="connsiteX715" fmla="*/ 19825907 w 28170189"/>
                <a:gd name="connsiteY715" fmla="*/ 1753042 h 24385923"/>
                <a:gd name="connsiteX716" fmla="*/ 19998760 w 28170189"/>
                <a:gd name="connsiteY716" fmla="*/ 1856488 h 24385923"/>
                <a:gd name="connsiteX717" fmla="*/ 19875842 w 28170189"/>
                <a:gd name="connsiteY717" fmla="*/ 2101696 h 24385923"/>
                <a:gd name="connsiteX718" fmla="*/ 19630006 w 28170189"/>
                <a:gd name="connsiteY718" fmla="*/ 1979092 h 24385923"/>
                <a:gd name="connsiteX719" fmla="*/ 19752924 w 28170189"/>
                <a:gd name="connsiteY719" fmla="*/ 1764536 h 24385923"/>
                <a:gd name="connsiteX720" fmla="*/ 19825907 w 28170189"/>
                <a:gd name="connsiteY720" fmla="*/ 1753042 h 24385923"/>
                <a:gd name="connsiteX721" fmla="*/ 10628094 w 28170189"/>
                <a:gd name="connsiteY721" fmla="*/ 1733884 h 24385923"/>
                <a:gd name="connsiteX722" fmla="*/ 10812477 w 28170189"/>
                <a:gd name="connsiteY722" fmla="*/ 1948441 h 24385923"/>
                <a:gd name="connsiteX723" fmla="*/ 10597362 w 28170189"/>
                <a:gd name="connsiteY723" fmla="*/ 2132347 h 24385923"/>
                <a:gd name="connsiteX724" fmla="*/ 10412984 w 28170189"/>
                <a:gd name="connsiteY724" fmla="*/ 1917790 h 24385923"/>
                <a:gd name="connsiteX725" fmla="*/ 10628094 w 28170189"/>
                <a:gd name="connsiteY725" fmla="*/ 1733884 h 24385923"/>
                <a:gd name="connsiteX726" fmla="*/ 23228054 w 28170189"/>
                <a:gd name="connsiteY726" fmla="*/ 1725576 h 24385923"/>
                <a:gd name="connsiteX727" fmla="*/ 23408710 w 28170189"/>
                <a:gd name="connsiteY727" fmla="*/ 1855999 h 24385923"/>
                <a:gd name="connsiteX728" fmla="*/ 23285792 w 28170189"/>
                <a:gd name="connsiteY728" fmla="*/ 2071411 h 24385923"/>
                <a:gd name="connsiteX729" fmla="*/ 23039956 w 28170189"/>
                <a:gd name="connsiteY729" fmla="*/ 1948319 h 24385923"/>
                <a:gd name="connsiteX730" fmla="*/ 23193603 w 28170189"/>
                <a:gd name="connsiteY730" fmla="*/ 1732907 h 24385923"/>
                <a:gd name="connsiteX731" fmla="*/ 23228054 w 28170189"/>
                <a:gd name="connsiteY731" fmla="*/ 1725576 h 24385923"/>
                <a:gd name="connsiteX732" fmla="*/ 25267445 w 28170189"/>
                <a:gd name="connsiteY732" fmla="*/ 1486897 h 24385923"/>
                <a:gd name="connsiteX733" fmla="*/ 25375035 w 28170189"/>
                <a:gd name="connsiteY733" fmla="*/ 1548544 h 24385923"/>
                <a:gd name="connsiteX734" fmla="*/ 25375035 w 28170189"/>
                <a:gd name="connsiteY734" fmla="*/ 1795136 h 24385923"/>
                <a:gd name="connsiteX735" fmla="*/ 25159856 w 28170189"/>
                <a:gd name="connsiteY735" fmla="*/ 1733488 h 24385923"/>
                <a:gd name="connsiteX736" fmla="*/ 25159856 w 28170189"/>
                <a:gd name="connsiteY736" fmla="*/ 1517720 h 24385923"/>
                <a:gd name="connsiteX737" fmla="*/ 25267445 w 28170189"/>
                <a:gd name="connsiteY737" fmla="*/ 1486897 h 24385923"/>
                <a:gd name="connsiteX738" fmla="*/ 18771224 w 28170189"/>
                <a:gd name="connsiteY738" fmla="*/ 1260430 h 24385923"/>
                <a:gd name="connsiteX739" fmla="*/ 18892262 w 28170189"/>
                <a:gd name="connsiteY739" fmla="*/ 1333675 h 24385923"/>
                <a:gd name="connsiteX740" fmla="*/ 18800043 w 28170189"/>
                <a:gd name="connsiteY740" fmla="*/ 1517508 h 24385923"/>
                <a:gd name="connsiteX741" fmla="*/ 18615604 w 28170189"/>
                <a:gd name="connsiteY741" fmla="*/ 1425592 h 24385923"/>
                <a:gd name="connsiteX742" fmla="*/ 18707823 w 28170189"/>
                <a:gd name="connsiteY742" fmla="*/ 1272398 h 24385923"/>
                <a:gd name="connsiteX743" fmla="*/ 18771224 w 28170189"/>
                <a:gd name="connsiteY743" fmla="*/ 1260430 h 24385923"/>
                <a:gd name="connsiteX744" fmla="*/ 16742527 w 28170189"/>
                <a:gd name="connsiteY744" fmla="*/ 1057609 h 24385923"/>
                <a:gd name="connsiteX745" fmla="*/ 17019033 w 28170189"/>
                <a:gd name="connsiteY745" fmla="*/ 1241759 h 24385923"/>
                <a:gd name="connsiteX746" fmla="*/ 16803973 w 28170189"/>
                <a:gd name="connsiteY746" fmla="*/ 1487292 h 24385923"/>
                <a:gd name="connsiteX747" fmla="*/ 16558191 w 28170189"/>
                <a:gd name="connsiteY747" fmla="*/ 1303142 h 24385923"/>
                <a:gd name="connsiteX748" fmla="*/ 16742527 w 28170189"/>
                <a:gd name="connsiteY748" fmla="*/ 1057609 h 24385923"/>
                <a:gd name="connsiteX749" fmla="*/ 21405733 w 28170189"/>
                <a:gd name="connsiteY749" fmla="*/ 984717 h 24385923"/>
                <a:gd name="connsiteX750" fmla="*/ 21565622 w 28170189"/>
                <a:gd name="connsiteY750" fmla="*/ 1088301 h 24385923"/>
                <a:gd name="connsiteX751" fmla="*/ 21442705 w 28170189"/>
                <a:gd name="connsiteY751" fmla="*/ 1303142 h 24385923"/>
                <a:gd name="connsiteX752" fmla="*/ 21196868 w 28170189"/>
                <a:gd name="connsiteY752" fmla="*/ 1211067 h 24385923"/>
                <a:gd name="connsiteX753" fmla="*/ 21319787 w 28170189"/>
                <a:gd name="connsiteY753" fmla="*/ 996226 h 24385923"/>
                <a:gd name="connsiteX754" fmla="*/ 21405733 w 28170189"/>
                <a:gd name="connsiteY754" fmla="*/ 984717 h 24385923"/>
                <a:gd name="connsiteX755" fmla="*/ 4293346 w 28170189"/>
                <a:gd name="connsiteY755" fmla="*/ 830754 h 24385923"/>
                <a:gd name="connsiteX756" fmla="*/ 4331233 w 28170189"/>
                <a:gd name="connsiteY756" fmla="*/ 842277 h 24385923"/>
                <a:gd name="connsiteX757" fmla="*/ 4300540 w 28170189"/>
                <a:gd name="connsiteY757" fmla="*/ 1088113 h 24385923"/>
                <a:gd name="connsiteX758" fmla="*/ 4055007 w 28170189"/>
                <a:gd name="connsiteY758" fmla="*/ 1180301 h 24385923"/>
                <a:gd name="connsiteX759" fmla="*/ 4116389 w 28170189"/>
                <a:gd name="connsiteY759" fmla="*/ 934465 h 24385923"/>
                <a:gd name="connsiteX760" fmla="*/ 4293346 w 28170189"/>
                <a:gd name="connsiteY760" fmla="*/ 830754 h 24385923"/>
                <a:gd name="connsiteX761" fmla="*/ 14898697 w 28170189"/>
                <a:gd name="connsiteY761" fmla="*/ 779797 h 24385923"/>
                <a:gd name="connsiteX762" fmla="*/ 15144757 w 28170189"/>
                <a:gd name="connsiteY762" fmla="*/ 1041735 h 24385923"/>
                <a:gd name="connsiteX763" fmla="*/ 14898697 w 28170189"/>
                <a:gd name="connsiteY763" fmla="*/ 1303673 h 24385923"/>
                <a:gd name="connsiteX764" fmla="*/ 14652634 w 28170189"/>
                <a:gd name="connsiteY764" fmla="*/ 1041735 h 24385923"/>
                <a:gd name="connsiteX765" fmla="*/ 14898697 w 28170189"/>
                <a:gd name="connsiteY765" fmla="*/ 779797 h 24385923"/>
                <a:gd name="connsiteX766" fmla="*/ 6415119 w 28170189"/>
                <a:gd name="connsiteY766" fmla="*/ 650837 h 24385923"/>
                <a:gd name="connsiteX767" fmla="*/ 6450970 w 28170189"/>
                <a:gd name="connsiteY767" fmla="*/ 658089 h 24385923"/>
                <a:gd name="connsiteX768" fmla="*/ 6604955 w 28170189"/>
                <a:gd name="connsiteY768" fmla="*/ 903622 h 24385923"/>
                <a:gd name="connsiteX769" fmla="*/ 6358576 w 28170189"/>
                <a:gd name="connsiteY769" fmla="*/ 1057080 h 24385923"/>
                <a:gd name="connsiteX770" fmla="*/ 6204587 w 28170189"/>
                <a:gd name="connsiteY770" fmla="*/ 811547 h 24385923"/>
                <a:gd name="connsiteX771" fmla="*/ 6415119 w 28170189"/>
                <a:gd name="connsiteY771" fmla="*/ 650837 h 24385923"/>
                <a:gd name="connsiteX772" fmla="*/ 8261014 w 28170189"/>
                <a:gd name="connsiteY772" fmla="*/ 215887 h 24385923"/>
                <a:gd name="connsiteX773" fmla="*/ 8324535 w 28170189"/>
                <a:gd name="connsiteY773" fmla="*/ 227876 h 24385923"/>
                <a:gd name="connsiteX774" fmla="*/ 8386129 w 28170189"/>
                <a:gd name="connsiteY774" fmla="*/ 381334 h 24385923"/>
                <a:gd name="connsiteX775" fmla="*/ 8232141 w 28170189"/>
                <a:gd name="connsiteY775" fmla="*/ 442717 h 24385923"/>
                <a:gd name="connsiteX776" fmla="*/ 8139751 w 28170189"/>
                <a:gd name="connsiteY776" fmla="*/ 289259 h 24385923"/>
                <a:gd name="connsiteX777" fmla="*/ 8261014 w 28170189"/>
                <a:gd name="connsiteY777" fmla="*/ 215887 h 24385923"/>
                <a:gd name="connsiteX778" fmla="*/ 19820122 w 28170189"/>
                <a:gd name="connsiteY778" fmla="*/ 51 h 24385923"/>
                <a:gd name="connsiteX779" fmla="*/ 19936837 w 28170189"/>
                <a:gd name="connsiteY779" fmla="*/ 73677 h 24385923"/>
                <a:gd name="connsiteX780" fmla="*/ 19844618 w 28170189"/>
                <a:gd name="connsiteY780" fmla="*/ 258461 h 24385923"/>
                <a:gd name="connsiteX781" fmla="*/ 19660179 w 28170189"/>
                <a:gd name="connsiteY781" fmla="*/ 166070 h 24385923"/>
                <a:gd name="connsiteX782" fmla="*/ 19752398 w 28170189"/>
                <a:gd name="connsiteY782" fmla="*/ 12081 h 24385923"/>
                <a:gd name="connsiteX783" fmla="*/ 19820122 w 28170189"/>
                <a:gd name="connsiteY783" fmla="*/ 51 h 2438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</a:cxnLst>
              <a:rect l="l" t="t" r="r" b="b"/>
              <a:pathLst>
                <a:path w="28170189" h="24385923">
                  <a:moveTo>
                    <a:pt x="10890273" y="24109697"/>
                  </a:moveTo>
                  <a:cubicBezTo>
                    <a:pt x="11000753" y="24109697"/>
                    <a:pt x="11090297" y="24171532"/>
                    <a:pt x="11090297" y="24247810"/>
                  </a:cubicBezTo>
                  <a:cubicBezTo>
                    <a:pt x="11090297" y="24324088"/>
                    <a:pt x="11000753" y="24385923"/>
                    <a:pt x="10890273" y="24385923"/>
                  </a:cubicBezTo>
                  <a:cubicBezTo>
                    <a:pt x="10779796" y="24385923"/>
                    <a:pt x="10690249" y="24324088"/>
                    <a:pt x="10690249" y="24247810"/>
                  </a:cubicBezTo>
                  <a:cubicBezTo>
                    <a:pt x="10690249" y="24171532"/>
                    <a:pt x="10779796" y="24109697"/>
                    <a:pt x="10890273" y="24109697"/>
                  </a:cubicBezTo>
                  <a:close/>
                  <a:moveTo>
                    <a:pt x="15021736" y="24047784"/>
                  </a:moveTo>
                  <a:cubicBezTo>
                    <a:pt x="15106343" y="24047784"/>
                    <a:pt x="15174930" y="24102867"/>
                    <a:pt x="15174930" y="24170816"/>
                  </a:cubicBezTo>
                  <a:cubicBezTo>
                    <a:pt x="15174930" y="24238765"/>
                    <a:pt x="15106343" y="24293848"/>
                    <a:pt x="15021736" y="24293848"/>
                  </a:cubicBezTo>
                  <a:cubicBezTo>
                    <a:pt x="14937132" y="24293848"/>
                    <a:pt x="14868547" y="24238765"/>
                    <a:pt x="14868547" y="24170816"/>
                  </a:cubicBezTo>
                  <a:cubicBezTo>
                    <a:pt x="14868547" y="24102867"/>
                    <a:pt x="14937132" y="24047784"/>
                    <a:pt x="15021736" y="24047784"/>
                  </a:cubicBezTo>
                  <a:close/>
                  <a:moveTo>
                    <a:pt x="16665587" y="24017622"/>
                  </a:moveTo>
                  <a:cubicBezTo>
                    <a:pt x="16776058" y="24017622"/>
                    <a:pt x="16865613" y="24065598"/>
                    <a:pt x="16865613" y="24124779"/>
                  </a:cubicBezTo>
                  <a:cubicBezTo>
                    <a:pt x="16865613" y="24183960"/>
                    <a:pt x="16776058" y="24231936"/>
                    <a:pt x="16665587" y="24231936"/>
                  </a:cubicBezTo>
                  <a:cubicBezTo>
                    <a:pt x="16555117" y="24231936"/>
                    <a:pt x="16465562" y="24183960"/>
                    <a:pt x="16465562" y="24124779"/>
                  </a:cubicBezTo>
                  <a:cubicBezTo>
                    <a:pt x="16465562" y="24065598"/>
                    <a:pt x="16555117" y="24017622"/>
                    <a:pt x="16665587" y="24017622"/>
                  </a:cubicBezTo>
                  <a:close/>
                  <a:moveTo>
                    <a:pt x="19936779" y="23925547"/>
                  </a:moveTo>
                  <a:cubicBezTo>
                    <a:pt x="20029171" y="23925547"/>
                    <a:pt x="20090767" y="23925547"/>
                    <a:pt x="20090767" y="23986930"/>
                  </a:cubicBezTo>
                  <a:cubicBezTo>
                    <a:pt x="20121564" y="24048314"/>
                    <a:pt x="20059969" y="24079005"/>
                    <a:pt x="19998375" y="24109697"/>
                  </a:cubicBezTo>
                  <a:cubicBezTo>
                    <a:pt x="19905982" y="24109697"/>
                    <a:pt x="19844386" y="24109697"/>
                    <a:pt x="19844386" y="24048314"/>
                  </a:cubicBezTo>
                  <a:cubicBezTo>
                    <a:pt x="19813589" y="23986930"/>
                    <a:pt x="19875184" y="23956239"/>
                    <a:pt x="19936779" y="23925547"/>
                  </a:cubicBezTo>
                  <a:close/>
                  <a:moveTo>
                    <a:pt x="9143312" y="23882847"/>
                  </a:moveTo>
                  <a:cubicBezTo>
                    <a:pt x="9197889" y="23882846"/>
                    <a:pt x="9261082" y="23917429"/>
                    <a:pt x="9307039" y="23986593"/>
                  </a:cubicBezTo>
                  <a:cubicBezTo>
                    <a:pt x="9337678" y="24048073"/>
                    <a:pt x="9337678" y="24140292"/>
                    <a:pt x="9276400" y="24171032"/>
                  </a:cubicBezTo>
                  <a:cubicBezTo>
                    <a:pt x="9215123" y="24201772"/>
                    <a:pt x="9123205" y="24171032"/>
                    <a:pt x="9061931" y="24109553"/>
                  </a:cubicBezTo>
                  <a:cubicBezTo>
                    <a:pt x="9031290" y="24017333"/>
                    <a:pt x="9031290" y="23925114"/>
                    <a:pt x="9092567" y="23894374"/>
                  </a:cubicBezTo>
                  <a:cubicBezTo>
                    <a:pt x="9107889" y="23886689"/>
                    <a:pt x="9125123" y="23882847"/>
                    <a:pt x="9143312" y="23882847"/>
                  </a:cubicBezTo>
                  <a:close/>
                  <a:moveTo>
                    <a:pt x="12195196" y="23801722"/>
                  </a:moveTo>
                  <a:cubicBezTo>
                    <a:pt x="12296897" y="23801722"/>
                    <a:pt x="12379339" y="23884524"/>
                    <a:pt x="12379339" y="23986666"/>
                  </a:cubicBezTo>
                  <a:cubicBezTo>
                    <a:pt x="12379339" y="24088808"/>
                    <a:pt x="12296897" y="24171610"/>
                    <a:pt x="12195196" y="24171610"/>
                  </a:cubicBezTo>
                  <a:cubicBezTo>
                    <a:pt x="12093492" y="24171610"/>
                    <a:pt x="12011051" y="24088808"/>
                    <a:pt x="12011051" y="23986666"/>
                  </a:cubicBezTo>
                  <a:cubicBezTo>
                    <a:pt x="12011051" y="23884524"/>
                    <a:pt x="12093492" y="23801722"/>
                    <a:pt x="12195196" y="23801722"/>
                  </a:cubicBezTo>
                  <a:close/>
                  <a:moveTo>
                    <a:pt x="18739204" y="23741397"/>
                  </a:moveTo>
                  <a:cubicBezTo>
                    <a:pt x="18831809" y="23772089"/>
                    <a:pt x="18862677" y="23833472"/>
                    <a:pt x="18862677" y="23894855"/>
                  </a:cubicBezTo>
                  <a:cubicBezTo>
                    <a:pt x="18831809" y="23956239"/>
                    <a:pt x="18770073" y="24017622"/>
                    <a:pt x="18708336" y="24017622"/>
                  </a:cubicBezTo>
                  <a:cubicBezTo>
                    <a:pt x="18615732" y="23986930"/>
                    <a:pt x="18584865" y="23925547"/>
                    <a:pt x="18615732" y="23864164"/>
                  </a:cubicBezTo>
                  <a:cubicBezTo>
                    <a:pt x="18615732" y="23772089"/>
                    <a:pt x="18677469" y="23741397"/>
                    <a:pt x="18739204" y="23741397"/>
                  </a:cubicBezTo>
                  <a:close/>
                  <a:moveTo>
                    <a:pt x="8283258" y="23636304"/>
                  </a:moveTo>
                  <a:cubicBezTo>
                    <a:pt x="8338013" y="23634863"/>
                    <a:pt x="8401416" y="23663682"/>
                    <a:pt x="8447523" y="23709791"/>
                  </a:cubicBezTo>
                  <a:cubicBezTo>
                    <a:pt x="8509004" y="23802011"/>
                    <a:pt x="8478263" y="23894230"/>
                    <a:pt x="8416783" y="23924970"/>
                  </a:cubicBezTo>
                  <a:cubicBezTo>
                    <a:pt x="8355304" y="23955710"/>
                    <a:pt x="8263083" y="23924970"/>
                    <a:pt x="8201606" y="23863491"/>
                  </a:cubicBezTo>
                  <a:cubicBezTo>
                    <a:pt x="8170867" y="23771271"/>
                    <a:pt x="8170867" y="23679052"/>
                    <a:pt x="8232345" y="23648312"/>
                  </a:cubicBezTo>
                  <a:cubicBezTo>
                    <a:pt x="8247715" y="23640627"/>
                    <a:pt x="8265007" y="23636785"/>
                    <a:pt x="8283258" y="23636304"/>
                  </a:cubicBezTo>
                  <a:close/>
                  <a:moveTo>
                    <a:pt x="9707791" y="23403259"/>
                  </a:moveTo>
                  <a:cubicBezTo>
                    <a:pt x="9830731" y="23403259"/>
                    <a:pt x="9922906" y="23464739"/>
                    <a:pt x="9922906" y="23556958"/>
                  </a:cubicBezTo>
                  <a:cubicBezTo>
                    <a:pt x="9953641" y="23649178"/>
                    <a:pt x="9861466" y="23710657"/>
                    <a:pt x="9769251" y="23741397"/>
                  </a:cubicBezTo>
                  <a:cubicBezTo>
                    <a:pt x="9646332" y="23741397"/>
                    <a:pt x="9554144" y="23679917"/>
                    <a:pt x="9554144" y="23587698"/>
                  </a:cubicBezTo>
                  <a:cubicBezTo>
                    <a:pt x="9523417" y="23495478"/>
                    <a:pt x="9615604" y="23433999"/>
                    <a:pt x="9707791" y="23403259"/>
                  </a:cubicBezTo>
                  <a:close/>
                  <a:moveTo>
                    <a:pt x="16542557" y="23279434"/>
                  </a:moveTo>
                  <a:cubicBezTo>
                    <a:pt x="16635930" y="23279434"/>
                    <a:pt x="16711625" y="23355129"/>
                    <a:pt x="16711625" y="23448503"/>
                  </a:cubicBezTo>
                  <a:cubicBezTo>
                    <a:pt x="16711625" y="23541877"/>
                    <a:pt x="16635930" y="23617572"/>
                    <a:pt x="16542557" y="23617572"/>
                  </a:cubicBezTo>
                  <a:cubicBezTo>
                    <a:pt x="16449182" y="23617572"/>
                    <a:pt x="16373487" y="23541877"/>
                    <a:pt x="16373487" y="23448503"/>
                  </a:cubicBezTo>
                  <a:cubicBezTo>
                    <a:pt x="16373487" y="23355129"/>
                    <a:pt x="16449182" y="23279434"/>
                    <a:pt x="16542557" y="23279434"/>
                  </a:cubicBezTo>
                  <a:close/>
                  <a:moveTo>
                    <a:pt x="13654897" y="23095284"/>
                  </a:moveTo>
                  <a:cubicBezTo>
                    <a:pt x="13764934" y="23095284"/>
                    <a:pt x="13854128" y="23184838"/>
                    <a:pt x="13854128" y="23295309"/>
                  </a:cubicBezTo>
                  <a:cubicBezTo>
                    <a:pt x="13854128" y="23405780"/>
                    <a:pt x="13764934" y="23495334"/>
                    <a:pt x="13654897" y="23495334"/>
                  </a:cubicBezTo>
                  <a:cubicBezTo>
                    <a:pt x="13544863" y="23495334"/>
                    <a:pt x="13455659" y="23405780"/>
                    <a:pt x="13455659" y="23295309"/>
                  </a:cubicBezTo>
                  <a:cubicBezTo>
                    <a:pt x="13455659" y="23184838"/>
                    <a:pt x="13544863" y="23095284"/>
                    <a:pt x="13654897" y="23095284"/>
                  </a:cubicBezTo>
                  <a:close/>
                  <a:moveTo>
                    <a:pt x="21941633" y="23076612"/>
                  </a:moveTo>
                  <a:cubicBezTo>
                    <a:pt x="21979997" y="23072782"/>
                    <a:pt x="22010689" y="23080442"/>
                    <a:pt x="22026034" y="23095761"/>
                  </a:cubicBezTo>
                  <a:cubicBezTo>
                    <a:pt x="22056726" y="23157038"/>
                    <a:pt x="22026034" y="23248955"/>
                    <a:pt x="21933960" y="23310232"/>
                  </a:cubicBezTo>
                  <a:cubicBezTo>
                    <a:pt x="21872576" y="23340871"/>
                    <a:pt x="21780501" y="23371510"/>
                    <a:pt x="21749809" y="23310232"/>
                  </a:cubicBezTo>
                  <a:cubicBezTo>
                    <a:pt x="21688426" y="23248955"/>
                    <a:pt x="21749809" y="23187677"/>
                    <a:pt x="21811193" y="23126400"/>
                  </a:cubicBezTo>
                  <a:cubicBezTo>
                    <a:pt x="21857231" y="23095761"/>
                    <a:pt x="21903268" y="23080442"/>
                    <a:pt x="21941633" y="23076612"/>
                  </a:cubicBezTo>
                  <a:close/>
                  <a:moveTo>
                    <a:pt x="7730190" y="23070343"/>
                  </a:moveTo>
                  <a:cubicBezTo>
                    <a:pt x="7785094" y="23066022"/>
                    <a:pt x="7848670" y="23117878"/>
                    <a:pt x="7894907" y="23187019"/>
                  </a:cubicBezTo>
                  <a:cubicBezTo>
                    <a:pt x="7956552" y="23279208"/>
                    <a:pt x="7925728" y="23371397"/>
                    <a:pt x="7864080" y="23402126"/>
                  </a:cubicBezTo>
                  <a:cubicBezTo>
                    <a:pt x="7802432" y="23463585"/>
                    <a:pt x="7709962" y="23402126"/>
                    <a:pt x="7648314" y="23309937"/>
                  </a:cubicBezTo>
                  <a:cubicBezTo>
                    <a:pt x="7586664" y="23217749"/>
                    <a:pt x="7617488" y="23125561"/>
                    <a:pt x="7679138" y="23094831"/>
                  </a:cubicBezTo>
                  <a:cubicBezTo>
                    <a:pt x="7694549" y="23079466"/>
                    <a:pt x="7711888" y="23071784"/>
                    <a:pt x="7730190" y="23070343"/>
                  </a:cubicBezTo>
                  <a:close/>
                  <a:moveTo>
                    <a:pt x="17771271" y="22973047"/>
                  </a:moveTo>
                  <a:cubicBezTo>
                    <a:pt x="17881304" y="22973047"/>
                    <a:pt x="17970503" y="23076106"/>
                    <a:pt x="17970503" y="23203235"/>
                  </a:cubicBezTo>
                  <a:cubicBezTo>
                    <a:pt x="17970503" y="23330364"/>
                    <a:pt x="17881304" y="23433423"/>
                    <a:pt x="17771271" y="23433423"/>
                  </a:cubicBezTo>
                  <a:cubicBezTo>
                    <a:pt x="17661238" y="23433423"/>
                    <a:pt x="17572039" y="23330364"/>
                    <a:pt x="17572039" y="23203235"/>
                  </a:cubicBezTo>
                  <a:cubicBezTo>
                    <a:pt x="17572039" y="23076106"/>
                    <a:pt x="17661238" y="22973047"/>
                    <a:pt x="17771271" y="22973047"/>
                  </a:cubicBezTo>
                  <a:close/>
                  <a:moveTo>
                    <a:pt x="19860421" y="22695234"/>
                  </a:moveTo>
                  <a:cubicBezTo>
                    <a:pt x="19937137" y="22695234"/>
                    <a:pt x="19999328" y="22757425"/>
                    <a:pt x="19999328" y="22834141"/>
                  </a:cubicBezTo>
                  <a:cubicBezTo>
                    <a:pt x="19999328" y="22910857"/>
                    <a:pt x="19937137" y="22973048"/>
                    <a:pt x="19860421" y="22973048"/>
                  </a:cubicBezTo>
                  <a:cubicBezTo>
                    <a:pt x="19783704" y="22973048"/>
                    <a:pt x="19721514" y="22910857"/>
                    <a:pt x="19721514" y="22834141"/>
                  </a:cubicBezTo>
                  <a:cubicBezTo>
                    <a:pt x="19721514" y="22757425"/>
                    <a:pt x="19783704" y="22695234"/>
                    <a:pt x="19860421" y="22695234"/>
                  </a:cubicBezTo>
                  <a:close/>
                  <a:moveTo>
                    <a:pt x="6550341" y="22622392"/>
                  </a:moveTo>
                  <a:cubicBezTo>
                    <a:pt x="6617960" y="22622392"/>
                    <a:pt x="6681263" y="22657012"/>
                    <a:pt x="6727299" y="22726251"/>
                  </a:cubicBezTo>
                  <a:cubicBezTo>
                    <a:pt x="6757991" y="22818571"/>
                    <a:pt x="6757991" y="22910890"/>
                    <a:pt x="6665915" y="22972436"/>
                  </a:cubicBezTo>
                  <a:cubicBezTo>
                    <a:pt x="6604531" y="23003209"/>
                    <a:pt x="6512456" y="22972436"/>
                    <a:pt x="6451072" y="22880117"/>
                  </a:cubicBezTo>
                  <a:cubicBezTo>
                    <a:pt x="6389691" y="22787797"/>
                    <a:pt x="6420384" y="22664705"/>
                    <a:pt x="6481764" y="22633932"/>
                  </a:cubicBezTo>
                  <a:cubicBezTo>
                    <a:pt x="6504784" y="22626239"/>
                    <a:pt x="6527804" y="22622392"/>
                    <a:pt x="6550341" y="22622392"/>
                  </a:cubicBezTo>
                  <a:close/>
                  <a:moveTo>
                    <a:pt x="11780872" y="22603159"/>
                  </a:moveTo>
                  <a:cubicBezTo>
                    <a:pt x="11891322" y="22603159"/>
                    <a:pt x="11980875" y="22685961"/>
                    <a:pt x="11980875" y="22788103"/>
                  </a:cubicBezTo>
                  <a:cubicBezTo>
                    <a:pt x="11980875" y="22890245"/>
                    <a:pt x="11891322" y="22973047"/>
                    <a:pt x="11780872" y="22973047"/>
                  </a:cubicBezTo>
                  <a:cubicBezTo>
                    <a:pt x="11670392" y="22973047"/>
                    <a:pt x="11580826" y="22890245"/>
                    <a:pt x="11580826" y="22788103"/>
                  </a:cubicBezTo>
                  <a:cubicBezTo>
                    <a:pt x="11580826" y="22685961"/>
                    <a:pt x="11670392" y="22603159"/>
                    <a:pt x="11780872" y="22603159"/>
                  </a:cubicBezTo>
                  <a:close/>
                  <a:moveTo>
                    <a:pt x="9615490" y="22419009"/>
                  </a:moveTo>
                  <a:cubicBezTo>
                    <a:pt x="9717194" y="22419009"/>
                    <a:pt x="9799639" y="22522068"/>
                    <a:pt x="9799639" y="22649197"/>
                  </a:cubicBezTo>
                  <a:cubicBezTo>
                    <a:pt x="9799639" y="22776326"/>
                    <a:pt x="9717194" y="22879385"/>
                    <a:pt x="9615490" y="22879385"/>
                  </a:cubicBezTo>
                  <a:cubicBezTo>
                    <a:pt x="9513787" y="22879385"/>
                    <a:pt x="9431340" y="22776326"/>
                    <a:pt x="9431340" y="22649197"/>
                  </a:cubicBezTo>
                  <a:cubicBezTo>
                    <a:pt x="9431340" y="22522068"/>
                    <a:pt x="9513787" y="22419009"/>
                    <a:pt x="9615490" y="22419009"/>
                  </a:cubicBezTo>
                  <a:close/>
                  <a:moveTo>
                    <a:pt x="20781965" y="22111034"/>
                  </a:moveTo>
                  <a:cubicBezTo>
                    <a:pt x="20874900" y="22111034"/>
                    <a:pt x="20950239" y="22193836"/>
                    <a:pt x="20950239" y="22295978"/>
                  </a:cubicBezTo>
                  <a:cubicBezTo>
                    <a:pt x="20950239" y="22398120"/>
                    <a:pt x="20874900" y="22480922"/>
                    <a:pt x="20781965" y="22480922"/>
                  </a:cubicBezTo>
                  <a:cubicBezTo>
                    <a:pt x="20689028" y="22480922"/>
                    <a:pt x="20613689" y="22398120"/>
                    <a:pt x="20613689" y="22295978"/>
                  </a:cubicBezTo>
                  <a:cubicBezTo>
                    <a:pt x="20613689" y="22193836"/>
                    <a:pt x="20689028" y="22111034"/>
                    <a:pt x="20781965" y="22111034"/>
                  </a:cubicBezTo>
                  <a:close/>
                  <a:moveTo>
                    <a:pt x="15989318" y="22111034"/>
                  </a:moveTo>
                  <a:cubicBezTo>
                    <a:pt x="16099787" y="22111034"/>
                    <a:pt x="16189341" y="22207341"/>
                    <a:pt x="16189341" y="22326141"/>
                  </a:cubicBezTo>
                  <a:cubicBezTo>
                    <a:pt x="16189341" y="22444941"/>
                    <a:pt x="16099787" y="22541248"/>
                    <a:pt x="15989318" y="22541248"/>
                  </a:cubicBezTo>
                  <a:cubicBezTo>
                    <a:pt x="15878847" y="22541248"/>
                    <a:pt x="15789294" y="22444941"/>
                    <a:pt x="15789294" y="22326141"/>
                  </a:cubicBezTo>
                  <a:cubicBezTo>
                    <a:pt x="15789294" y="22207341"/>
                    <a:pt x="15878847" y="22111034"/>
                    <a:pt x="15989318" y="22111034"/>
                  </a:cubicBezTo>
                  <a:close/>
                  <a:moveTo>
                    <a:pt x="7423185" y="22008030"/>
                  </a:moveTo>
                  <a:cubicBezTo>
                    <a:pt x="7477856" y="22008030"/>
                    <a:pt x="7541156" y="22042650"/>
                    <a:pt x="7587194" y="22111889"/>
                  </a:cubicBezTo>
                  <a:cubicBezTo>
                    <a:pt x="7648576" y="22204209"/>
                    <a:pt x="7617885" y="22296528"/>
                    <a:pt x="7556501" y="22327301"/>
                  </a:cubicBezTo>
                  <a:cubicBezTo>
                    <a:pt x="7495119" y="22388847"/>
                    <a:pt x="7403045" y="22327301"/>
                    <a:pt x="7341660" y="22234982"/>
                  </a:cubicBezTo>
                  <a:cubicBezTo>
                    <a:pt x="7280277" y="22142662"/>
                    <a:pt x="7310968" y="22050343"/>
                    <a:pt x="7372354" y="22019570"/>
                  </a:cubicBezTo>
                  <a:cubicBezTo>
                    <a:pt x="7387699" y="22011877"/>
                    <a:pt x="7404962" y="22008030"/>
                    <a:pt x="7423185" y="22008030"/>
                  </a:cubicBezTo>
                  <a:close/>
                  <a:moveTo>
                    <a:pt x="13962082" y="21988797"/>
                  </a:moveTo>
                  <a:cubicBezTo>
                    <a:pt x="14072579" y="21988797"/>
                    <a:pt x="14162132" y="22085104"/>
                    <a:pt x="14162132" y="22203904"/>
                  </a:cubicBezTo>
                  <a:cubicBezTo>
                    <a:pt x="14162132" y="22322704"/>
                    <a:pt x="14072579" y="22419011"/>
                    <a:pt x="13962082" y="22419011"/>
                  </a:cubicBezTo>
                  <a:cubicBezTo>
                    <a:pt x="13851607" y="22419011"/>
                    <a:pt x="13762058" y="22322704"/>
                    <a:pt x="13762058" y="22203904"/>
                  </a:cubicBezTo>
                  <a:cubicBezTo>
                    <a:pt x="13762058" y="22085104"/>
                    <a:pt x="13851607" y="21988797"/>
                    <a:pt x="13962082" y="21988797"/>
                  </a:cubicBezTo>
                  <a:close/>
                  <a:moveTo>
                    <a:pt x="19200020" y="21896722"/>
                  </a:moveTo>
                  <a:cubicBezTo>
                    <a:pt x="19302163" y="21896722"/>
                    <a:pt x="19384964" y="21993029"/>
                    <a:pt x="19384964" y="22111829"/>
                  </a:cubicBezTo>
                  <a:cubicBezTo>
                    <a:pt x="19384964" y="22230629"/>
                    <a:pt x="19302163" y="22326936"/>
                    <a:pt x="19200020" y="22326936"/>
                  </a:cubicBezTo>
                  <a:cubicBezTo>
                    <a:pt x="19097878" y="22326936"/>
                    <a:pt x="19015076" y="22230629"/>
                    <a:pt x="19015076" y="22111829"/>
                  </a:cubicBezTo>
                  <a:cubicBezTo>
                    <a:pt x="19015076" y="21993029"/>
                    <a:pt x="19097878" y="21896722"/>
                    <a:pt x="19200020" y="21896722"/>
                  </a:cubicBezTo>
                  <a:close/>
                  <a:moveTo>
                    <a:pt x="17034680" y="21896722"/>
                  </a:moveTo>
                  <a:cubicBezTo>
                    <a:pt x="17128052" y="21896722"/>
                    <a:pt x="17203748" y="21979169"/>
                    <a:pt x="17203748" y="22080872"/>
                  </a:cubicBezTo>
                  <a:cubicBezTo>
                    <a:pt x="17203748" y="22182575"/>
                    <a:pt x="17128052" y="22265022"/>
                    <a:pt x="17034680" y="22265022"/>
                  </a:cubicBezTo>
                  <a:cubicBezTo>
                    <a:pt x="16941308" y="22265022"/>
                    <a:pt x="16865613" y="22182575"/>
                    <a:pt x="16865613" y="22080872"/>
                  </a:cubicBezTo>
                  <a:cubicBezTo>
                    <a:pt x="16865613" y="21979169"/>
                    <a:pt x="16941308" y="21896722"/>
                    <a:pt x="17034680" y="21896722"/>
                  </a:cubicBezTo>
                  <a:close/>
                  <a:moveTo>
                    <a:pt x="23178192" y="21710421"/>
                  </a:moveTo>
                  <a:cubicBezTo>
                    <a:pt x="23205079" y="21709160"/>
                    <a:pt x="23232508" y="21719247"/>
                    <a:pt x="23255606" y="21742302"/>
                  </a:cubicBezTo>
                  <a:cubicBezTo>
                    <a:pt x="23317201" y="21773041"/>
                    <a:pt x="23317201" y="21865261"/>
                    <a:pt x="23286404" y="21926741"/>
                  </a:cubicBezTo>
                  <a:cubicBezTo>
                    <a:pt x="23224809" y="21988220"/>
                    <a:pt x="23132416" y="22018960"/>
                    <a:pt x="23070821" y="21988220"/>
                  </a:cubicBezTo>
                  <a:cubicBezTo>
                    <a:pt x="23040024" y="21957480"/>
                    <a:pt x="23009226" y="21865261"/>
                    <a:pt x="23070821" y="21803781"/>
                  </a:cubicBezTo>
                  <a:cubicBezTo>
                    <a:pt x="23090070" y="21746144"/>
                    <a:pt x="23133379" y="21712523"/>
                    <a:pt x="23178192" y="21710421"/>
                  </a:cubicBezTo>
                  <a:close/>
                  <a:moveTo>
                    <a:pt x="8539653" y="21528422"/>
                  </a:moveTo>
                  <a:cubicBezTo>
                    <a:pt x="8631973" y="21528422"/>
                    <a:pt x="8724291" y="21589881"/>
                    <a:pt x="8755066" y="21712799"/>
                  </a:cubicBezTo>
                  <a:cubicBezTo>
                    <a:pt x="8755066" y="21835717"/>
                    <a:pt x="8693520" y="21927905"/>
                    <a:pt x="8601200" y="21927905"/>
                  </a:cubicBezTo>
                  <a:cubicBezTo>
                    <a:pt x="8508879" y="21958635"/>
                    <a:pt x="8416561" y="21866447"/>
                    <a:pt x="8385788" y="21774258"/>
                  </a:cubicBezTo>
                  <a:cubicBezTo>
                    <a:pt x="8355015" y="21651340"/>
                    <a:pt x="8447333" y="21559151"/>
                    <a:pt x="8539653" y="21528422"/>
                  </a:cubicBezTo>
                  <a:close/>
                  <a:moveTo>
                    <a:pt x="12886554" y="21434759"/>
                  </a:moveTo>
                  <a:cubicBezTo>
                    <a:pt x="12996590" y="21434759"/>
                    <a:pt x="13085792" y="21517561"/>
                    <a:pt x="13085792" y="21619703"/>
                  </a:cubicBezTo>
                  <a:cubicBezTo>
                    <a:pt x="13085792" y="21721845"/>
                    <a:pt x="12996590" y="21804647"/>
                    <a:pt x="12886554" y="21804647"/>
                  </a:cubicBezTo>
                  <a:cubicBezTo>
                    <a:pt x="12776520" y="21804647"/>
                    <a:pt x="12687316" y="21721845"/>
                    <a:pt x="12687316" y="21619703"/>
                  </a:cubicBezTo>
                  <a:cubicBezTo>
                    <a:pt x="12687316" y="21517561"/>
                    <a:pt x="12776520" y="21434759"/>
                    <a:pt x="12886554" y="21434759"/>
                  </a:cubicBezTo>
                  <a:close/>
                  <a:moveTo>
                    <a:pt x="6252007" y="21349965"/>
                  </a:moveTo>
                  <a:cubicBezTo>
                    <a:pt x="6335451" y="21347085"/>
                    <a:pt x="6427524" y="21404691"/>
                    <a:pt x="6450544" y="21496859"/>
                  </a:cubicBezTo>
                  <a:cubicBezTo>
                    <a:pt x="6511926" y="21619750"/>
                    <a:pt x="6481235" y="21773364"/>
                    <a:pt x="6389160" y="21804087"/>
                  </a:cubicBezTo>
                  <a:cubicBezTo>
                    <a:pt x="6297085" y="21834810"/>
                    <a:pt x="6174319" y="21773364"/>
                    <a:pt x="6112935" y="21650473"/>
                  </a:cubicBezTo>
                  <a:cubicBezTo>
                    <a:pt x="6051551" y="21527582"/>
                    <a:pt x="6082243" y="21404690"/>
                    <a:pt x="6174319" y="21373968"/>
                  </a:cubicBezTo>
                  <a:cubicBezTo>
                    <a:pt x="6197338" y="21358607"/>
                    <a:pt x="6224193" y="21350926"/>
                    <a:pt x="6252007" y="21349965"/>
                  </a:cubicBezTo>
                  <a:close/>
                  <a:moveTo>
                    <a:pt x="18093604" y="21342684"/>
                  </a:moveTo>
                  <a:cubicBezTo>
                    <a:pt x="18155084" y="21373508"/>
                    <a:pt x="18216565" y="21465980"/>
                    <a:pt x="18185825" y="21558452"/>
                  </a:cubicBezTo>
                  <a:cubicBezTo>
                    <a:pt x="18155084" y="21650924"/>
                    <a:pt x="18093604" y="21712572"/>
                    <a:pt x="18001386" y="21681748"/>
                  </a:cubicBezTo>
                  <a:cubicBezTo>
                    <a:pt x="17909166" y="21650924"/>
                    <a:pt x="17878426" y="21589276"/>
                    <a:pt x="17909166" y="21496804"/>
                  </a:cubicBezTo>
                  <a:cubicBezTo>
                    <a:pt x="17909166" y="21404332"/>
                    <a:pt x="18001386" y="21342684"/>
                    <a:pt x="18093604" y="21342684"/>
                  </a:cubicBezTo>
                  <a:close/>
                  <a:moveTo>
                    <a:pt x="10475131" y="21282359"/>
                  </a:moveTo>
                  <a:cubicBezTo>
                    <a:pt x="10577277" y="21282359"/>
                    <a:pt x="10660074" y="21378666"/>
                    <a:pt x="10660074" y="21497466"/>
                  </a:cubicBezTo>
                  <a:cubicBezTo>
                    <a:pt x="10660074" y="21616266"/>
                    <a:pt x="10577277" y="21712573"/>
                    <a:pt x="10475131" y="21712573"/>
                  </a:cubicBezTo>
                  <a:cubicBezTo>
                    <a:pt x="10372987" y="21712573"/>
                    <a:pt x="10290201" y="21616266"/>
                    <a:pt x="10290201" y="21497466"/>
                  </a:cubicBezTo>
                  <a:cubicBezTo>
                    <a:pt x="10290201" y="21378666"/>
                    <a:pt x="10372987" y="21282359"/>
                    <a:pt x="10475131" y="21282359"/>
                  </a:cubicBezTo>
                  <a:close/>
                  <a:moveTo>
                    <a:pt x="5154023" y="21151839"/>
                  </a:moveTo>
                  <a:cubicBezTo>
                    <a:pt x="5213186" y="21144697"/>
                    <a:pt x="5287038" y="21205196"/>
                    <a:pt x="5313894" y="21312749"/>
                  </a:cubicBezTo>
                  <a:cubicBezTo>
                    <a:pt x="5375276" y="21404937"/>
                    <a:pt x="5344584" y="21527855"/>
                    <a:pt x="5252510" y="21527855"/>
                  </a:cubicBezTo>
                  <a:cubicBezTo>
                    <a:pt x="5191126" y="21558585"/>
                    <a:pt x="5099052" y="21497126"/>
                    <a:pt x="5037668" y="21404937"/>
                  </a:cubicBezTo>
                  <a:cubicBezTo>
                    <a:pt x="5006976" y="21282019"/>
                    <a:pt x="5037668" y="21189831"/>
                    <a:pt x="5129744" y="21159101"/>
                  </a:cubicBezTo>
                  <a:cubicBezTo>
                    <a:pt x="5137417" y="21155260"/>
                    <a:pt x="5145569" y="21152859"/>
                    <a:pt x="5154023" y="21151839"/>
                  </a:cubicBezTo>
                  <a:close/>
                  <a:moveTo>
                    <a:pt x="20458980" y="21004547"/>
                  </a:moveTo>
                  <a:cubicBezTo>
                    <a:pt x="20520459" y="21004547"/>
                    <a:pt x="20581940" y="21096866"/>
                    <a:pt x="20551199" y="21219959"/>
                  </a:cubicBezTo>
                  <a:cubicBezTo>
                    <a:pt x="20551199" y="21343051"/>
                    <a:pt x="20458980" y="21404597"/>
                    <a:pt x="20397500" y="21404597"/>
                  </a:cubicBezTo>
                  <a:cubicBezTo>
                    <a:pt x="20305281" y="21373824"/>
                    <a:pt x="20243800" y="21281505"/>
                    <a:pt x="20274542" y="21189185"/>
                  </a:cubicBezTo>
                  <a:cubicBezTo>
                    <a:pt x="20305281" y="21066093"/>
                    <a:pt x="20366761" y="21004547"/>
                    <a:pt x="20458980" y="21004547"/>
                  </a:cubicBezTo>
                  <a:close/>
                  <a:moveTo>
                    <a:pt x="15190806" y="21004547"/>
                  </a:moveTo>
                  <a:cubicBezTo>
                    <a:pt x="15301276" y="21004547"/>
                    <a:pt x="15390831" y="21100854"/>
                    <a:pt x="15390831" y="21219654"/>
                  </a:cubicBezTo>
                  <a:cubicBezTo>
                    <a:pt x="15390831" y="21338454"/>
                    <a:pt x="15301276" y="21434761"/>
                    <a:pt x="15190806" y="21434761"/>
                  </a:cubicBezTo>
                  <a:cubicBezTo>
                    <a:pt x="15080335" y="21434761"/>
                    <a:pt x="14990781" y="21338454"/>
                    <a:pt x="14990781" y="21219654"/>
                  </a:cubicBezTo>
                  <a:cubicBezTo>
                    <a:pt x="14990781" y="21100854"/>
                    <a:pt x="15080335" y="21004547"/>
                    <a:pt x="15190806" y="21004547"/>
                  </a:cubicBezTo>
                  <a:close/>
                  <a:moveTo>
                    <a:pt x="22118412" y="20912472"/>
                  </a:moveTo>
                  <a:cubicBezTo>
                    <a:pt x="22210601" y="20943270"/>
                    <a:pt x="22302789" y="21035662"/>
                    <a:pt x="22272060" y="21158852"/>
                  </a:cubicBezTo>
                  <a:cubicBezTo>
                    <a:pt x="22241331" y="21282042"/>
                    <a:pt x="22149141" y="21374435"/>
                    <a:pt x="22056953" y="21374435"/>
                  </a:cubicBezTo>
                  <a:cubicBezTo>
                    <a:pt x="21934035" y="21343637"/>
                    <a:pt x="21872576" y="21251245"/>
                    <a:pt x="21872576" y="21128055"/>
                  </a:cubicBezTo>
                  <a:cubicBezTo>
                    <a:pt x="21903306" y="21004865"/>
                    <a:pt x="21995494" y="20912472"/>
                    <a:pt x="22118412" y="20912472"/>
                  </a:cubicBezTo>
                  <a:close/>
                  <a:moveTo>
                    <a:pt x="24100368" y="20747535"/>
                  </a:moveTo>
                  <a:cubicBezTo>
                    <a:pt x="24115714" y="20747535"/>
                    <a:pt x="24131060" y="20751377"/>
                    <a:pt x="24146406" y="20759062"/>
                  </a:cubicBezTo>
                  <a:cubicBezTo>
                    <a:pt x="24207789" y="20789802"/>
                    <a:pt x="24207789" y="20882021"/>
                    <a:pt x="24177098" y="20943501"/>
                  </a:cubicBezTo>
                  <a:cubicBezTo>
                    <a:pt x="24115714" y="21035720"/>
                    <a:pt x="24054331" y="21066460"/>
                    <a:pt x="23992948" y="21035720"/>
                  </a:cubicBezTo>
                  <a:cubicBezTo>
                    <a:pt x="23931564" y="21004980"/>
                    <a:pt x="23931564" y="20912761"/>
                    <a:pt x="23962256" y="20851281"/>
                  </a:cubicBezTo>
                  <a:cubicBezTo>
                    <a:pt x="24008293" y="20782117"/>
                    <a:pt x="24054331" y="20747535"/>
                    <a:pt x="24100368" y="20747535"/>
                  </a:cubicBezTo>
                  <a:close/>
                  <a:moveTo>
                    <a:pt x="19261261" y="20606084"/>
                  </a:moveTo>
                  <a:cubicBezTo>
                    <a:pt x="19353580" y="20636776"/>
                    <a:pt x="19415126" y="20728851"/>
                    <a:pt x="19415126" y="20851617"/>
                  </a:cubicBezTo>
                  <a:cubicBezTo>
                    <a:pt x="19384353" y="20974384"/>
                    <a:pt x="19292034" y="21066459"/>
                    <a:pt x="19168941" y="21035767"/>
                  </a:cubicBezTo>
                  <a:cubicBezTo>
                    <a:pt x="19076623" y="21035767"/>
                    <a:pt x="19015076" y="20913001"/>
                    <a:pt x="19015076" y="20790234"/>
                  </a:cubicBezTo>
                  <a:cubicBezTo>
                    <a:pt x="19045849" y="20667467"/>
                    <a:pt x="19138168" y="20606084"/>
                    <a:pt x="19261261" y="20606084"/>
                  </a:cubicBezTo>
                  <a:close/>
                  <a:moveTo>
                    <a:pt x="7326315" y="20452097"/>
                  </a:moveTo>
                  <a:cubicBezTo>
                    <a:pt x="7436786" y="20452097"/>
                    <a:pt x="7526339" y="20541651"/>
                    <a:pt x="7526339" y="20652122"/>
                  </a:cubicBezTo>
                  <a:cubicBezTo>
                    <a:pt x="7526339" y="20762593"/>
                    <a:pt x="7436786" y="20852147"/>
                    <a:pt x="7326315" y="20852147"/>
                  </a:cubicBezTo>
                  <a:cubicBezTo>
                    <a:pt x="7215843" y="20852147"/>
                    <a:pt x="7126289" y="20762593"/>
                    <a:pt x="7126289" y="20652122"/>
                  </a:cubicBezTo>
                  <a:cubicBezTo>
                    <a:pt x="7126289" y="20541651"/>
                    <a:pt x="7215843" y="20452097"/>
                    <a:pt x="7326315" y="20452097"/>
                  </a:cubicBezTo>
                  <a:close/>
                  <a:moveTo>
                    <a:pt x="16235377" y="20175872"/>
                  </a:moveTo>
                  <a:cubicBezTo>
                    <a:pt x="16345846" y="20175872"/>
                    <a:pt x="16435401" y="20272179"/>
                    <a:pt x="16435401" y="20390979"/>
                  </a:cubicBezTo>
                  <a:cubicBezTo>
                    <a:pt x="16435401" y="20509779"/>
                    <a:pt x="16345846" y="20606086"/>
                    <a:pt x="16235377" y="20606086"/>
                  </a:cubicBezTo>
                  <a:cubicBezTo>
                    <a:pt x="16124907" y="20606086"/>
                    <a:pt x="16035355" y="20509779"/>
                    <a:pt x="16035355" y="20390979"/>
                  </a:cubicBezTo>
                  <a:cubicBezTo>
                    <a:pt x="16035355" y="20272179"/>
                    <a:pt x="16124907" y="20175872"/>
                    <a:pt x="16235377" y="20175872"/>
                  </a:cubicBezTo>
                  <a:close/>
                  <a:moveTo>
                    <a:pt x="4079343" y="20168850"/>
                  </a:moveTo>
                  <a:cubicBezTo>
                    <a:pt x="4138930" y="20167169"/>
                    <a:pt x="4216138" y="20247835"/>
                    <a:pt x="4269847" y="20328499"/>
                  </a:cubicBezTo>
                  <a:cubicBezTo>
                    <a:pt x="4300540" y="20420687"/>
                    <a:pt x="4269847" y="20543605"/>
                    <a:pt x="4177772" y="20574335"/>
                  </a:cubicBezTo>
                  <a:cubicBezTo>
                    <a:pt x="4116389" y="20574335"/>
                    <a:pt x="4024314" y="20512876"/>
                    <a:pt x="3962932" y="20420687"/>
                  </a:cubicBezTo>
                  <a:cubicBezTo>
                    <a:pt x="3932241" y="20328499"/>
                    <a:pt x="3962932" y="20205581"/>
                    <a:pt x="4055007" y="20174851"/>
                  </a:cubicBezTo>
                  <a:cubicBezTo>
                    <a:pt x="4062680" y="20171010"/>
                    <a:pt x="4070833" y="20169089"/>
                    <a:pt x="4079343" y="20168850"/>
                  </a:cubicBezTo>
                  <a:close/>
                  <a:moveTo>
                    <a:pt x="23193536" y="19867897"/>
                  </a:moveTo>
                  <a:cubicBezTo>
                    <a:pt x="23254813" y="19898589"/>
                    <a:pt x="23285452" y="19990664"/>
                    <a:pt x="23254813" y="20082739"/>
                  </a:cubicBezTo>
                  <a:cubicBezTo>
                    <a:pt x="23193536" y="20174814"/>
                    <a:pt x="23132258" y="20236197"/>
                    <a:pt x="23070981" y="20236197"/>
                  </a:cubicBezTo>
                  <a:cubicBezTo>
                    <a:pt x="23009703" y="20205505"/>
                    <a:pt x="22979064" y="20113430"/>
                    <a:pt x="23040342" y="20021355"/>
                  </a:cubicBezTo>
                  <a:cubicBezTo>
                    <a:pt x="23070981" y="19929280"/>
                    <a:pt x="23132258" y="19867897"/>
                    <a:pt x="23193536" y="19867897"/>
                  </a:cubicBezTo>
                  <a:close/>
                  <a:moveTo>
                    <a:pt x="8908258" y="19745659"/>
                  </a:moveTo>
                  <a:cubicBezTo>
                    <a:pt x="9027058" y="19745659"/>
                    <a:pt x="9123365" y="19841966"/>
                    <a:pt x="9123365" y="19960766"/>
                  </a:cubicBezTo>
                  <a:cubicBezTo>
                    <a:pt x="9123365" y="20079566"/>
                    <a:pt x="9027058" y="20175873"/>
                    <a:pt x="8908258" y="20175873"/>
                  </a:cubicBezTo>
                  <a:cubicBezTo>
                    <a:pt x="8789459" y="20175873"/>
                    <a:pt x="8693151" y="20079566"/>
                    <a:pt x="8693151" y="19960766"/>
                  </a:cubicBezTo>
                  <a:cubicBezTo>
                    <a:pt x="8693151" y="19841966"/>
                    <a:pt x="8789459" y="19745659"/>
                    <a:pt x="8908258" y="19745659"/>
                  </a:cubicBezTo>
                  <a:close/>
                  <a:moveTo>
                    <a:pt x="2994722" y="19733158"/>
                  </a:moveTo>
                  <a:cubicBezTo>
                    <a:pt x="3040858" y="19733158"/>
                    <a:pt x="3086996" y="19767805"/>
                    <a:pt x="3133132" y="19837099"/>
                  </a:cubicBezTo>
                  <a:cubicBezTo>
                    <a:pt x="3163890" y="19898694"/>
                    <a:pt x="3163890" y="19991087"/>
                    <a:pt x="3133132" y="20021884"/>
                  </a:cubicBezTo>
                  <a:cubicBezTo>
                    <a:pt x="3102373" y="20021884"/>
                    <a:pt x="3010100" y="19991087"/>
                    <a:pt x="2979343" y="19929491"/>
                  </a:cubicBezTo>
                  <a:cubicBezTo>
                    <a:pt x="2917826" y="19867897"/>
                    <a:pt x="2917826" y="19775504"/>
                    <a:pt x="2948584" y="19744707"/>
                  </a:cubicBezTo>
                  <a:cubicBezTo>
                    <a:pt x="2963963" y="19737008"/>
                    <a:pt x="2979343" y="19733158"/>
                    <a:pt x="2994722" y="19733158"/>
                  </a:cubicBezTo>
                  <a:close/>
                  <a:moveTo>
                    <a:pt x="12610310" y="19651997"/>
                  </a:moveTo>
                  <a:cubicBezTo>
                    <a:pt x="12720342" y="19651997"/>
                    <a:pt x="12809544" y="19741551"/>
                    <a:pt x="12809544" y="19852022"/>
                  </a:cubicBezTo>
                  <a:cubicBezTo>
                    <a:pt x="12809544" y="19962493"/>
                    <a:pt x="12720342" y="20052047"/>
                    <a:pt x="12610310" y="20052047"/>
                  </a:cubicBezTo>
                  <a:cubicBezTo>
                    <a:pt x="12500276" y="20052047"/>
                    <a:pt x="12411078" y="19962493"/>
                    <a:pt x="12411078" y="19852022"/>
                  </a:cubicBezTo>
                  <a:cubicBezTo>
                    <a:pt x="12411078" y="19741551"/>
                    <a:pt x="12500276" y="19651997"/>
                    <a:pt x="12610310" y="19651997"/>
                  </a:cubicBezTo>
                  <a:close/>
                  <a:moveTo>
                    <a:pt x="19323052" y="19621834"/>
                  </a:moveTo>
                  <a:cubicBezTo>
                    <a:pt x="19408097" y="19621834"/>
                    <a:pt x="19477040" y="19697529"/>
                    <a:pt x="19477040" y="19790903"/>
                  </a:cubicBezTo>
                  <a:cubicBezTo>
                    <a:pt x="19477040" y="19884277"/>
                    <a:pt x="19408097" y="19959972"/>
                    <a:pt x="19323052" y="19959972"/>
                  </a:cubicBezTo>
                  <a:cubicBezTo>
                    <a:pt x="19238007" y="19959972"/>
                    <a:pt x="19169064" y="19884277"/>
                    <a:pt x="19169064" y="19790903"/>
                  </a:cubicBezTo>
                  <a:cubicBezTo>
                    <a:pt x="19169064" y="19697529"/>
                    <a:pt x="19238007" y="19621834"/>
                    <a:pt x="19323052" y="19621834"/>
                  </a:cubicBezTo>
                  <a:close/>
                  <a:moveTo>
                    <a:pt x="20551777" y="19559922"/>
                  </a:moveTo>
                  <a:cubicBezTo>
                    <a:pt x="20653479" y="19559922"/>
                    <a:pt x="20735925" y="19656229"/>
                    <a:pt x="20735925" y="19775029"/>
                  </a:cubicBezTo>
                  <a:cubicBezTo>
                    <a:pt x="20735925" y="19893829"/>
                    <a:pt x="20653479" y="19990136"/>
                    <a:pt x="20551777" y="19990136"/>
                  </a:cubicBezTo>
                  <a:cubicBezTo>
                    <a:pt x="20450073" y="19990136"/>
                    <a:pt x="20367627" y="19893829"/>
                    <a:pt x="20367627" y="19775029"/>
                  </a:cubicBezTo>
                  <a:cubicBezTo>
                    <a:pt x="20367627" y="19656229"/>
                    <a:pt x="20450073" y="19559922"/>
                    <a:pt x="20551777" y="19559922"/>
                  </a:cubicBezTo>
                  <a:close/>
                  <a:moveTo>
                    <a:pt x="14990764" y="19559922"/>
                  </a:moveTo>
                  <a:cubicBezTo>
                    <a:pt x="15092467" y="19559922"/>
                    <a:pt x="15174914" y="19656229"/>
                    <a:pt x="15174914" y="19775029"/>
                  </a:cubicBezTo>
                  <a:cubicBezTo>
                    <a:pt x="15174914" y="19893829"/>
                    <a:pt x="15092467" y="19990136"/>
                    <a:pt x="14990764" y="19990136"/>
                  </a:cubicBezTo>
                  <a:cubicBezTo>
                    <a:pt x="14889061" y="19990136"/>
                    <a:pt x="14806614" y="19893829"/>
                    <a:pt x="14806614" y="19775029"/>
                  </a:cubicBezTo>
                  <a:cubicBezTo>
                    <a:pt x="14806614" y="19656229"/>
                    <a:pt x="14889061" y="19559922"/>
                    <a:pt x="14990764" y="19559922"/>
                  </a:cubicBezTo>
                  <a:close/>
                  <a:moveTo>
                    <a:pt x="24643297" y="19430929"/>
                  </a:moveTo>
                  <a:cubicBezTo>
                    <a:pt x="24651809" y="19432009"/>
                    <a:pt x="24659962" y="19434410"/>
                    <a:pt x="24667635" y="19438251"/>
                  </a:cubicBezTo>
                  <a:cubicBezTo>
                    <a:pt x="24759710" y="19468981"/>
                    <a:pt x="24790401" y="19591899"/>
                    <a:pt x="24729018" y="19684087"/>
                  </a:cubicBezTo>
                  <a:cubicBezTo>
                    <a:pt x="24698326" y="19776276"/>
                    <a:pt x="24606251" y="19837735"/>
                    <a:pt x="24514176" y="19807005"/>
                  </a:cubicBezTo>
                  <a:cubicBezTo>
                    <a:pt x="24452793" y="19776276"/>
                    <a:pt x="24422101" y="19684087"/>
                    <a:pt x="24452793" y="19561169"/>
                  </a:cubicBezTo>
                  <a:cubicBezTo>
                    <a:pt x="24506503" y="19480504"/>
                    <a:pt x="24583712" y="19423367"/>
                    <a:pt x="24643297" y="19430929"/>
                  </a:cubicBezTo>
                  <a:close/>
                  <a:moveTo>
                    <a:pt x="6618378" y="19308480"/>
                  </a:moveTo>
                  <a:cubicBezTo>
                    <a:pt x="6718667" y="19306796"/>
                    <a:pt x="6792518" y="19387639"/>
                    <a:pt x="6819372" y="19468482"/>
                  </a:cubicBezTo>
                  <a:cubicBezTo>
                    <a:pt x="6850065" y="19591672"/>
                    <a:pt x="6757990" y="19684065"/>
                    <a:pt x="6665915" y="19714862"/>
                  </a:cubicBezTo>
                  <a:cubicBezTo>
                    <a:pt x="6543147" y="19745660"/>
                    <a:pt x="6451072" y="19653267"/>
                    <a:pt x="6420382" y="19560875"/>
                  </a:cubicBezTo>
                  <a:cubicBezTo>
                    <a:pt x="6389689" y="19437685"/>
                    <a:pt x="6481764" y="19345292"/>
                    <a:pt x="6573840" y="19314495"/>
                  </a:cubicBezTo>
                  <a:cubicBezTo>
                    <a:pt x="6589186" y="19310645"/>
                    <a:pt x="6604052" y="19308720"/>
                    <a:pt x="6618378" y="19308480"/>
                  </a:cubicBezTo>
                  <a:close/>
                  <a:moveTo>
                    <a:pt x="17572039" y="19221784"/>
                  </a:moveTo>
                  <a:cubicBezTo>
                    <a:pt x="17673742" y="19221784"/>
                    <a:pt x="17756189" y="19311338"/>
                    <a:pt x="17756189" y="19421809"/>
                  </a:cubicBezTo>
                  <a:cubicBezTo>
                    <a:pt x="17756189" y="19532280"/>
                    <a:pt x="17673742" y="19621834"/>
                    <a:pt x="17572039" y="19621834"/>
                  </a:cubicBezTo>
                  <a:cubicBezTo>
                    <a:pt x="17470336" y="19621834"/>
                    <a:pt x="17387890" y="19532280"/>
                    <a:pt x="17387890" y="19421809"/>
                  </a:cubicBezTo>
                  <a:cubicBezTo>
                    <a:pt x="17387890" y="19311338"/>
                    <a:pt x="17470336" y="19221784"/>
                    <a:pt x="17572039" y="19221784"/>
                  </a:cubicBezTo>
                  <a:close/>
                  <a:moveTo>
                    <a:pt x="4458823" y="19061042"/>
                  </a:moveTo>
                  <a:cubicBezTo>
                    <a:pt x="4544311" y="19053479"/>
                    <a:pt x="4641532" y="19110617"/>
                    <a:pt x="4668351" y="19191282"/>
                  </a:cubicBezTo>
                  <a:cubicBezTo>
                    <a:pt x="4699002" y="19314200"/>
                    <a:pt x="4637701" y="19406388"/>
                    <a:pt x="4545747" y="19437117"/>
                  </a:cubicBezTo>
                  <a:cubicBezTo>
                    <a:pt x="4484445" y="19467847"/>
                    <a:pt x="4361841" y="19406388"/>
                    <a:pt x="4331190" y="19314200"/>
                  </a:cubicBezTo>
                  <a:cubicBezTo>
                    <a:pt x="4300540" y="19191282"/>
                    <a:pt x="4361841" y="19099093"/>
                    <a:pt x="4423143" y="19068364"/>
                  </a:cubicBezTo>
                  <a:cubicBezTo>
                    <a:pt x="4434638" y="19064522"/>
                    <a:pt x="4446611" y="19062122"/>
                    <a:pt x="4458823" y="19061042"/>
                  </a:cubicBezTo>
                  <a:close/>
                  <a:moveTo>
                    <a:pt x="16219502" y="18977309"/>
                  </a:moveTo>
                  <a:cubicBezTo>
                    <a:pt x="16321204" y="18977309"/>
                    <a:pt x="16403651" y="19066508"/>
                    <a:pt x="16403651" y="19176541"/>
                  </a:cubicBezTo>
                  <a:cubicBezTo>
                    <a:pt x="16403651" y="19286574"/>
                    <a:pt x="16321204" y="19375773"/>
                    <a:pt x="16219502" y="19375773"/>
                  </a:cubicBezTo>
                  <a:cubicBezTo>
                    <a:pt x="16117800" y="19375773"/>
                    <a:pt x="16035355" y="19286574"/>
                    <a:pt x="16035355" y="19176541"/>
                  </a:cubicBezTo>
                  <a:cubicBezTo>
                    <a:pt x="16035355" y="19066508"/>
                    <a:pt x="16117800" y="18977309"/>
                    <a:pt x="16219502" y="18977309"/>
                  </a:cubicBezTo>
                  <a:close/>
                  <a:moveTo>
                    <a:pt x="12441249" y="18515347"/>
                  </a:moveTo>
                  <a:cubicBezTo>
                    <a:pt x="12526292" y="18515347"/>
                    <a:pt x="12595238" y="18577182"/>
                    <a:pt x="12595238" y="18653460"/>
                  </a:cubicBezTo>
                  <a:cubicBezTo>
                    <a:pt x="12595238" y="18729738"/>
                    <a:pt x="12526292" y="18791573"/>
                    <a:pt x="12441249" y="18791573"/>
                  </a:cubicBezTo>
                  <a:cubicBezTo>
                    <a:pt x="12356196" y="18791573"/>
                    <a:pt x="12287262" y="18729738"/>
                    <a:pt x="12287262" y="18653460"/>
                  </a:cubicBezTo>
                  <a:cubicBezTo>
                    <a:pt x="12287262" y="18577182"/>
                    <a:pt x="12356196" y="18515347"/>
                    <a:pt x="12441249" y="18515347"/>
                  </a:cubicBezTo>
                  <a:close/>
                  <a:moveTo>
                    <a:pt x="5779303" y="18508622"/>
                  </a:moveTo>
                  <a:cubicBezTo>
                    <a:pt x="5864904" y="18501489"/>
                    <a:pt x="5962255" y="18561914"/>
                    <a:pt x="5989109" y="18669334"/>
                  </a:cubicBezTo>
                  <a:cubicBezTo>
                    <a:pt x="6019801" y="18761409"/>
                    <a:pt x="5958418" y="18884176"/>
                    <a:pt x="5835652" y="18914868"/>
                  </a:cubicBezTo>
                  <a:cubicBezTo>
                    <a:pt x="5743577" y="18945559"/>
                    <a:pt x="5620809" y="18884176"/>
                    <a:pt x="5590118" y="18761409"/>
                  </a:cubicBezTo>
                  <a:cubicBezTo>
                    <a:pt x="5559427" y="18669334"/>
                    <a:pt x="5620809" y="18546568"/>
                    <a:pt x="5743577" y="18515876"/>
                  </a:cubicBezTo>
                  <a:cubicBezTo>
                    <a:pt x="5755087" y="18512039"/>
                    <a:pt x="5767076" y="18509642"/>
                    <a:pt x="5779303" y="18508622"/>
                  </a:cubicBezTo>
                  <a:close/>
                  <a:moveTo>
                    <a:pt x="22179830" y="18485184"/>
                  </a:moveTo>
                  <a:cubicBezTo>
                    <a:pt x="22241310" y="18515876"/>
                    <a:pt x="22302789" y="18607951"/>
                    <a:pt x="22272050" y="18730718"/>
                  </a:cubicBezTo>
                  <a:cubicBezTo>
                    <a:pt x="22241310" y="18853484"/>
                    <a:pt x="22149091" y="18945559"/>
                    <a:pt x="22087610" y="18914868"/>
                  </a:cubicBezTo>
                  <a:cubicBezTo>
                    <a:pt x="21995391" y="18914868"/>
                    <a:pt x="21964651" y="18792101"/>
                    <a:pt x="21964651" y="18669334"/>
                  </a:cubicBezTo>
                  <a:cubicBezTo>
                    <a:pt x="21995391" y="18546568"/>
                    <a:pt x="22087610" y="18485184"/>
                    <a:pt x="22179830" y="18485184"/>
                  </a:cubicBezTo>
                  <a:close/>
                  <a:moveTo>
                    <a:pt x="3351705" y="18476953"/>
                  </a:moveTo>
                  <a:cubicBezTo>
                    <a:pt x="3432063" y="18469796"/>
                    <a:pt x="3509477" y="18530428"/>
                    <a:pt x="3563330" y="18638219"/>
                  </a:cubicBezTo>
                  <a:cubicBezTo>
                    <a:pt x="3594102" y="18730612"/>
                    <a:pt x="3563330" y="18853802"/>
                    <a:pt x="3471010" y="18884600"/>
                  </a:cubicBezTo>
                  <a:cubicBezTo>
                    <a:pt x="3378689" y="18915397"/>
                    <a:pt x="3255599" y="18853802"/>
                    <a:pt x="3224824" y="18730612"/>
                  </a:cubicBezTo>
                  <a:cubicBezTo>
                    <a:pt x="3194052" y="18638219"/>
                    <a:pt x="3224824" y="18515029"/>
                    <a:pt x="3317143" y="18484232"/>
                  </a:cubicBezTo>
                  <a:cubicBezTo>
                    <a:pt x="3328684" y="18480382"/>
                    <a:pt x="3340223" y="18477976"/>
                    <a:pt x="3351705" y="18476953"/>
                  </a:cubicBezTo>
                  <a:close/>
                  <a:moveTo>
                    <a:pt x="14822489" y="18393109"/>
                  </a:moveTo>
                  <a:cubicBezTo>
                    <a:pt x="14949617" y="18393109"/>
                    <a:pt x="15052677" y="18502920"/>
                    <a:pt x="15052677" y="18638378"/>
                  </a:cubicBezTo>
                  <a:cubicBezTo>
                    <a:pt x="15052677" y="18773836"/>
                    <a:pt x="14949617" y="18883647"/>
                    <a:pt x="14822489" y="18883647"/>
                  </a:cubicBezTo>
                  <a:cubicBezTo>
                    <a:pt x="14695360" y="18883647"/>
                    <a:pt x="14592301" y="18773836"/>
                    <a:pt x="14592301" y="18638378"/>
                  </a:cubicBezTo>
                  <a:cubicBezTo>
                    <a:pt x="14592301" y="18502920"/>
                    <a:pt x="14695360" y="18393109"/>
                    <a:pt x="14822489" y="18393109"/>
                  </a:cubicBezTo>
                  <a:close/>
                  <a:moveTo>
                    <a:pt x="9845680" y="18331197"/>
                  </a:moveTo>
                  <a:cubicBezTo>
                    <a:pt x="9972808" y="18331197"/>
                    <a:pt x="10075868" y="18441363"/>
                    <a:pt x="10075868" y="18577260"/>
                  </a:cubicBezTo>
                  <a:cubicBezTo>
                    <a:pt x="10075868" y="18713157"/>
                    <a:pt x="9972808" y="18823323"/>
                    <a:pt x="9845680" y="18823323"/>
                  </a:cubicBezTo>
                  <a:cubicBezTo>
                    <a:pt x="9718549" y="18823323"/>
                    <a:pt x="9615489" y="18713157"/>
                    <a:pt x="9615489" y="18577260"/>
                  </a:cubicBezTo>
                  <a:cubicBezTo>
                    <a:pt x="9615489" y="18441363"/>
                    <a:pt x="9718549" y="18331197"/>
                    <a:pt x="9845680" y="18331197"/>
                  </a:cubicBezTo>
                  <a:close/>
                  <a:moveTo>
                    <a:pt x="20828247" y="18239122"/>
                  </a:moveTo>
                  <a:cubicBezTo>
                    <a:pt x="20920199" y="18239122"/>
                    <a:pt x="21012152" y="18362014"/>
                    <a:pt x="20981502" y="18515628"/>
                  </a:cubicBezTo>
                  <a:cubicBezTo>
                    <a:pt x="20981502" y="18638519"/>
                    <a:pt x="20889548" y="18761410"/>
                    <a:pt x="20797595" y="18730687"/>
                  </a:cubicBezTo>
                  <a:cubicBezTo>
                    <a:pt x="20674991" y="18730687"/>
                    <a:pt x="20613689" y="18607796"/>
                    <a:pt x="20613689" y="18484905"/>
                  </a:cubicBezTo>
                  <a:cubicBezTo>
                    <a:pt x="20644341" y="18331291"/>
                    <a:pt x="20736293" y="18239122"/>
                    <a:pt x="20828247" y="18239122"/>
                  </a:cubicBezTo>
                  <a:close/>
                  <a:moveTo>
                    <a:pt x="18032414" y="18085134"/>
                  </a:moveTo>
                  <a:cubicBezTo>
                    <a:pt x="18117459" y="18085134"/>
                    <a:pt x="18186402" y="18160829"/>
                    <a:pt x="18186402" y="18254203"/>
                  </a:cubicBezTo>
                  <a:cubicBezTo>
                    <a:pt x="18186402" y="18347577"/>
                    <a:pt x="18117459" y="18423272"/>
                    <a:pt x="18032414" y="18423272"/>
                  </a:cubicBezTo>
                  <a:cubicBezTo>
                    <a:pt x="17947369" y="18423272"/>
                    <a:pt x="17878426" y="18347577"/>
                    <a:pt x="17878426" y="18254203"/>
                  </a:cubicBezTo>
                  <a:cubicBezTo>
                    <a:pt x="17878426" y="18160829"/>
                    <a:pt x="17947369" y="18085134"/>
                    <a:pt x="18032414" y="18085134"/>
                  </a:cubicBezTo>
                  <a:close/>
                  <a:moveTo>
                    <a:pt x="13546938" y="18023222"/>
                  </a:moveTo>
                  <a:cubicBezTo>
                    <a:pt x="13665745" y="18023222"/>
                    <a:pt x="13762052" y="18112776"/>
                    <a:pt x="13762052" y="18223247"/>
                  </a:cubicBezTo>
                  <a:cubicBezTo>
                    <a:pt x="13762052" y="18333718"/>
                    <a:pt x="13665745" y="18423272"/>
                    <a:pt x="13546938" y="18423272"/>
                  </a:cubicBezTo>
                  <a:cubicBezTo>
                    <a:pt x="13428134" y="18423272"/>
                    <a:pt x="13331827" y="18333718"/>
                    <a:pt x="13331827" y="18223247"/>
                  </a:cubicBezTo>
                  <a:cubicBezTo>
                    <a:pt x="13331827" y="18112776"/>
                    <a:pt x="13428134" y="18023222"/>
                    <a:pt x="13546938" y="18023222"/>
                  </a:cubicBezTo>
                  <a:close/>
                  <a:moveTo>
                    <a:pt x="23506647" y="17833692"/>
                  </a:moveTo>
                  <a:cubicBezTo>
                    <a:pt x="23515159" y="17833872"/>
                    <a:pt x="23523312" y="17835792"/>
                    <a:pt x="23530985" y="17839632"/>
                  </a:cubicBezTo>
                  <a:cubicBezTo>
                    <a:pt x="23623060" y="17870355"/>
                    <a:pt x="23653751" y="17993246"/>
                    <a:pt x="23623060" y="18116137"/>
                  </a:cubicBezTo>
                  <a:cubicBezTo>
                    <a:pt x="23592368" y="18239029"/>
                    <a:pt x="23500293" y="18331197"/>
                    <a:pt x="23408218" y="18300474"/>
                  </a:cubicBezTo>
                  <a:cubicBezTo>
                    <a:pt x="23346835" y="18269752"/>
                    <a:pt x="23285451" y="18146860"/>
                    <a:pt x="23316143" y="18023969"/>
                  </a:cubicBezTo>
                  <a:cubicBezTo>
                    <a:pt x="23369853" y="17916439"/>
                    <a:pt x="23447062" y="17832431"/>
                    <a:pt x="23506647" y="17833692"/>
                  </a:cubicBezTo>
                  <a:close/>
                  <a:moveTo>
                    <a:pt x="11089484" y="17532684"/>
                  </a:moveTo>
                  <a:cubicBezTo>
                    <a:pt x="11208292" y="17532684"/>
                    <a:pt x="11304597" y="17621883"/>
                    <a:pt x="11304597" y="17731916"/>
                  </a:cubicBezTo>
                  <a:cubicBezTo>
                    <a:pt x="11304597" y="17841949"/>
                    <a:pt x="11208292" y="17931148"/>
                    <a:pt x="11089484" y="17931148"/>
                  </a:cubicBezTo>
                  <a:cubicBezTo>
                    <a:pt x="10970694" y="17931148"/>
                    <a:pt x="10874387" y="17841949"/>
                    <a:pt x="10874387" y="17731916"/>
                  </a:cubicBezTo>
                  <a:cubicBezTo>
                    <a:pt x="10874387" y="17621883"/>
                    <a:pt x="10970694" y="17532684"/>
                    <a:pt x="11089484" y="17532684"/>
                  </a:cubicBezTo>
                  <a:close/>
                  <a:moveTo>
                    <a:pt x="7925598" y="17500934"/>
                  </a:moveTo>
                  <a:cubicBezTo>
                    <a:pt x="8044397" y="17500934"/>
                    <a:pt x="8140703" y="17611100"/>
                    <a:pt x="8140703" y="17746997"/>
                  </a:cubicBezTo>
                  <a:cubicBezTo>
                    <a:pt x="8140703" y="17882894"/>
                    <a:pt x="8044397" y="17993060"/>
                    <a:pt x="7925598" y="17993060"/>
                  </a:cubicBezTo>
                  <a:cubicBezTo>
                    <a:pt x="7806796" y="17993060"/>
                    <a:pt x="7710489" y="17882894"/>
                    <a:pt x="7710489" y="17746997"/>
                  </a:cubicBezTo>
                  <a:cubicBezTo>
                    <a:pt x="7710489" y="17611100"/>
                    <a:pt x="7806796" y="17500934"/>
                    <a:pt x="7925598" y="17500934"/>
                  </a:cubicBezTo>
                  <a:close/>
                  <a:moveTo>
                    <a:pt x="25841860" y="17462429"/>
                  </a:moveTo>
                  <a:cubicBezTo>
                    <a:pt x="25850372" y="17463510"/>
                    <a:pt x="25858524" y="17465910"/>
                    <a:pt x="25866198" y="17469752"/>
                  </a:cubicBezTo>
                  <a:cubicBezTo>
                    <a:pt x="25958272" y="17469752"/>
                    <a:pt x="25988964" y="17592670"/>
                    <a:pt x="25958272" y="17684858"/>
                  </a:cubicBezTo>
                  <a:cubicBezTo>
                    <a:pt x="25896889" y="17807776"/>
                    <a:pt x="25804814" y="17869235"/>
                    <a:pt x="25743430" y="17838506"/>
                  </a:cubicBezTo>
                  <a:cubicBezTo>
                    <a:pt x="25651356" y="17807776"/>
                    <a:pt x="25620664" y="17684858"/>
                    <a:pt x="25651356" y="17592670"/>
                  </a:cubicBezTo>
                  <a:cubicBezTo>
                    <a:pt x="25705066" y="17512005"/>
                    <a:pt x="25782274" y="17454867"/>
                    <a:pt x="25841860" y="17462429"/>
                  </a:cubicBezTo>
                  <a:close/>
                  <a:moveTo>
                    <a:pt x="16619539" y="17316784"/>
                  </a:moveTo>
                  <a:cubicBezTo>
                    <a:pt x="16704584" y="17316784"/>
                    <a:pt x="16773527" y="17392479"/>
                    <a:pt x="16773527" y="17485853"/>
                  </a:cubicBezTo>
                  <a:cubicBezTo>
                    <a:pt x="16773527" y="17579227"/>
                    <a:pt x="16704584" y="17654922"/>
                    <a:pt x="16619539" y="17654922"/>
                  </a:cubicBezTo>
                  <a:cubicBezTo>
                    <a:pt x="16534494" y="17654922"/>
                    <a:pt x="16465551" y="17579227"/>
                    <a:pt x="16465551" y="17485853"/>
                  </a:cubicBezTo>
                  <a:cubicBezTo>
                    <a:pt x="16465551" y="17392479"/>
                    <a:pt x="16534494" y="17316784"/>
                    <a:pt x="16619539" y="17316784"/>
                  </a:cubicBezTo>
                  <a:close/>
                  <a:moveTo>
                    <a:pt x="2046711" y="17120598"/>
                  </a:moveTo>
                  <a:cubicBezTo>
                    <a:pt x="2099849" y="17122041"/>
                    <a:pt x="2157296" y="17162430"/>
                    <a:pt x="2180275" y="17254750"/>
                  </a:cubicBezTo>
                  <a:cubicBezTo>
                    <a:pt x="2241553" y="17347069"/>
                    <a:pt x="2241553" y="17439388"/>
                    <a:pt x="2149637" y="17470161"/>
                  </a:cubicBezTo>
                  <a:cubicBezTo>
                    <a:pt x="2088358" y="17500934"/>
                    <a:pt x="2027080" y="17439388"/>
                    <a:pt x="1965804" y="17347069"/>
                  </a:cubicBezTo>
                  <a:cubicBezTo>
                    <a:pt x="1935165" y="17254750"/>
                    <a:pt x="1935165" y="17162430"/>
                    <a:pt x="1996442" y="17131657"/>
                  </a:cubicBezTo>
                  <a:cubicBezTo>
                    <a:pt x="2011762" y="17123964"/>
                    <a:pt x="2028998" y="17120117"/>
                    <a:pt x="2046711" y="17120598"/>
                  </a:cubicBezTo>
                  <a:close/>
                  <a:moveTo>
                    <a:pt x="14868527" y="16948484"/>
                  </a:moveTo>
                  <a:cubicBezTo>
                    <a:pt x="14953572" y="16948484"/>
                    <a:pt x="15022515" y="17030931"/>
                    <a:pt x="15022515" y="17132634"/>
                  </a:cubicBezTo>
                  <a:cubicBezTo>
                    <a:pt x="15022515" y="17234337"/>
                    <a:pt x="14953572" y="17316784"/>
                    <a:pt x="14868527" y="17316784"/>
                  </a:cubicBezTo>
                  <a:cubicBezTo>
                    <a:pt x="14783482" y="17316784"/>
                    <a:pt x="14714539" y="17234337"/>
                    <a:pt x="14714539" y="17132634"/>
                  </a:cubicBezTo>
                  <a:cubicBezTo>
                    <a:pt x="14714539" y="17030931"/>
                    <a:pt x="14783482" y="16948484"/>
                    <a:pt x="14868527" y="16948484"/>
                  </a:cubicBezTo>
                  <a:close/>
                  <a:moveTo>
                    <a:pt x="20121686" y="16610348"/>
                  </a:moveTo>
                  <a:cubicBezTo>
                    <a:pt x="20214005" y="16610348"/>
                    <a:pt x="20275551" y="16764085"/>
                    <a:pt x="20275551" y="16917821"/>
                  </a:cubicBezTo>
                  <a:cubicBezTo>
                    <a:pt x="20275551" y="17071559"/>
                    <a:pt x="20183232" y="17194547"/>
                    <a:pt x="20060139" y="17194547"/>
                  </a:cubicBezTo>
                  <a:cubicBezTo>
                    <a:pt x="19967821" y="17194547"/>
                    <a:pt x="19875501" y="17040811"/>
                    <a:pt x="19906274" y="16887075"/>
                  </a:cubicBezTo>
                  <a:cubicBezTo>
                    <a:pt x="19906274" y="16733338"/>
                    <a:pt x="19998593" y="16610348"/>
                    <a:pt x="20121686" y="16610348"/>
                  </a:cubicBezTo>
                  <a:close/>
                  <a:moveTo>
                    <a:pt x="22258536" y="16452358"/>
                  </a:moveTo>
                  <a:cubicBezTo>
                    <a:pt x="22272880" y="16451637"/>
                    <a:pt x="22287765" y="16453079"/>
                    <a:pt x="22303130" y="16456917"/>
                  </a:cubicBezTo>
                  <a:cubicBezTo>
                    <a:pt x="22395318" y="16456917"/>
                    <a:pt x="22456777" y="16610508"/>
                    <a:pt x="22426048" y="16764099"/>
                  </a:cubicBezTo>
                  <a:cubicBezTo>
                    <a:pt x="22395318" y="16917690"/>
                    <a:pt x="22303130" y="17040563"/>
                    <a:pt x="22180212" y="17009845"/>
                  </a:cubicBezTo>
                  <a:cubicBezTo>
                    <a:pt x="22088023" y="17009845"/>
                    <a:pt x="22026564" y="16856253"/>
                    <a:pt x="22057293" y="16702663"/>
                  </a:cubicBezTo>
                  <a:cubicBezTo>
                    <a:pt x="22084182" y="16568270"/>
                    <a:pt x="22158125" y="16457398"/>
                    <a:pt x="22258536" y="16452358"/>
                  </a:cubicBezTo>
                  <a:close/>
                  <a:moveTo>
                    <a:pt x="5166000" y="16325861"/>
                  </a:moveTo>
                  <a:cubicBezTo>
                    <a:pt x="5251602" y="16318712"/>
                    <a:pt x="5348953" y="16379267"/>
                    <a:pt x="5375809" y="16486919"/>
                  </a:cubicBezTo>
                  <a:cubicBezTo>
                    <a:pt x="5437190" y="16609950"/>
                    <a:pt x="5375809" y="16732982"/>
                    <a:pt x="5253041" y="16763739"/>
                  </a:cubicBezTo>
                  <a:cubicBezTo>
                    <a:pt x="5160964" y="16794497"/>
                    <a:pt x="5038198" y="16702224"/>
                    <a:pt x="5007507" y="16609950"/>
                  </a:cubicBezTo>
                  <a:cubicBezTo>
                    <a:pt x="4976816" y="16486919"/>
                    <a:pt x="5007507" y="16363888"/>
                    <a:pt x="5130273" y="16333130"/>
                  </a:cubicBezTo>
                  <a:cubicBezTo>
                    <a:pt x="5141783" y="16329285"/>
                    <a:pt x="5153772" y="16326882"/>
                    <a:pt x="5166000" y="16325861"/>
                  </a:cubicBezTo>
                  <a:close/>
                  <a:moveTo>
                    <a:pt x="27162847" y="16295588"/>
                  </a:moveTo>
                  <a:cubicBezTo>
                    <a:pt x="27171329" y="16296666"/>
                    <a:pt x="27179510" y="16299064"/>
                    <a:pt x="27187209" y="16302901"/>
                  </a:cubicBezTo>
                  <a:cubicBezTo>
                    <a:pt x="27248803" y="16333593"/>
                    <a:pt x="27279601" y="16425668"/>
                    <a:pt x="27248803" y="16517743"/>
                  </a:cubicBezTo>
                  <a:cubicBezTo>
                    <a:pt x="27218006" y="16609818"/>
                    <a:pt x="27156411" y="16640509"/>
                    <a:pt x="27064019" y="16640509"/>
                  </a:cubicBezTo>
                  <a:cubicBezTo>
                    <a:pt x="27002423" y="16609818"/>
                    <a:pt x="26971626" y="16517743"/>
                    <a:pt x="27002423" y="16425668"/>
                  </a:cubicBezTo>
                  <a:cubicBezTo>
                    <a:pt x="27029371" y="16345102"/>
                    <a:pt x="27103477" y="16288035"/>
                    <a:pt x="27162847" y="16295588"/>
                  </a:cubicBezTo>
                  <a:close/>
                  <a:moveTo>
                    <a:pt x="21166262" y="16056311"/>
                  </a:moveTo>
                  <a:cubicBezTo>
                    <a:pt x="21258580" y="16056311"/>
                    <a:pt x="21320126" y="16210048"/>
                    <a:pt x="21320126" y="16363786"/>
                  </a:cubicBezTo>
                  <a:cubicBezTo>
                    <a:pt x="21289353" y="16517522"/>
                    <a:pt x="21197034" y="16640510"/>
                    <a:pt x="21073942" y="16640510"/>
                  </a:cubicBezTo>
                  <a:cubicBezTo>
                    <a:pt x="20981623" y="16609763"/>
                    <a:pt x="20920076" y="16486774"/>
                    <a:pt x="20920076" y="16333038"/>
                  </a:cubicBezTo>
                  <a:cubicBezTo>
                    <a:pt x="20950849" y="16179301"/>
                    <a:pt x="21043169" y="16056311"/>
                    <a:pt x="21166262" y="16056311"/>
                  </a:cubicBezTo>
                  <a:close/>
                  <a:moveTo>
                    <a:pt x="3527018" y="15987753"/>
                  </a:moveTo>
                  <a:cubicBezTo>
                    <a:pt x="3592652" y="15980596"/>
                    <a:pt x="3693627" y="16041228"/>
                    <a:pt x="3747478" y="16149019"/>
                  </a:cubicBezTo>
                  <a:cubicBezTo>
                    <a:pt x="3778252" y="16241412"/>
                    <a:pt x="3747478" y="16364602"/>
                    <a:pt x="3655159" y="16395400"/>
                  </a:cubicBezTo>
                  <a:cubicBezTo>
                    <a:pt x="3593613" y="16426197"/>
                    <a:pt x="3470520" y="16364602"/>
                    <a:pt x="3439748" y="16272210"/>
                  </a:cubicBezTo>
                  <a:cubicBezTo>
                    <a:pt x="3378202" y="16149019"/>
                    <a:pt x="3408974" y="16025829"/>
                    <a:pt x="3501294" y="15995032"/>
                  </a:cubicBezTo>
                  <a:cubicBezTo>
                    <a:pt x="3508988" y="15991182"/>
                    <a:pt x="3517642" y="15988776"/>
                    <a:pt x="3527018" y="15987753"/>
                  </a:cubicBezTo>
                  <a:close/>
                  <a:moveTo>
                    <a:pt x="24914094" y="15749924"/>
                  </a:moveTo>
                  <a:cubicBezTo>
                    <a:pt x="25006566" y="15749924"/>
                    <a:pt x="25068214" y="15872842"/>
                    <a:pt x="25037390" y="15995760"/>
                  </a:cubicBezTo>
                  <a:cubicBezTo>
                    <a:pt x="25037390" y="16087948"/>
                    <a:pt x="24944918" y="16180137"/>
                    <a:pt x="24852446" y="16180137"/>
                  </a:cubicBezTo>
                  <a:cubicBezTo>
                    <a:pt x="24759974" y="16180137"/>
                    <a:pt x="24698326" y="16057220"/>
                    <a:pt x="24729150" y="15934301"/>
                  </a:cubicBezTo>
                  <a:cubicBezTo>
                    <a:pt x="24729150" y="15811384"/>
                    <a:pt x="24821622" y="15749924"/>
                    <a:pt x="24914094" y="15749924"/>
                  </a:cubicBezTo>
                  <a:close/>
                  <a:moveTo>
                    <a:pt x="13240559" y="15749922"/>
                  </a:moveTo>
                  <a:cubicBezTo>
                    <a:pt x="13359347" y="15749922"/>
                    <a:pt x="13455654" y="15852981"/>
                    <a:pt x="13455654" y="15980110"/>
                  </a:cubicBezTo>
                  <a:cubicBezTo>
                    <a:pt x="13455654" y="16107239"/>
                    <a:pt x="13359347" y="16210298"/>
                    <a:pt x="13240559" y="16210298"/>
                  </a:cubicBezTo>
                  <a:cubicBezTo>
                    <a:pt x="13121755" y="16210298"/>
                    <a:pt x="13025448" y="16107239"/>
                    <a:pt x="13025448" y="15980110"/>
                  </a:cubicBezTo>
                  <a:cubicBezTo>
                    <a:pt x="13025448" y="15852981"/>
                    <a:pt x="13121755" y="15749922"/>
                    <a:pt x="13240559" y="15749922"/>
                  </a:cubicBezTo>
                  <a:close/>
                  <a:moveTo>
                    <a:pt x="11074414" y="15688009"/>
                  </a:moveTo>
                  <a:cubicBezTo>
                    <a:pt x="11184873" y="15688009"/>
                    <a:pt x="11274439" y="15791068"/>
                    <a:pt x="11274439" y="15918197"/>
                  </a:cubicBezTo>
                  <a:cubicBezTo>
                    <a:pt x="11274439" y="16045326"/>
                    <a:pt x="11184873" y="16148385"/>
                    <a:pt x="11074414" y="16148385"/>
                  </a:cubicBezTo>
                  <a:cubicBezTo>
                    <a:pt x="10963940" y="16148385"/>
                    <a:pt x="10874389" y="16045326"/>
                    <a:pt x="10874389" y="15918197"/>
                  </a:cubicBezTo>
                  <a:cubicBezTo>
                    <a:pt x="10874389" y="15791068"/>
                    <a:pt x="10963940" y="15688009"/>
                    <a:pt x="11074414" y="15688009"/>
                  </a:cubicBezTo>
                  <a:close/>
                  <a:moveTo>
                    <a:pt x="7955957" y="15595934"/>
                  </a:moveTo>
                  <a:cubicBezTo>
                    <a:pt x="8078987" y="15595934"/>
                    <a:pt x="8171260" y="15688009"/>
                    <a:pt x="8202018" y="15841468"/>
                  </a:cubicBezTo>
                  <a:cubicBezTo>
                    <a:pt x="8232777" y="15994926"/>
                    <a:pt x="8140503" y="16117693"/>
                    <a:pt x="8017471" y="16117693"/>
                  </a:cubicBezTo>
                  <a:cubicBezTo>
                    <a:pt x="7863683" y="16148384"/>
                    <a:pt x="7771409" y="16025618"/>
                    <a:pt x="7740653" y="15902851"/>
                  </a:cubicBezTo>
                  <a:cubicBezTo>
                    <a:pt x="7740653" y="15749393"/>
                    <a:pt x="7802168" y="15626626"/>
                    <a:pt x="7955957" y="15595934"/>
                  </a:cubicBezTo>
                  <a:close/>
                  <a:moveTo>
                    <a:pt x="1252327" y="15465388"/>
                  </a:moveTo>
                  <a:cubicBezTo>
                    <a:pt x="1311391" y="15457814"/>
                    <a:pt x="1385115" y="15515033"/>
                    <a:pt x="1411925" y="15595813"/>
                  </a:cubicBezTo>
                  <a:cubicBezTo>
                    <a:pt x="1473202" y="15688132"/>
                    <a:pt x="1442563" y="15780451"/>
                    <a:pt x="1381285" y="15811224"/>
                  </a:cubicBezTo>
                  <a:cubicBezTo>
                    <a:pt x="1320007" y="15841997"/>
                    <a:pt x="1258731" y="15780451"/>
                    <a:pt x="1197453" y="15688132"/>
                  </a:cubicBezTo>
                  <a:cubicBezTo>
                    <a:pt x="1166815" y="15595813"/>
                    <a:pt x="1166815" y="15503493"/>
                    <a:pt x="1228091" y="15472720"/>
                  </a:cubicBezTo>
                  <a:cubicBezTo>
                    <a:pt x="1235751" y="15468874"/>
                    <a:pt x="1243889" y="15466469"/>
                    <a:pt x="1252327" y="15465388"/>
                  </a:cubicBezTo>
                  <a:close/>
                  <a:moveTo>
                    <a:pt x="18155445" y="15349872"/>
                  </a:moveTo>
                  <a:cubicBezTo>
                    <a:pt x="18290903" y="15349872"/>
                    <a:pt x="18400714" y="15466790"/>
                    <a:pt x="18400714" y="15611016"/>
                  </a:cubicBezTo>
                  <a:cubicBezTo>
                    <a:pt x="18400714" y="15755242"/>
                    <a:pt x="18290903" y="15872160"/>
                    <a:pt x="18155445" y="15872160"/>
                  </a:cubicBezTo>
                  <a:cubicBezTo>
                    <a:pt x="18019986" y="15872160"/>
                    <a:pt x="17910176" y="15755242"/>
                    <a:pt x="17910176" y="15611016"/>
                  </a:cubicBezTo>
                  <a:cubicBezTo>
                    <a:pt x="17910176" y="15466790"/>
                    <a:pt x="18019986" y="15349872"/>
                    <a:pt x="18155445" y="15349872"/>
                  </a:cubicBezTo>
                  <a:close/>
                  <a:moveTo>
                    <a:pt x="16557634" y="15195884"/>
                  </a:moveTo>
                  <a:cubicBezTo>
                    <a:pt x="16710188" y="15195884"/>
                    <a:pt x="16833858" y="15333414"/>
                    <a:pt x="16833858" y="15503066"/>
                  </a:cubicBezTo>
                  <a:cubicBezTo>
                    <a:pt x="16833858" y="15672718"/>
                    <a:pt x="16710188" y="15810248"/>
                    <a:pt x="16557634" y="15810248"/>
                  </a:cubicBezTo>
                  <a:cubicBezTo>
                    <a:pt x="16405078" y="15810248"/>
                    <a:pt x="16281409" y="15672718"/>
                    <a:pt x="16281409" y="15503066"/>
                  </a:cubicBezTo>
                  <a:cubicBezTo>
                    <a:pt x="16281409" y="15333414"/>
                    <a:pt x="16405078" y="15195884"/>
                    <a:pt x="16557634" y="15195884"/>
                  </a:cubicBezTo>
                  <a:close/>
                  <a:moveTo>
                    <a:pt x="2184910" y="14790423"/>
                  </a:moveTo>
                  <a:cubicBezTo>
                    <a:pt x="2270615" y="14788741"/>
                    <a:pt x="2368085" y="14869480"/>
                    <a:pt x="2394974" y="14950219"/>
                  </a:cubicBezTo>
                  <a:cubicBezTo>
                    <a:pt x="2425704" y="15073250"/>
                    <a:pt x="2364244" y="15196282"/>
                    <a:pt x="2272057" y="15227039"/>
                  </a:cubicBezTo>
                  <a:cubicBezTo>
                    <a:pt x="2179867" y="15257797"/>
                    <a:pt x="2056948" y="15196282"/>
                    <a:pt x="2026220" y="15073250"/>
                  </a:cubicBezTo>
                  <a:cubicBezTo>
                    <a:pt x="1995490" y="14950219"/>
                    <a:pt x="2056948" y="14827187"/>
                    <a:pt x="2149140" y="14796430"/>
                  </a:cubicBezTo>
                  <a:cubicBezTo>
                    <a:pt x="2160663" y="14792585"/>
                    <a:pt x="2172666" y="14790663"/>
                    <a:pt x="2184910" y="14790423"/>
                  </a:cubicBezTo>
                  <a:close/>
                  <a:moveTo>
                    <a:pt x="25903303" y="14452291"/>
                  </a:moveTo>
                  <a:cubicBezTo>
                    <a:pt x="25911755" y="14452471"/>
                    <a:pt x="25919908" y="14454389"/>
                    <a:pt x="25927580" y="14458226"/>
                  </a:cubicBezTo>
                  <a:cubicBezTo>
                    <a:pt x="26019656" y="14458226"/>
                    <a:pt x="26081039" y="14580992"/>
                    <a:pt x="26050348" y="14703759"/>
                  </a:cubicBezTo>
                  <a:cubicBezTo>
                    <a:pt x="26019656" y="14826526"/>
                    <a:pt x="25927580" y="14887909"/>
                    <a:pt x="25866198" y="14887909"/>
                  </a:cubicBezTo>
                  <a:cubicBezTo>
                    <a:pt x="25774122" y="14857217"/>
                    <a:pt x="25712739" y="14765142"/>
                    <a:pt x="25743430" y="14642376"/>
                  </a:cubicBezTo>
                  <a:cubicBezTo>
                    <a:pt x="25770286" y="14534955"/>
                    <a:pt x="25844138" y="14451032"/>
                    <a:pt x="25903303" y="14452291"/>
                  </a:cubicBezTo>
                  <a:close/>
                  <a:moveTo>
                    <a:pt x="22240876" y="14305300"/>
                  </a:moveTo>
                  <a:cubicBezTo>
                    <a:pt x="22363643" y="14305300"/>
                    <a:pt x="22425026" y="14427955"/>
                    <a:pt x="22425026" y="14581275"/>
                  </a:cubicBezTo>
                  <a:cubicBezTo>
                    <a:pt x="22425026" y="14765257"/>
                    <a:pt x="22332951" y="14887913"/>
                    <a:pt x="22240876" y="14887913"/>
                  </a:cubicBezTo>
                  <a:cubicBezTo>
                    <a:pt x="22118110" y="14887913"/>
                    <a:pt x="22056726" y="14734594"/>
                    <a:pt x="22056726" y="14581275"/>
                  </a:cubicBezTo>
                  <a:cubicBezTo>
                    <a:pt x="22056726" y="14427955"/>
                    <a:pt x="22148801" y="14305300"/>
                    <a:pt x="22240876" y="14305300"/>
                  </a:cubicBezTo>
                  <a:close/>
                  <a:moveTo>
                    <a:pt x="14468489" y="13873497"/>
                  </a:moveTo>
                  <a:cubicBezTo>
                    <a:pt x="14621044" y="13873497"/>
                    <a:pt x="14744714" y="14011382"/>
                    <a:pt x="14744714" y="14181472"/>
                  </a:cubicBezTo>
                  <a:cubicBezTo>
                    <a:pt x="14744714" y="14351562"/>
                    <a:pt x="14621044" y="14489447"/>
                    <a:pt x="14468489" y="14489447"/>
                  </a:cubicBezTo>
                  <a:cubicBezTo>
                    <a:pt x="14315935" y="14489447"/>
                    <a:pt x="14192280" y="14351562"/>
                    <a:pt x="14192280" y="14181472"/>
                  </a:cubicBezTo>
                  <a:cubicBezTo>
                    <a:pt x="14192280" y="14011382"/>
                    <a:pt x="14315935" y="13873497"/>
                    <a:pt x="14468489" y="13873497"/>
                  </a:cubicBezTo>
                  <a:close/>
                  <a:moveTo>
                    <a:pt x="2401104" y="13866823"/>
                  </a:moveTo>
                  <a:cubicBezTo>
                    <a:pt x="2486706" y="13859674"/>
                    <a:pt x="2584057" y="13920229"/>
                    <a:pt x="2610910" y="14027881"/>
                  </a:cubicBezTo>
                  <a:cubicBezTo>
                    <a:pt x="2641604" y="14150912"/>
                    <a:pt x="2580218" y="14273944"/>
                    <a:pt x="2488145" y="14304701"/>
                  </a:cubicBezTo>
                  <a:cubicBezTo>
                    <a:pt x="2365377" y="14335459"/>
                    <a:pt x="2242611" y="14243186"/>
                    <a:pt x="2211919" y="14120154"/>
                  </a:cubicBezTo>
                  <a:cubicBezTo>
                    <a:pt x="2181227" y="13997123"/>
                    <a:pt x="2242611" y="13874092"/>
                    <a:pt x="2365377" y="13874092"/>
                  </a:cubicBezTo>
                  <a:cubicBezTo>
                    <a:pt x="2376890" y="13870247"/>
                    <a:pt x="2388876" y="13867844"/>
                    <a:pt x="2401104" y="13866823"/>
                  </a:cubicBezTo>
                  <a:close/>
                  <a:moveTo>
                    <a:pt x="3793607" y="13591919"/>
                  </a:moveTo>
                  <a:cubicBezTo>
                    <a:pt x="3899477" y="13590658"/>
                    <a:pt x="3993586" y="13674761"/>
                    <a:pt x="3993586" y="13782414"/>
                  </a:cubicBezTo>
                  <a:cubicBezTo>
                    <a:pt x="4024314" y="13905445"/>
                    <a:pt x="3962856" y="14028476"/>
                    <a:pt x="3839939" y="14028476"/>
                  </a:cubicBezTo>
                  <a:cubicBezTo>
                    <a:pt x="3747751" y="14059234"/>
                    <a:pt x="3624832" y="13966961"/>
                    <a:pt x="3594102" y="13843929"/>
                  </a:cubicBezTo>
                  <a:cubicBezTo>
                    <a:pt x="3594102" y="13720898"/>
                    <a:pt x="3655560" y="13597867"/>
                    <a:pt x="3747751" y="13597867"/>
                  </a:cubicBezTo>
                  <a:cubicBezTo>
                    <a:pt x="3763115" y="13594022"/>
                    <a:pt x="3778481" y="13592100"/>
                    <a:pt x="3793607" y="13591919"/>
                  </a:cubicBezTo>
                  <a:close/>
                  <a:moveTo>
                    <a:pt x="23777088" y="13567117"/>
                  </a:moveTo>
                  <a:cubicBezTo>
                    <a:pt x="23900180" y="13567117"/>
                    <a:pt x="23961726" y="13690009"/>
                    <a:pt x="23961726" y="13843616"/>
                  </a:cubicBezTo>
                  <a:cubicBezTo>
                    <a:pt x="23930953" y="13966507"/>
                    <a:pt x="23838634" y="14089398"/>
                    <a:pt x="23746315" y="14058675"/>
                  </a:cubicBezTo>
                  <a:cubicBezTo>
                    <a:pt x="23653995" y="14058675"/>
                    <a:pt x="23561676" y="13935785"/>
                    <a:pt x="23592449" y="13812892"/>
                  </a:cubicBezTo>
                  <a:cubicBezTo>
                    <a:pt x="23592449" y="13659287"/>
                    <a:pt x="23684769" y="13567117"/>
                    <a:pt x="23777088" y="13567117"/>
                  </a:cubicBezTo>
                  <a:close/>
                  <a:moveTo>
                    <a:pt x="11949922" y="13567109"/>
                  </a:moveTo>
                  <a:cubicBezTo>
                    <a:pt x="12085368" y="13567109"/>
                    <a:pt x="12195194" y="13697887"/>
                    <a:pt x="12195194" y="13859209"/>
                  </a:cubicBezTo>
                  <a:cubicBezTo>
                    <a:pt x="12195194" y="14020531"/>
                    <a:pt x="12085368" y="14151309"/>
                    <a:pt x="11949922" y="14151309"/>
                  </a:cubicBezTo>
                  <a:cubicBezTo>
                    <a:pt x="11814452" y="14151309"/>
                    <a:pt x="11704645" y="14020531"/>
                    <a:pt x="11704645" y="13859209"/>
                  </a:cubicBezTo>
                  <a:cubicBezTo>
                    <a:pt x="11704645" y="13697887"/>
                    <a:pt x="11814452" y="13567109"/>
                    <a:pt x="11949922" y="13567109"/>
                  </a:cubicBezTo>
                  <a:close/>
                  <a:moveTo>
                    <a:pt x="17572039" y="13413138"/>
                  </a:moveTo>
                  <a:cubicBezTo>
                    <a:pt x="17707936" y="13413138"/>
                    <a:pt x="17818102" y="13530057"/>
                    <a:pt x="17818102" y="13674282"/>
                  </a:cubicBezTo>
                  <a:cubicBezTo>
                    <a:pt x="17818102" y="13818502"/>
                    <a:pt x="17707936" y="13935420"/>
                    <a:pt x="17572039" y="13935420"/>
                  </a:cubicBezTo>
                  <a:cubicBezTo>
                    <a:pt x="17436143" y="13935420"/>
                    <a:pt x="17325976" y="13818502"/>
                    <a:pt x="17325976" y="13674282"/>
                  </a:cubicBezTo>
                  <a:cubicBezTo>
                    <a:pt x="17325976" y="13530057"/>
                    <a:pt x="17436143" y="13413138"/>
                    <a:pt x="17572039" y="13413138"/>
                  </a:cubicBezTo>
                  <a:close/>
                  <a:moveTo>
                    <a:pt x="9906797" y="13074984"/>
                  </a:moveTo>
                  <a:cubicBezTo>
                    <a:pt x="10016831" y="13074984"/>
                    <a:pt x="10106030" y="13185150"/>
                    <a:pt x="10106030" y="13321047"/>
                  </a:cubicBezTo>
                  <a:cubicBezTo>
                    <a:pt x="10106030" y="13456944"/>
                    <a:pt x="10016831" y="13567110"/>
                    <a:pt x="9906797" y="13567110"/>
                  </a:cubicBezTo>
                  <a:cubicBezTo>
                    <a:pt x="9796764" y="13567110"/>
                    <a:pt x="9707565" y="13456944"/>
                    <a:pt x="9707565" y="13321047"/>
                  </a:cubicBezTo>
                  <a:cubicBezTo>
                    <a:pt x="9707565" y="13185150"/>
                    <a:pt x="9796764" y="13074984"/>
                    <a:pt x="9906797" y="13074984"/>
                  </a:cubicBezTo>
                  <a:close/>
                  <a:moveTo>
                    <a:pt x="26445658" y="12886837"/>
                  </a:moveTo>
                  <a:cubicBezTo>
                    <a:pt x="26457902" y="12886117"/>
                    <a:pt x="26469906" y="12887557"/>
                    <a:pt x="26481430" y="12891396"/>
                  </a:cubicBezTo>
                  <a:cubicBezTo>
                    <a:pt x="26573618" y="12922114"/>
                    <a:pt x="26635077" y="13075705"/>
                    <a:pt x="26604348" y="13229296"/>
                  </a:cubicBezTo>
                  <a:cubicBezTo>
                    <a:pt x="26542888" y="13382887"/>
                    <a:pt x="26450700" y="13475041"/>
                    <a:pt x="26327782" y="13444323"/>
                  </a:cubicBezTo>
                  <a:cubicBezTo>
                    <a:pt x="26235594" y="13444323"/>
                    <a:pt x="26204864" y="13290732"/>
                    <a:pt x="26235594" y="13137142"/>
                  </a:cubicBezTo>
                  <a:cubicBezTo>
                    <a:pt x="26262482" y="13002750"/>
                    <a:pt x="26359952" y="12891877"/>
                    <a:pt x="26445658" y="12886837"/>
                  </a:cubicBezTo>
                  <a:close/>
                  <a:moveTo>
                    <a:pt x="28014088" y="12699812"/>
                  </a:moveTo>
                  <a:cubicBezTo>
                    <a:pt x="28024655" y="12699931"/>
                    <a:pt x="28035702" y="12701854"/>
                    <a:pt x="28047230" y="12705698"/>
                  </a:cubicBezTo>
                  <a:cubicBezTo>
                    <a:pt x="28139449" y="12705698"/>
                    <a:pt x="28170189" y="12828728"/>
                    <a:pt x="28170189" y="12951760"/>
                  </a:cubicBezTo>
                  <a:cubicBezTo>
                    <a:pt x="28139449" y="13105549"/>
                    <a:pt x="28047230" y="13167064"/>
                    <a:pt x="27955010" y="13167064"/>
                  </a:cubicBezTo>
                  <a:cubicBezTo>
                    <a:pt x="27893531" y="13167064"/>
                    <a:pt x="27832051" y="13044033"/>
                    <a:pt x="27862791" y="12921002"/>
                  </a:cubicBezTo>
                  <a:cubicBezTo>
                    <a:pt x="27889688" y="12786436"/>
                    <a:pt x="27940120" y="12698971"/>
                    <a:pt x="28014088" y="12699812"/>
                  </a:cubicBezTo>
                  <a:close/>
                  <a:moveTo>
                    <a:pt x="92076" y="12614609"/>
                  </a:moveTo>
                  <a:cubicBezTo>
                    <a:pt x="153460" y="12614609"/>
                    <a:pt x="245536" y="12706562"/>
                    <a:pt x="245536" y="12798515"/>
                  </a:cubicBezTo>
                  <a:cubicBezTo>
                    <a:pt x="276228" y="12890468"/>
                    <a:pt x="214844" y="12982421"/>
                    <a:pt x="153460" y="13013072"/>
                  </a:cubicBezTo>
                  <a:cubicBezTo>
                    <a:pt x="92076" y="13013072"/>
                    <a:pt x="30692" y="12921119"/>
                    <a:pt x="0" y="12829166"/>
                  </a:cubicBezTo>
                  <a:cubicBezTo>
                    <a:pt x="0" y="12737213"/>
                    <a:pt x="30692" y="12645260"/>
                    <a:pt x="92076" y="12614609"/>
                  </a:cubicBezTo>
                  <a:close/>
                  <a:moveTo>
                    <a:pt x="20474783" y="12552709"/>
                  </a:moveTo>
                  <a:cubicBezTo>
                    <a:pt x="20602351" y="12552709"/>
                    <a:pt x="20705765" y="12690239"/>
                    <a:pt x="20705765" y="12859889"/>
                  </a:cubicBezTo>
                  <a:cubicBezTo>
                    <a:pt x="20705765" y="13029541"/>
                    <a:pt x="20602351" y="13167072"/>
                    <a:pt x="20474783" y="13167072"/>
                  </a:cubicBezTo>
                  <a:cubicBezTo>
                    <a:pt x="20347215" y="13167072"/>
                    <a:pt x="20243801" y="13029541"/>
                    <a:pt x="20243801" y="12859889"/>
                  </a:cubicBezTo>
                  <a:cubicBezTo>
                    <a:pt x="20243801" y="12690239"/>
                    <a:pt x="20347215" y="12552709"/>
                    <a:pt x="20474783" y="12552709"/>
                  </a:cubicBezTo>
                  <a:close/>
                  <a:moveTo>
                    <a:pt x="24654639" y="12118574"/>
                  </a:moveTo>
                  <a:cubicBezTo>
                    <a:pt x="24668887" y="12117794"/>
                    <a:pt x="24683734" y="12119234"/>
                    <a:pt x="24699059" y="12123074"/>
                  </a:cubicBezTo>
                  <a:cubicBezTo>
                    <a:pt x="24791012" y="12123074"/>
                    <a:pt x="24852314" y="12245923"/>
                    <a:pt x="24852314" y="12399513"/>
                  </a:cubicBezTo>
                  <a:cubicBezTo>
                    <a:pt x="24852314" y="12583822"/>
                    <a:pt x="24760361" y="12706694"/>
                    <a:pt x="24637757" y="12675976"/>
                  </a:cubicBezTo>
                  <a:cubicBezTo>
                    <a:pt x="24545804" y="12675976"/>
                    <a:pt x="24453851" y="12553103"/>
                    <a:pt x="24484502" y="12399513"/>
                  </a:cubicBezTo>
                  <a:cubicBezTo>
                    <a:pt x="24484502" y="12238243"/>
                    <a:pt x="24554904" y="12124034"/>
                    <a:pt x="24654639" y="12118574"/>
                  </a:cubicBezTo>
                  <a:close/>
                  <a:moveTo>
                    <a:pt x="5436396" y="12030420"/>
                  </a:moveTo>
                  <a:cubicBezTo>
                    <a:pt x="5555197" y="12030420"/>
                    <a:pt x="5651503" y="12140587"/>
                    <a:pt x="5651503" y="12276472"/>
                  </a:cubicBezTo>
                  <a:cubicBezTo>
                    <a:pt x="5651503" y="12412369"/>
                    <a:pt x="5555197" y="12522535"/>
                    <a:pt x="5436396" y="12522535"/>
                  </a:cubicBezTo>
                  <a:cubicBezTo>
                    <a:pt x="5317598" y="12522535"/>
                    <a:pt x="5221290" y="12412369"/>
                    <a:pt x="5221290" y="12276472"/>
                  </a:cubicBezTo>
                  <a:cubicBezTo>
                    <a:pt x="5221290" y="12140587"/>
                    <a:pt x="5317598" y="12030420"/>
                    <a:pt x="5436396" y="12030420"/>
                  </a:cubicBezTo>
                  <a:close/>
                  <a:moveTo>
                    <a:pt x="18646776" y="11446245"/>
                  </a:moveTo>
                  <a:cubicBezTo>
                    <a:pt x="18799332" y="11446245"/>
                    <a:pt x="18923001" y="11590883"/>
                    <a:pt x="18923001" y="11769302"/>
                  </a:cubicBezTo>
                  <a:cubicBezTo>
                    <a:pt x="18923001" y="11947721"/>
                    <a:pt x="18799332" y="12092358"/>
                    <a:pt x="18646776" y="12092358"/>
                  </a:cubicBezTo>
                  <a:cubicBezTo>
                    <a:pt x="18494221" y="12092358"/>
                    <a:pt x="18370551" y="11947721"/>
                    <a:pt x="18370551" y="11769302"/>
                  </a:cubicBezTo>
                  <a:cubicBezTo>
                    <a:pt x="18370551" y="11590883"/>
                    <a:pt x="18494221" y="11446245"/>
                    <a:pt x="18646776" y="11446245"/>
                  </a:cubicBezTo>
                  <a:close/>
                  <a:moveTo>
                    <a:pt x="8124828" y="11384310"/>
                  </a:moveTo>
                  <a:cubicBezTo>
                    <a:pt x="8201105" y="11384310"/>
                    <a:pt x="8262940" y="11453253"/>
                    <a:pt x="8262940" y="11538298"/>
                  </a:cubicBezTo>
                  <a:cubicBezTo>
                    <a:pt x="8262940" y="11623343"/>
                    <a:pt x="8201105" y="11692286"/>
                    <a:pt x="8124828" y="11692286"/>
                  </a:cubicBezTo>
                  <a:cubicBezTo>
                    <a:pt x="8048549" y="11692286"/>
                    <a:pt x="7986715" y="11623343"/>
                    <a:pt x="7986715" y="11538298"/>
                  </a:cubicBezTo>
                  <a:cubicBezTo>
                    <a:pt x="7986715" y="11453253"/>
                    <a:pt x="8048549" y="11384310"/>
                    <a:pt x="8124828" y="11384310"/>
                  </a:cubicBezTo>
                  <a:close/>
                  <a:moveTo>
                    <a:pt x="14039088" y="11292250"/>
                  </a:moveTo>
                  <a:cubicBezTo>
                    <a:pt x="14157887" y="11292250"/>
                    <a:pt x="14254178" y="11402416"/>
                    <a:pt x="14254178" y="11538313"/>
                  </a:cubicBezTo>
                  <a:cubicBezTo>
                    <a:pt x="14254178" y="11674210"/>
                    <a:pt x="14157887" y="11784376"/>
                    <a:pt x="14039088" y="11784376"/>
                  </a:cubicBezTo>
                  <a:cubicBezTo>
                    <a:pt x="13920279" y="11784376"/>
                    <a:pt x="13823974" y="11674210"/>
                    <a:pt x="13823974" y="11538313"/>
                  </a:cubicBezTo>
                  <a:cubicBezTo>
                    <a:pt x="13823974" y="11402416"/>
                    <a:pt x="13920279" y="11292250"/>
                    <a:pt x="14039088" y="11292250"/>
                  </a:cubicBezTo>
                  <a:close/>
                  <a:moveTo>
                    <a:pt x="22149596" y="11200183"/>
                  </a:moveTo>
                  <a:cubicBezTo>
                    <a:pt x="22268395" y="11200183"/>
                    <a:pt x="22364703" y="11337713"/>
                    <a:pt x="22364703" y="11507365"/>
                  </a:cubicBezTo>
                  <a:cubicBezTo>
                    <a:pt x="22364703" y="11677017"/>
                    <a:pt x="22268395" y="11814547"/>
                    <a:pt x="22149596" y="11814547"/>
                  </a:cubicBezTo>
                  <a:cubicBezTo>
                    <a:pt x="22030797" y="11814547"/>
                    <a:pt x="21934490" y="11677017"/>
                    <a:pt x="21934490" y="11507365"/>
                  </a:cubicBezTo>
                  <a:cubicBezTo>
                    <a:pt x="21934490" y="11337713"/>
                    <a:pt x="22030797" y="11200183"/>
                    <a:pt x="22149596" y="11200183"/>
                  </a:cubicBezTo>
                  <a:close/>
                  <a:moveTo>
                    <a:pt x="1150939" y="10923937"/>
                  </a:moveTo>
                  <a:cubicBezTo>
                    <a:pt x="1261411" y="10923937"/>
                    <a:pt x="1350963" y="11026996"/>
                    <a:pt x="1350963" y="11154125"/>
                  </a:cubicBezTo>
                  <a:cubicBezTo>
                    <a:pt x="1350963" y="11281254"/>
                    <a:pt x="1261411" y="11384313"/>
                    <a:pt x="1150939" y="11384313"/>
                  </a:cubicBezTo>
                  <a:cubicBezTo>
                    <a:pt x="1040467" y="11384313"/>
                    <a:pt x="950915" y="11281254"/>
                    <a:pt x="950915" y="11154125"/>
                  </a:cubicBezTo>
                  <a:cubicBezTo>
                    <a:pt x="950915" y="11026996"/>
                    <a:pt x="1040467" y="10923937"/>
                    <a:pt x="1150939" y="10923937"/>
                  </a:cubicBezTo>
                  <a:close/>
                  <a:moveTo>
                    <a:pt x="25512714" y="10769968"/>
                  </a:moveTo>
                  <a:cubicBezTo>
                    <a:pt x="25623185" y="10769968"/>
                    <a:pt x="25712739" y="10900745"/>
                    <a:pt x="25712739" y="11062067"/>
                  </a:cubicBezTo>
                  <a:cubicBezTo>
                    <a:pt x="25712739" y="11223389"/>
                    <a:pt x="25623185" y="11354167"/>
                    <a:pt x="25512714" y="11354167"/>
                  </a:cubicBezTo>
                  <a:cubicBezTo>
                    <a:pt x="25402243" y="11354167"/>
                    <a:pt x="25312689" y="11223389"/>
                    <a:pt x="25312689" y="11062067"/>
                  </a:cubicBezTo>
                  <a:cubicBezTo>
                    <a:pt x="25312689" y="10900745"/>
                    <a:pt x="25402243" y="10769968"/>
                    <a:pt x="25512714" y="10769968"/>
                  </a:cubicBezTo>
                  <a:close/>
                  <a:moveTo>
                    <a:pt x="12610316" y="10769960"/>
                  </a:moveTo>
                  <a:cubicBezTo>
                    <a:pt x="12737893" y="10769960"/>
                    <a:pt x="12841304" y="10893630"/>
                    <a:pt x="12841304" y="11046185"/>
                  </a:cubicBezTo>
                  <a:cubicBezTo>
                    <a:pt x="12841304" y="11198740"/>
                    <a:pt x="12737893" y="11322410"/>
                    <a:pt x="12610316" y="11322410"/>
                  </a:cubicBezTo>
                  <a:cubicBezTo>
                    <a:pt x="12482751" y="11322410"/>
                    <a:pt x="12379339" y="11198740"/>
                    <a:pt x="12379339" y="11046185"/>
                  </a:cubicBezTo>
                  <a:cubicBezTo>
                    <a:pt x="12379339" y="10893630"/>
                    <a:pt x="12482751" y="10769960"/>
                    <a:pt x="12610316" y="10769960"/>
                  </a:cubicBezTo>
                  <a:close/>
                  <a:moveTo>
                    <a:pt x="3025777" y="10554051"/>
                  </a:moveTo>
                  <a:cubicBezTo>
                    <a:pt x="3152908" y="10554051"/>
                    <a:pt x="3255966" y="10671325"/>
                    <a:pt x="3255966" y="10815989"/>
                  </a:cubicBezTo>
                  <a:cubicBezTo>
                    <a:pt x="3255966" y="10960653"/>
                    <a:pt x="3152908" y="11077927"/>
                    <a:pt x="3025777" y="11077927"/>
                  </a:cubicBezTo>
                  <a:cubicBezTo>
                    <a:pt x="2898648" y="11077927"/>
                    <a:pt x="2795589" y="10960653"/>
                    <a:pt x="2795589" y="10815989"/>
                  </a:cubicBezTo>
                  <a:cubicBezTo>
                    <a:pt x="2795589" y="10671325"/>
                    <a:pt x="2898648" y="10554051"/>
                    <a:pt x="3025777" y="10554051"/>
                  </a:cubicBezTo>
                  <a:close/>
                  <a:moveTo>
                    <a:pt x="6788152" y="10215910"/>
                  </a:moveTo>
                  <a:cubicBezTo>
                    <a:pt x="6889854" y="10215910"/>
                    <a:pt x="6972302" y="10291604"/>
                    <a:pt x="6972302" y="10384979"/>
                  </a:cubicBezTo>
                  <a:cubicBezTo>
                    <a:pt x="6972302" y="10478353"/>
                    <a:pt x="6889854" y="10554048"/>
                    <a:pt x="6788152" y="10554048"/>
                  </a:cubicBezTo>
                  <a:cubicBezTo>
                    <a:pt x="6686449" y="10554048"/>
                    <a:pt x="6604001" y="10478353"/>
                    <a:pt x="6604001" y="10384979"/>
                  </a:cubicBezTo>
                  <a:cubicBezTo>
                    <a:pt x="6604001" y="10291604"/>
                    <a:pt x="6686449" y="10215910"/>
                    <a:pt x="6788152" y="10215910"/>
                  </a:cubicBezTo>
                  <a:close/>
                  <a:moveTo>
                    <a:pt x="429684" y="10155586"/>
                  </a:moveTo>
                  <a:cubicBezTo>
                    <a:pt x="491068" y="10155586"/>
                    <a:pt x="552451" y="10247661"/>
                    <a:pt x="552451" y="10339736"/>
                  </a:cubicBezTo>
                  <a:cubicBezTo>
                    <a:pt x="552451" y="10431811"/>
                    <a:pt x="491068" y="10523887"/>
                    <a:pt x="398992" y="10523887"/>
                  </a:cubicBezTo>
                  <a:cubicBezTo>
                    <a:pt x="337608" y="10523887"/>
                    <a:pt x="276228" y="10431811"/>
                    <a:pt x="276228" y="10309045"/>
                  </a:cubicBezTo>
                  <a:cubicBezTo>
                    <a:pt x="306916" y="10216970"/>
                    <a:pt x="368300" y="10155586"/>
                    <a:pt x="429684" y="10155586"/>
                  </a:cubicBezTo>
                  <a:close/>
                  <a:moveTo>
                    <a:pt x="21135183" y="9939708"/>
                  </a:moveTo>
                  <a:cubicBezTo>
                    <a:pt x="21253983" y="9939708"/>
                    <a:pt x="21350290" y="10056626"/>
                    <a:pt x="21350290" y="10200852"/>
                  </a:cubicBezTo>
                  <a:cubicBezTo>
                    <a:pt x="21350290" y="10345078"/>
                    <a:pt x="21253983" y="10461996"/>
                    <a:pt x="21135183" y="10461996"/>
                  </a:cubicBezTo>
                  <a:cubicBezTo>
                    <a:pt x="21016383" y="10461996"/>
                    <a:pt x="20920076" y="10345078"/>
                    <a:pt x="20920076" y="10200852"/>
                  </a:cubicBezTo>
                  <a:cubicBezTo>
                    <a:pt x="20920076" y="10056626"/>
                    <a:pt x="21016383" y="9939708"/>
                    <a:pt x="21135183" y="9939708"/>
                  </a:cubicBezTo>
                  <a:close/>
                  <a:moveTo>
                    <a:pt x="27479627" y="9817465"/>
                  </a:moveTo>
                  <a:cubicBezTo>
                    <a:pt x="27555905" y="9817465"/>
                    <a:pt x="27617740" y="9913773"/>
                    <a:pt x="27617740" y="10032572"/>
                  </a:cubicBezTo>
                  <a:cubicBezTo>
                    <a:pt x="27617740" y="10151372"/>
                    <a:pt x="27555905" y="10247679"/>
                    <a:pt x="27479627" y="10247679"/>
                  </a:cubicBezTo>
                  <a:cubicBezTo>
                    <a:pt x="27403349" y="10247679"/>
                    <a:pt x="27341514" y="10151372"/>
                    <a:pt x="27341514" y="10032572"/>
                  </a:cubicBezTo>
                  <a:cubicBezTo>
                    <a:pt x="27341514" y="9913773"/>
                    <a:pt x="27403349" y="9817465"/>
                    <a:pt x="27479627" y="9817465"/>
                  </a:cubicBezTo>
                  <a:close/>
                  <a:moveTo>
                    <a:pt x="17156914" y="9541236"/>
                  </a:moveTo>
                  <a:cubicBezTo>
                    <a:pt x="17284481" y="9541236"/>
                    <a:pt x="17387890" y="9651047"/>
                    <a:pt x="17387890" y="9786505"/>
                  </a:cubicBezTo>
                  <a:cubicBezTo>
                    <a:pt x="17387890" y="9921963"/>
                    <a:pt x="17284481" y="10031774"/>
                    <a:pt x="17156914" y="10031774"/>
                  </a:cubicBezTo>
                  <a:cubicBezTo>
                    <a:pt x="17029346" y="10031774"/>
                    <a:pt x="16925932" y="9921963"/>
                    <a:pt x="16925932" y="9786505"/>
                  </a:cubicBezTo>
                  <a:cubicBezTo>
                    <a:pt x="16925932" y="9651047"/>
                    <a:pt x="17029346" y="9541236"/>
                    <a:pt x="17156914" y="9541236"/>
                  </a:cubicBezTo>
                  <a:close/>
                  <a:moveTo>
                    <a:pt x="24867395" y="9203105"/>
                  </a:moveTo>
                  <a:cubicBezTo>
                    <a:pt x="24960769" y="9203105"/>
                    <a:pt x="25036464" y="9285552"/>
                    <a:pt x="25036464" y="9387255"/>
                  </a:cubicBezTo>
                  <a:cubicBezTo>
                    <a:pt x="25036464" y="9488958"/>
                    <a:pt x="24960769" y="9571405"/>
                    <a:pt x="24867395" y="9571405"/>
                  </a:cubicBezTo>
                  <a:cubicBezTo>
                    <a:pt x="24774021" y="9571405"/>
                    <a:pt x="24698326" y="9488958"/>
                    <a:pt x="24698326" y="9387255"/>
                  </a:cubicBezTo>
                  <a:cubicBezTo>
                    <a:pt x="24698326" y="9285552"/>
                    <a:pt x="24774021" y="9203105"/>
                    <a:pt x="24867395" y="9203105"/>
                  </a:cubicBezTo>
                  <a:close/>
                  <a:moveTo>
                    <a:pt x="25605583" y="8372838"/>
                  </a:moveTo>
                  <a:cubicBezTo>
                    <a:pt x="25698957" y="8372838"/>
                    <a:pt x="25774652" y="8475897"/>
                    <a:pt x="25774652" y="8603026"/>
                  </a:cubicBezTo>
                  <a:cubicBezTo>
                    <a:pt x="25774652" y="8730155"/>
                    <a:pt x="25698957" y="8833214"/>
                    <a:pt x="25605583" y="8833214"/>
                  </a:cubicBezTo>
                  <a:cubicBezTo>
                    <a:pt x="25512209" y="8833214"/>
                    <a:pt x="25436514" y="8730155"/>
                    <a:pt x="25436514" y="8603026"/>
                  </a:cubicBezTo>
                  <a:cubicBezTo>
                    <a:pt x="25436514" y="8475897"/>
                    <a:pt x="25512209" y="8372838"/>
                    <a:pt x="25605583" y="8372838"/>
                  </a:cubicBezTo>
                  <a:close/>
                  <a:moveTo>
                    <a:pt x="22563933" y="8188689"/>
                  </a:moveTo>
                  <a:cubicBezTo>
                    <a:pt x="22657307" y="8188689"/>
                    <a:pt x="22733002" y="8277888"/>
                    <a:pt x="22733002" y="8387920"/>
                  </a:cubicBezTo>
                  <a:cubicBezTo>
                    <a:pt x="22733002" y="8497953"/>
                    <a:pt x="22657307" y="8587152"/>
                    <a:pt x="22563933" y="8587152"/>
                  </a:cubicBezTo>
                  <a:cubicBezTo>
                    <a:pt x="22470559" y="8587152"/>
                    <a:pt x="22394864" y="8497953"/>
                    <a:pt x="22394864" y="8387920"/>
                  </a:cubicBezTo>
                  <a:cubicBezTo>
                    <a:pt x="22394864" y="8277888"/>
                    <a:pt x="22470559" y="8188689"/>
                    <a:pt x="22563933" y="8188689"/>
                  </a:cubicBezTo>
                  <a:close/>
                  <a:moveTo>
                    <a:pt x="14514527" y="8064862"/>
                  </a:moveTo>
                  <a:cubicBezTo>
                    <a:pt x="14641656" y="8064862"/>
                    <a:pt x="14744715" y="8181780"/>
                    <a:pt x="14744715" y="8326006"/>
                  </a:cubicBezTo>
                  <a:cubicBezTo>
                    <a:pt x="14744715" y="8470231"/>
                    <a:pt x="14641656" y="8587150"/>
                    <a:pt x="14514527" y="8587150"/>
                  </a:cubicBezTo>
                  <a:cubicBezTo>
                    <a:pt x="14387398" y="8587150"/>
                    <a:pt x="14284339" y="8470231"/>
                    <a:pt x="14284339" y="8326006"/>
                  </a:cubicBezTo>
                  <a:cubicBezTo>
                    <a:pt x="14284339" y="8181780"/>
                    <a:pt x="14387398" y="8064862"/>
                    <a:pt x="14514527" y="8064862"/>
                  </a:cubicBezTo>
                  <a:close/>
                  <a:moveTo>
                    <a:pt x="551729" y="7850536"/>
                  </a:moveTo>
                  <a:cubicBezTo>
                    <a:pt x="643949" y="7881228"/>
                    <a:pt x="674689" y="8003994"/>
                    <a:pt x="643949" y="8126761"/>
                  </a:cubicBezTo>
                  <a:cubicBezTo>
                    <a:pt x="613209" y="8249528"/>
                    <a:pt x="520988" y="8310911"/>
                    <a:pt x="459512" y="8310911"/>
                  </a:cubicBezTo>
                  <a:cubicBezTo>
                    <a:pt x="367292" y="8280219"/>
                    <a:pt x="336552" y="8188144"/>
                    <a:pt x="367292" y="8065378"/>
                  </a:cubicBezTo>
                  <a:cubicBezTo>
                    <a:pt x="398032" y="7942611"/>
                    <a:pt x="490252" y="7850536"/>
                    <a:pt x="551729" y="7850536"/>
                  </a:cubicBezTo>
                  <a:close/>
                  <a:moveTo>
                    <a:pt x="10505287" y="7818794"/>
                  </a:moveTo>
                  <a:cubicBezTo>
                    <a:pt x="10624098" y="7818794"/>
                    <a:pt x="10720405" y="7942820"/>
                    <a:pt x="10720405" y="8095813"/>
                  </a:cubicBezTo>
                  <a:cubicBezTo>
                    <a:pt x="10720405" y="8248806"/>
                    <a:pt x="10624098" y="8372832"/>
                    <a:pt x="10505287" y="8372832"/>
                  </a:cubicBezTo>
                  <a:cubicBezTo>
                    <a:pt x="10386488" y="8372832"/>
                    <a:pt x="10290181" y="8248806"/>
                    <a:pt x="10290181" y="8095813"/>
                  </a:cubicBezTo>
                  <a:cubicBezTo>
                    <a:pt x="10290181" y="7942820"/>
                    <a:pt x="10386488" y="7818794"/>
                    <a:pt x="10505287" y="7818794"/>
                  </a:cubicBezTo>
                  <a:close/>
                  <a:moveTo>
                    <a:pt x="4285883" y="7537128"/>
                  </a:moveTo>
                  <a:cubicBezTo>
                    <a:pt x="4300227" y="7537307"/>
                    <a:pt x="4315112" y="7539224"/>
                    <a:pt x="4330475" y="7543056"/>
                  </a:cubicBezTo>
                  <a:cubicBezTo>
                    <a:pt x="4422663" y="7543056"/>
                    <a:pt x="4514852" y="7665691"/>
                    <a:pt x="4484123" y="7788325"/>
                  </a:cubicBezTo>
                  <a:cubicBezTo>
                    <a:pt x="4484123" y="7910960"/>
                    <a:pt x="4361205" y="8002936"/>
                    <a:pt x="4269018" y="7972277"/>
                  </a:cubicBezTo>
                  <a:cubicBezTo>
                    <a:pt x="4146100" y="7972277"/>
                    <a:pt x="4084639" y="7849643"/>
                    <a:pt x="4084639" y="7727008"/>
                  </a:cubicBezTo>
                  <a:cubicBezTo>
                    <a:pt x="4111528" y="7619703"/>
                    <a:pt x="4185472" y="7535871"/>
                    <a:pt x="4285883" y="7537128"/>
                  </a:cubicBezTo>
                  <a:close/>
                  <a:moveTo>
                    <a:pt x="26318840" y="6889742"/>
                  </a:moveTo>
                  <a:cubicBezTo>
                    <a:pt x="26372130" y="6882609"/>
                    <a:pt x="26422484" y="6943033"/>
                    <a:pt x="26449339" y="7050454"/>
                  </a:cubicBezTo>
                  <a:cubicBezTo>
                    <a:pt x="26449339" y="7142529"/>
                    <a:pt x="26418648" y="7203912"/>
                    <a:pt x="26357264" y="7234604"/>
                  </a:cubicBezTo>
                  <a:cubicBezTo>
                    <a:pt x="26295880" y="7234604"/>
                    <a:pt x="26203806" y="7173221"/>
                    <a:pt x="26203806" y="7081146"/>
                  </a:cubicBezTo>
                  <a:cubicBezTo>
                    <a:pt x="26173114" y="6989071"/>
                    <a:pt x="26203806" y="6896995"/>
                    <a:pt x="26295880" y="6896995"/>
                  </a:cubicBezTo>
                  <a:cubicBezTo>
                    <a:pt x="26303554" y="6893159"/>
                    <a:pt x="26311226" y="6890761"/>
                    <a:pt x="26318840" y="6889742"/>
                  </a:cubicBezTo>
                  <a:close/>
                  <a:moveTo>
                    <a:pt x="3866114" y="6705593"/>
                  </a:moveTo>
                  <a:cubicBezTo>
                    <a:pt x="3877531" y="6706610"/>
                    <a:pt x="3889072" y="6709013"/>
                    <a:pt x="3900611" y="6712851"/>
                  </a:cubicBezTo>
                  <a:cubicBezTo>
                    <a:pt x="3992932" y="6712851"/>
                    <a:pt x="4054476" y="6835783"/>
                    <a:pt x="4023704" y="6927971"/>
                  </a:cubicBezTo>
                  <a:cubicBezTo>
                    <a:pt x="3992932" y="7050889"/>
                    <a:pt x="3900611" y="7112348"/>
                    <a:pt x="3808293" y="7081619"/>
                  </a:cubicBezTo>
                  <a:cubicBezTo>
                    <a:pt x="3715972" y="7050889"/>
                    <a:pt x="3654427" y="6958701"/>
                    <a:pt x="3685199" y="6866512"/>
                  </a:cubicBezTo>
                  <a:cubicBezTo>
                    <a:pt x="3712127" y="6758947"/>
                    <a:pt x="3786173" y="6698447"/>
                    <a:pt x="3866114" y="6705593"/>
                  </a:cubicBezTo>
                  <a:close/>
                  <a:moveTo>
                    <a:pt x="18124489" y="6682126"/>
                  </a:moveTo>
                  <a:cubicBezTo>
                    <a:pt x="18226192" y="6682126"/>
                    <a:pt x="18308638" y="6778431"/>
                    <a:pt x="18308638" y="6897256"/>
                  </a:cubicBezTo>
                  <a:cubicBezTo>
                    <a:pt x="18308638" y="7016055"/>
                    <a:pt x="18226192" y="7112363"/>
                    <a:pt x="18124489" y="7112363"/>
                  </a:cubicBezTo>
                  <a:cubicBezTo>
                    <a:pt x="18022786" y="7112363"/>
                    <a:pt x="17940339" y="7016055"/>
                    <a:pt x="17940339" y="6897256"/>
                  </a:cubicBezTo>
                  <a:cubicBezTo>
                    <a:pt x="17940339" y="6778431"/>
                    <a:pt x="18022786" y="6682126"/>
                    <a:pt x="18124489" y="6682126"/>
                  </a:cubicBezTo>
                  <a:close/>
                  <a:moveTo>
                    <a:pt x="1919289" y="6590047"/>
                  </a:moveTo>
                  <a:cubicBezTo>
                    <a:pt x="2029762" y="6590047"/>
                    <a:pt x="2119315" y="6693109"/>
                    <a:pt x="2119315" y="6820253"/>
                  </a:cubicBezTo>
                  <a:cubicBezTo>
                    <a:pt x="2119315" y="6947382"/>
                    <a:pt x="2029762" y="7050441"/>
                    <a:pt x="1919289" y="7050441"/>
                  </a:cubicBezTo>
                  <a:cubicBezTo>
                    <a:pt x="1808818" y="7050441"/>
                    <a:pt x="1719264" y="6947382"/>
                    <a:pt x="1719264" y="6820253"/>
                  </a:cubicBezTo>
                  <a:cubicBezTo>
                    <a:pt x="1719264" y="6693109"/>
                    <a:pt x="1808818" y="6590047"/>
                    <a:pt x="1919289" y="6590047"/>
                  </a:cubicBezTo>
                  <a:close/>
                  <a:moveTo>
                    <a:pt x="8662197" y="6251910"/>
                  </a:moveTo>
                  <a:cubicBezTo>
                    <a:pt x="8780996" y="6251910"/>
                    <a:pt x="8877303" y="6362076"/>
                    <a:pt x="8877303" y="6497973"/>
                  </a:cubicBezTo>
                  <a:cubicBezTo>
                    <a:pt x="8877303" y="6633869"/>
                    <a:pt x="8780996" y="6744037"/>
                    <a:pt x="8662197" y="6744037"/>
                  </a:cubicBezTo>
                  <a:cubicBezTo>
                    <a:pt x="8543397" y="6744037"/>
                    <a:pt x="8447091" y="6633869"/>
                    <a:pt x="8447091" y="6497973"/>
                  </a:cubicBezTo>
                  <a:cubicBezTo>
                    <a:pt x="8447091" y="6362076"/>
                    <a:pt x="8543397" y="6251910"/>
                    <a:pt x="8662197" y="6251910"/>
                  </a:cubicBezTo>
                  <a:close/>
                  <a:moveTo>
                    <a:pt x="27303947" y="5600398"/>
                  </a:moveTo>
                  <a:cubicBezTo>
                    <a:pt x="27362927" y="5599135"/>
                    <a:pt x="27436547" y="5683059"/>
                    <a:pt x="27463319" y="5790477"/>
                  </a:cubicBezTo>
                  <a:cubicBezTo>
                    <a:pt x="27493914" y="5913246"/>
                    <a:pt x="27432723" y="6005322"/>
                    <a:pt x="27371532" y="6036016"/>
                  </a:cubicBezTo>
                  <a:cubicBezTo>
                    <a:pt x="27279746" y="6036016"/>
                    <a:pt x="27187959" y="5943939"/>
                    <a:pt x="27187959" y="5851867"/>
                  </a:cubicBezTo>
                  <a:cubicBezTo>
                    <a:pt x="27157364" y="5729097"/>
                    <a:pt x="27187959" y="5606331"/>
                    <a:pt x="27279746" y="5606331"/>
                  </a:cubicBezTo>
                  <a:cubicBezTo>
                    <a:pt x="27287395" y="5602493"/>
                    <a:pt x="27295522" y="5600574"/>
                    <a:pt x="27303947" y="5600398"/>
                  </a:cubicBezTo>
                  <a:close/>
                  <a:moveTo>
                    <a:pt x="5989640" y="5575635"/>
                  </a:moveTo>
                  <a:cubicBezTo>
                    <a:pt x="6091343" y="5575635"/>
                    <a:pt x="6173789" y="5665188"/>
                    <a:pt x="6173789" y="5775660"/>
                  </a:cubicBezTo>
                  <a:cubicBezTo>
                    <a:pt x="6173789" y="5886130"/>
                    <a:pt x="6091343" y="5975685"/>
                    <a:pt x="5989640" y="5975685"/>
                  </a:cubicBezTo>
                  <a:cubicBezTo>
                    <a:pt x="5887937" y="5975685"/>
                    <a:pt x="5805492" y="5886130"/>
                    <a:pt x="5805492" y="5775660"/>
                  </a:cubicBezTo>
                  <a:cubicBezTo>
                    <a:pt x="5805492" y="5665188"/>
                    <a:pt x="5887937" y="5575635"/>
                    <a:pt x="5989640" y="5575635"/>
                  </a:cubicBezTo>
                  <a:close/>
                  <a:moveTo>
                    <a:pt x="12809551" y="5543885"/>
                  </a:moveTo>
                  <a:cubicBezTo>
                    <a:pt x="12945444" y="5543885"/>
                    <a:pt x="13055608" y="5661160"/>
                    <a:pt x="13055608" y="5805825"/>
                  </a:cubicBezTo>
                  <a:cubicBezTo>
                    <a:pt x="13055608" y="5950490"/>
                    <a:pt x="12945444" y="6067761"/>
                    <a:pt x="12809551" y="6067761"/>
                  </a:cubicBezTo>
                  <a:cubicBezTo>
                    <a:pt x="12673656" y="6067761"/>
                    <a:pt x="12563486" y="5950490"/>
                    <a:pt x="12563486" y="5805825"/>
                  </a:cubicBezTo>
                  <a:cubicBezTo>
                    <a:pt x="12563486" y="5661160"/>
                    <a:pt x="12673656" y="5543885"/>
                    <a:pt x="12809551" y="5543885"/>
                  </a:cubicBezTo>
                  <a:close/>
                  <a:moveTo>
                    <a:pt x="3317085" y="4929524"/>
                  </a:moveTo>
                  <a:cubicBezTo>
                    <a:pt x="3435885" y="4929524"/>
                    <a:pt x="3532190" y="5032936"/>
                    <a:pt x="3532190" y="5160504"/>
                  </a:cubicBezTo>
                  <a:cubicBezTo>
                    <a:pt x="3532190" y="5288073"/>
                    <a:pt x="3435885" y="5391486"/>
                    <a:pt x="3317085" y="5391486"/>
                  </a:cubicBezTo>
                  <a:cubicBezTo>
                    <a:pt x="3198285" y="5391486"/>
                    <a:pt x="3101978" y="5288073"/>
                    <a:pt x="3101978" y="5160504"/>
                  </a:cubicBezTo>
                  <a:cubicBezTo>
                    <a:pt x="3101978" y="5032936"/>
                    <a:pt x="3198285" y="4929524"/>
                    <a:pt x="3317085" y="4929524"/>
                  </a:cubicBezTo>
                  <a:close/>
                  <a:moveTo>
                    <a:pt x="25952387" y="4155774"/>
                  </a:moveTo>
                  <a:cubicBezTo>
                    <a:pt x="26011552" y="4154512"/>
                    <a:pt x="26085404" y="4238434"/>
                    <a:pt x="26112260" y="4345855"/>
                  </a:cubicBezTo>
                  <a:cubicBezTo>
                    <a:pt x="26142951" y="4468622"/>
                    <a:pt x="26081568" y="4560698"/>
                    <a:pt x="25989492" y="4560698"/>
                  </a:cubicBezTo>
                  <a:cubicBezTo>
                    <a:pt x="25928110" y="4591388"/>
                    <a:pt x="25836034" y="4499314"/>
                    <a:pt x="25805342" y="4407238"/>
                  </a:cubicBezTo>
                  <a:cubicBezTo>
                    <a:pt x="25774651" y="4284472"/>
                    <a:pt x="25836034" y="4161706"/>
                    <a:pt x="25928110" y="4161706"/>
                  </a:cubicBezTo>
                  <a:cubicBezTo>
                    <a:pt x="25935782" y="4157868"/>
                    <a:pt x="25943935" y="4155950"/>
                    <a:pt x="25952387" y="4155774"/>
                  </a:cubicBezTo>
                  <a:close/>
                  <a:moveTo>
                    <a:pt x="7633413" y="3878192"/>
                  </a:moveTo>
                  <a:cubicBezTo>
                    <a:pt x="7648578" y="3879274"/>
                    <a:pt x="7663923" y="3881674"/>
                    <a:pt x="7679271" y="3885516"/>
                  </a:cubicBezTo>
                  <a:cubicBezTo>
                    <a:pt x="7771346" y="3946974"/>
                    <a:pt x="7832726" y="4039164"/>
                    <a:pt x="7802037" y="4162081"/>
                  </a:cubicBezTo>
                  <a:cubicBezTo>
                    <a:pt x="7771346" y="4254268"/>
                    <a:pt x="7648576" y="4284998"/>
                    <a:pt x="7525810" y="4254268"/>
                  </a:cubicBezTo>
                  <a:cubicBezTo>
                    <a:pt x="7433735" y="4223538"/>
                    <a:pt x="7372354" y="4100621"/>
                    <a:pt x="7403045" y="4008432"/>
                  </a:cubicBezTo>
                  <a:cubicBezTo>
                    <a:pt x="7429900" y="3927768"/>
                    <a:pt x="7527249" y="3870630"/>
                    <a:pt x="7633413" y="3878192"/>
                  </a:cubicBezTo>
                  <a:close/>
                  <a:moveTo>
                    <a:pt x="5897567" y="3823035"/>
                  </a:moveTo>
                  <a:cubicBezTo>
                    <a:pt x="5982611" y="3823035"/>
                    <a:pt x="6051554" y="3898732"/>
                    <a:pt x="6051554" y="3992104"/>
                  </a:cubicBezTo>
                  <a:cubicBezTo>
                    <a:pt x="6051554" y="4085479"/>
                    <a:pt x="5982611" y="4161176"/>
                    <a:pt x="5897567" y="4161176"/>
                  </a:cubicBezTo>
                  <a:cubicBezTo>
                    <a:pt x="5812519" y="4161176"/>
                    <a:pt x="5743578" y="4085479"/>
                    <a:pt x="5743578" y="3992104"/>
                  </a:cubicBezTo>
                  <a:cubicBezTo>
                    <a:pt x="5743578" y="3898732"/>
                    <a:pt x="5812519" y="3823035"/>
                    <a:pt x="5897567" y="3823035"/>
                  </a:cubicBezTo>
                  <a:close/>
                  <a:moveTo>
                    <a:pt x="10644194" y="3792874"/>
                  </a:moveTo>
                  <a:cubicBezTo>
                    <a:pt x="10771325" y="3792874"/>
                    <a:pt x="10874393" y="3916542"/>
                    <a:pt x="10874393" y="4069099"/>
                  </a:cubicBezTo>
                  <a:cubicBezTo>
                    <a:pt x="10874393" y="4221656"/>
                    <a:pt x="10771325" y="4345324"/>
                    <a:pt x="10644194" y="4345324"/>
                  </a:cubicBezTo>
                  <a:cubicBezTo>
                    <a:pt x="10517070" y="4345324"/>
                    <a:pt x="10414009" y="4221656"/>
                    <a:pt x="10414009" y="4069099"/>
                  </a:cubicBezTo>
                  <a:cubicBezTo>
                    <a:pt x="10414009" y="3916542"/>
                    <a:pt x="10517070" y="3792874"/>
                    <a:pt x="10644194" y="3792874"/>
                  </a:cubicBezTo>
                  <a:close/>
                  <a:moveTo>
                    <a:pt x="15359867" y="3484902"/>
                  </a:moveTo>
                  <a:cubicBezTo>
                    <a:pt x="15462010" y="3484902"/>
                    <a:pt x="15544811" y="3581208"/>
                    <a:pt x="15544811" y="3700008"/>
                  </a:cubicBezTo>
                  <a:cubicBezTo>
                    <a:pt x="15544811" y="3818810"/>
                    <a:pt x="15462010" y="3915116"/>
                    <a:pt x="15359867" y="3915116"/>
                  </a:cubicBezTo>
                  <a:cubicBezTo>
                    <a:pt x="15257725" y="3915116"/>
                    <a:pt x="15174923" y="3818810"/>
                    <a:pt x="15174923" y="3700008"/>
                  </a:cubicBezTo>
                  <a:cubicBezTo>
                    <a:pt x="15174923" y="3581208"/>
                    <a:pt x="15257725" y="3484902"/>
                    <a:pt x="15359867" y="3484902"/>
                  </a:cubicBezTo>
                  <a:close/>
                  <a:moveTo>
                    <a:pt x="27025988" y="3016130"/>
                  </a:moveTo>
                  <a:cubicBezTo>
                    <a:pt x="27079393" y="3008144"/>
                    <a:pt x="27129856" y="3061940"/>
                    <a:pt x="27156769" y="3115738"/>
                  </a:cubicBezTo>
                  <a:cubicBezTo>
                    <a:pt x="27187527" y="3207955"/>
                    <a:pt x="27156769" y="3269432"/>
                    <a:pt x="27126011" y="3300175"/>
                  </a:cubicBezTo>
                  <a:cubicBezTo>
                    <a:pt x="27064495" y="3330912"/>
                    <a:pt x="27002980" y="3269432"/>
                    <a:pt x="26972222" y="3177214"/>
                  </a:cubicBezTo>
                  <a:cubicBezTo>
                    <a:pt x="26941464" y="3115738"/>
                    <a:pt x="26941464" y="3023520"/>
                    <a:pt x="27002980" y="3023520"/>
                  </a:cubicBezTo>
                  <a:cubicBezTo>
                    <a:pt x="27010669" y="3019674"/>
                    <a:pt x="27018359" y="3017271"/>
                    <a:pt x="27025988" y="3016130"/>
                  </a:cubicBezTo>
                  <a:close/>
                  <a:moveTo>
                    <a:pt x="4668840" y="2932448"/>
                  </a:moveTo>
                  <a:cubicBezTo>
                    <a:pt x="4787202" y="2932448"/>
                    <a:pt x="4883154" y="3042613"/>
                    <a:pt x="4883154" y="3178512"/>
                  </a:cubicBezTo>
                  <a:cubicBezTo>
                    <a:pt x="4883154" y="3314408"/>
                    <a:pt x="4787202" y="3424576"/>
                    <a:pt x="4668840" y="3424576"/>
                  </a:cubicBezTo>
                  <a:cubicBezTo>
                    <a:pt x="4550479" y="3424576"/>
                    <a:pt x="4454526" y="3314408"/>
                    <a:pt x="4454526" y="3178512"/>
                  </a:cubicBezTo>
                  <a:cubicBezTo>
                    <a:pt x="4454526" y="3042613"/>
                    <a:pt x="4550479" y="2932448"/>
                    <a:pt x="4668840" y="2932448"/>
                  </a:cubicBezTo>
                  <a:close/>
                  <a:moveTo>
                    <a:pt x="9159812" y="2507538"/>
                  </a:moveTo>
                  <a:cubicBezTo>
                    <a:pt x="9186667" y="2508981"/>
                    <a:pt x="9215442" y="2516681"/>
                    <a:pt x="9246133" y="2532079"/>
                  </a:cubicBezTo>
                  <a:cubicBezTo>
                    <a:pt x="9368898" y="2562877"/>
                    <a:pt x="9399589" y="2686068"/>
                    <a:pt x="9368898" y="2778462"/>
                  </a:cubicBezTo>
                  <a:cubicBezTo>
                    <a:pt x="9338206" y="2870854"/>
                    <a:pt x="9215440" y="2932448"/>
                    <a:pt x="9092674" y="2870854"/>
                  </a:cubicBezTo>
                  <a:cubicBezTo>
                    <a:pt x="9000598" y="2840054"/>
                    <a:pt x="8939214" y="2716867"/>
                    <a:pt x="8969907" y="2624474"/>
                  </a:cubicBezTo>
                  <a:cubicBezTo>
                    <a:pt x="9015945" y="2555178"/>
                    <a:pt x="9079246" y="2503208"/>
                    <a:pt x="9159812" y="2507538"/>
                  </a:cubicBezTo>
                  <a:close/>
                  <a:moveTo>
                    <a:pt x="13055608" y="2502234"/>
                  </a:moveTo>
                  <a:cubicBezTo>
                    <a:pt x="13191507" y="2502234"/>
                    <a:pt x="13301671" y="2625908"/>
                    <a:pt x="13301671" y="2778462"/>
                  </a:cubicBezTo>
                  <a:cubicBezTo>
                    <a:pt x="13301671" y="2931018"/>
                    <a:pt x="13191507" y="3054687"/>
                    <a:pt x="13055608" y="3054687"/>
                  </a:cubicBezTo>
                  <a:cubicBezTo>
                    <a:pt x="12919715" y="3054687"/>
                    <a:pt x="12809551" y="2931018"/>
                    <a:pt x="12809551" y="2778462"/>
                  </a:cubicBezTo>
                  <a:cubicBezTo>
                    <a:pt x="12809551" y="2625908"/>
                    <a:pt x="12919715" y="2502234"/>
                    <a:pt x="13055608" y="2502234"/>
                  </a:cubicBezTo>
                  <a:close/>
                  <a:moveTo>
                    <a:pt x="15605451" y="2224422"/>
                  </a:moveTo>
                  <a:cubicBezTo>
                    <a:pt x="15697367" y="2224422"/>
                    <a:pt x="15758645" y="2255290"/>
                    <a:pt x="15789284" y="2347894"/>
                  </a:cubicBezTo>
                  <a:cubicBezTo>
                    <a:pt x="15789284" y="2409631"/>
                    <a:pt x="15728006" y="2471368"/>
                    <a:pt x="15636090" y="2502235"/>
                  </a:cubicBezTo>
                  <a:cubicBezTo>
                    <a:pt x="15574812" y="2502235"/>
                    <a:pt x="15482896" y="2440499"/>
                    <a:pt x="15482896" y="2378763"/>
                  </a:cubicBezTo>
                  <a:cubicBezTo>
                    <a:pt x="15482896" y="2317027"/>
                    <a:pt x="15544173" y="2224422"/>
                    <a:pt x="15605451" y="2224422"/>
                  </a:cubicBezTo>
                  <a:close/>
                  <a:moveTo>
                    <a:pt x="19825907" y="1753042"/>
                  </a:moveTo>
                  <a:cubicBezTo>
                    <a:pt x="19900810" y="1753042"/>
                    <a:pt x="19975713" y="1787524"/>
                    <a:pt x="19998760" y="1856488"/>
                  </a:cubicBezTo>
                  <a:cubicBezTo>
                    <a:pt x="20029489" y="1979092"/>
                    <a:pt x="19968030" y="2071045"/>
                    <a:pt x="19875842" y="2101696"/>
                  </a:cubicBezTo>
                  <a:cubicBezTo>
                    <a:pt x="19752924" y="2132347"/>
                    <a:pt x="19660735" y="2071045"/>
                    <a:pt x="19630006" y="1979092"/>
                  </a:cubicBezTo>
                  <a:cubicBezTo>
                    <a:pt x="19599276" y="1887139"/>
                    <a:pt x="19630006" y="1795187"/>
                    <a:pt x="19752924" y="1764536"/>
                  </a:cubicBezTo>
                  <a:cubicBezTo>
                    <a:pt x="19775971" y="1756873"/>
                    <a:pt x="19800939" y="1753042"/>
                    <a:pt x="19825907" y="1753042"/>
                  </a:cubicBezTo>
                  <a:close/>
                  <a:moveTo>
                    <a:pt x="10628094" y="1733884"/>
                  </a:moveTo>
                  <a:cubicBezTo>
                    <a:pt x="10751012" y="1733884"/>
                    <a:pt x="10812477" y="1825838"/>
                    <a:pt x="10812477" y="1948441"/>
                  </a:cubicBezTo>
                  <a:cubicBezTo>
                    <a:pt x="10812477" y="2071045"/>
                    <a:pt x="10689566" y="2132347"/>
                    <a:pt x="10597362" y="2132347"/>
                  </a:cubicBezTo>
                  <a:cubicBezTo>
                    <a:pt x="10474449" y="2132347"/>
                    <a:pt x="10382273" y="2040394"/>
                    <a:pt x="10412984" y="1917790"/>
                  </a:cubicBezTo>
                  <a:cubicBezTo>
                    <a:pt x="10412984" y="1795187"/>
                    <a:pt x="10505183" y="1733884"/>
                    <a:pt x="10628094" y="1733884"/>
                  </a:cubicBezTo>
                  <a:close/>
                  <a:moveTo>
                    <a:pt x="23228054" y="1725576"/>
                  </a:moveTo>
                  <a:cubicBezTo>
                    <a:pt x="23307879" y="1718002"/>
                    <a:pt x="23381822" y="1775220"/>
                    <a:pt x="23408710" y="1855999"/>
                  </a:cubicBezTo>
                  <a:cubicBezTo>
                    <a:pt x="23439439" y="1948319"/>
                    <a:pt x="23377980" y="2040638"/>
                    <a:pt x="23285792" y="2071411"/>
                  </a:cubicBezTo>
                  <a:cubicBezTo>
                    <a:pt x="23193603" y="2102184"/>
                    <a:pt x="23070685" y="2040638"/>
                    <a:pt x="23039956" y="1948319"/>
                  </a:cubicBezTo>
                  <a:cubicBezTo>
                    <a:pt x="23009226" y="1886772"/>
                    <a:pt x="23070685" y="1763681"/>
                    <a:pt x="23193603" y="1732907"/>
                  </a:cubicBezTo>
                  <a:cubicBezTo>
                    <a:pt x="23205127" y="1729061"/>
                    <a:pt x="23216650" y="1726657"/>
                    <a:pt x="23228054" y="1725576"/>
                  </a:cubicBezTo>
                  <a:close/>
                  <a:moveTo>
                    <a:pt x="25267445" y="1486897"/>
                  </a:moveTo>
                  <a:cubicBezTo>
                    <a:pt x="25305870" y="1494602"/>
                    <a:pt x="25344295" y="1517720"/>
                    <a:pt x="25375035" y="1548544"/>
                  </a:cubicBezTo>
                  <a:cubicBezTo>
                    <a:pt x="25436514" y="1641016"/>
                    <a:pt x="25436514" y="1733488"/>
                    <a:pt x="25375035" y="1795136"/>
                  </a:cubicBezTo>
                  <a:cubicBezTo>
                    <a:pt x="25313555" y="1825960"/>
                    <a:pt x="25221336" y="1825960"/>
                    <a:pt x="25159856" y="1733488"/>
                  </a:cubicBezTo>
                  <a:cubicBezTo>
                    <a:pt x="25098376" y="1671840"/>
                    <a:pt x="25098376" y="1579368"/>
                    <a:pt x="25159856" y="1517720"/>
                  </a:cubicBezTo>
                  <a:cubicBezTo>
                    <a:pt x="25190596" y="1486897"/>
                    <a:pt x="25229020" y="1479190"/>
                    <a:pt x="25267445" y="1486897"/>
                  </a:cubicBezTo>
                  <a:close/>
                  <a:moveTo>
                    <a:pt x="18771224" y="1260430"/>
                  </a:moveTo>
                  <a:cubicBezTo>
                    <a:pt x="18828862" y="1258995"/>
                    <a:pt x="18869207" y="1287719"/>
                    <a:pt x="18892262" y="1333675"/>
                  </a:cubicBezTo>
                  <a:cubicBezTo>
                    <a:pt x="18923002" y="1425592"/>
                    <a:pt x="18892262" y="1486869"/>
                    <a:pt x="18800043" y="1517508"/>
                  </a:cubicBezTo>
                  <a:cubicBezTo>
                    <a:pt x="18707823" y="1548148"/>
                    <a:pt x="18646344" y="1517508"/>
                    <a:pt x="18615604" y="1425592"/>
                  </a:cubicBezTo>
                  <a:cubicBezTo>
                    <a:pt x="18584864" y="1364314"/>
                    <a:pt x="18615604" y="1272398"/>
                    <a:pt x="18707823" y="1272398"/>
                  </a:cubicBezTo>
                  <a:cubicBezTo>
                    <a:pt x="18730878" y="1264740"/>
                    <a:pt x="18752012" y="1260910"/>
                    <a:pt x="18771224" y="1260430"/>
                  </a:cubicBezTo>
                  <a:close/>
                  <a:moveTo>
                    <a:pt x="16742527" y="1057609"/>
                  </a:moveTo>
                  <a:cubicBezTo>
                    <a:pt x="16896142" y="1057609"/>
                    <a:pt x="17019033" y="1149684"/>
                    <a:pt x="17019033" y="1241759"/>
                  </a:cubicBezTo>
                  <a:cubicBezTo>
                    <a:pt x="17049756" y="1364526"/>
                    <a:pt x="16957587" y="1487292"/>
                    <a:pt x="16803973" y="1487292"/>
                  </a:cubicBezTo>
                  <a:cubicBezTo>
                    <a:pt x="16681082" y="1517984"/>
                    <a:pt x="16558191" y="1425909"/>
                    <a:pt x="16558191" y="1303142"/>
                  </a:cubicBezTo>
                  <a:cubicBezTo>
                    <a:pt x="16527468" y="1180376"/>
                    <a:pt x="16619637" y="1088303"/>
                    <a:pt x="16742527" y="1057609"/>
                  </a:cubicBezTo>
                  <a:close/>
                  <a:moveTo>
                    <a:pt x="21405733" y="984717"/>
                  </a:moveTo>
                  <a:cubicBezTo>
                    <a:pt x="21484958" y="984717"/>
                    <a:pt x="21542575" y="1019245"/>
                    <a:pt x="21565622" y="1088301"/>
                  </a:cubicBezTo>
                  <a:cubicBezTo>
                    <a:pt x="21596352" y="1180376"/>
                    <a:pt x="21534893" y="1272452"/>
                    <a:pt x="21442705" y="1303142"/>
                  </a:cubicBezTo>
                  <a:cubicBezTo>
                    <a:pt x="21350517" y="1333835"/>
                    <a:pt x="21227598" y="1303142"/>
                    <a:pt x="21196868" y="1211067"/>
                  </a:cubicBezTo>
                  <a:cubicBezTo>
                    <a:pt x="21166139" y="1118992"/>
                    <a:pt x="21227598" y="1026917"/>
                    <a:pt x="21319787" y="996226"/>
                  </a:cubicBezTo>
                  <a:cubicBezTo>
                    <a:pt x="21350517" y="988553"/>
                    <a:pt x="21379325" y="984717"/>
                    <a:pt x="21405733" y="984717"/>
                  </a:cubicBezTo>
                  <a:close/>
                  <a:moveTo>
                    <a:pt x="4293346" y="830754"/>
                  </a:moveTo>
                  <a:cubicBezTo>
                    <a:pt x="4310133" y="830754"/>
                    <a:pt x="4323559" y="834595"/>
                    <a:pt x="4331233" y="842277"/>
                  </a:cubicBezTo>
                  <a:cubicBezTo>
                    <a:pt x="4392615" y="903735"/>
                    <a:pt x="4361924" y="995924"/>
                    <a:pt x="4300540" y="1088113"/>
                  </a:cubicBezTo>
                  <a:cubicBezTo>
                    <a:pt x="4239156" y="1180301"/>
                    <a:pt x="4116389" y="1241760"/>
                    <a:pt x="4055007" y="1180301"/>
                  </a:cubicBezTo>
                  <a:cubicBezTo>
                    <a:pt x="4024314" y="1149571"/>
                    <a:pt x="4024314" y="1026653"/>
                    <a:pt x="4116389" y="934465"/>
                  </a:cubicBezTo>
                  <a:cubicBezTo>
                    <a:pt x="4162429" y="865324"/>
                    <a:pt x="4242994" y="830753"/>
                    <a:pt x="4293346" y="830754"/>
                  </a:cubicBezTo>
                  <a:close/>
                  <a:moveTo>
                    <a:pt x="14898697" y="779797"/>
                  </a:moveTo>
                  <a:cubicBezTo>
                    <a:pt x="15034591" y="779797"/>
                    <a:pt x="15144757" y="897071"/>
                    <a:pt x="15144757" y="1041735"/>
                  </a:cubicBezTo>
                  <a:cubicBezTo>
                    <a:pt x="15144757" y="1186399"/>
                    <a:pt x="15034591" y="1303673"/>
                    <a:pt x="14898697" y="1303673"/>
                  </a:cubicBezTo>
                  <a:cubicBezTo>
                    <a:pt x="14762800" y="1303673"/>
                    <a:pt x="14652634" y="1186399"/>
                    <a:pt x="14652634" y="1041735"/>
                  </a:cubicBezTo>
                  <a:cubicBezTo>
                    <a:pt x="14652634" y="897071"/>
                    <a:pt x="14762800" y="779797"/>
                    <a:pt x="14898697" y="779797"/>
                  </a:cubicBezTo>
                  <a:close/>
                  <a:moveTo>
                    <a:pt x="6415119" y="650837"/>
                  </a:moveTo>
                  <a:cubicBezTo>
                    <a:pt x="6427390" y="651855"/>
                    <a:pt x="6439421" y="654253"/>
                    <a:pt x="6450970" y="658089"/>
                  </a:cubicBezTo>
                  <a:cubicBezTo>
                    <a:pt x="6574158" y="688781"/>
                    <a:pt x="6635753" y="811547"/>
                    <a:pt x="6604955" y="903622"/>
                  </a:cubicBezTo>
                  <a:cubicBezTo>
                    <a:pt x="6574158" y="1026389"/>
                    <a:pt x="6450970" y="1087772"/>
                    <a:pt x="6358576" y="1057080"/>
                  </a:cubicBezTo>
                  <a:cubicBezTo>
                    <a:pt x="6235387" y="1026389"/>
                    <a:pt x="6173792" y="934314"/>
                    <a:pt x="6204587" y="811547"/>
                  </a:cubicBezTo>
                  <a:cubicBezTo>
                    <a:pt x="6231536" y="704126"/>
                    <a:pt x="6329221" y="643702"/>
                    <a:pt x="6415119" y="650837"/>
                  </a:cubicBezTo>
                  <a:close/>
                  <a:moveTo>
                    <a:pt x="8261014" y="215887"/>
                  </a:moveTo>
                  <a:cubicBezTo>
                    <a:pt x="8280262" y="216367"/>
                    <a:pt x="8301436" y="220203"/>
                    <a:pt x="8324535" y="227876"/>
                  </a:cubicBezTo>
                  <a:cubicBezTo>
                    <a:pt x="8386129" y="258568"/>
                    <a:pt x="8416929" y="319951"/>
                    <a:pt x="8386129" y="381334"/>
                  </a:cubicBezTo>
                  <a:cubicBezTo>
                    <a:pt x="8386129" y="442717"/>
                    <a:pt x="8293737" y="473409"/>
                    <a:pt x="8232141" y="442717"/>
                  </a:cubicBezTo>
                  <a:cubicBezTo>
                    <a:pt x="8139751" y="442717"/>
                    <a:pt x="8108952" y="350642"/>
                    <a:pt x="8139751" y="289259"/>
                  </a:cubicBezTo>
                  <a:cubicBezTo>
                    <a:pt x="8162849" y="243222"/>
                    <a:pt x="8203271" y="214449"/>
                    <a:pt x="8261014" y="215887"/>
                  </a:cubicBezTo>
                  <a:close/>
                  <a:moveTo>
                    <a:pt x="19820122" y="51"/>
                  </a:moveTo>
                  <a:cubicBezTo>
                    <a:pt x="19884964" y="-1392"/>
                    <a:pt x="19936837" y="27480"/>
                    <a:pt x="19936837" y="73677"/>
                  </a:cubicBezTo>
                  <a:cubicBezTo>
                    <a:pt x="19967577" y="166070"/>
                    <a:pt x="19936837" y="227664"/>
                    <a:pt x="19844618" y="258461"/>
                  </a:cubicBezTo>
                  <a:cubicBezTo>
                    <a:pt x="19783138" y="289260"/>
                    <a:pt x="19690919" y="258461"/>
                    <a:pt x="19660179" y="166070"/>
                  </a:cubicBezTo>
                  <a:cubicBezTo>
                    <a:pt x="19629439" y="104474"/>
                    <a:pt x="19690919" y="12081"/>
                    <a:pt x="19752398" y="12081"/>
                  </a:cubicBezTo>
                  <a:cubicBezTo>
                    <a:pt x="19775454" y="4382"/>
                    <a:pt x="19798508" y="532"/>
                    <a:pt x="19820122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11" name="矩形 510"/>
          <p:cNvSpPr/>
          <p:nvPr/>
        </p:nvSpPr>
        <p:spPr>
          <a:xfrm>
            <a:off x="3304211" y="4068380"/>
            <a:ext cx="558358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正确使用</a:t>
            </a: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PPT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作死的方法</a:t>
            </a:r>
            <a:endParaRPr lang="en-US" altLang="zh-CN" sz="40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424437" y="4773900"/>
            <a:ext cx="5343129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THE RIGHT WAY OF USE PPT SEEK DEATH</a:t>
            </a:r>
            <a:endParaRPr lang="en-US" altLang="zh-CN" sz="2400" dirty="0">
              <a:solidFill>
                <a:schemeClr val="bg1">
                  <a:lumMod val="7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2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425" y="1766880"/>
            <a:ext cx="6096000" cy="332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6540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36270" y="3136613"/>
            <a:ext cx="5519460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质感在视觉造型范畴中的本质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15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18809" y="2321005"/>
            <a:ext cx="1954382" cy="221599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光</a:t>
            </a:r>
            <a:endParaRPr lang="en-US" altLang="zh-CN" sz="138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13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46639" y="3136613"/>
            <a:ext cx="4698722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离开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光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质感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是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无法体现的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31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9242" y="3136613"/>
            <a:ext cx="10033516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光作用于视觉器官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，经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视觉神经系统加工后便产生视觉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69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10348" y="3136613"/>
            <a:ext cx="7571303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感知外界物体的大小、明暗、颜色、动静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26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734222" y="2751892"/>
            <a:ext cx="6723556" cy="1354216"/>
            <a:chOff x="3385693" y="3136613"/>
            <a:chExt cx="6723556" cy="1354216"/>
          </a:xfrm>
        </p:grpSpPr>
        <p:grpSp>
          <p:nvGrpSpPr>
            <p:cNvPr id="2" name="组合 1"/>
            <p:cNvGrpSpPr/>
            <p:nvPr/>
          </p:nvGrpSpPr>
          <p:grpSpPr>
            <a:xfrm>
              <a:off x="3385693" y="3136613"/>
              <a:ext cx="1415773" cy="1354216"/>
              <a:chOff x="5388113" y="3136613"/>
              <a:chExt cx="1415773" cy="13542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39409" y="3136613"/>
                <a:ext cx="1313180" cy="76944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大小</a:t>
                </a:r>
                <a:endPara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388113" y="3906054"/>
                <a:ext cx="1415773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体积感</a:t>
                </a:r>
                <a:endPara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680513" y="3136613"/>
              <a:ext cx="2236510" cy="1354216"/>
              <a:chOff x="6575052" y="3136613"/>
              <a:chExt cx="2236510" cy="135421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036717" y="3136613"/>
                <a:ext cx="1313180" cy="76944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明暗</a:t>
                </a:r>
                <a:endPara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575052" y="3906054"/>
                <a:ext cx="2236510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光照、质感</a:t>
                </a:r>
                <a:endPara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796069" y="3136613"/>
              <a:ext cx="1313180" cy="1354216"/>
              <a:chOff x="8796069" y="3136613"/>
              <a:chExt cx="1313180" cy="135421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8796069" y="3136613"/>
                <a:ext cx="1313180" cy="76944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颜色</a:t>
                </a:r>
                <a:endPara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949957" y="3906054"/>
                <a:ext cx="1005404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reflection blurRad="127000" stA="40000" endPos="27000" dir="5400000" sy="-100000" algn="bl" rotWithShape="0"/>
                    </a:effectLst>
                    <a:latin typeface="LiHei Pro" panose="020B0500000000000000" pitchFamily="34" charset="-122"/>
                    <a:ea typeface="LiHei Pro" panose="020B0500000000000000" pitchFamily="34" charset="-122"/>
                  </a:rPr>
                  <a:t>质感</a:t>
                </a:r>
                <a:endPara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reflection blurRad="127000" stA="40000" endPos="27000" dir="5400000" sy="-100000" algn="bl" rotWithShape="0"/>
                  </a:effectLst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5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56560" y="2463800"/>
            <a:ext cx="6278880" cy="1930400"/>
            <a:chOff x="2865120" y="4855691"/>
            <a:chExt cx="6278880" cy="1930400"/>
          </a:xfrm>
        </p:grpSpPr>
        <p:sp>
          <p:nvSpPr>
            <p:cNvPr id="10" name="椭圆 9"/>
            <p:cNvSpPr/>
            <p:nvPr/>
          </p:nvSpPr>
          <p:spPr>
            <a:xfrm>
              <a:off x="2865120" y="4855691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213600" y="4855691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56560" y="2463800"/>
            <a:ext cx="6278880" cy="1930400"/>
            <a:chOff x="2865120" y="2458720"/>
            <a:chExt cx="6278880" cy="1930400"/>
          </a:xfrm>
        </p:grpSpPr>
        <p:sp>
          <p:nvSpPr>
            <p:cNvPr id="2" name="椭圆 1"/>
            <p:cNvSpPr/>
            <p:nvPr/>
          </p:nvSpPr>
          <p:spPr>
            <a:xfrm>
              <a:off x="2865120" y="2458720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213600" y="2458720"/>
              <a:ext cx="1930400" cy="193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56560" y="2463800"/>
            <a:ext cx="6278880" cy="1930400"/>
            <a:chOff x="2865120" y="-142437"/>
            <a:chExt cx="6278880" cy="1930400"/>
          </a:xfrm>
        </p:grpSpPr>
        <p:sp>
          <p:nvSpPr>
            <p:cNvPr id="6" name="椭圆 5"/>
            <p:cNvSpPr/>
            <p:nvPr/>
          </p:nvSpPr>
          <p:spPr>
            <a:xfrm>
              <a:off x="2865120" y="-142437"/>
              <a:ext cx="1930400" cy="1930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213600" y="-142437"/>
              <a:ext cx="1930400" cy="1930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56560" y="2463800"/>
            <a:ext cx="6278880" cy="1930400"/>
            <a:chOff x="2865120" y="4424236"/>
            <a:chExt cx="6278880" cy="1930400"/>
          </a:xfrm>
        </p:grpSpPr>
        <p:sp>
          <p:nvSpPr>
            <p:cNvPr id="8" name="椭圆 7"/>
            <p:cNvSpPr/>
            <p:nvPr/>
          </p:nvSpPr>
          <p:spPr>
            <a:xfrm>
              <a:off x="2865120" y="4424236"/>
              <a:ext cx="1930400" cy="193040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213600" y="4424236"/>
              <a:ext cx="1930400" cy="193040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624242" y="4640293"/>
            <a:ext cx="595036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凹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72722" y="4640293"/>
            <a:ext cx="595036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0" stA="40000" endPos="27000" dir="5400000" sy="-100000" algn="bl" rotWithShape="0"/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凸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0" stA="40000" endPos="27000" dir="5400000" sy="-100000" algn="bl" rotWithShape="0"/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10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350</Words>
  <Application>Microsoft Office PowerPoint</Application>
  <PresentationFormat>宽屏</PresentationFormat>
  <Paragraphs>47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LiHei Pro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278</cp:revision>
  <dcterms:created xsi:type="dcterms:W3CDTF">2014-12-24T01:09:49Z</dcterms:created>
  <dcterms:modified xsi:type="dcterms:W3CDTF">2015-11-30T03:37:32Z</dcterms:modified>
</cp:coreProperties>
</file>