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6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6002000" cy="6858000"/>
  <p:notesSz cx="6858000" cy="9144000"/>
  <p:photoAlbum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50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70" d="100"/>
          <a:sy n="70" d="100"/>
        </p:scale>
        <p:origin x="60" y="444"/>
      </p:cViewPr>
      <p:guideLst>
        <p:guide orient="horz" pos="2160"/>
        <p:guide pos="50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8F344C-3E0A-4B15-A274-250CCAB3EA9C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-171450" y="1143000"/>
            <a:ext cx="72009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07F4BA-4C2A-4536-98FF-7B47894756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400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171450" y="1143000"/>
            <a:ext cx="72009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49836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0250" y="1122363"/>
            <a:ext cx="12001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0250" y="3602038"/>
            <a:ext cx="12001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AAEF8-EBF4-4F12-8C2A-F281BE7CB4BE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06414-18D8-4726-BDBB-D92C3DD1F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9091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AAEF8-EBF4-4F12-8C2A-F281BE7CB4BE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06414-18D8-4726-BDBB-D92C3DD1F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6742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451431" y="365125"/>
            <a:ext cx="345043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00137" y="365125"/>
            <a:ext cx="10151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AAEF8-EBF4-4F12-8C2A-F281BE7CB4BE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06414-18D8-4726-BDBB-D92C3DD1F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42158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0250" y="1122363"/>
            <a:ext cx="12001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0250" y="3602038"/>
            <a:ext cx="12001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8317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0914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1803" y="1709739"/>
            <a:ext cx="138017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1803" y="4589464"/>
            <a:ext cx="138017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1663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0138" y="1825625"/>
            <a:ext cx="68008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01013" y="1825625"/>
            <a:ext cx="68008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21363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2222" y="365126"/>
            <a:ext cx="13801725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2223" y="1681163"/>
            <a:ext cx="676959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2223" y="2505075"/>
            <a:ext cx="6769595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101013" y="1681163"/>
            <a:ext cx="680293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101013" y="2505075"/>
            <a:ext cx="6802934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68758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8050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86702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2222" y="457200"/>
            <a:ext cx="516106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2934" y="987426"/>
            <a:ext cx="81010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02222" y="2057400"/>
            <a:ext cx="516106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277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AAEF8-EBF4-4F12-8C2A-F281BE7CB4BE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06414-18D8-4726-BDBB-D92C3DD1F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5412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2222" y="457200"/>
            <a:ext cx="516106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2934" y="987426"/>
            <a:ext cx="81010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02222" y="2057400"/>
            <a:ext cx="516106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810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78351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451431" y="365125"/>
            <a:ext cx="345043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00137" y="365125"/>
            <a:ext cx="10151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722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1803" y="1709739"/>
            <a:ext cx="138017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1803" y="4589464"/>
            <a:ext cx="138017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AAEF8-EBF4-4F12-8C2A-F281BE7CB4BE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06414-18D8-4726-BDBB-D92C3DD1F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6844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0138" y="1825625"/>
            <a:ext cx="68008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01013" y="1825625"/>
            <a:ext cx="68008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AAEF8-EBF4-4F12-8C2A-F281BE7CB4BE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06414-18D8-4726-BDBB-D92C3DD1F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5366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2222" y="365126"/>
            <a:ext cx="13801725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2223" y="1681163"/>
            <a:ext cx="676959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2223" y="2505075"/>
            <a:ext cx="6769595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101013" y="1681163"/>
            <a:ext cx="680293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101013" y="2505075"/>
            <a:ext cx="6802934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AAEF8-EBF4-4F12-8C2A-F281BE7CB4BE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06414-18D8-4726-BDBB-D92C3DD1F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136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AAEF8-EBF4-4F12-8C2A-F281BE7CB4BE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06414-18D8-4726-BDBB-D92C3DD1F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2870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AAEF8-EBF4-4F12-8C2A-F281BE7CB4BE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06414-18D8-4726-BDBB-D92C3DD1F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367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2222" y="457200"/>
            <a:ext cx="516106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2934" y="987426"/>
            <a:ext cx="81010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02222" y="2057400"/>
            <a:ext cx="516106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AAEF8-EBF4-4F12-8C2A-F281BE7CB4BE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06414-18D8-4726-BDBB-D92C3DD1F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9425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2222" y="457200"/>
            <a:ext cx="516106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2934" y="987426"/>
            <a:ext cx="81010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02222" y="2057400"/>
            <a:ext cx="516106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AAEF8-EBF4-4F12-8C2A-F281BE7CB4BE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06414-18D8-4726-BDBB-D92C3DD1F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065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00138" y="365126"/>
            <a:ext cx="138017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0138" y="1825625"/>
            <a:ext cx="138017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00138" y="6356351"/>
            <a:ext cx="36004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EAAEF8-EBF4-4F12-8C2A-F281BE7CB4BE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00663" y="6356351"/>
            <a:ext cx="54006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01413" y="6356351"/>
            <a:ext cx="36004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A06414-18D8-4726-BDBB-D92C3DD1F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3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00138" y="365126"/>
            <a:ext cx="138017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0138" y="1825625"/>
            <a:ext cx="138017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00138" y="6356351"/>
            <a:ext cx="36004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00663" y="6356351"/>
            <a:ext cx="54006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01413" y="6356351"/>
            <a:ext cx="36004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378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yanj.cn/index.php?act=show_store&amp;id=755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www.yanj.cn/index.php?act=show_store&amp;id=755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://www.yanj.cn/index.php?act=show_store&amp;id=755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www.yanj.cn/index.php?act=show_store&amp;id=755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yanj.cn/index.php?act=show_store&amp;id=755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yanj.cn/index.php?act=show_store&amp;id=755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yanj.cn/index.php?act=show_store&amp;id=755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yanj.cn/index.php?act=show_store&amp;id=755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yanj.cn/index.php?act=show_store&amp;id=755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www.yanj.cn/index.php?act=show_store&amp;id=755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yanj.cn/index.php?act=show_store&amp;id=755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www.yanj.cn/index.php?act=show_store&amp;id=755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">
            <a:hlinkClick r:id="rId2"/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5"/>
            <a:ext cx="16002000" cy="68571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235409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0">
            <a:hlinkClick r:id="rId2"/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5"/>
            <a:ext cx="16002000" cy="68571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027936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1">
            <a:hlinkClick r:id="rId2"/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5"/>
            <a:ext cx="16002000" cy="68571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861260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2">
            <a:hlinkClick r:id="rId2"/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5"/>
            <a:ext cx="16002000" cy="68571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032616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4147517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37100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05001" y="2182093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11217276" y="2178053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86831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999169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2">
            <a:hlinkClick r:id="rId2"/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5"/>
            <a:ext cx="16002000" cy="68571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880176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3">
            <a:hlinkClick r:id="rId2"/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5"/>
            <a:ext cx="16002000" cy="68571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830313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4">
            <a:hlinkClick r:id="rId2"/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5"/>
            <a:ext cx="16002000" cy="68571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42575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5">
            <a:hlinkClick r:id="rId2"/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5"/>
            <a:ext cx="16002000" cy="68571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269501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6">
            <a:hlinkClick r:id="rId2"/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5"/>
            <a:ext cx="16002000" cy="68571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939601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7">
            <a:hlinkClick r:id="rId2"/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5"/>
            <a:ext cx="16002000" cy="68571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840067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8">
            <a:hlinkClick r:id="rId2"/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5"/>
            <a:ext cx="16002000" cy="68571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371439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9">
            <a:hlinkClick r:id="rId2"/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5"/>
            <a:ext cx="16002000" cy="68571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957386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73</Words>
  <Application>Microsoft Office PowerPoint</Application>
  <PresentationFormat>自定义</PresentationFormat>
  <Paragraphs>7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chenkui</dc:creator>
  <cp:lastModifiedBy>Administrator</cp:lastModifiedBy>
  <cp:revision>3</cp:revision>
  <dcterms:created xsi:type="dcterms:W3CDTF">2015-01-03T16:11:23Z</dcterms:created>
  <dcterms:modified xsi:type="dcterms:W3CDTF">2015-11-11T06:03:32Z</dcterms:modified>
</cp:coreProperties>
</file>