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A2696-38F0-40A8-98A3-9DA897BC774F}" type="datetimeFigureOut">
              <a:rPr lang="zh-CN" altLang="en-US" smtClean="0"/>
              <a:t>2015/11/3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8B66F-FD78-475B-8B4E-8DC1347DA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66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66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AA4DD3-43E7-4BD6-BA37-EAD64771FE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493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05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68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188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3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04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49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8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25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86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810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1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baseline="0">
                <a:solidFill>
                  <a:schemeClr val="tx1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baseline="0">
                <a:solidFill>
                  <a:schemeClr val="tx1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baseline="0">
                <a:solidFill>
                  <a:schemeClr val="tx1"/>
                </a:solidFill>
                <a:ea typeface="宋体" charset="-122"/>
              </a:defRPr>
            </a:lvl1pPr>
          </a:lstStyle>
          <a:p>
            <a:fld id="{14F53351-C90C-4150-AF5B-5B5CBCDE36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859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0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4"/>
          <p:cNvGrpSpPr>
            <a:grpSpLocks/>
          </p:cNvGrpSpPr>
          <p:nvPr/>
        </p:nvGrpSpPr>
        <p:grpSpPr bwMode="auto">
          <a:xfrm>
            <a:off x="1524000" y="4127500"/>
            <a:ext cx="1524000" cy="1435100"/>
            <a:chOff x="720" y="1552"/>
            <a:chExt cx="2400" cy="2259"/>
          </a:xfrm>
        </p:grpSpPr>
        <p:sp>
          <p:nvSpPr>
            <p:cNvPr id="3139" name="Freeform 5"/>
            <p:cNvSpPr>
              <a:spLocks/>
            </p:cNvSpPr>
            <p:nvPr/>
          </p:nvSpPr>
          <p:spPr bwMode="auto">
            <a:xfrm>
              <a:off x="826" y="1648"/>
              <a:ext cx="2294" cy="2163"/>
            </a:xfrm>
            <a:custGeom>
              <a:avLst/>
              <a:gdLst>
                <a:gd name="T0" fmla="*/ 1965 w 1302"/>
                <a:gd name="T1" fmla="*/ 18 h 1231"/>
                <a:gd name="T2" fmla="*/ 2109 w 1302"/>
                <a:gd name="T3" fmla="*/ 0 h 1231"/>
                <a:gd name="T4" fmla="*/ 2146 w 1302"/>
                <a:gd name="T5" fmla="*/ 1202 h 1231"/>
                <a:gd name="T6" fmla="*/ 2294 w 1302"/>
                <a:gd name="T7" fmla="*/ 2158 h 1231"/>
                <a:gd name="T8" fmla="*/ 1145 w 1302"/>
                <a:gd name="T9" fmla="*/ 2116 h 1231"/>
                <a:gd name="T10" fmla="*/ 11 w 1302"/>
                <a:gd name="T11" fmla="*/ 2163 h 1231"/>
                <a:gd name="T12" fmla="*/ 2 w 1302"/>
                <a:gd name="T13" fmla="*/ 1552 h 1231"/>
                <a:gd name="T14" fmla="*/ 134 w 1302"/>
                <a:gd name="T15" fmla="*/ 550 h 1231"/>
                <a:gd name="T16" fmla="*/ 1432 w 1302"/>
                <a:gd name="T17" fmla="*/ 272 h 1231"/>
                <a:gd name="T18" fmla="*/ 1965 w 1302"/>
                <a:gd name="T19" fmla="*/ 18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382" name="Freeform 6"/>
            <p:cNvSpPr>
              <a:spLocks/>
            </p:cNvSpPr>
            <p:nvPr/>
          </p:nvSpPr>
          <p:spPr bwMode="auto">
            <a:xfrm>
              <a:off x="720" y="1632"/>
              <a:ext cx="2273" cy="2114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141" name="Group 7"/>
            <p:cNvGrpSpPr>
              <a:grpSpLocks/>
            </p:cNvGrpSpPr>
            <p:nvPr/>
          </p:nvGrpSpPr>
          <p:grpSpPr bwMode="auto">
            <a:xfrm>
              <a:off x="1102" y="1552"/>
              <a:ext cx="521" cy="578"/>
              <a:chOff x="2302" y="1120"/>
              <a:chExt cx="191" cy="212"/>
            </a:xfrm>
          </p:grpSpPr>
          <p:sp>
            <p:nvSpPr>
              <p:cNvPr id="357384" name="Freeform 8"/>
              <p:cNvSpPr>
                <a:spLocks/>
              </p:cNvSpPr>
              <p:nvPr/>
            </p:nvSpPr>
            <p:spPr bwMode="auto">
              <a:xfrm>
                <a:off x="2302" y="1178"/>
                <a:ext cx="132" cy="154"/>
              </a:xfrm>
              <a:custGeom>
                <a:avLst/>
                <a:gdLst/>
                <a:ahLst/>
                <a:cxnLst>
                  <a:cxn ang="0">
                    <a:pos x="24" y="233"/>
                  </a:cxn>
                  <a:cxn ang="0">
                    <a:pos x="16" y="238"/>
                  </a:cxn>
                  <a:cxn ang="0">
                    <a:pos x="3" y="229"/>
                  </a:cxn>
                  <a:cxn ang="0">
                    <a:pos x="5" y="217"/>
                  </a:cxn>
                  <a:cxn ang="0">
                    <a:pos x="181" y="0"/>
                  </a:cxn>
                  <a:cxn ang="0">
                    <a:pos x="204" y="23"/>
                  </a:cxn>
                  <a:cxn ang="0">
                    <a:pos x="24" y="233"/>
                  </a:cxn>
                </a:cxnLst>
                <a:rect l="0" t="0" r="r" b="b"/>
                <a:pathLst>
                  <a:path w="204" h="238">
                    <a:moveTo>
                      <a:pt x="24" y="233"/>
                    </a:moveTo>
                    <a:cubicBezTo>
                      <a:pt x="24" y="233"/>
                      <a:pt x="21" y="237"/>
                      <a:pt x="16" y="238"/>
                    </a:cubicBezTo>
                    <a:cubicBezTo>
                      <a:pt x="12" y="238"/>
                      <a:pt x="5" y="235"/>
                      <a:pt x="3" y="229"/>
                    </a:cubicBezTo>
                    <a:cubicBezTo>
                      <a:pt x="0" y="223"/>
                      <a:pt x="5" y="217"/>
                      <a:pt x="5" y="21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204" y="23"/>
                      <a:pt x="204" y="23"/>
                      <a:pt x="204" y="23"/>
                    </a:cubicBezTo>
                    <a:lnTo>
                      <a:pt x="24" y="23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>
                      <a:gamma/>
                      <a:tint val="60392"/>
                      <a:invGamma/>
                    </a:schemeClr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385" name="Oval 9"/>
              <p:cNvSpPr>
                <a:spLocks noChangeArrowheads="1"/>
              </p:cNvSpPr>
              <p:nvPr/>
            </p:nvSpPr>
            <p:spPr bwMode="auto">
              <a:xfrm>
                <a:off x="2352" y="1120"/>
                <a:ext cx="141" cy="141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grpSp>
        <p:nvGrpSpPr>
          <p:cNvPr id="3075" name="Group 10"/>
          <p:cNvGrpSpPr>
            <a:grpSpLocks/>
          </p:cNvGrpSpPr>
          <p:nvPr/>
        </p:nvGrpSpPr>
        <p:grpSpPr bwMode="auto">
          <a:xfrm>
            <a:off x="1524000" y="1917700"/>
            <a:ext cx="1524000" cy="1435100"/>
            <a:chOff x="720" y="1551"/>
            <a:chExt cx="2400" cy="2260"/>
          </a:xfrm>
        </p:grpSpPr>
        <p:sp>
          <p:nvSpPr>
            <p:cNvPr id="3134" name="Freeform 11"/>
            <p:cNvSpPr>
              <a:spLocks/>
            </p:cNvSpPr>
            <p:nvPr/>
          </p:nvSpPr>
          <p:spPr bwMode="auto">
            <a:xfrm>
              <a:off x="826" y="1648"/>
              <a:ext cx="2294" cy="2163"/>
            </a:xfrm>
            <a:custGeom>
              <a:avLst/>
              <a:gdLst>
                <a:gd name="T0" fmla="*/ 1965 w 1302"/>
                <a:gd name="T1" fmla="*/ 18 h 1231"/>
                <a:gd name="T2" fmla="*/ 2109 w 1302"/>
                <a:gd name="T3" fmla="*/ 0 h 1231"/>
                <a:gd name="T4" fmla="*/ 2146 w 1302"/>
                <a:gd name="T5" fmla="*/ 1202 h 1231"/>
                <a:gd name="T6" fmla="*/ 2294 w 1302"/>
                <a:gd name="T7" fmla="*/ 2158 h 1231"/>
                <a:gd name="T8" fmla="*/ 1145 w 1302"/>
                <a:gd name="T9" fmla="*/ 2116 h 1231"/>
                <a:gd name="T10" fmla="*/ 11 w 1302"/>
                <a:gd name="T11" fmla="*/ 2163 h 1231"/>
                <a:gd name="T12" fmla="*/ 2 w 1302"/>
                <a:gd name="T13" fmla="*/ 1552 h 1231"/>
                <a:gd name="T14" fmla="*/ 134 w 1302"/>
                <a:gd name="T15" fmla="*/ 550 h 1231"/>
                <a:gd name="T16" fmla="*/ 1432 w 1302"/>
                <a:gd name="T17" fmla="*/ 272 h 1231"/>
                <a:gd name="T18" fmla="*/ 1965 w 1302"/>
                <a:gd name="T19" fmla="*/ 18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388" name="Freeform 12"/>
            <p:cNvSpPr>
              <a:spLocks/>
            </p:cNvSpPr>
            <p:nvPr/>
          </p:nvSpPr>
          <p:spPr bwMode="auto">
            <a:xfrm>
              <a:off x="720" y="1631"/>
              <a:ext cx="2273" cy="2115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136" name="Group 13"/>
            <p:cNvGrpSpPr>
              <a:grpSpLocks/>
            </p:cNvGrpSpPr>
            <p:nvPr/>
          </p:nvGrpSpPr>
          <p:grpSpPr bwMode="auto">
            <a:xfrm>
              <a:off x="1102" y="1551"/>
              <a:ext cx="521" cy="581"/>
              <a:chOff x="2302" y="1119"/>
              <a:chExt cx="191" cy="213"/>
            </a:xfrm>
          </p:grpSpPr>
          <p:sp>
            <p:nvSpPr>
              <p:cNvPr id="357390" name="Freeform 14"/>
              <p:cNvSpPr>
                <a:spLocks/>
              </p:cNvSpPr>
              <p:nvPr/>
            </p:nvSpPr>
            <p:spPr bwMode="auto">
              <a:xfrm>
                <a:off x="2302" y="1178"/>
                <a:ext cx="132" cy="154"/>
              </a:xfrm>
              <a:custGeom>
                <a:avLst/>
                <a:gdLst/>
                <a:ahLst/>
                <a:cxnLst>
                  <a:cxn ang="0">
                    <a:pos x="24" y="233"/>
                  </a:cxn>
                  <a:cxn ang="0">
                    <a:pos x="16" y="238"/>
                  </a:cxn>
                  <a:cxn ang="0">
                    <a:pos x="3" y="229"/>
                  </a:cxn>
                  <a:cxn ang="0">
                    <a:pos x="5" y="217"/>
                  </a:cxn>
                  <a:cxn ang="0">
                    <a:pos x="181" y="0"/>
                  </a:cxn>
                  <a:cxn ang="0">
                    <a:pos x="204" y="23"/>
                  </a:cxn>
                  <a:cxn ang="0">
                    <a:pos x="24" y="233"/>
                  </a:cxn>
                </a:cxnLst>
                <a:rect l="0" t="0" r="r" b="b"/>
                <a:pathLst>
                  <a:path w="204" h="238">
                    <a:moveTo>
                      <a:pt x="24" y="233"/>
                    </a:moveTo>
                    <a:cubicBezTo>
                      <a:pt x="24" y="233"/>
                      <a:pt x="21" y="237"/>
                      <a:pt x="16" y="238"/>
                    </a:cubicBezTo>
                    <a:cubicBezTo>
                      <a:pt x="12" y="238"/>
                      <a:pt x="5" y="235"/>
                      <a:pt x="3" y="229"/>
                    </a:cubicBezTo>
                    <a:cubicBezTo>
                      <a:pt x="0" y="223"/>
                      <a:pt x="5" y="217"/>
                      <a:pt x="5" y="21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204" y="23"/>
                      <a:pt x="204" y="23"/>
                      <a:pt x="204" y="23"/>
                    </a:cubicBezTo>
                    <a:lnTo>
                      <a:pt x="24" y="23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>
                      <a:gamma/>
                      <a:tint val="60392"/>
                      <a:invGamma/>
                    </a:schemeClr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391" name="Oval 15"/>
              <p:cNvSpPr>
                <a:spLocks noChangeArrowheads="1"/>
              </p:cNvSpPr>
              <p:nvPr/>
            </p:nvSpPr>
            <p:spPr bwMode="auto">
              <a:xfrm>
                <a:off x="2352" y="1119"/>
                <a:ext cx="141" cy="141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grpSp>
        <p:nvGrpSpPr>
          <p:cNvPr id="3076" name="Group 16"/>
          <p:cNvGrpSpPr>
            <a:grpSpLocks/>
          </p:cNvGrpSpPr>
          <p:nvPr/>
        </p:nvGrpSpPr>
        <p:grpSpPr bwMode="auto">
          <a:xfrm>
            <a:off x="6096000" y="1917700"/>
            <a:ext cx="1524000" cy="1435100"/>
            <a:chOff x="720" y="1552"/>
            <a:chExt cx="2400" cy="2259"/>
          </a:xfrm>
        </p:grpSpPr>
        <p:sp>
          <p:nvSpPr>
            <p:cNvPr id="3129" name="Freeform 17"/>
            <p:cNvSpPr>
              <a:spLocks/>
            </p:cNvSpPr>
            <p:nvPr/>
          </p:nvSpPr>
          <p:spPr bwMode="auto">
            <a:xfrm>
              <a:off x="826" y="1648"/>
              <a:ext cx="2294" cy="2163"/>
            </a:xfrm>
            <a:custGeom>
              <a:avLst/>
              <a:gdLst>
                <a:gd name="T0" fmla="*/ 1965 w 1302"/>
                <a:gd name="T1" fmla="*/ 18 h 1231"/>
                <a:gd name="T2" fmla="*/ 2109 w 1302"/>
                <a:gd name="T3" fmla="*/ 0 h 1231"/>
                <a:gd name="T4" fmla="*/ 2146 w 1302"/>
                <a:gd name="T5" fmla="*/ 1202 h 1231"/>
                <a:gd name="T6" fmla="*/ 2294 w 1302"/>
                <a:gd name="T7" fmla="*/ 2158 h 1231"/>
                <a:gd name="T8" fmla="*/ 1145 w 1302"/>
                <a:gd name="T9" fmla="*/ 2116 h 1231"/>
                <a:gd name="T10" fmla="*/ 11 w 1302"/>
                <a:gd name="T11" fmla="*/ 2163 h 1231"/>
                <a:gd name="T12" fmla="*/ 2 w 1302"/>
                <a:gd name="T13" fmla="*/ 1552 h 1231"/>
                <a:gd name="T14" fmla="*/ 134 w 1302"/>
                <a:gd name="T15" fmla="*/ 550 h 1231"/>
                <a:gd name="T16" fmla="*/ 1432 w 1302"/>
                <a:gd name="T17" fmla="*/ 272 h 1231"/>
                <a:gd name="T18" fmla="*/ 1965 w 1302"/>
                <a:gd name="T19" fmla="*/ 18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394" name="Freeform 18"/>
            <p:cNvSpPr>
              <a:spLocks/>
            </p:cNvSpPr>
            <p:nvPr/>
          </p:nvSpPr>
          <p:spPr bwMode="auto">
            <a:xfrm>
              <a:off x="720" y="1632"/>
              <a:ext cx="2273" cy="2114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131" name="Group 19"/>
            <p:cNvGrpSpPr>
              <a:grpSpLocks/>
            </p:cNvGrpSpPr>
            <p:nvPr/>
          </p:nvGrpSpPr>
          <p:grpSpPr bwMode="auto">
            <a:xfrm>
              <a:off x="1102" y="1552"/>
              <a:ext cx="521" cy="578"/>
              <a:chOff x="2302" y="1120"/>
              <a:chExt cx="191" cy="212"/>
            </a:xfrm>
          </p:grpSpPr>
          <p:sp>
            <p:nvSpPr>
              <p:cNvPr id="357396" name="Freeform 20"/>
              <p:cNvSpPr>
                <a:spLocks/>
              </p:cNvSpPr>
              <p:nvPr/>
            </p:nvSpPr>
            <p:spPr bwMode="auto">
              <a:xfrm>
                <a:off x="2302" y="1178"/>
                <a:ext cx="132" cy="154"/>
              </a:xfrm>
              <a:custGeom>
                <a:avLst/>
                <a:gdLst/>
                <a:ahLst/>
                <a:cxnLst>
                  <a:cxn ang="0">
                    <a:pos x="24" y="233"/>
                  </a:cxn>
                  <a:cxn ang="0">
                    <a:pos x="16" y="238"/>
                  </a:cxn>
                  <a:cxn ang="0">
                    <a:pos x="3" y="229"/>
                  </a:cxn>
                  <a:cxn ang="0">
                    <a:pos x="5" y="217"/>
                  </a:cxn>
                  <a:cxn ang="0">
                    <a:pos x="181" y="0"/>
                  </a:cxn>
                  <a:cxn ang="0">
                    <a:pos x="204" y="23"/>
                  </a:cxn>
                  <a:cxn ang="0">
                    <a:pos x="24" y="233"/>
                  </a:cxn>
                </a:cxnLst>
                <a:rect l="0" t="0" r="r" b="b"/>
                <a:pathLst>
                  <a:path w="204" h="238">
                    <a:moveTo>
                      <a:pt x="24" y="233"/>
                    </a:moveTo>
                    <a:cubicBezTo>
                      <a:pt x="24" y="233"/>
                      <a:pt x="21" y="237"/>
                      <a:pt x="16" y="238"/>
                    </a:cubicBezTo>
                    <a:cubicBezTo>
                      <a:pt x="12" y="238"/>
                      <a:pt x="5" y="235"/>
                      <a:pt x="3" y="229"/>
                    </a:cubicBezTo>
                    <a:cubicBezTo>
                      <a:pt x="0" y="223"/>
                      <a:pt x="5" y="217"/>
                      <a:pt x="5" y="21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204" y="23"/>
                      <a:pt x="204" y="23"/>
                      <a:pt x="204" y="23"/>
                    </a:cubicBezTo>
                    <a:lnTo>
                      <a:pt x="24" y="23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>
                      <a:gamma/>
                      <a:tint val="60392"/>
                      <a:invGamma/>
                    </a:schemeClr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397" name="Oval 21"/>
              <p:cNvSpPr>
                <a:spLocks noChangeArrowheads="1"/>
              </p:cNvSpPr>
              <p:nvPr/>
            </p:nvSpPr>
            <p:spPr bwMode="auto">
              <a:xfrm>
                <a:off x="2352" y="1120"/>
                <a:ext cx="141" cy="141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grpSp>
        <p:nvGrpSpPr>
          <p:cNvPr id="3077" name="Group 22"/>
          <p:cNvGrpSpPr>
            <a:grpSpLocks/>
          </p:cNvGrpSpPr>
          <p:nvPr/>
        </p:nvGrpSpPr>
        <p:grpSpPr bwMode="auto">
          <a:xfrm>
            <a:off x="6096000" y="4114800"/>
            <a:ext cx="1524000" cy="1435100"/>
            <a:chOff x="720" y="1552"/>
            <a:chExt cx="2400" cy="2259"/>
          </a:xfrm>
        </p:grpSpPr>
        <p:sp>
          <p:nvSpPr>
            <p:cNvPr id="3124" name="Freeform 23"/>
            <p:cNvSpPr>
              <a:spLocks/>
            </p:cNvSpPr>
            <p:nvPr/>
          </p:nvSpPr>
          <p:spPr bwMode="auto">
            <a:xfrm>
              <a:off x="826" y="1648"/>
              <a:ext cx="2294" cy="2163"/>
            </a:xfrm>
            <a:custGeom>
              <a:avLst/>
              <a:gdLst>
                <a:gd name="T0" fmla="*/ 1965 w 1302"/>
                <a:gd name="T1" fmla="*/ 18 h 1231"/>
                <a:gd name="T2" fmla="*/ 2109 w 1302"/>
                <a:gd name="T3" fmla="*/ 0 h 1231"/>
                <a:gd name="T4" fmla="*/ 2146 w 1302"/>
                <a:gd name="T5" fmla="*/ 1202 h 1231"/>
                <a:gd name="T6" fmla="*/ 2294 w 1302"/>
                <a:gd name="T7" fmla="*/ 2158 h 1231"/>
                <a:gd name="T8" fmla="*/ 1145 w 1302"/>
                <a:gd name="T9" fmla="*/ 2116 h 1231"/>
                <a:gd name="T10" fmla="*/ 11 w 1302"/>
                <a:gd name="T11" fmla="*/ 2163 h 1231"/>
                <a:gd name="T12" fmla="*/ 2 w 1302"/>
                <a:gd name="T13" fmla="*/ 1552 h 1231"/>
                <a:gd name="T14" fmla="*/ 134 w 1302"/>
                <a:gd name="T15" fmla="*/ 550 h 1231"/>
                <a:gd name="T16" fmla="*/ 1432 w 1302"/>
                <a:gd name="T17" fmla="*/ 272 h 1231"/>
                <a:gd name="T18" fmla="*/ 1965 w 1302"/>
                <a:gd name="T19" fmla="*/ 18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400" name="Freeform 24"/>
            <p:cNvSpPr>
              <a:spLocks/>
            </p:cNvSpPr>
            <p:nvPr/>
          </p:nvSpPr>
          <p:spPr bwMode="auto">
            <a:xfrm>
              <a:off x="720" y="1632"/>
              <a:ext cx="2273" cy="2114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126" name="Group 25"/>
            <p:cNvGrpSpPr>
              <a:grpSpLocks/>
            </p:cNvGrpSpPr>
            <p:nvPr/>
          </p:nvGrpSpPr>
          <p:grpSpPr bwMode="auto">
            <a:xfrm>
              <a:off x="1102" y="1552"/>
              <a:ext cx="521" cy="578"/>
              <a:chOff x="2302" y="1120"/>
              <a:chExt cx="191" cy="212"/>
            </a:xfrm>
          </p:grpSpPr>
          <p:sp>
            <p:nvSpPr>
              <p:cNvPr id="357402" name="Freeform 26"/>
              <p:cNvSpPr>
                <a:spLocks/>
              </p:cNvSpPr>
              <p:nvPr/>
            </p:nvSpPr>
            <p:spPr bwMode="auto">
              <a:xfrm>
                <a:off x="2302" y="1178"/>
                <a:ext cx="132" cy="154"/>
              </a:xfrm>
              <a:custGeom>
                <a:avLst/>
                <a:gdLst/>
                <a:ahLst/>
                <a:cxnLst>
                  <a:cxn ang="0">
                    <a:pos x="24" y="233"/>
                  </a:cxn>
                  <a:cxn ang="0">
                    <a:pos x="16" y="238"/>
                  </a:cxn>
                  <a:cxn ang="0">
                    <a:pos x="3" y="229"/>
                  </a:cxn>
                  <a:cxn ang="0">
                    <a:pos x="5" y="217"/>
                  </a:cxn>
                  <a:cxn ang="0">
                    <a:pos x="181" y="0"/>
                  </a:cxn>
                  <a:cxn ang="0">
                    <a:pos x="204" y="23"/>
                  </a:cxn>
                  <a:cxn ang="0">
                    <a:pos x="24" y="233"/>
                  </a:cxn>
                </a:cxnLst>
                <a:rect l="0" t="0" r="r" b="b"/>
                <a:pathLst>
                  <a:path w="204" h="238">
                    <a:moveTo>
                      <a:pt x="24" y="233"/>
                    </a:moveTo>
                    <a:cubicBezTo>
                      <a:pt x="24" y="233"/>
                      <a:pt x="21" y="237"/>
                      <a:pt x="16" y="238"/>
                    </a:cubicBezTo>
                    <a:cubicBezTo>
                      <a:pt x="12" y="238"/>
                      <a:pt x="5" y="235"/>
                      <a:pt x="3" y="229"/>
                    </a:cubicBezTo>
                    <a:cubicBezTo>
                      <a:pt x="0" y="223"/>
                      <a:pt x="5" y="217"/>
                      <a:pt x="5" y="21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204" y="23"/>
                      <a:pt x="204" y="23"/>
                      <a:pt x="204" y="23"/>
                    </a:cubicBezTo>
                    <a:lnTo>
                      <a:pt x="24" y="23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>
                      <a:gamma/>
                      <a:tint val="60392"/>
                      <a:invGamma/>
                    </a:schemeClr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03" name="Oval 27"/>
              <p:cNvSpPr>
                <a:spLocks noChangeArrowheads="1"/>
              </p:cNvSpPr>
              <p:nvPr/>
            </p:nvSpPr>
            <p:spPr bwMode="auto">
              <a:xfrm>
                <a:off x="2352" y="1120"/>
                <a:ext cx="141" cy="141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grpSp>
        <p:nvGrpSpPr>
          <p:cNvPr id="3078" name="Group 28"/>
          <p:cNvGrpSpPr>
            <a:grpSpLocks/>
          </p:cNvGrpSpPr>
          <p:nvPr/>
        </p:nvGrpSpPr>
        <p:grpSpPr bwMode="auto">
          <a:xfrm>
            <a:off x="3867150" y="2971800"/>
            <a:ext cx="1524000" cy="1295400"/>
            <a:chOff x="2400" y="1675"/>
            <a:chExt cx="1296" cy="1177"/>
          </a:xfrm>
        </p:grpSpPr>
        <p:sp>
          <p:nvSpPr>
            <p:cNvPr id="3122" name="Freeform 29"/>
            <p:cNvSpPr>
              <a:spLocks/>
            </p:cNvSpPr>
            <p:nvPr/>
          </p:nvSpPr>
          <p:spPr bwMode="auto">
            <a:xfrm>
              <a:off x="2457" y="1684"/>
              <a:ext cx="1239" cy="1168"/>
            </a:xfrm>
            <a:custGeom>
              <a:avLst/>
              <a:gdLst>
                <a:gd name="T0" fmla="*/ 1061 w 1302"/>
                <a:gd name="T1" fmla="*/ 9 h 1231"/>
                <a:gd name="T2" fmla="*/ 1139 w 1302"/>
                <a:gd name="T3" fmla="*/ 0 h 1231"/>
                <a:gd name="T4" fmla="*/ 1159 w 1302"/>
                <a:gd name="T5" fmla="*/ 649 h 1231"/>
                <a:gd name="T6" fmla="*/ 1239 w 1302"/>
                <a:gd name="T7" fmla="*/ 1165 h 1231"/>
                <a:gd name="T8" fmla="*/ 619 w 1302"/>
                <a:gd name="T9" fmla="*/ 1142 h 1231"/>
                <a:gd name="T10" fmla="*/ 6 w 1302"/>
                <a:gd name="T11" fmla="*/ 1168 h 1231"/>
                <a:gd name="T12" fmla="*/ 1 w 1302"/>
                <a:gd name="T13" fmla="*/ 838 h 1231"/>
                <a:gd name="T14" fmla="*/ 72 w 1302"/>
                <a:gd name="T15" fmla="*/ 297 h 1231"/>
                <a:gd name="T16" fmla="*/ 774 w 1302"/>
                <a:gd name="T17" fmla="*/ 147 h 1231"/>
                <a:gd name="T18" fmla="*/ 1061 w 1302"/>
                <a:gd name="T19" fmla="*/ 9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406" name="Freeform 30"/>
            <p:cNvSpPr>
              <a:spLocks/>
            </p:cNvSpPr>
            <p:nvPr/>
          </p:nvSpPr>
          <p:spPr bwMode="auto">
            <a:xfrm>
              <a:off x="2400" y="1675"/>
              <a:ext cx="1227" cy="1142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</p:grpSp>
      <p:sp>
        <p:nvSpPr>
          <p:cNvPr id="3079" name="Text Box 35"/>
          <p:cNvSpPr txBox="1">
            <a:spLocks noChangeArrowheads="1"/>
          </p:cNvSpPr>
          <p:nvPr/>
        </p:nvSpPr>
        <p:spPr bwMode="auto">
          <a:xfrm>
            <a:off x="3581400" y="327660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ko-KR" sz="3000">
                <a:ea typeface="굴림" charset="-127"/>
              </a:rPr>
              <a:t>Concept</a:t>
            </a:r>
            <a:endParaRPr lang="en-US" altLang="zh-CN" sz="3000">
              <a:ea typeface="宋体" charset="-122"/>
            </a:endParaRPr>
          </a:p>
          <a:p>
            <a:pPr eaLnBrk="1" hangingPunct="1"/>
            <a:endParaRPr lang="en-US" altLang="zh-CN" sz="3000" b="0">
              <a:ea typeface="宋体" charset="-122"/>
            </a:endParaRPr>
          </a:p>
        </p:txBody>
      </p:sp>
      <p:sp>
        <p:nvSpPr>
          <p:cNvPr id="3080" name="Rectangle 38"/>
          <p:cNvSpPr>
            <a:spLocks noChangeArrowheads="1"/>
          </p:cNvSpPr>
          <p:nvPr/>
        </p:nvSpPr>
        <p:spPr bwMode="auto">
          <a:xfrm>
            <a:off x="1535113" y="2600325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 dirty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 dirty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 dirty="0">
                <a:ea typeface="굴림" charset="-127"/>
              </a:rPr>
              <a:t>Add text 3</a:t>
            </a:r>
            <a:endParaRPr lang="en-US" altLang="zh-CN" sz="1200" baseline="0" dirty="0">
              <a:ea typeface="宋体" charset="-122"/>
            </a:endParaRPr>
          </a:p>
        </p:txBody>
      </p:sp>
      <p:sp>
        <p:nvSpPr>
          <p:cNvPr id="3081" name="Rectangle 39"/>
          <p:cNvSpPr>
            <a:spLocks noChangeArrowheads="1"/>
          </p:cNvSpPr>
          <p:nvPr/>
        </p:nvSpPr>
        <p:spPr bwMode="auto">
          <a:xfrm>
            <a:off x="1533525" y="2298700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  <p:grpSp>
        <p:nvGrpSpPr>
          <p:cNvPr id="3082" name="Group 61"/>
          <p:cNvGrpSpPr>
            <a:grpSpLocks/>
          </p:cNvGrpSpPr>
          <p:nvPr/>
        </p:nvGrpSpPr>
        <p:grpSpPr bwMode="auto">
          <a:xfrm>
            <a:off x="3879850" y="4800600"/>
            <a:ext cx="1530350" cy="1528763"/>
            <a:chOff x="2400" y="2858"/>
            <a:chExt cx="1301" cy="1299"/>
          </a:xfrm>
        </p:grpSpPr>
        <p:sp>
          <p:nvSpPr>
            <p:cNvPr id="3108" name="Freeform 44"/>
            <p:cNvSpPr>
              <a:spLocks/>
            </p:cNvSpPr>
            <p:nvPr/>
          </p:nvSpPr>
          <p:spPr bwMode="auto">
            <a:xfrm>
              <a:off x="2457" y="2985"/>
              <a:ext cx="1244" cy="1172"/>
            </a:xfrm>
            <a:custGeom>
              <a:avLst/>
              <a:gdLst>
                <a:gd name="T0" fmla="*/ 1065 w 1302"/>
                <a:gd name="T1" fmla="*/ 10 h 1231"/>
                <a:gd name="T2" fmla="*/ 1144 w 1302"/>
                <a:gd name="T3" fmla="*/ 0 h 1231"/>
                <a:gd name="T4" fmla="*/ 1164 w 1302"/>
                <a:gd name="T5" fmla="*/ 651 h 1231"/>
                <a:gd name="T6" fmla="*/ 1244 w 1302"/>
                <a:gd name="T7" fmla="*/ 1169 h 1231"/>
                <a:gd name="T8" fmla="*/ 621 w 1302"/>
                <a:gd name="T9" fmla="*/ 1146 h 1231"/>
                <a:gd name="T10" fmla="*/ 6 w 1302"/>
                <a:gd name="T11" fmla="*/ 1172 h 1231"/>
                <a:gd name="T12" fmla="*/ 1 w 1302"/>
                <a:gd name="T13" fmla="*/ 841 h 1231"/>
                <a:gd name="T14" fmla="*/ 73 w 1302"/>
                <a:gd name="T15" fmla="*/ 298 h 1231"/>
                <a:gd name="T16" fmla="*/ 777 w 1302"/>
                <a:gd name="T17" fmla="*/ 148 h 1231"/>
                <a:gd name="T18" fmla="*/ 1065 w 1302"/>
                <a:gd name="T19" fmla="*/ 10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421" name="Freeform 45"/>
            <p:cNvSpPr>
              <a:spLocks/>
            </p:cNvSpPr>
            <p:nvPr/>
          </p:nvSpPr>
          <p:spPr bwMode="auto">
            <a:xfrm>
              <a:off x="2400" y="2975"/>
              <a:ext cx="1232" cy="1147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110" name="Group 48"/>
            <p:cNvGrpSpPr>
              <a:grpSpLocks/>
            </p:cNvGrpSpPr>
            <p:nvPr/>
          </p:nvGrpSpPr>
          <p:grpSpPr bwMode="auto">
            <a:xfrm>
              <a:off x="2951" y="2858"/>
              <a:ext cx="259" cy="272"/>
              <a:chOff x="1088" y="998"/>
              <a:chExt cx="296" cy="311"/>
            </a:xfrm>
          </p:grpSpPr>
          <p:sp>
            <p:nvSpPr>
              <p:cNvPr id="3111" name="Line 49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2" name="Line 50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427" name="Freeform 51"/>
              <p:cNvSpPr>
                <a:spLocks/>
              </p:cNvSpPr>
              <p:nvPr/>
            </p:nvSpPr>
            <p:spPr bwMode="auto">
              <a:xfrm>
                <a:off x="1092" y="1200"/>
                <a:ext cx="102" cy="11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28" name="Freeform 52"/>
              <p:cNvSpPr>
                <a:spLocks/>
              </p:cNvSpPr>
              <p:nvPr/>
            </p:nvSpPr>
            <p:spPr bwMode="auto">
              <a:xfrm>
                <a:off x="1088" y="1083"/>
                <a:ext cx="217" cy="219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29" name="Freeform 53"/>
              <p:cNvSpPr>
                <a:spLocks/>
              </p:cNvSpPr>
              <p:nvPr/>
            </p:nvSpPr>
            <p:spPr bwMode="auto">
              <a:xfrm>
                <a:off x="1196" y="1089"/>
                <a:ext cx="100" cy="102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0" name="Freeform 54"/>
              <p:cNvSpPr>
                <a:spLocks/>
              </p:cNvSpPr>
              <p:nvPr/>
            </p:nvSpPr>
            <p:spPr bwMode="auto">
              <a:xfrm>
                <a:off x="1196" y="1089"/>
                <a:ext cx="100" cy="102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1" name="Freeform 55"/>
              <p:cNvSpPr>
                <a:spLocks/>
              </p:cNvSpPr>
              <p:nvPr/>
            </p:nvSpPr>
            <p:spPr bwMode="auto">
              <a:xfrm>
                <a:off x="1211" y="998"/>
                <a:ext cx="168" cy="173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2" name="Freeform 56"/>
              <p:cNvSpPr>
                <a:spLocks/>
              </p:cNvSpPr>
              <p:nvPr/>
            </p:nvSpPr>
            <p:spPr bwMode="auto">
              <a:xfrm>
                <a:off x="1200" y="998"/>
                <a:ext cx="179" cy="173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3" name="Freeform 57"/>
              <p:cNvSpPr>
                <a:spLocks/>
              </p:cNvSpPr>
              <p:nvPr/>
            </p:nvSpPr>
            <p:spPr bwMode="auto">
              <a:xfrm>
                <a:off x="1211" y="1029"/>
                <a:ext cx="143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4" name="Freeform 58"/>
              <p:cNvSpPr>
                <a:spLocks/>
              </p:cNvSpPr>
              <p:nvPr/>
            </p:nvSpPr>
            <p:spPr bwMode="auto">
              <a:xfrm>
                <a:off x="1205" y="1029"/>
                <a:ext cx="150" cy="162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57255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35" name="Freeform 59"/>
              <p:cNvSpPr>
                <a:spLocks/>
              </p:cNvSpPr>
              <p:nvPr/>
            </p:nvSpPr>
            <p:spPr bwMode="auto">
              <a:xfrm>
                <a:off x="1206" y="998"/>
                <a:ext cx="176" cy="173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grpSp>
        <p:nvGrpSpPr>
          <p:cNvPr id="3083" name="Group 92"/>
          <p:cNvGrpSpPr>
            <a:grpSpLocks/>
          </p:cNvGrpSpPr>
          <p:nvPr/>
        </p:nvGrpSpPr>
        <p:grpSpPr bwMode="auto">
          <a:xfrm>
            <a:off x="3810000" y="838200"/>
            <a:ext cx="1530350" cy="1528763"/>
            <a:chOff x="2448" y="576"/>
            <a:chExt cx="964" cy="963"/>
          </a:xfrm>
        </p:grpSpPr>
        <p:sp>
          <p:nvSpPr>
            <p:cNvPr id="3094" name="Freeform 63"/>
            <p:cNvSpPr>
              <a:spLocks/>
            </p:cNvSpPr>
            <p:nvPr/>
          </p:nvSpPr>
          <p:spPr bwMode="auto">
            <a:xfrm>
              <a:off x="2490" y="670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357440" name="Freeform 64"/>
            <p:cNvSpPr>
              <a:spLocks/>
            </p:cNvSpPr>
            <p:nvPr/>
          </p:nvSpPr>
          <p:spPr bwMode="auto">
            <a:xfrm>
              <a:off x="2448" y="663"/>
              <a:ext cx="913" cy="850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/>
            </a:p>
          </p:txBody>
        </p:sp>
        <p:grpSp>
          <p:nvGrpSpPr>
            <p:cNvPr id="3096" name="Group 65"/>
            <p:cNvGrpSpPr>
              <a:grpSpLocks/>
            </p:cNvGrpSpPr>
            <p:nvPr/>
          </p:nvGrpSpPr>
          <p:grpSpPr bwMode="auto">
            <a:xfrm>
              <a:off x="2832" y="576"/>
              <a:ext cx="192" cy="202"/>
              <a:chOff x="1088" y="998"/>
              <a:chExt cx="296" cy="311"/>
            </a:xfrm>
          </p:grpSpPr>
          <p:sp>
            <p:nvSpPr>
              <p:cNvPr id="3097" name="Line 66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Line 67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444" name="Freeform 68"/>
              <p:cNvSpPr>
                <a:spLocks/>
              </p:cNvSpPr>
              <p:nvPr/>
            </p:nvSpPr>
            <p:spPr bwMode="auto">
              <a:xfrm>
                <a:off x="1093" y="1200"/>
                <a:ext cx="103" cy="109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45" name="Freeform 69"/>
              <p:cNvSpPr>
                <a:spLocks/>
              </p:cNvSpPr>
              <p:nvPr/>
            </p:nvSpPr>
            <p:spPr bwMode="auto">
              <a:xfrm>
                <a:off x="1088" y="1083"/>
                <a:ext cx="217" cy="219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46" name="Freeform 70"/>
              <p:cNvSpPr>
                <a:spLocks/>
              </p:cNvSpPr>
              <p:nvPr/>
            </p:nvSpPr>
            <p:spPr bwMode="auto">
              <a:xfrm>
                <a:off x="1196" y="1089"/>
                <a:ext cx="100" cy="102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47" name="Freeform 71"/>
              <p:cNvSpPr>
                <a:spLocks/>
              </p:cNvSpPr>
              <p:nvPr/>
            </p:nvSpPr>
            <p:spPr bwMode="auto">
              <a:xfrm>
                <a:off x="1196" y="1089"/>
                <a:ext cx="100" cy="102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48" name="Freeform 72"/>
              <p:cNvSpPr>
                <a:spLocks/>
              </p:cNvSpPr>
              <p:nvPr/>
            </p:nvSpPr>
            <p:spPr bwMode="auto">
              <a:xfrm>
                <a:off x="1211" y="998"/>
                <a:ext cx="168" cy="17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49" name="Freeform 73"/>
              <p:cNvSpPr>
                <a:spLocks/>
              </p:cNvSpPr>
              <p:nvPr/>
            </p:nvSpPr>
            <p:spPr bwMode="auto">
              <a:xfrm>
                <a:off x="1201" y="998"/>
                <a:ext cx="179" cy="17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50" name="Freeform 74"/>
              <p:cNvSpPr>
                <a:spLocks/>
              </p:cNvSpPr>
              <p:nvPr/>
            </p:nvSpPr>
            <p:spPr bwMode="auto">
              <a:xfrm>
                <a:off x="1211" y="1029"/>
                <a:ext cx="143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51" name="Freeform 75"/>
              <p:cNvSpPr>
                <a:spLocks/>
              </p:cNvSpPr>
              <p:nvPr/>
            </p:nvSpPr>
            <p:spPr bwMode="auto">
              <a:xfrm>
                <a:off x="1205" y="1029"/>
                <a:ext cx="150" cy="162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5725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357452" name="Freeform 76"/>
              <p:cNvSpPr>
                <a:spLocks/>
              </p:cNvSpPr>
              <p:nvPr/>
            </p:nvSpPr>
            <p:spPr bwMode="auto">
              <a:xfrm>
                <a:off x="1207" y="998"/>
                <a:ext cx="177" cy="17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  <p:sp>
        <p:nvSpPr>
          <p:cNvPr id="3084" name="Rectangle 93"/>
          <p:cNvSpPr>
            <a:spLocks noChangeArrowheads="1"/>
          </p:cNvSpPr>
          <p:nvPr/>
        </p:nvSpPr>
        <p:spPr bwMode="auto">
          <a:xfrm>
            <a:off x="1525588" y="4800600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3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85" name="Rectangle 94"/>
          <p:cNvSpPr>
            <a:spLocks noChangeArrowheads="1"/>
          </p:cNvSpPr>
          <p:nvPr/>
        </p:nvSpPr>
        <p:spPr bwMode="auto">
          <a:xfrm>
            <a:off x="1524000" y="4498975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86" name="Rectangle 95"/>
          <p:cNvSpPr>
            <a:spLocks noChangeArrowheads="1"/>
          </p:cNvSpPr>
          <p:nvPr/>
        </p:nvSpPr>
        <p:spPr bwMode="auto">
          <a:xfrm>
            <a:off x="3938588" y="5556250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3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87" name="Rectangle 96"/>
          <p:cNvSpPr>
            <a:spLocks noChangeArrowheads="1"/>
          </p:cNvSpPr>
          <p:nvPr/>
        </p:nvSpPr>
        <p:spPr bwMode="auto">
          <a:xfrm>
            <a:off x="3937000" y="5254625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88" name="Rectangle 97"/>
          <p:cNvSpPr>
            <a:spLocks noChangeArrowheads="1"/>
          </p:cNvSpPr>
          <p:nvPr/>
        </p:nvSpPr>
        <p:spPr bwMode="auto">
          <a:xfrm>
            <a:off x="6116638" y="4816475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3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89" name="Rectangle 98"/>
          <p:cNvSpPr>
            <a:spLocks noChangeArrowheads="1"/>
          </p:cNvSpPr>
          <p:nvPr/>
        </p:nvSpPr>
        <p:spPr bwMode="auto">
          <a:xfrm>
            <a:off x="6115050" y="4514850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90" name="Rectangle 99"/>
          <p:cNvSpPr>
            <a:spLocks noChangeArrowheads="1"/>
          </p:cNvSpPr>
          <p:nvPr/>
        </p:nvSpPr>
        <p:spPr bwMode="auto">
          <a:xfrm>
            <a:off x="6126163" y="2584450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>
                <a:ea typeface="굴림" charset="-127"/>
              </a:rPr>
              <a:t>Add text 3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91" name="Rectangle 100"/>
          <p:cNvSpPr>
            <a:spLocks noChangeArrowheads="1"/>
          </p:cNvSpPr>
          <p:nvPr/>
        </p:nvSpPr>
        <p:spPr bwMode="auto">
          <a:xfrm>
            <a:off x="6124575" y="2282825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  <p:sp>
        <p:nvSpPr>
          <p:cNvPr id="3092" name="Rectangle 101"/>
          <p:cNvSpPr>
            <a:spLocks noChangeArrowheads="1"/>
          </p:cNvSpPr>
          <p:nvPr/>
        </p:nvSpPr>
        <p:spPr bwMode="auto">
          <a:xfrm>
            <a:off x="3887788" y="1635125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aseline="0" dirty="0">
                <a:ea typeface="굴림" charset="-127"/>
              </a:rPr>
              <a:t>Add text 1</a:t>
            </a:r>
          </a:p>
          <a:p>
            <a:pPr algn="ctr"/>
            <a:r>
              <a:rPr lang="en-US" altLang="ko-KR" sz="1200" baseline="0" dirty="0">
                <a:ea typeface="굴림" charset="-127"/>
              </a:rPr>
              <a:t>Add text 2</a:t>
            </a:r>
          </a:p>
          <a:p>
            <a:pPr algn="ctr"/>
            <a:r>
              <a:rPr lang="en-US" altLang="ko-KR" sz="1200" baseline="0" dirty="0">
                <a:ea typeface="굴림" charset="-127"/>
              </a:rPr>
              <a:t>Add text 3</a:t>
            </a:r>
            <a:endParaRPr lang="en-US" altLang="zh-CN" sz="1200" baseline="0" dirty="0">
              <a:ea typeface="宋体" charset="-122"/>
            </a:endParaRPr>
          </a:p>
        </p:txBody>
      </p:sp>
      <p:sp>
        <p:nvSpPr>
          <p:cNvPr id="3093" name="Rectangle 102"/>
          <p:cNvSpPr>
            <a:spLocks noChangeArrowheads="1"/>
          </p:cNvSpPr>
          <p:nvPr/>
        </p:nvSpPr>
        <p:spPr bwMode="auto">
          <a:xfrm>
            <a:off x="3886200" y="1333500"/>
            <a:ext cx="13620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200" baseline="0">
                <a:ea typeface="굴림" charset="-127"/>
              </a:rPr>
              <a:t>Click to add text</a:t>
            </a:r>
            <a:endParaRPr lang="en-US" altLang="zh-CN" sz="1200" baseline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773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83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0000"/>
      </a:accent1>
      <a:accent2>
        <a:srgbClr val="018CCB"/>
      </a:accent2>
      <a:accent3>
        <a:srgbClr val="FFFFFF"/>
      </a:accent3>
      <a:accent4>
        <a:srgbClr val="000000"/>
      </a:accent4>
      <a:accent5>
        <a:srgbClr val="E2AAAA"/>
      </a:accent5>
      <a:accent6>
        <a:srgbClr val="017EB8"/>
      </a:accent6>
      <a:hlink>
        <a:srgbClr val="99CC00"/>
      </a:hlink>
      <a:folHlink>
        <a:srgbClr val="FF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D3333"/>
        </a:accent1>
        <a:accent2>
          <a:srgbClr val="0066CC"/>
        </a:accent2>
        <a:accent3>
          <a:srgbClr val="FFFFFF"/>
        </a:accent3>
        <a:accent4>
          <a:srgbClr val="000000"/>
        </a:accent4>
        <a:accent5>
          <a:srgbClr val="F4ADAD"/>
        </a:accent5>
        <a:accent6>
          <a:srgbClr val="005CB9"/>
        </a:accent6>
        <a:hlink>
          <a:srgbClr val="33CC33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D3333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4ADAD"/>
        </a:accent5>
        <a:accent6>
          <a:srgbClr val="2D5CB9"/>
        </a:accent6>
        <a:hlink>
          <a:srgbClr val="33CC33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000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008AB9"/>
        </a:accent6>
        <a:hlink>
          <a:srgbClr val="99CC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0000"/>
        </a:accent1>
        <a:accent2>
          <a:srgbClr val="018CCB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017EB8"/>
        </a:accent6>
        <a:hlink>
          <a:srgbClr val="99CC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2359</TotalTime>
  <Words>144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굴림</vt:lpstr>
      <vt:lpstr>Meiryo</vt:lpstr>
      <vt:lpstr>宋体</vt:lpstr>
      <vt:lpstr>微软雅黑</vt:lpstr>
      <vt:lpstr>Arial</vt:lpstr>
      <vt:lpstr>Calibri</vt:lpstr>
      <vt:lpstr>Calibri Light</vt:lpstr>
      <vt:lpstr>Default Design</vt:lpstr>
      <vt:lpstr>Office Theme</vt:lpstr>
      <vt:lpstr>PowerPoint 演示文稿</vt:lpstr>
      <vt:lpstr>PowerPoint 演示文稿</vt:lpstr>
    </vt:vector>
  </TitlesOfParts>
  <Company>SmileTemplates.com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67</cp:revision>
  <dcterms:created xsi:type="dcterms:W3CDTF">2009-08-17T12:38:25Z</dcterms:created>
  <dcterms:modified xsi:type="dcterms:W3CDTF">2015-11-03T00:59:49Z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