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4" r:id="rId8"/>
    <p:sldId id="262" r:id="rId9"/>
    <p:sldId id="263" r:id="rId10"/>
    <p:sldId id="2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300" autoAdjust="0"/>
  </p:normalViewPr>
  <p:slideViewPr>
    <p:cSldViewPr snapToGrid="0" showGuides="1">
      <p:cViewPr varScale="1">
        <p:scale>
          <a:sx n="81" d="100"/>
          <a:sy n="81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elete val="1"/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6.5</c:v>
                </c:pt>
                <c:pt idx="1">
                  <c:v>5.6</c:v>
                </c:pt>
                <c:pt idx="2">
                  <c:v>3.5</c:v>
                </c:pt>
                <c:pt idx="3">
                  <c:v>4.5</c:v>
                </c:pt>
                <c:pt idx="4">
                  <c:v>7</c:v>
                </c:pt>
                <c:pt idx="5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</c:spPr>
          <c:invertIfNegative val="0"/>
          <c:dLbls>
            <c:dLbl>
              <c:idx val="4"/>
              <c:tx>
                <c:rich>
                  <a:bodyPr/>
                  <a:lstStyle/>
                  <a:p>
                    <a:r>
                      <a:rPr lang="en-US" altLang="zh-CN" smtClean="0"/>
                      <a:t>0</a:t>
                    </a:r>
                    <a:endParaRPr lang="en-US" altLang="zh-CN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3.5</c:v>
                </c:pt>
                <c:pt idx="1">
                  <c:v>4.4000000000000004</c:v>
                </c:pt>
                <c:pt idx="2">
                  <c:v>6.5</c:v>
                </c:pt>
                <c:pt idx="3">
                  <c:v>5.5</c:v>
                </c:pt>
                <c:pt idx="4">
                  <c:v>3</c:v>
                </c:pt>
                <c:pt idx="5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100"/>
        <c:axId val="322817608"/>
        <c:axId val="321831288"/>
      </c:barChart>
      <c:catAx>
        <c:axId val="32281760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321831288"/>
        <c:crosses val="autoZero"/>
        <c:auto val="1"/>
        <c:lblAlgn val="ctr"/>
        <c:lblOffset val="100"/>
        <c:noMultiLvlLbl val="0"/>
      </c:catAx>
      <c:valAx>
        <c:axId val="32183128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22817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43A09-CD9E-463B-A7B2-B33697508DCE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20FAFC-69E0-4BC0-8188-70C50C795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382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FAFC-69E0-4BC0-8188-70C50C795E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359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0FAFC-69E0-4BC0-8188-70C50C795E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240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763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60438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85484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26006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3615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74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5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066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392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7242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3804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518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388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5962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3834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606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09092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949871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00901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12154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82692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35276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0918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FD772-DE33-4A78-A79B-E4EEE0E95B49}" type="datetimeFigureOut">
              <a:rPr lang="zh-CN" altLang="en-US" smtClean="0"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5663A-24E0-4511-97FF-FD1EE13BA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69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268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651760" y="1529012"/>
            <a:ext cx="9540240" cy="168512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7976382" y="1079096"/>
            <a:ext cx="4215618" cy="3654451"/>
          </a:xfrm>
          <a:custGeom>
            <a:avLst/>
            <a:gdLst>
              <a:gd name="connsiteX0" fmla="*/ 0 w 6623722"/>
              <a:gd name="connsiteY0" fmla="*/ 5741997 h 5741997"/>
              <a:gd name="connsiteX1" fmla="*/ 6623722 w 6623722"/>
              <a:gd name="connsiteY1" fmla="*/ 5741997 h 5741997"/>
              <a:gd name="connsiteX2" fmla="*/ 6623722 w 6623722"/>
              <a:gd name="connsiteY2" fmla="*/ 2491138 h 5741997"/>
              <a:gd name="connsiteX3" fmla="*/ 4619552 w 6623722"/>
              <a:gd name="connsiteY3" fmla="*/ 0 h 5741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3722" h="5741997">
                <a:moveTo>
                  <a:pt x="0" y="5741997"/>
                </a:moveTo>
                <a:lnTo>
                  <a:pt x="6623722" y="5741997"/>
                </a:lnTo>
                <a:lnTo>
                  <a:pt x="6623722" y="2491138"/>
                </a:lnTo>
                <a:lnTo>
                  <a:pt x="4619552" y="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453242" y="1914476"/>
            <a:ext cx="1122317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40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HERE'S A REALLY BIG HEADING</a:t>
            </a:r>
            <a:endParaRPr lang="en-US" altLang="zh-CN" sz="800" cap="all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/>
            <a:r>
              <a:rPr lang="en-US" altLang="zh-CN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</a:t>
            </a:r>
            <a:r>
              <a:rPr lang="en-US" altLang="zh-CN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SMALLER SUBTITLE  </a:t>
            </a:r>
            <a:r>
              <a:rPr lang="en-US" altLang="zh-CN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  <a:r>
              <a:rPr lang="en-US" altLang="zh-CN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ATTEMPTS TO </a:t>
            </a:r>
            <a:r>
              <a:rPr lang="en-US" altLang="zh-CN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ELABORATE</a:t>
            </a:r>
            <a:endParaRPr lang="en-US" altLang="zh-CN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>
            <a:off x="11299649" y="1999477"/>
            <a:ext cx="657177" cy="792779"/>
            <a:chOff x="3517982" y="3840480"/>
            <a:chExt cx="505378" cy="792779"/>
          </a:xfrm>
        </p:grpSpPr>
        <p:sp>
          <p:nvSpPr>
            <p:cNvPr id="17" name="梯形 16"/>
            <p:cNvSpPr/>
            <p:nvPr/>
          </p:nvSpPr>
          <p:spPr>
            <a:xfrm rot="7200000">
              <a:off x="3699803" y="3713871"/>
              <a:ext cx="196948" cy="450166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rot="5400000">
              <a:off x="3681150" y="4003064"/>
              <a:ext cx="123829" cy="450166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18"/>
            <p:cNvSpPr/>
            <p:nvPr/>
          </p:nvSpPr>
          <p:spPr>
            <a:xfrm rot="14400000" flipV="1">
              <a:off x="3699803" y="4309702"/>
              <a:ext cx="196948" cy="450166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619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573780" y="3937639"/>
            <a:ext cx="86182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 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Is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Almost  Ready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Launch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3658" y="5367572"/>
            <a:ext cx="635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We're working hard behind the scenes to create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something  awesome.Sign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 below and we'll make sure you're on the VIP list when it's good to go.</a:t>
            </a:r>
          </a:p>
        </p:txBody>
      </p:sp>
      <p:sp>
        <p:nvSpPr>
          <p:cNvPr id="11" name="矩形 10"/>
          <p:cNvSpPr/>
          <p:nvPr/>
        </p:nvSpPr>
        <p:spPr>
          <a:xfrm>
            <a:off x="3497178" y="4058653"/>
            <a:ext cx="45719" cy="2091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9900213" y="5630439"/>
            <a:ext cx="588395" cy="1253333"/>
            <a:chOff x="9510790" y="5630439"/>
            <a:chExt cx="588395" cy="1253333"/>
          </a:xfrm>
        </p:grpSpPr>
        <p:grpSp>
          <p:nvGrpSpPr>
            <p:cNvPr id="14" name="组合 13"/>
            <p:cNvGrpSpPr/>
            <p:nvPr/>
          </p:nvGrpSpPr>
          <p:grpSpPr>
            <a:xfrm>
              <a:off x="9510790" y="5630439"/>
              <a:ext cx="530026" cy="1227560"/>
              <a:chOff x="9510790" y="5630439"/>
              <a:chExt cx="530026" cy="1227560"/>
            </a:xfrm>
          </p:grpSpPr>
          <p:sp>
            <p:nvSpPr>
              <p:cNvPr id="17" name="流程图: 延期 16"/>
              <p:cNvSpPr/>
              <p:nvPr/>
            </p:nvSpPr>
            <p:spPr>
              <a:xfrm rot="5400000" flipH="1">
                <a:off x="9510791" y="5630439"/>
                <a:ext cx="530024" cy="530024"/>
              </a:xfrm>
              <a:prstGeom prst="flowChartDela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 rot="16200000" flipH="1">
                <a:off x="9376722" y="6193906"/>
                <a:ext cx="798161" cy="5300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 rot="5400000">
              <a:off x="9607257" y="6391844"/>
              <a:ext cx="399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mtClean="0">
                  <a:latin typeface="+mn-ea"/>
                </a:rPr>
                <a:t>&gt;</a:t>
              </a:r>
              <a:endParaRPr lang="zh-CN" altLang="en-US" sz="3200">
                <a:latin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560045" y="5804397"/>
              <a:ext cx="431514" cy="81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163470" y="754816"/>
            <a:ext cx="416403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3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20992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直角三角形 5"/>
          <p:cNvSpPr/>
          <p:nvPr/>
        </p:nvSpPr>
        <p:spPr>
          <a:xfrm rot="16200000">
            <a:off x="7889631" y="2555631"/>
            <a:ext cx="4302369" cy="4302369"/>
          </a:xfrm>
          <a:prstGeom prst="rtTriangl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5400000">
            <a:off x="0" y="0"/>
            <a:ext cx="4302369" cy="4302369"/>
          </a:xfrm>
          <a:prstGeom prst="rtTriangl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510790" y="5630439"/>
            <a:ext cx="588395" cy="1253333"/>
            <a:chOff x="9510790" y="5630439"/>
            <a:chExt cx="588395" cy="1253333"/>
          </a:xfrm>
        </p:grpSpPr>
        <p:grpSp>
          <p:nvGrpSpPr>
            <p:cNvPr id="11" name="组合 10"/>
            <p:cNvGrpSpPr/>
            <p:nvPr/>
          </p:nvGrpSpPr>
          <p:grpSpPr>
            <a:xfrm>
              <a:off x="9510790" y="5630439"/>
              <a:ext cx="530026" cy="1227560"/>
              <a:chOff x="9510790" y="5630439"/>
              <a:chExt cx="530026" cy="1227560"/>
            </a:xfrm>
          </p:grpSpPr>
          <p:sp>
            <p:nvSpPr>
              <p:cNvPr id="7" name="流程图: 延期 6"/>
              <p:cNvSpPr/>
              <p:nvPr/>
            </p:nvSpPr>
            <p:spPr>
              <a:xfrm rot="5400000" flipH="1">
                <a:off x="9510791" y="5630439"/>
                <a:ext cx="530024" cy="530024"/>
              </a:xfrm>
              <a:prstGeom prst="flowChartDela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 rot="16200000" flipH="1">
                <a:off x="9376722" y="6193906"/>
                <a:ext cx="798161" cy="5300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 rot="5400000">
              <a:off x="9607257" y="6391844"/>
              <a:ext cx="399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mtClean="0">
                  <a:latin typeface="+mn-ea"/>
                </a:rPr>
                <a:t>&gt;</a:t>
              </a:r>
              <a:endParaRPr lang="zh-CN" altLang="en-US" sz="3200"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560045" y="5804397"/>
              <a:ext cx="431514" cy="81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rot="8100000">
            <a:off x="5650844" y="729869"/>
            <a:ext cx="919090" cy="5398261"/>
          </a:xfrm>
          <a:prstGeom prst="round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27"/>
          <p:cNvSpPr/>
          <p:nvPr/>
        </p:nvSpPr>
        <p:spPr>
          <a:xfrm rot="2700000">
            <a:off x="5619662" y="727634"/>
            <a:ext cx="919090" cy="5420959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177"/>
          <p:cNvSpPr>
            <a:spLocks noEditPoints="1"/>
          </p:cNvSpPr>
          <p:nvPr/>
        </p:nvSpPr>
        <p:spPr bwMode="auto">
          <a:xfrm flipH="1">
            <a:off x="5806679" y="3094562"/>
            <a:ext cx="578641" cy="585745"/>
          </a:xfrm>
          <a:custGeom>
            <a:avLst/>
            <a:gdLst>
              <a:gd name="T0" fmla="*/ 46 w 69"/>
              <a:gd name="T1" fmla="*/ 16 h 70"/>
              <a:gd name="T2" fmla="*/ 46 w 69"/>
              <a:gd name="T3" fmla="*/ 34 h 70"/>
              <a:gd name="T4" fmla="*/ 55 w 69"/>
              <a:gd name="T5" fmla="*/ 25 h 70"/>
              <a:gd name="T6" fmla="*/ 46 w 69"/>
              <a:gd name="T7" fmla="*/ 16 h 70"/>
              <a:gd name="T8" fmla="*/ 61 w 69"/>
              <a:gd name="T9" fmla="*/ 9 h 70"/>
              <a:gd name="T10" fmla="*/ 29 w 69"/>
              <a:gd name="T11" fmla="*/ 9 h 70"/>
              <a:gd name="T12" fmla="*/ 26 w 69"/>
              <a:gd name="T13" fmla="*/ 37 h 70"/>
              <a:gd name="T14" fmla="*/ 20 w 69"/>
              <a:gd name="T15" fmla="*/ 43 h 70"/>
              <a:gd name="T16" fmla="*/ 27 w 69"/>
              <a:gd name="T17" fmla="*/ 50 h 70"/>
              <a:gd name="T18" fmla="*/ 33 w 69"/>
              <a:gd name="T19" fmla="*/ 44 h 70"/>
              <a:gd name="T20" fmla="*/ 61 w 69"/>
              <a:gd name="T21" fmla="*/ 41 h 70"/>
              <a:gd name="T22" fmla="*/ 61 w 69"/>
              <a:gd name="T23" fmla="*/ 9 h 70"/>
              <a:gd name="T24" fmla="*/ 34 w 69"/>
              <a:gd name="T25" fmla="*/ 36 h 70"/>
              <a:gd name="T26" fmla="*/ 34 w 69"/>
              <a:gd name="T27" fmla="*/ 14 h 70"/>
              <a:gd name="T28" fmla="*/ 56 w 69"/>
              <a:gd name="T29" fmla="*/ 14 h 70"/>
              <a:gd name="T30" fmla="*/ 56 w 69"/>
              <a:gd name="T31" fmla="*/ 36 h 70"/>
              <a:gd name="T32" fmla="*/ 34 w 69"/>
              <a:gd name="T33" fmla="*/ 36 h 70"/>
              <a:gd name="T34" fmla="*/ 17 w 69"/>
              <a:gd name="T35" fmla="*/ 43 h 70"/>
              <a:gd name="T36" fmla="*/ 0 w 69"/>
              <a:gd name="T37" fmla="*/ 58 h 70"/>
              <a:gd name="T38" fmla="*/ 11 w 69"/>
              <a:gd name="T39" fmla="*/ 70 h 70"/>
              <a:gd name="T40" fmla="*/ 27 w 69"/>
              <a:gd name="T41" fmla="*/ 52 h 70"/>
              <a:gd name="T42" fmla="*/ 17 w 69"/>
              <a:gd name="T43" fmla="*/ 4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9" h="70">
                <a:moveTo>
                  <a:pt x="46" y="16"/>
                </a:moveTo>
                <a:cubicBezTo>
                  <a:pt x="50" y="21"/>
                  <a:pt x="52" y="26"/>
                  <a:pt x="46" y="34"/>
                </a:cubicBezTo>
                <a:cubicBezTo>
                  <a:pt x="51" y="34"/>
                  <a:pt x="55" y="30"/>
                  <a:pt x="55" y="25"/>
                </a:cubicBezTo>
                <a:cubicBezTo>
                  <a:pt x="55" y="20"/>
                  <a:pt x="51" y="16"/>
                  <a:pt x="46" y="16"/>
                </a:cubicBezTo>
                <a:close/>
                <a:moveTo>
                  <a:pt x="61" y="9"/>
                </a:moveTo>
                <a:cubicBezTo>
                  <a:pt x="52" y="0"/>
                  <a:pt x="38" y="0"/>
                  <a:pt x="29" y="9"/>
                </a:cubicBezTo>
                <a:cubicBezTo>
                  <a:pt x="22" y="16"/>
                  <a:pt x="21" y="28"/>
                  <a:pt x="26" y="37"/>
                </a:cubicBezTo>
                <a:cubicBezTo>
                  <a:pt x="20" y="43"/>
                  <a:pt x="20" y="43"/>
                  <a:pt x="20" y="43"/>
                </a:cubicBezTo>
                <a:cubicBezTo>
                  <a:pt x="27" y="50"/>
                  <a:pt x="27" y="50"/>
                  <a:pt x="27" y="50"/>
                </a:cubicBezTo>
                <a:cubicBezTo>
                  <a:pt x="33" y="44"/>
                  <a:pt x="33" y="44"/>
                  <a:pt x="33" y="44"/>
                </a:cubicBezTo>
                <a:cubicBezTo>
                  <a:pt x="42" y="49"/>
                  <a:pt x="53" y="48"/>
                  <a:pt x="61" y="41"/>
                </a:cubicBezTo>
                <a:cubicBezTo>
                  <a:pt x="69" y="32"/>
                  <a:pt x="69" y="18"/>
                  <a:pt x="61" y="9"/>
                </a:cubicBezTo>
                <a:close/>
                <a:moveTo>
                  <a:pt x="34" y="36"/>
                </a:moveTo>
                <a:cubicBezTo>
                  <a:pt x="28" y="30"/>
                  <a:pt x="28" y="20"/>
                  <a:pt x="34" y="14"/>
                </a:cubicBezTo>
                <a:cubicBezTo>
                  <a:pt x="40" y="8"/>
                  <a:pt x="50" y="8"/>
                  <a:pt x="56" y="14"/>
                </a:cubicBezTo>
                <a:cubicBezTo>
                  <a:pt x="62" y="20"/>
                  <a:pt x="62" y="30"/>
                  <a:pt x="56" y="36"/>
                </a:cubicBezTo>
                <a:cubicBezTo>
                  <a:pt x="50" y="42"/>
                  <a:pt x="40" y="42"/>
                  <a:pt x="34" y="36"/>
                </a:cubicBezTo>
                <a:close/>
                <a:moveTo>
                  <a:pt x="17" y="43"/>
                </a:moveTo>
                <a:cubicBezTo>
                  <a:pt x="0" y="58"/>
                  <a:pt x="0" y="58"/>
                  <a:pt x="0" y="58"/>
                </a:cubicBezTo>
                <a:cubicBezTo>
                  <a:pt x="11" y="70"/>
                  <a:pt x="11" y="70"/>
                  <a:pt x="11" y="70"/>
                </a:cubicBezTo>
                <a:cubicBezTo>
                  <a:pt x="27" y="52"/>
                  <a:pt x="27" y="52"/>
                  <a:pt x="27" y="52"/>
                </a:cubicBezTo>
                <a:lnTo>
                  <a:pt x="17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sz="2400" kern="0">
              <a:solidFill>
                <a:prstClr val="black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 rot="18886823">
            <a:off x="3920824" y="4198750"/>
            <a:ext cx="22119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Interest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rot="18881980">
            <a:off x="6171507" y="2055879"/>
            <a:ext cx="19841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3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Memory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 rot="2713233">
            <a:off x="6360688" y="4216567"/>
            <a:ext cx="17154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Action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 rot="2770148">
            <a:off x="3830781" y="2069733"/>
            <a:ext cx="2383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Attention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107624" y="5367988"/>
            <a:ext cx="20092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9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9197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978256"/>
            <a:ext cx="6180825" cy="4989408"/>
            <a:chOff x="0" y="978256"/>
            <a:chExt cx="6180825" cy="4989408"/>
          </a:xfrm>
        </p:grpSpPr>
        <p:sp>
          <p:nvSpPr>
            <p:cNvPr id="10" name="矩形 9"/>
            <p:cNvSpPr/>
            <p:nvPr/>
          </p:nvSpPr>
          <p:spPr>
            <a:xfrm>
              <a:off x="0" y="978256"/>
              <a:ext cx="6180825" cy="4989408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036446" y="3144097"/>
              <a:ext cx="144379" cy="6577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-433136" y="1062321"/>
            <a:ext cx="60204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</a:t>
            </a:r>
            <a:endParaRPr lang="en-US" altLang="zh-CN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Amazing </a:t>
            </a:r>
          </a:p>
          <a:p>
            <a:pPr algn="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Things with Passion </a:t>
            </a:r>
          </a:p>
          <a:p>
            <a:pPr algn="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since 2002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66537" y="5630439"/>
            <a:ext cx="588395" cy="1253333"/>
            <a:chOff x="9510790" y="5630439"/>
            <a:chExt cx="588395" cy="1253333"/>
          </a:xfrm>
        </p:grpSpPr>
        <p:grpSp>
          <p:nvGrpSpPr>
            <p:cNvPr id="14" name="组合 13"/>
            <p:cNvGrpSpPr/>
            <p:nvPr/>
          </p:nvGrpSpPr>
          <p:grpSpPr>
            <a:xfrm>
              <a:off x="9510790" y="5630439"/>
              <a:ext cx="530026" cy="1227560"/>
              <a:chOff x="9510790" y="5630439"/>
              <a:chExt cx="530026" cy="1227560"/>
            </a:xfrm>
          </p:grpSpPr>
          <p:sp>
            <p:nvSpPr>
              <p:cNvPr id="17" name="流程图: 延期 16"/>
              <p:cNvSpPr/>
              <p:nvPr/>
            </p:nvSpPr>
            <p:spPr>
              <a:xfrm rot="5400000" flipH="1">
                <a:off x="9510791" y="5630439"/>
                <a:ext cx="530024" cy="530024"/>
              </a:xfrm>
              <a:prstGeom prst="flowChartDela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 rot="16200000" flipH="1">
                <a:off x="9376722" y="6193906"/>
                <a:ext cx="798161" cy="5300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 rot="5400000">
              <a:off x="9607257" y="6391844"/>
              <a:ext cx="399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mtClean="0">
                  <a:latin typeface="+mn-ea"/>
                </a:rPr>
                <a:t>&gt;</a:t>
              </a:r>
              <a:endParaRPr lang="zh-CN" altLang="en-US" sz="3200">
                <a:latin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560045" y="5804397"/>
              <a:ext cx="431514" cy="81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164321" y="823546"/>
            <a:ext cx="602767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9088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69233" y="5630439"/>
            <a:ext cx="588395" cy="1253333"/>
            <a:chOff x="9510790" y="5630439"/>
            <a:chExt cx="588395" cy="1253333"/>
          </a:xfrm>
        </p:grpSpPr>
        <p:grpSp>
          <p:nvGrpSpPr>
            <p:cNvPr id="5" name="组合 4"/>
            <p:cNvGrpSpPr/>
            <p:nvPr/>
          </p:nvGrpSpPr>
          <p:grpSpPr>
            <a:xfrm>
              <a:off x="9510790" y="5630439"/>
              <a:ext cx="530026" cy="1227560"/>
              <a:chOff x="9510790" y="5630439"/>
              <a:chExt cx="530026" cy="1227560"/>
            </a:xfrm>
          </p:grpSpPr>
          <p:sp>
            <p:nvSpPr>
              <p:cNvPr id="8" name="流程图: 延期 7"/>
              <p:cNvSpPr/>
              <p:nvPr/>
            </p:nvSpPr>
            <p:spPr>
              <a:xfrm rot="5400000" flipH="1">
                <a:off x="9510791" y="5630439"/>
                <a:ext cx="530024" cy="530024"/>
              </a:xfrm>
              <a:prstGeom prst="flowChartDela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 rot="16200000" flipH="1">
                <a:off x="9376722" y="6193906"/>
                <a:ext cx="798161" cy="5300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 rot="5400000">
              <a:off x="9607257" y="6391844"/>
              <a:ext cx="399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mtClean="0">
                  <a:latin typeface="+mn-ea"/>
                </a:rPr>
                <a:t>&gt;</a:t>
              </a:r>
              <a:endParaRPr lang="zh-CN" altLang="en-US" sz="3200">
                <a:latin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560045" y="5804397"/>
              <a:ext cx="431514" cy="81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275353" y="1980682"/>
            <a:ext cx="1013419" cy="264687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08274" y="1993094"/>
            <a:ext cx="1013419" cy="264687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034281" y="2076271"/>
            <a:ext cx="3969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Experience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446105" y="2883616"/>
            <a:ext cx="724509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standard facts</a:t>
            </a:r>
          </a:p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standard chunk of </a:t>
            </a:r>
            <a:r>
              <a:rPr lang="en-US" altLang="zh-CN" sz="3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used since the 1500s is reproduced below for those interested.</a:t>
            </a:r>
          </a:p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302659" y="899557"/>
            <a:ext cx="16246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7147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369098" y="732568"/>
            <a:ext cx="4770120" cy="4770120"/>
            <a:chOff x="3748473" y="647700"/>
            <a:chExt cx="4770120" cy="4770120"/>
          </a:xfrm>
        </p:grpSpPr>
        <p:sp>
          <p:nvSpPr>
            <p:cNvPr id="3" name="椭圆 2"/>
            <p:cNvSpPr/>
            <p:nvPr/>
          </p:nvSpPr>
          <p:spPr>
            <a:xfrm>
              <a:off x="3748473" y="647700"/>
              <a:ext cx="4770120" cy="4770120"/>
            </a:xfrm>
            <a:prstGeom prst="ellipse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956937" y="857184"/>
              <a:ext cx="4351151" cy="4351151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911773" y="3462044"/>
            <a:ext cx="5669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Heading Add Here </a:t>
            </a:r>
          </a:p>
          <a:p>
            <a:pPr algn="ctr" fontAlgn="base"/>
            <a:r>
              <a:rPr lang="en-US" altLang="zh-CN" sz="2000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</a:t>
            </a:r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SMALLER </a:t>
            </a:r>
            <a:r>
              <a:rPr lang="en-US" altLang="zh-CN" sz="2000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20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2820571" y="3414125"/>
            <a:ext cx="387858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174471" y="1502402"/>
            <a:ext cx="1159374" cy="1687376"/>
            <a:chOff x="-3686180" y="2768598"/>
            <a:chExt cx="498475" cy="725490"/>
          </a:xfrm>
          <a:solidFill>
            <a:schemeClr val="bg1"/>
          </a:solidFill>
        </p:grpSpPr>
        <p:sp>
          <p:nvSpPr>
            <p:cNvPr id="7" name="Freeform 36"/>
            <p:cNvSpPr>
              <a:spLocks/>
            </p:cNvSpPr>
            <p:nvPr/>
          </p:nvSpPr>
          <p:spPr bwMode="auto">
            <a:xfrm flipH="1">
              <a:off x="-3540126" y="3370263"/>
              <a:ext cx="206375" cy="123825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/>
          </p:nvSpPr>
          <p:spPr bwMode="auto">
            <a:xfrm flipH="1">
              <a:off x="-3686180" y="2768598"/>
              <a:ext cx="498475" cy="581025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66962" y="5634788"/>
            <a:ext cx="588395" cy="1253333"/>
            <a:chOff x="9510790" y="5630439"/>
            <a:chExt cx="588395" cy="1253333"/>
          </a:xfrm>
        </p:grpSpPr>
        <p:grpSp>
          <p:nvGrpSpPr>
            <p:cNvPr id="14" name="组合 13"/>
            <p:cNvGrpSpPr/>
            <p:nvPr/>
          </p:nvGrpSpPr>
          <p:grpSpPr>
            <a:xfrm>
              <a:off x="9510790" y="5630439"/>
              <a:ext cx="530026" cy="1227560"/>
              <a:chOff x="9510790" y="5630439"/>
              <a:chExt cx="530026" cy="1227560"/>
            </a:xfrm>
          </p:grpSpPr>
          <p:sp>
            <p:nvSpPr>
              <p:cNvPr id="17" name="流程图: 延期 16"/>
              <p:cNvSpPr/>
              <p:nvPr/>
            </p:nvSpPr>
            <p:spPr>
              <a:xfrm rot="5400000" flipH="1">
                <a:off x="9510791" y="5630439"/>
                <a:ext cx="530024" cy="530024"/>
              </a:xfrm>
              <a:prstGeom prst="flowChartDela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 rot="16200000" flipH="1">
                <a:off x="9376722" y="6193906"/>
                <a:ext cx="798161" cy="5300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 rot="5400000">
              <a:off x="9607257" y="6391844"/>
              <a:ext cx="399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mtClean="0">
                  <a:latin typeface="+mn-ea"/>
                </a:rPr>
                <a:t>&gt;</a:t>
              </a:r>
              <a:endParaRPr lang="zh-CN" altLang="en-US" sz="3200">
                <a:latin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560045" y="5804397"/>
              <a:ext cx="431514" cy="81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96748" y="2718636"/>
            <a:ext cx="2512159" cy="3108121"/>
            <a:chOff x="6713868" y="2604336"/>
            <a:chExt cx="2512159" cy="3108121"/>
          </a:xfrm>
        </p:grpSpPr>
        <p:sp>
          <p:nvSpPr>
            <p:cNvPr id="22" name="椭圆 21"/>
            <p:cNvSpPr/>
            <p:nvPr/>
          </p:nvSpPr>
          <p:spPr>
            <a:xfrm>
              <a:off x="6713868" y="2604336"/>
              <a:ext cx="2512159" cy="2512159"/>
            </a:xfrm>
            <a:prstGeom prst="ellipse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2600000">
              <a:off x="7580658" y="4728021"/>
              <a:ext cx="761489" cy="984436"/>
            </a:xfrm>
            <a:prstGeom prst="triangle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894002" y="2780168"/>
              <a:ext cx="2161841" cy="2161841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403329" y="3256079"/>
            <a:ext cx="16246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7564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2915" y="1852863"/>
            <a:ext cx="8699086" cy="315227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40775" y="2093337"/>
            <a:ext cx="4203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2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Heading Add Here </a:t>
            </a:r>
          </a:p>
          <a:p>
            <a:pPr algn="ctr" fontAlgn="base"/>
            <a:r>
              <a:rPr lang="en-US" altLang="zh-CN" sz="2000" cap="all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</a:t>
            </a:r>
            <a:r>
              <a:rPr lang="en-US" altLang="zh-CN" sz="2000" cap="all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SMALLER </a:t>
            </a:r>
            <a:r>
              <a:rPr lang="en-US" altLang="zh-CN" sz="2000" cap="all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2000" cap="all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195567" y="2404658"/>
            <a:ext cx="7523748" cy="2221831"/>
            <a:chOff x="4041454" y="2404658"/>
            <a:chExt cx="7523748" cy="222183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8472937" y="2440048"/>
              <a:ext cx="3092011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/>
            <p:cNvGrpSpPr/>
            <p:nvPr/>
          </p:nvGrpSpPr>
          <p:grpSpPr>
            <a:xfrm>
              <a:off x="4041454" y="2404658"/>
              <a:ext cx="7523748" cy="2221831"/>
              <a:chOff x="4010526" y="2400198"/>
              <a:chExt cx="7523748" cy="2221831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4010526" y="4583012"/>
                <a:ext cx="7523748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1498597" y="2400198"/>
                <a:ext cx="0" cy="2221831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4047863" y="2919874"/>
                <a:ext cx="0" cy="169935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文本框 18"/>
          <p:cNvSpPr txBox="1"/>
          <p:nvPr/>
        </p:nvSpPr>
        <p:spPr>
          <a:xfrm>
            <a:off x="4404995" y="2999362"/>
            <a:ext cx="4347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Typi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non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habent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claritatem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insitam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usus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legentis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facitwesfw eorumewf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claritatem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Investigationes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demonstraverunt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lectores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legere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lius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quod ii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lius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2237002325"/>
              </p:ext>
            </p:extLst>
          </p:nvPr>
        </p:nvGraphicFramePr>
        <p:xfrm>
          <a:off x="8680241" y="2744433"/>
          <a:ext cx="2967721" cy="1970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8627050" y="2602094"/>
            <a:ext cx="3060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 Heading Add Here ]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直角三角形 22"/>
          <p:cNvSpPr/>
          <p:nvPr/>
        </p:nvSpPr>
        <p:spPr>
          <a:xfrm rot="16200000" flipH="1">
            <a:off x="10993820" y="4457327"/>
            <a:ext cx="662152" cy="1734207"/>
          </a:xfrm>
          <a:custGeom>
            <a:avLst/>
            <a:gdLst>
              <a:gd name="connsiteX0" fmla="*/ 0 w 898634"/>
              <a:gd name="connsiteY0" fmla="*/ 1513490 h 1513490"/>
              <a:gd name="connsiteX1" fmla="*/ 0 w 898634"/>
              <a:gd name="connsiteY1" fmla="*/ 0 h 1513490"/>
              <a:gd name="connsiteX2" fmla="*/ 898634 w 898634"/>
              <a:gd name="connsiteY2" fmla="*/ 1513490 h 1513490"/>
              <a:gd name="connsiteX3" fmla="*/ 0 w 898634"/>
              <a:gd name="connsiteY3" fmla="*/ 1513490 h 1513490"/>
              <a:gd name="connsiteX0" fmla="*/ 0 w 662152"/>
              <a:gd name="connsiteY0" fmla="*/ 1734207 h 1734207"/>
              <a:gd name="connsiteX1" fmla="*/ 0 w 662152"/>
              <a:gd name="connsiteY1" fmla="*/ 220717 h 1734207"/>
              <a:gd name="connsiteX2" fmla="*/ 662152 w 662152"/>
              <a:gd name="connsiteY2" fmla="*/ 0 h 1734207"/>
              <a:gd name="connsiteX3" fmla="*/ 0 w 662152"/>
              <a:gd name="connsiteY3" fmla="*/ 1734207 h 1734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152" h="1734207">
                <a:moveTo>
                  <a:pt x="0" y="1734207"/>
                </a:moveTo>
                <a:lnTo>
                  <a:pt x="0" y="220717"/>
                </a:lnTo>
                <a:lnTo>
                  <a:pt x="662152" y="0"/>
                </a:lnTo>
                <a:lnTo>
                  <a:pt x="0" y="1734207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373228" y="1966252"/>
            <a:ext cx="16246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6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882" y="1841080"/>
            <a:ext cx="3216304" cy="315227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499557" y="2473238"/>
            <a:ext cx="2031499" cy="1761498"/>
            <a:chOff x="5296268" y="1444681"/>
            <a:chExt cx="573034" cy="496874"/>
          </a:xfrm>
          <a:solidFill>
            <a:schemeClr val="bg1"/>
          </a:solidFill>
        </p:grpSpPr>
        <p:sp>
          <p:nvSpPr>
            <p:cNvPr id="28" name="Freeform 157"/>
            <p:cNvSpPr>
              <a:spLocks/>
            </p:cNvSpPr>
            <p:nvPr/>
          </p:nvSpPr>
          <p:spPr bwMode="auto">
            <a:xfrm>
              <a:off x="5347043" y="1538978"/>
              <a:ext cx="471484" cy="402577"/>
            </a:xfrm>
            <a:custGeom>
              <a:avLst/>
              <a:gdLst>
                <a:gd name="T0" fmla="*/ 30 w 55"/>
                <a:gd name="T1" fmla="*/ 1 h 47"/>
                <a:gd name="T2" fmla="*/ 25 w 55"/>
                <a:gd name="T3" fmla="*/ 1 h 47"/>
                <a:gd name="T4" fmla="*/ 3 w 55"/>
                <a:gd name="T5" fmla="*/ 15 h 47"/>
                <a:gd name="T6" fmla="*/ 0 w 55"/>
                <a:gd name="T7" fmla="*/ 20 h 47"/>
                <a:gd name="T8" fmla="*/ 0 w 55"/>
                <a:gd name="T9" fmla="*/ 44 h 47"/>
                <a:gd name="T10" fmla="*/ 3 w 55"/>
                <a:gd name="T11" fmla="*/ 47 h 47"/>
                <a:gd name="T12" fmla="*/ 13 w 55"/>
                <a:gd name="T13" fmla="*/ 47 h 47"/>
                <a:gd name="T14" fmla="*/ 17 w 55"/>
                <a:gd name="T15" fmla="*/ 44 h 47"/>
                <a:gd name="T16" fmla="*/ 17 w 55"/>
                <a:gd name="T17" fmla="*/ 27 h 47"/>
                <a:gd name="T18" fmla="*/ 20 w 55"/>
                <a:gd name="T19" fmla="*/ 24 h 47"/>
                <a:gd name="T20" fmla="*/ 36 w 55"/>
                <a:gd name="T21" fmla="*/ 24 h 47"/>
                <a:gd name="T22" fmla="*/ 39 w 55"/>
                <a:gd name="T23" fmla="*/ 27 h 47"/>
                <a:gd name="T24" fmla="*/ 39 w 55"/>
                <a:gd name="T25" fmla="*/ 44 h 47"/>
                <a:gd name="T26" fmla="*/ 42 w 55"/>
                <a:gd name="T27" fmla="*/ 47 h 47"/>
                <a:gd name="T28" fmla="*/ 52 w 55"/>
                <a:gd name="T29" fmla="*/ 47 h 47"/>
                <a:gd name="T30" fmla="*/ 55 w 55"/>
                <a:gd name="T31" fmla="*/ 44 h 47"/>
                <a:gd name="T32" fmla="*/ 55 w 55"/>
                <a:gd name="T33" fmla="*/ 21 h 47"/>
                <a:gd name="T34" fmla="*/ 52 w 55"/>
                <a:gd name="T35" fmla="*/ 16 h 47"/>
                <a:gd name="T36" fmla="*/ 30 w 55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47">
                  <a:moveTo>
                    <a:pt x="30" y="1"/>
                  </a:moveTo>
                  <a:cubicBezTo>
                    <a:pt x="28" y="0"/>
                    <a:pt x="26" y="0"/>
                    <a:pt x="25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7" y="46"/>
                    <a:pt x="17" y="4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8" y="24"/>
                    <a:pt x="20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9" y="26"/>
                    <a:pt x="39" y="27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6"/>
                    <a:pt x="40" y="47"/>
                    <a:pt x="4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3" y="47"/>
                    <a:pt x="55" y="46"/>
                    <a:pt x="55" y="44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19"/>
                    <a:pt x="54" y="17"/>
                    <a:pt x="52" y="16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00" kern="0" smtClean="0">
                <a:solidFill>
                  <a:prstClr val="black"/>
                </a:solidFill>
              </a:endParaRPr>
            </a:p>
          </p:txBody>
        </p:sp>
        <p:sp>
          <p:nvSpPr>
            <p:cNvPr id="29" name="Freeform 158"/>
            <p:cNvSpPr>
              <a:spLocks/>
            </p:cNvSpPr>
            <p:nvPr/>
          </p:nvSpPr>
          <p:spPr bwMode="auto">
            <a:xfrm>
              <a:off x="5296268" y="1444681"/>
              <a:ext cx="573034" cy="221236"/>
            </a:xfrm>
            <a:custGeom>
              <a:avLst/>
              <a:gdLst>
                <a:gd name="T0" fmla="*/ 63 w 67"/>
                <a:gd name="T1" fmla="*/ 20 h 26"/>
                <a:gd name="T2" fmla="*/ 61 w 67"/>
                <a:gd name="T3" fmla="*/ 15 h 26"/>
                <a:gd name="T4" fmla="*/ 61 w 67"/>
                <a:gd name="T5" fmla="*/ 10 h 26"/>
                <a:gd name="T6" fmla="*/ 58 w 67"/>
                <a:gd name="T7" fmla="*/ 7 h 26"/>
                <a:gd name="T8" fmla="*/ 57 w 67"/>
                <a:gd name="T9" fmla="*/ 7 h 26"/>
                <a:gd name="T10" fmla="*/ 54 w 67"/>
                <a:gd name="T11" fmla="*/ 10 h 26"/>
                <a:gd name="T12" fmla="*/ 54 w 67"/>
                <a:gd name="T13" fmla="*/ 11 h 26"/>
                <a:gd name="T14" fmla="*/ 52 w 67"/>
                <a:gd name="T15" fmla="*/ 12 h 26"/>
                <a:gd name="T16" fmla="*/ 36 w 67"/>
                <a:gd name="T17" fmla="*/ 2 h 26"/>
                <a:gd name="T18" fmla="*/ 33 w 67"/>
                <a:gd name="T19" fmla="*/ 0 h 26"/>
                <a:gd name="T20" fmla="*/ 30 w 67"/>
                <a:gd name="T21" fmla="*/ 2 h 26"/>
                <a:gd name="T22" fmla="*/ 2 w 67"/>
                <a:gd name="T23" fmla="*/ 20 h 26"/>
                <a:gd name="T24" fmla="*/ 1 w 67"/>
                <a:gd name="T25" fmla="*/ 24 h 26"/>
                <a:gd name="T26" fmla="*/ 5 w 67"/>
                <a:gd name="T27" fmla="*/ 25 h 26"/>
                <a:gd name="T28" fmla="*/ 30 w 67"/>
                <a:gd name="T29" fmla="*/ 8 h 26"/>
                <a:gd name="T30" fmla="*/ 36 w 67"/>
                <a:gd name="T31" fmla="*/ 8 h 26"/>
                <a:gd name="T32" fmla="*/ 63 w 67"/>
                <a:gd name="T33" fmla="*/ 25 h 26"/>
                <a:gd name="T34" fmla="*/ 67 w 67"/>
                <a:gd name="T35" fmla="*/ 25 h 26"/>
                <a:gd name="T36" fmla="*/ 65 w 67"/>
                <a:gd name="T37" fmla="*/ 21 h 26"/>
                <a:gd name="T38" fmla="*/ 63 w 67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26">
                  <a:moveTo>
                    <a:pt x="63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59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1"/>
                    <a:pt x="0" y="23"/>
                    <a:pt x="1" y="24"/>
                  </a:cubicBezTo>
                  <a:cubicBezTo>
                    <a:pt x="1" y="25"/>
                    <a:pt x="3" y="26"/>
                    <a:pt x="5" y="25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2" y="7"/>
                    <a:pt x="34" y="7"/>
                    <a:pt x="36" y="8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7" y="24"/>
                    <a:pt x="67" y="22"/>
                    <a:pt x="65" y="21"/>
                  </a:cubicBezTo>
                  <a:lnTo>
                    <a:pt x="6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00" kern="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063824" y="2253986"/>
            <a:ext cx="617287" cy="11928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064757" y="2553147"/>
            <a:ext cx="617287" cy="11928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065450" y="2886926"/>
            <a:ext cx="617287" cy="11928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066383" y="3186087"/>
            <a:ext cx="617287" cy="11928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075753" y="3476539"/>
            <a:ext cx="617287" cy="11928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076686" y="3775700"/>
            <a:ext cx="617287" cy="11928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077379" y="4109479"/>
            <a:ext cx="617287" cy="11928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078312" y="4408640"/>
            <a:ext cx="617287" cy="11928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3114112" y="5634788"/>
            <a:ext cx="588395" cy="1253333"/>
            <a:chOff x="9510790" y="5630439"/>
            <a:chExt cx="588395" cy="1253333"/>
          </a:xfrm>
        </p:grpSpPr>
        <p:grpSp>
          <p:nvGrpSpPr>
            <p:cNvPr id="39" name="组合 38"/>
            <p:cNvGrpSpPr/>
            <p:nvPr/>
          </p:nvGrpSpPr>
          <p:grpSpPr>
            <a:xfrm>
              <a:off x="9510790" y="5630439"/>
              <a:ext cx="530026" cy="1227560"/>
              <a:chOff x="9510790" y="5630439"/>
              <a:chExt cx="530026" cy="1227560"/>
            </a:xfrm>
          </p:grpSpPr>
          <p:sp>
            <p:nvSpPr>
              <p:cNvPr id="42" name="流程图: 延期 41"/>
              <p:cNvSpPr/>
              <p:nvPr/>
            </p:nvSpPr>
            <p:spPr>
              <a:xfrm rot="5400000" flipH="1">
                <a:off x="9510791" y="5630439"/>
                <a:ext cx="530024" cy="530024"/>
              </a:xfrm>
              <a:prstGeom prst="flowChartDela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 rot="16200000" flipH="1">
                <a:off x="9376722" y="6193906"/>
                <a:ext cx="798161" cy="5300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 rot="5400000">
              <a:off x="9607257" y="6391844"/>
              <a:ext cx="399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mtClean="0">
                  <a:latin typeface="+mn-ea"/>
                </a:rPr>
                <a:t>&gt;</a:t>
              </a:r>
              <a:endParaRPr lang="zh-CN" altLang="en-US" sz="3200">
                <a:latin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560045" y="5804397"/>
              <a:ext cx="431514" cy="81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0533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1834" y="2269415"/>
            <a:ext cx="9661358" cy="1404227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6041" y="3569515"/>
            <a:ext cx="3103824" cy="56147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85792" y="2510045"/>
            <a:ext cx="96047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listening!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0171" y="3702115"/>
            <a:ext cx="1760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DOLYN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386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8161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242</Words>
  <Application>Microsoft Office PowerPoint</Application>
  <PresentationFormat>宽屏</PresentationFormat>
  <Paragraphs>73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Administrator</cp:lastModifiedBy>
  <cp:revision>56</cp:revision>
  <dcterms:created xsi:type="dcterms:W3CDTF">2014-11-10T06:11:17Z</dcterms:created>
  <dcterms:modified xsi:type="dcterms:W3CDTF">2015-11-02T14:36:43Z</dcterms:modified>
</cp:coreProperties>
</file>