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57" r:id="rId2"/>
    <p:sldId id="259" r:id="rId3"/>
    <p:sldId id="264" r:id="rId4"/>
    <p:sldId id="263" r:id="rId5"/>
    <p:sldId id="260" r:id="rId6"/>
    <p:sldId id="266" r:id="rId7"/>
  </p:sldIdLst>
  <p:sldSz cx="12192000" cy="6858000"/>
  <p:notesSz cx="6858000" cy="9144000"/>
  <p:embeddedFontLst>
    <p:embeddedFont>
      <p:font typeface="微软简老宋" pitchFamily="2" charset="-122"/>
      <p:regular r:id="rId9"/>
    </p:embeddedFont>
    <p:embeddedFont>
      <p:font typeface="方正汉真广标简体" panose="02000000000000000000" pitchFamily="2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Calibri Light" panose="020F0302020204030204" pitchFamily="34" charset="0"/>
      <p:regular r:id="rId13"/>
      <p:italic r:id="rId14"/>
    </p:embeddedFont>
    <p:embeddedFont>
      <p:font typeface="Californian FB" panose="020B0604020202020204" charset="0"/>
      <p:regular r:id="rId15"/>
      <p:bold r:id="rId16"/>
      <p:italic r:id="rId17"/>
    </p:embeddedFont>
    <p:embeddedFont>
      <p:font typeface="方正行黑简体" panose="02000000000000000000" pitchFamily="2" charset="-122"/>
      <p:regular r:id="rId18"/>
    </p:embeddedFont>
    <p:embeddedFont>
      <p:font typeface="华康俪金黑W8(P)" panose="020B0800000000000000" pitchFamily="34" charset="-122"/>
      <p:regular r:id="rId19"/>
    </p:embeddedFont>
    <p:embeddedFont>
      <p:font typeface="汉仪菱心体简" panose="02010609000101010101" pitchFamily="49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</p:embeddedFontLst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914" userDrawn="1">
          <p15:clr>
            <a:srgbClr val="A4A3A4"/>
          </p15:clr>
        </p15:guide>
        <p15:guide id="4" orient="horz" pos="414" userDrawn="1">
          <p15:clr>
            <a:srgbClr val="A4A3A4"/>
          </p15:clr>
        </p15:guide>
        <p15:guide id="5" orient="horz" pos="3589" userDrawn="1">
          <p15:clr>
            <a:srgbClr val="A4A3A4"/>
          </p15:clr>
        </p15:guide>
        <p15:guide id="6" orient="horz" pos="415">
          <p15:clr>
            <a:srgbClr val="A4A3A4"/>
          </p15:clr>
        </p15:guide>
        <p15:guide id="7" pos="91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3833"/>
    <a:srgbClr val="615B5E"/>
    <a:srgbClr val="C92F2A"/>
    <a:srgbClr val="FFF500"/>
    <a:srgbClr val="D4291A"/>
    <a:srgbClr val="A2D027"/>
    <a:srgbClr val="433F41"/>
    <a:srgbClr val="776F73"/>
    <a:srgbClr val="B1ADAF"/>
    <a:srgbClr val="807A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96"/>
      </p:cViewPr>
      <p:guideLst>
        <p:guide orient="horz" pos="2160"/>
        <p:guide pos="3840"/>
        <p:guide pos="914"/>
        <p:guide orient="horz" pos="414"/>
        <p:guide orient="horz" pos="3589"/>
        <p:guide orient="horz" pos="415"/>
        <p:guide pos="9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DCF7A-6895-4516-8081-B88BAB2F7412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DD75E0-BA7A-45B4-8C23-386152794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424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9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25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809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4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4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372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113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968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998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128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721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891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500"/>
            </a:lvl2pPr>
            <a:lvl3pPr marL="914377" indent="0">
              <a:buNone/>
              <a:defRPr sz="12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  <a:lvl6pPr marL="2285943" indent="0">
              <a:buNone/>
              <a:defRPr sz="1100"/>
            </a:lvl6pPr>
            <a:lvl7pPr marL="2743131" indent="0">
              <a:buNone/>
              <a:defRPr sz="1100"/>
            </a:lvl7pPr>
            <a:lvl8pPr marL="3200320" indent="0">
              <a:buNone/>
              <a:defRPr sz="1100"/>
            </a:lvl8pPr>
            <a:lvl9pPr marL="3657509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678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500"/>
            </a:lvl2pPr>
            <a:lvl3pPr marL="914377" indent="0">
              <a:buNone/>
              <a:defRPr sz="12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  <a:lvl6pPr marL="2285943" indent="0">
              <a:buNone/>
              <a:defRPr sz="1100"/>
            </a:lvl6pPr>
            <a:lvl7pPr marL="2743131" indent="0">
              <a:buNone/>
              <a:defRPr sz="1100"/>
            </a:lvl7pPr>
            <a:lvl8pPr marL="3200320" indent="0">
              <a:buNone/>
              <a:defRPr sz="1100"/>
            </a:lvl8pPr>
            <a:lvl9pPr marL="3657509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093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4"/>
            <a:ext cx="10515600" cy="4351339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98459-45C6-4D75-A245-EF877593495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463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hyperlink" Target="mailto:info@eyefulpresentations.co.uk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6445" y="719504"/>
            <a:ext cx="10403489" cy="5247415"/>
            <a:chOff x="776444" y="719505"/>
            <a:chExt cx="10403489" cy="524741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90781" y="1594435"/>
              <a:ext cx="2118257" cy="4372484"/>
            </a:xfrm>
            <a:prstGeom prst="rect">
              <a:avLst/>
            </a:prstGeom>
          </p:spPr>
        </p:pic>
        <p:sp>
          <p:nvSpPr>
            <p:cNvPr id="17" name="任意多边形 16"/>
            <p:cNvSpPr/>
            <p:nvPr/>
          </p:nvSpPr>
          <p:spPr>
            <a:xfrm flipH="1">
              <a:off x="7866829" y="4191001"/>
              <a:ext cx="1057275" cy="952500"/>
            </a:xfrm>
            <a:custGeom>
              <a:avLst/>
              <a:gdLst>
                <a:gd name="connsiteX0" fmla="*/ 0 w 1057275"/>
                <a:gd name="connsiteY0" fmla="*/ 0 h 952500"/>
                <a:gd name="connsiteX1" fmla="*/ 1057275 w 1057275"/>
                <a:gd name="connsiteY1" fmla="*/ 0 h 952500"/>
                <a:gd name="connsiteX2" fmla="*/ 1057275 w 1057275"/>
                <a:gd name="connsiteY2" fmla="*/ 952500 h 952500"/>
                <a:gd name="connsiteX3" fmla="*/ 0 w 1057275"/>
                <a:gd name="connsiteY3" fmla="*/ 952500 h 952500"/>
                <a:gd name="connsiteX4" fmla="*/ 0 w 1057275"/>
                <a:gd name="connsiteY4" fmla="*/ 922081 h 952500"/>
                <a:gd name="connsiteX5" fmla="*/ 495300 w 1057275"/>
                <a:gd name="connsiteY5" fmla="*/ 466724 h 952500"/>
                <a:gd name="connsiteX6" fmla="*/ 0 w 1057275"/>
                <a:gd name="connsiteY6" fmla="*/ 11368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7275" h="952500">
                  <a:moveTo>
                    <a:pt x="0" y="0"/>
                  </a:moveTo>
                  <a:lnTo>
                    <a:pt x="1057275" y="0"/>
                  </a:lnTo>
                  <a:lnTo>
                    <a:pt x="1057275" y="952500"/>
                  </a:lnTo>
                  <a:lnTo>
                    <a:pt x="0" y="952500"/>
                  </a:lnTo>
                  <a:lnTo>
                    <a:pt x="0" y="922081"/>
                  </a:lnTo>
                  <a:lnTo>
                    <a:pt x="495300" y="466724"/>
                  </a:lnTo>
                  <a:lnTo>
                    <a:pt x="0" y="11368"/>
                  </a:lnTo>
                  <a:close/>
                </a:path>
              </a:pathLst>
            </a:custGeom>
            <a:solidFill>
              <a:srgbClr val="A74C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219450" y="4191001"/>
              <a:ext cx="1057275" cy="952500"/>
            </a:xfrm>
            <a:custGeom>
              <a:avLst/>
              <a:gdLst>
                <a:gd name="connsiteX0" fmla="*/ 0 w 1057275"/>
                <a:gd name="connsiteY0" fmla="*/ 0 h 952500"/>
                <a:gd name="connsiteX1" fmla="*/ 1057275 w 1057275"/>
                <a:gd name="connsiteY1" fmla="*/ 0 h 952500"/>
                <a:gd name="connsiteX2" fmla="*/ 1057275 w 1057275"/>
                <a:gd name="connsiteY2" fmla="*/ 952500 h 952500"/>
                <a:gd name="connsiteX3" fmla="*/ 0 w 1057275"/>
                <a:gd name="connsiteY3" fmla="*/ 952500 h 952500"/>
                <a:gd name="connsiteX4" fmla="*/ 0 w 1057275"/>
                <a:gd name="connsiteY4" fmla="*/ 922081 h 952500"/>
                <a:gd name="connsiteX5" fmla="*/ 495300 w 1057275"/>
                <a:gd name="connsiteY5" fmla="*/ 466724 h 952500"/>
                <a:gd name="connsiteX6" fmla="*/ 0 w 1057275"/>
                <a:gd name="connsiteY6" fmla="*/ 11368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7275" h="952500">
                  <a:moveTo>
                    <a:pt x="0" y="0"/>
                  </a:moveTo>
                  <a:lnTo>
                    <a:pt x="1057275" y="0"/>
                  </a:lnTo>
                  <a:lnTo>
                    <a:pt x="1057275" y="952500"/>
                  </a:lnTo>
                  <a:lnTo>
                    <a:pt x="0" y="952500"/>
                  </a:lnTo>
                  <a:lnTo>
                    <a:pt x="0" y="922081"/>
                  </a:lnTo>
                  <a:lnTo>
                    <a:pt x="495300" y="466724"/>
                  </a:lnTo>
                  <a:lnTo>
                    <a:pt x="0" y="11368"/>
                  </a:lnTo>
                  <a:close/>
                </a:path>
              </a:pathLst>
            </a:custGeom>
            <a:solidFill>
              <a:srgbClr val="A74C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788" y="2758034"/>
              <a:ext cx="6256424" cy="289530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4200525" y="4057650"/>
              <a:ext cx="3790950" cy="952500"/>
            </a:xfrm>
            <a:prstGeom prst="rect">
              <a:avLst/>
            </a:prstGeom>
            <a:solidFill>
              <a:srgbClr val="A74C50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257711" y="4196746"/>
              <a:ext cx="367658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I’M NOT SUPERMAN</a:t>
              </a: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89158" y="1000165"/>
              <a:ext cx="2390775" cy="120015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776444" y="2593601"/>
              <a:ext cx="3182122" cy="1597400"/>
            </a:xfrm>
            <a:prstGeom prst="rect">
              <a:avLst/>
            </a:prstGeom>
          </p:spPr>
        </p:pic>
        <p:grpSp>
          <p:nvGrpSpPr>
            <p:cNvPr id="42" name="组合 41"/>
            <p:cNvGrpSpPr/>
            <p:nvPr/>
          </p:nvGrpSpPr>
          <p:grpSpPr>
            <a:xfrm>
              <a:off x="3440259" y="719505"/>
              <a:ext cx="5311482" cy="760631"/>
              <a:chOff x="3612622" y="1443405"/>
              <a:chExt cx="5311482" cy="760631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3867150" y="1443405"/>
                <a:ext cx="4781550" cy="757695"/>
                <a:chOff x="3867150" y="1443405"/>
                <a:chExt cx="4781550" cy="757695"/>
              </a:xfrm>
            </p:grpSpPr>
            <p:grpSp>
              <p:nvGrpSpPr>
                <p:cNvPr id="35" name="组合 34"/>
                <p:cNvGrpSpPr/>
                <p:nvPr/>
              </p:nvGrpSpPr>
              <p:grpSpPr>
                <a:xfrm>
                  <a:off x="3867150" y="1443405"/>
                  <a:ext cx="4781550" cy="57150"/>
                  <a:chOff x="3867150" y="1443405"/>
                  <a:chExt cx="4781550" cy="57150"/>
                </a:xfrm>
              </p:grpSpPr>
              <p:cxnSp>
                <p:nvCxnSpPr>
                  <p:cNvPr id="39" name="直接连接符 38"/>
                  <p:cNvCxnSpPr/>
                  <p:nvPr/>
                </p:nvCxnSpPr>
                <p:spPr>
                  <a:xfrm>
                    <a:off x="3867150" y="150055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直接连接符 39"/>
                  <p:cNvCxnSpPr/>
                  <p:nvPr/>
                </p:nvCxnSpPr>
                <p:spPr>
                  <a:xfrm>
                    <a:off x="3867150" y="144340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6" name="组合 35"/>
                <p:cNvGrpSpPr/>
                <p:nvPr/>
              </p:nvGrpSpPr>
              <p:grpSpPr>
                <a:xfrm>
                  <a:off x="3867150" y="2143950"/>
                  <a:ext cx="4781550" cy="57150"/>
                  <a:chOff x="3867150" y="1443405"/>
                  <a:chExt cx="4781550" cy="57150"/>
                </a:xfrm>
              </p:grpSpPr>
              <p:cxnSp>
                <p:nvCxnSpPr>
                  <p:cNvPr id="37" name="直接连接符 36"/>
                  <p:cNvCxnSpPr/>
                  <p:nvPr/>
                </p:nvCxnSpPr>
                <p:spPr>
                  <a:xfrm>
                    <a:off x="3867150" y="150055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直接连接符 37"/>
                  <p:cNvCxnSpPr/>
                  <p:nvPr/>
                </p:nvCxnSpPr>
                <p:spPr>
                  <a:xfrm>
                    <a:off x="3867150" y="144340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41" name="文本框 40"/>
              <p:cNvSpPr txBox="1"/>
              <p:nvPr/>
            </p:nvSpPr>
            <p:spPr>
              <a:xfrm>
                <a:off x="3612622" y="1557705"/>
                <a:ext cx="531148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zh-CN" altLang="en-US" sz="36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杨</a:t>
                </a:r>
                <a:r>
                  <a:rPr lang="en-US" altLang="zh-CN" sz="36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c</a:t>
                </a:r>
                <a:r>
                  <a:rPr lang="zh-CN" altLang="en-US" sz="36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不是超人的自我介绍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783702" y="726763"/>
            <a:ext cx="10403489" cy="5247415"/>
            <a:chOff x="776444" y="719505"/>
            <a:chExt cx="10403489" cy="524741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90781" y="1594435"/>
              <a:ext cx="2118257" cy="4372484"/>
            </a:xfrm>
            <a:prstGeom prst="rect">
              <a:avLst/>
            </a:prstGeom>
          </p:spPr>
        </p:pic>
        <p:sp>
          <p:nvSpPr>
            <p:cNvPr id="22" name="任意多边形 21"/>
            <p:cNvSpPr/>
            <p:nvPr/>
          </p:nvSpPr>
          <p:spPr>
            <a:xfrm flipH="1">
              <a:off x="7866829" y="4191001"/>
              <a:ext cx="1057275" cy="952500"/>
            </a:xfrm>
            <a:custGeom>
              <a:avLst/>
              <a:gdLst>
                <a:gd name="connsiteX0" fmla="*/ 0 w 1057275"/>
                <a:gd name="connsiteY0" fmla="*/ 0 h 952500"/>
                <a:gd name="connsiteX1" fmla="*/ 1057275 w 1057275"/>
                <a:gd name="connsiteY1" fmla="*/ 0 h 952500"/>
                <a:gd name="connsiteX2" fmla="*/ 1057275 w 1057275"/>
                <a:gd name="connsiteY2" fmla="*/ 952500 h 952500"/>
                <a:gd name="connsiteX3" fmla="*/ 0 w 1057275"/>
                <a:gd name="connsiteY3" fmla="*/ 952500 h 952500"/>
                <a:gd name="connsiteX4" fmla="*/ 0 w 1057275"/>
                <a:gd name="connsiteY4" fmla="*/ 922081 h 952500"/>
                <a:gd name="connsiteX5" fmla="*/ 495300 w 1057275"/>
                <a:gd name="connsiteY5" fmla="*/ 466724 h 952500"/>
                <a:gd name="connsiteX6" fmla="*/ 0 w 1057275"/>
                <a:gd name="connsiteY6" fmla="*/ 11368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7275" h="952500">
                  <a:moveTo>
                    <a:pt x="0" y="0"/>
                  </a:moveTo>
                  <a:lnTo>
                    <a:pt x="1057275" y="0"/>
                  </a:lnTo>
                  <a:lnTo>
                    <a:pt x="1057275" y="952500"/>
                  </a:lnTo>
                  <a:lnTo>
                    <a:pt x="0" y="952500"/>
                  </a:lnTo>
                  <a:lnTo>
                    <a:pt x="0" y="922081"/>
                  </a:lnTo>
                  <a:lnTo>
                    <a:pt x="495300" y="466724"/>
                  </a:lnTo>
                  <a:lnTo>
                    <a:pt x="0" y="11368"/>
                  </a:lnTo>
                  <a:close/>
                </a:path>
              </a:pathLst>
            </a:custGeom>
            <a:solidFill>
              <a:srgbClr val="A74C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3219450" y="4191001"/>
              <a:ext cx="1057275" cy="952500"/>
            </a:xfrm>
            <a:custGeom>
              <a:avLst/>
              <a:gdLst>
                <a:gd name="connsiteX0" fmla="*/ 0 w 1057275"/>
                <a:gd name="connsiteY0" fmla="*/ 0 h 952500"/>
                <a:gd name="connsiteX1" fmla="*/ 1057275 w 1057275"/>
                <a:gd name="connsiteY1" fmla="*/ 0 h 952500"/>
                <a:gd name="connsiteX2" fmla="*/ 1057275 w 1057275"/>
                <a:gd name="connsiteY2" fmla="*/ 952500 h 952500"/>
                <a:gd name="connsiteX3" fmla="*/ 0 w 1057275"/>
                <a:gd name="connsiteY3" fmla="*/ 952500 h 952500"/>
                <a:gd name="connsiteX4" fmla="*/ 0 w 1057275"/>
                <a:gd name="connsiteY4" fmla="*/ 922081 h 952500"/>
                <a:gd name="connsiteX5" fmla="*/ 495300 w 1057275"/>
                <a:gd name="connsiteY5" fmla="*/ 466724 h 952500"/>
                <a:gd name="connsiteX6" fmla="*/ 0 w 1057275"/>
                <a:gd name="connsiteY6" fmla="*/ 11368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7275" h="952500">
                  <a:moveTo>
                    <a:pt x="0" y="0"/>
                  </a:moveTo>
                  <a:lnTo>
                    <a:pt x="1057275" y="0"/>
                  </a:lnTo>
                  <a:lnTo>
                    <a:pt x="1057275" y="952500"/>
                  </a:lnTo>
                  <a:lnTo>
                    <a:pt x="0" y="952500"/>
                  </a:lnTo>
                  <a:lnTo>
                    <a:pt x="0" y="922081"/>
                  </a:lnTo>
                  <a:lnTo>
                    <a:pt x="495300" y="466724"/>
                  </a:lnTo>
                  <a:lnTo>
                    <a:pt x="0" y="11368"/>
                  </a:lnTo>
                  <a:close/>
                </a:path>
              </a:pathLst>
            </a:custGeom>
            <a:solidFill>
              <a:srgbClr val="A74C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788" y="2758034"/>
              <a:ext cx="6256424" cy="2895308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4200525" y="4057650"/>
              <a:ext cx="3790950" cy="952500"/>
            </a:xfrm>
            <a:prstGeom prst="rect">
              <a:avLst/>
            </a:prstGeom>
            <a:solidFill>
              <a:srgbClr val="A74C50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257711" y="4196746"/>
              <a:ext cx="367658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I’M NOT SUPERMAN</a:t>
              </a: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89158" y="1000165"/>
              <a:ext cx="2390775" cy="120015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776444" y="2593601"/>
              <a:ext cx="3182122" cy="1597400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3440259" y="719505"/>
              <a:ext cx="5311482" cy="760631"/>
              <a:chOff x="3612622" y="1443405"/>
              <a:chExt cx="5311482" cy="760631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3867150" y="1443405"/>
                <a:ext cx="4781550" cy="757695"/>
                <a:chOff x="3867150" y="1443405"/>
                <a:chExt cx="4781550" cy="757695"/>
              </a:xfrm>
            </p:grpSpPr>
            <p:grpSp>
              <p:nvGrpSpPr>
                <p:cNvPr id="43" name="组合 42"/>
                <p:cNvGrpSpPr/>
                <p:nvPr/>
              </p:nvGrpSpPr>
              <p:grpSpPr>
                <a:xfrm>
                  <a:off x="3867150" y="1443405"/>
                  <a:ext cx="4781550" cy="57150"/>
                  <a:chOff x="3867150" y="1443405"/>
                  <a:chExt cx="4781550" cy="57150"/>
                </a:xfrm>
              </p:grpSpPr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3867150" y="150055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3867150" y="144340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/>
                <p:cNvGrpSpPr/>
                <p:nvPr/>
              </p:nvGrpSpPr>
              <p:grpSpPr>
                <a:xfrm>
                  <a:off x="3867150" y="2143950"/>
                  <a:ext cx="4781550" cy="57150"/>
                  <a:chOff x="3867150" y="1443405"/>
                  <a:chExt cx="4781550" cy="57150"/>
                </a:xfrm>
              </p:grpSpPr>
              <p:cxnSp>
                <p:nvCxnSpPr>
                  <p:cNvPr id="45" name="直接连接符 44"/>
                  <p:cNvCxnSpPr/>
                  <p:nvPr/>
                </p:nvCxnSpPr>
                <p:spPr>
                  <a:xfrm>
                    <a:off x="3867150" y="150055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3867150" y="144340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3" name="文本框 32"/>
              <p:cNvSpPr txBox="1"/>
              <p:nvPr/>
            </p:nvSpPr>
            <p:spPr>
              <a:xfrm>
                <a:off x="3612622" y="1557705"/>
                <a:ext cx="531148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zh-CN" altLang="en-US" sz="36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杨</a:t>
                </a:r>
                <a:r>
                  <a:rPr lang="en-US" altLang="zh-CN" sz="36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c</a:t>
                </a:r>
                <a:r>
                  <a:rPr lang="zh-CN" altLang="en-US" sz="36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不是超人的自我介绍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9703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B1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8200" y="712851"/>
            <a:ext cx="10276056" cy="5239816"/>
            <a:chOff x="838200" y="712850"/>
            <a:chExt cx="10276056" cy="5239817"/>
          </a:xfrm>
        </p:grpSpPr>
        <p:grpSp>
          <p:nvGrpSpPr>
            <p:cNvPr id="30" name="组合 29"/>
            <p:cNvGrpSpPr/>
            <p:nvPr/>
          </p:nvGrpSpPr>
          <p:grpSpPr>
            <a:xfrm>
              <a:off x="1202398" y="1288602"/>
              <a:ext cx="4682626" cy="4664065"/>
              <a:chOff x="840448" y="1288602"/>
              <a:chExt cx="4682626" cy="4664065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3122774" y="1288602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3051774" y="4721560"/>
                <a:ext cx="948727" cy="1231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男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840448" y="2044711"/>
                <a:ext cx="2093892" cy="37856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微博名：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出身年月：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在读学校：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家庭住址：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性别：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endParaRPr lang="zh-CN" altLang="en-US" sz="20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934340" y="2058887"/>
                <a:ext cx="219483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@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杨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不是超人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934340" y="2761664"/>
                <a:ext cx="170591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1992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017073" y="3365962"/>
                <a:ext cx="141577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西南大学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017073" y="4015703"/>
                <a:ext cx="141577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广东惠州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8159429" y="1590294"/>
              <a:ext cx="2954827" cy="3829450"/>
              <a:chOff x="8159429" y="1590294"/>
              <a:chExt cx="2954827" cy="382945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8302292" y="1812786"/>
                <a:ext cx="2762250" cy="3406974"/>
                <a:chOff x="6054392" y="1812786"/>
                <a:chExt cx="2762250" cy="3406974"/>
              </a:xfrm>
              <a:effectLst>
                <a:outerShdw blurRad="88900" dist="38100" sx="105000" sy="105000" algn="c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6054392" y="1812786"/>
                  <a:ext cx="2762250" cy="3406974"/>
                  <a:chOff x="7732776" y="1249293"/>
                  <a:chExt cx="2762250" cy="3406974"/>
                </a:xfrm>
              </p:grpSpPr>
              <p:sp>
                <p:nvSpPr>
                  <p:cNvPr id="6" name="矩形 5"/>
                  <p:cNvSpPr/>
                  <p:nvPr/>
                </p:nvSpPr>
                <p:spPr>
                  <a:xfrm>
                    <a:off x="7824442" y="1249293"/>
                    <a:ext cx="2502718" cy="3371850"/>
                  </a:xfrm>
                  <a:prstGeom prst="rect">
                    <a:avLst/>
                  </a:prstGeom>
                  <a:solidFill>
                    <a:srgbClr val="DFCFB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文本框 6"/>
                  <p:cNvSpPr txBox="1"/>
                  <p:nvPr/>
                </p:nvSpPr>
                <p:spPr>
                  <a:xfrm>
                    <a:off x="7828025" y="1307010"/>
                    <a:ext cx="2667001" cy="76944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44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WANTED</a:t>
                    </a:r>
                    <a:endParaRPr lang="zh-CN" altLang="en-US" sz="4400" dirty="0">
                      <a:solidFill>
                        <a:srgbClr val="1C0A06"/>
                      </a:solidFill>
                      <a:latin typeface="Adobe Garamond Pro Bold" panose="02020702060506020403" pitchFamily="18" charset="0"/>
                    </a:endParaRPr>
                  </a:p>
                </p:txBody>
              </p:sp>
              <p:sp>
                <p:nvSpPr>
                  <p:cNvPr id="9" name="文本框 8"/>
                  <p:cNvSpPr txBox="1"/>
                  <p:nvPr/>
                </p:nvSpPr>
                <p:spPr>
                  <a:xfrm>
                    <a:off x="7732776" y="3739605"/>
                    <a:ext cx="2667001" cy="76944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44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YANG C</a:t>
                    </a:r>
                    <a:endParaRPr lang="zh-CN" altLang="en-US" sz="4400" dirty="0">
                      <a:solidFill>
                        <a:srgbClr val="1C0A06"/>
                      </a:solidFill>
                      <a:latin typeface="Adobe Garamond Pro Bold" panose="02020702060506020403" pitchFamily="18" charset="0"/>
                    </a:endParaRPr>
                  </a:p>
                </p:txBody>
              </p:sp>
              <p:sp>
                <p:nvSpPr>
                  <p:cNvPr id="10" name="文本框 9"/>
                  <p:cNvSpPr txBox="1"/>
                  <p:nvPr/>
                </p:nvSpPr>
                <p:spPr>
                  <a:xfrm>
                    <a:off x="7732776" y="3527020"/>
                    <a:ext cx="2667001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2000" dirty="0">
                        <a:solidFill>
                          <a:srgbClr val="1C0A06"/>
                        </a:solidFill>
                        <a:latin typeface="Adobe Myungjo Std M" panose="02020600000000000000" pitchFamily="18" charset="-128"/>
                      </a:rPr>
                      <a:t>DEAD OR ALIVE</a:t>
                    </a:r>
                    <a:endParaRPr lang="zh-CN" altLang="en-US" sz="2000" dirty="0">
                      <a:solidFill>
                        <a:srgbClr val="1C0A06"/>
                      </a:solidFill>
                      <a:latin typeface="Adobe Myungjo Std M" panose="02020600000000000000" pitchFamily="18" charset="-128"/>
                    </a:endParaRPr>
                  </a:p>
                </p:txBody>
              </p:sp>
              <p:sp>
                <p:nvSpPr>
                  <p:cNvPr id="14" name="文本框 13"/>
                  <p:cNvSpPr txBox="1"/>
                  <p:nvPr/>
                </p:nvSpPr>
                <p:spPr>
                  <a:xfrm>
                    <a:off x="7732776" y="4194602"/>
                    <a:ext cx="266700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24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$</a:t>
                    </a:r>
                    <a:r>
                      <a:rPr lang="en-US" altLang="zh-CN" sz="16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1 0 , 0 0 0  0 0 0  0 0 0</a:t>
                    </a:r>
                    <a:endParaRPr lang="zh-CN" altLang="en-US" sz="1600" dirty="0">
                      <a:solidFill>
                        <a:srgbClr val="1C0A06"/>
                      </a:solidFill>
                      <a:latin typeface="Adobe Garamond Pro Bold" panose="02020702060506020403" pitchFamily="18" charset="0"/>
                    </a:endParaRPr>
                  </a:p>
                </p:txBody>
              </p:sp>
            </p:grpSp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2"/>
                <a:srcRect b="11363"/>
                <a:stretch/>
              </p:blipFill>
              <p:spPr>
                <a:xfrm>
                  <a:off x="6232375" y="2479161"/>
                  <a:ext cx="2330083" cy="1639693"/>
                </a:xfrm>
                <a:prstGeom prst="rect">
                  <a:avLst/>
                </a:prstGeom>
                <a:ln>
                  <a:noFill/>
                </a:ln>
                <a:effectLst>
                  <a:softEdge rad="50800"/>
                </a:effectLst>
              </p:spPr>
            </p:pic>
            <p:pic>
              <p:nvPicPr>
                <p:cNvPr id="15" name="图片 14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 flipV="1">
                  <a:off x="5761811" y="4577431"/>
                  <a:ext cx="975608" cy="177345"/>
                </a:xfrm>
                <a:prstGeom prst="rect">
                  <a:avLst/>
                </a:prstGeom>
              </p:spPr>
            </p:pic>
            <p:pic>
              <p:nvPicPr>
                <p:cNvPr id="28" name="图片 27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 flipH="1" flipV="1">
                  <a:off x="8051600" y="4577431"/>
                  <a:ext cx="975608" cy="177345"/>
                </a:xfrm>
                <a:prstGeom prst="rect">
                  <a:avLst/>
                </a:prstGeom>
              </p:spPr>
            </p:pic>
          </p:grpSp>
          <p:grpSp>
            <p:nvGrpSpPr>
              <p:cNvPr id="32" name="组合 31"/>
              <p:cNvGrpSpPr/>
              <p:nvPr/>
            </p:nvGrpSpPr>
            <p:grpSpPr>
              <a:xfrm>
                <a:off x="8159429" y="1590294"/>
                <a:ext cx="462842" cy="462842"/>
                <a:chOff x="4748975" y="2189042"/>
                <a:chExt cx="462842" cy="462842"/>
              </a:xfrm>
            </p:grpSpPr>
            <p:sp>
              <p:nvSpPr>
                <p:cNvPr id="33" name="半闭框 32"/>
                <p:cNvSpPr/>
                <p:nvPr/>
              </p:nvSpPr>
              <p:spPr>
                <a:xfrm>
                  <a:off x="4748975" y="2189042"/>
                  <a:ext cx="462842" cy="462842"/>
                </a:xfrm>
                <a:prstGeom prst="halfFrame">
                  <a:avLst>
                    <a:gd name="adj1" fmla="val 20482"/>
                    <a:gd name="adj2" fmla="val 2048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半闭框 33"/>
                <p:cNvSpPr/>
                <p:nvPr/>
              </p:nvSpPr>
              <p:spPr>
                <a:xfrm>
                  <a:off x="4875299" y="2314911"/>
                  <a:ext cx="261262" cy="261262"/>
                </a:xfrm>
                <a:prstGeom prst="halfFrame">
                  <a:avLst>
                    <a:gd name="adj1" fmla="val 4803"/>
                    <a:gd name="adj2" fmla="val 7938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>
                <a:off x="10651414" y="4956902"/>
                <a:ext cx="462842" cy="462842"/>
                <a:chOff x="6670370" y="5021237"/>
                <a:chExt cx="462842" cy="462842"/>
              </a:xfrm>
            </p:grpSpPr>
            <p:sp>
              <p:nvSpPr>
                <p:cNvPr id="36" name="半闭框 35"/>
                <p:cNvSpPr/>
                <p:nvPr/>
              </p:nvSpPr>
              <p:spPr>
                <a:xfrm rot="10800000">
                  <a:off x="6670370" y="5021237"/>
                  <a:ext cx="462842" cy="462842"/>
                </a:xfrm>
                <a:prstGeom prst="halfFrame">
                  <a:avLst>
                    <a:gd name="adj1" fmla="val 20482"/>
                    <a:gd name="adj2" fmla="val 2048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半闭框 36"/>
                <p:cNvSpPr/>
                <p:nvPr/>
              </p:nvSpPr>
              <p:spPr>
                <a:xfrm rot="10800000">
                  <a:off x="6758575" y="5107857"/>
                  <a:ext cx="261262" cy="261262"/>
                </a:xfrm>
                <a:prstGeom prst="halfFrame">
                  <a:avLst>
                    <a:gd name="adj1" fmla="val 4803"/>
                    <a:gd name="adj2" fmla="val 7938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1" name="组合 30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38" name="任意多边形 37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1123950" y="1104899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基本信息</a:t>
                </a: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830945" y="720111"/>
            <a:ext cx="10276056" cy="5239816"/>
            <a:chOff x="838200" y="712850"/>
            <a:chExt cx="10276056" cy="5239817"/>
          </a:xfrm>
        </p:grpSpPr>
        <p:grpSp>
          <p:nvGrpSpPr>
            <p:cNvPr id="41" name="组合 40"/>
            <p:cNvGrpSpPr/>
            <p:nvPr/>
          </p:nvGrpSpPr>
          <p:grpSpPr>
            <a:xfrm>
              <a:off x="1202398" y="1288602"/>
              <a:ext cx="4682626" cy="4664065"/>
              <a:chOff x="840448" y="1288602"/>
              <a:chExt cx="4682626" cy="4664065"/>
            </a:xfrm>
          </p:grpSpPr>
          <p:sp>
            <p:nvSpPr>
              <p:cNvPr id="62" name="文本框 61"/>
              <p:cNvSpPr txBox="1"/>
              <p:nvPr/>
            </p:nvSpPr>
            <p:spPr>
              <a:xfrm>
                <a:off x="3122774" y="1288602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3051774" y="4721560"/>
                <a:ext cx="948727" cy="1231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男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840448" y="2044711"/>
                <a:ext cx="2093892" cy="37856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微博名：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出身年月：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在读学校：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家庭住址：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性别：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endParaRPr lang="zh-CN" altLang="en-US" sz="20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2934340" y="2058887"/>
                <a:ext cx="219483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@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杨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不是超人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2934340" y="2761664"/>
                <a:ext cx="170591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1992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3017073" y="3365962"/>
                <a:ext cx="141577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西南大学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3017073" y="4015703"/>
                <a:ext cx="141577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广东惠州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8159429" y="1590294"/>
              <a:ext cx="2954827" cy="3829450"/>
              <a:chOff x="8159429" y="1590294"/>
              <a:chExt cx="2954827" cy="3829450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8302292" y="1812786"/>
                <a:ext cx="2762250" cy="3406974"/>
                <a:chOff x="6054392" y="1812786"/>
                <a:chExt cx="2762250" cy="3406974"/>
              </a:xfrm>
              <a:effectLst>
                <a:outerShdw blurRad="88900" dist="38100" sx="105000" sy="105000" algn="c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53" name="组合 52"/>
                <p:cNvGrpSpPr/>
                <p:nvPr/>
              </p:nvGrpSpPr>
              <p:grpSpPr>
                <a:xfrm>
                  <a:off x="6054392" y="1812786"/>
                  <a:ext cx="2762250" cy="3406974"/>
                  <a:chOff x="7732776" y="1249293"/>
                  <a:chExt cx="2762250" cy="3406974"/>
                </a:xfrm>
              </p:grpSpPr>
              <p:sp>
                <p:nvSpPr>
                  <p:cNvPr id="57" name="矩形 56"/>
                  <p:cNvSpPr/>
                  <p:nvPr/>
                </p:nvSpPr>
                <p:spPr>
                  <a:xfrm>
                    <a:off x="7824442" y="1249293"/>
                    <a:ext cx="2502718" cy="3371850"/>
                  </a:xfrm>
                  <a:prstGeom prst="rect">
                    <a:avLst/>
                  </a:prstGeom>
                  <a:solidFill>
                    <a:srgbClr val="DFCFB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文本框 57"/>
                  <p:cNvSpPr txBox="1"/>
                  <p:nvPr/>
                </p:nvSpPr>
                <p:spPr>
                  <a:xfrm>
                    <a:off x="7828025" y="1307010"/>
                    <a:ext cx="2667001" cy="76944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44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WANTED</a:t>
                    </a:r>
                    <a:endParaRPr lang="zh-CN" altLang="en-US" sz="4400" dirty="0">
                      <a:solidFill>
                        <a:srgbClr val="1C0A06"/>
                      </a:solidFill>
                      <a:latin typeface="Adobe Garamond Pro Bold" panose="02020702060506020403" pitchFamily="18" charset="0"/>
                    </a:endParaRPr>
                  </a:p>
                </p:txBody>
              </p:sp>
              <p:sp>
                <p:nvSpPr>
                  <p:cNvPr id="59" name="文本框 58"/>
                  <p:cNvSpPr txBox="1"/>
                  <p:nvPr/>
                </p:nvSpPr>
                <p:spPr>
                  <a:xfrm>
                    <a:off x="7732776" y="3739605"/>
                    <a:ext cx="2667001" cy="76944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44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YANG C</a:t>
                    </a:r>
                    <a:endParaRPr lang="zh-CN" altLang="en-US" sz="4400" dirty="0">
                      <a:solidFill>
                        <a:srgbClr val="1C0A06"/>
                      </a:solidFill>
                      <a:latin typeface="Adobe Garamond Pro Bold" panose="02020702060506020403" pitchFamily="18" charset="0"/>
                    </a:endParaRPr>
                  </a:p>
                </p:txBody>
              </p:sp>
              <p:sp>
                <p:nvSpPr>
                  <p:cNvPr id="60" name="文本框 59"/>
                  <p:cNvSpPr txBox="1"/>
                  <p:nvPr/>
                </p:nvSpPr>
                <p:spPr>
                  <a:xfrm>
                    <a:off x="7732776" y="3527020"/>
                    <a:ext cx="2667001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2000" dirty="0">
                        <a:solidFill>
                          <a:srgbClr val="1C0A06"/>
                        </a:solidFill>
                        <a:latin typeface="Adobe Myungjo Std M" panose="02020600000000000000" pitchFamily="18" charset="-128"/>
                      </a:rPr>
                      <a:t>DEAD OR ALIVE</a:t>
                    </a:r>
                    <a:endParaRPr lang="zh-CN" altLang="en-US" sz="2000" dirty="0">
                      <a:solidFill>
                        <a:srgbClr val="1C0A06"/>
                      </a:solidFill>
                      <a:latin typeface="Adobe Myungjo Std M" panose="02020600000000000000" pitchFamily="18" charset="-128"/>
                    </a:endParaRPr>
                  </a:p>
                </p:txBody>
              </p:sp>
              <p:sp>
                <p:nvSpPr>
                  <p:cNvPr id="61" name="文本框 60"/>
                  <p:cNvSpPr txBox="1"/>
                  <p:nvPr/>
                </p:nvSpPr>
                <p:spPr>
                  <a:xfrm>
                    <a:off x="7732776" y="4194602"/>
                    <a:ext cx="266700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24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$</a:t>
                    </a:r>
                    <a:r>
                      <a:rPr lang="en-US" altLang="zh-CN" sz="16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1 0 , 0 0 0  0 0 0  0 0 0</a:t>
                    </a:r>
                    <a:endParaRPr lang="zh-CN" altLang="en-US" sz="1600" dirty="0">
                      <a:solidFill>
                        <a:srgbClr val="1C0A06"/>
                      </a:solidFill>
                      <a:latin typeface="Adobe Garamond Pro Bold" panose="02020702060506020403" pitchFamily="18" charset="0"/>
                    </a:endParaRPr>
                  </a:p>
                </p:txBody>
              </p:sp>
            </p:grpSp>
            <p:pic>
              <p:nvPicPr>
                <p:cNvPr id="54" name="图片 53"/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>
                          <a14:imgEffect>
                            <a14:artisticBlur/>
                          </a14:imgEffect>
                        </a14:imgLayer>
                      </a14:imgProps>
                    </a:ext>
                  </a:extLst>
                </a:blip>
                <a:srcRect b="11363"/>
                <a:stretch/>
              </p:blipFill>
              <p:spPr>
                <a:xfrm>
                  <a:off x="6232375" y="2479161"/>
                  <a:ext cx="2330083" cy="1639693"/>
                </a:xfrm>
                <a:prstGeom prst="rect">
                  <a:avLst/>
                </a:prstGeom>
                <a:ln>
                  <a:noFill/>
                </a:ln>
                <a:effectLst>
                  <a:softEdge rad="50800"/>
                </a:effectLst>
              </p:spPr>
            </p:pic>
            <p:pic>
              <p:nvPicPr>
                <p:cNvPr id="55" name="图片 54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 flipV="1">
                  <a:off x="5761811" y="4577431"/>
                  <a:ext cx="975608" cy="177345"/>
                </a:xfrm>
                <a:prstGeom prst="rect">
                  <a:avLst/>
                </a:prstGeom>
              </p:spPr>
            </p:pic>
            <p:pic>
              <p:nvPicPr>
                <p:cNvPr id="56" name="图片 55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 flipH="1" flipV="1">
                  <a:off x="8051600" y="4577431"/>
                  <a:ext cx="975608" cy="177345"/>
                </a:xfrm>
                <a:prstGeom prst="rect">
                  <a:avLst/>
                </a:prstGeom>
              </p:spPr>
            </p:pic>
          </p:grpSp>
          <p:grpSp>
            <p:nvGrpSpPr>
              <p:cNvPr id="47" name="组合 46"/>
              <p:cNvGrpSpPr/>
              <p:nvPr/>
            </p:nvGrpSpPr>
            <p:grpSpPr>
              <a:xfrm>
                <a:off x="8159429" y="1590294"/>
                <a:ext cx="462842" cy="462842"/>
                <a:chOff x="4748975" y="2189042"/>
                <a:chExt cx="462842" cy="462842"/>
              </a:xfrm>
            </p:grpSpPr>
            <p:sp>
              <p:nvSpPr>
                <p:cNvPr id="51" name="半闭框 50"/>
                <p:cNvSpPr/>
                <p:nvPr/>
              </p:nvSpPr>
              <p:spPr>
                <a:xfrm>
                  <a:off x="4748975" y="2189042"/>
                  <a:ext cx="462842" cy="462842"/>
                </a:xfrm>
                <a:prstGeom prst="halfFrame">
                  <a:avLst>
                    <a:gd name="adj1" fmla="val 20482"/>
                    <a:gd name="adj2" fmla="val 2048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" name="半闭框 51"/>
                <p:cNvSpPr/>
                <p:nvPr/>
              </p:nvSpPr>
              <p:spPr>
                <a:xfrm>
                  <a:off x="4875299" y="2314911"/>
                  <a:ext cx="261262" cy="261262"/>
                </a:xfrm>
                <a:prstGeom prst="halfFrame">
                  <a:avLst>
                    <a:gd name="adj1" fmla="val 4803"/>
                    <a:gd name="adj2" fmla="val 7938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8" name="组合 47"/>
              <p:cNvGrpSpPr/>
              <p:nvPr/>
            </p:nvGrpSpPr>
            <p:grpSpPr>
              <a:xfrm>
                <a:off x="10651414" y="4956902"/>
                <a:ext cx="462842" cy="462842"/>
                <a:chOff x="6670370" y="5021237"/>
                <a:chExt cx="462842" cy="462842"/>
              </a:xfrm>
            </p:grpSpPr>
            <p:sp>
              <p:nvSpPr>
                <p:cNvPr id="49" name="半闭框 48"/>
                <p:cNvSpPr/>
                <p:nvPr/>
              </p:nvSpPr>
              <p:spPr>
                <a:xfrm rot="10800000">
                  <a:off x="6670370" y="5021237"/>
                  <a:ext cx="462842" cy="462842"/>
                </a:xfrm>
                <a:prstGeom prst="halfFrame">
                  <a:avLst>
                    <a:gd name="adj1" fmla="val 20482"/>
                    <a:gd name="adj2" fmla="val 2048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" name="半闭框 49"/>
                <p:cNvSpPr/>
                <p:nvPr/>
              </p:nvSpPr>
              <p:spPr>
                <a:xfrm rot="10800000">
                  <a:off x="6758575" y="5107857"/>
                  <a:ext cx="261262" cy="261262"/>
                </a:xfrm>
                <a:prstGeom prst="halfFrame">
                  <a:avLst>
                    <a:gd name="adj1" fmla="val 4803"/>
                    <a:gd name="adj2" fmla="val 7938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43" name="组合 42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1123950" y="1104899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基本信息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111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AA8A8"/>
            </a:gs>
            <a:gs pos="46000">
              <a:srgbClr val="DB6767"/>
            </a:gs>
            <a:gs pos="97000">
              <a:srgbClr val="C32F2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6095" y="712849"/>
            <a:ext cx="12300707" cy="5848374"/>
            <a:chOff x="196094" y="712850"/>
            <a:chExt cx="12300706" cy="5848373"/>
          </a:xfrm>
        </p:grpSpPr>
        <p:sp>
          <p:nvSpPr>
            <p:cNvPr id="6" name="文本框 5"/>
            <p:cNvSpPr txBox="1"/>
            <p:nvPr/>
          </p:nvSpPr>
          <p:spPr>
            <a:xfrm>
              <a:off x="4759530" y="5853337"/>
              <a:ext cx="24003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爱折腾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5017645" y="2192086"/>
              <a:ext cx="2060864" cy="29122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495204" y="2307074"/>
              <a:ext cx="3105746" cy="2624667"/>
              <a:chOff x="4495204" y="2002274"/>
              <a:chExt cx="3105746" cy="2624667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4495204" y="2002274"/>
                <a:ext cx="3105746" cy="2043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不怕忙碌</a:t>
                </a:r>
                <a:endParaRPr lang="en-US" altLang="zh-CN" sz="3200" dirty="0">
                  <a:solidFill>
                    <a:srgbClr val="3E3D1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就怕虚度</a:t>
                </a:r>
                <a:endParaRPr lang="en-US" altLang="zh-CN" sz="3200" dirty="0">
                  <a:solidFill>
                    <a:srgbClr val="3E3D1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用力折腾</a:t>
                </a:r>
                <a:endParaRPr lang="en-US" altLang="zh-CN" sz="3200" dirty="0">
                  <a:solidFill>
                    <a:srgbClr val="3E3D1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4495204" y="3894433"/>
                <a:ext cx="3086099" cy="7325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不负初心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374995" y="2383525"/>
              <a:ext cx="5121805" cy="2787424"/>
              <a:chOff x="7305136" y="2535925"/>
              <a:chExt cx="5121805" cy="2787424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7305136" y="2535925"/>
                <a:ext cx="5121805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参加多项创新创业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训练营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7342057" y="3445911"/>
                <a:ext cx="3939540" cy="10464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参与创办</a:t>
                </a:r>
                <a:r>
                  <a:rPr lang="zh-CN" altLang="en-US" sz="28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大学生微企</a:t>
                </a:r>
                <a:endParaRPr lang="en-US" altLang="zh-CN" sz="28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lvl="0"/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负责团队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协作</a:t>
                </a: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和政府间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沟通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7343236" y="4461575"/>
                <a:ext cx="4760277" cy="8617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组织团队参加各类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创新创业大赛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96094" y="2339211"/>
              <a:ext cx="4555093" cy="2728225"/>
              <a:chOff x="802793" y="2491611"/>
              <a:chExt cx="4555093" cy="2728225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802793" y="3201287"/>
                <a:ext cx="4555093" cy="8617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暑期中小学生培训公司巫溪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负责人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064797" y="4111840"/>
                <a:ext cx="4160346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r"/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三年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学生会</a:t>
                </a: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工作经历</a:t>
                </a:r>
                <a:r>
                  <a:rPr lang="en-US" altLang="zh-CN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</a:p>
              <a:p>
                <a:pPr lvl="0" algn="r"/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策划组织</a:t>
                </a: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过多次大型学生活动</a:t>
                </a:r>
                <a:endParaRPr lang="en-US" altLang="zh-CN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303501" y="2491611"/>
                <a:ext cx="4042133" cy="861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中国电信西南大学校园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团队长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任意多边形 18"/>
            <p:cNvSpPr/>
            <p:nvPr/>
          </p:nvSpPr>
          <p:spPr>
            <a:xfrm>
              <a:off x="4759529" y="2021796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6958012" y="4916640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123950" y="1104901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性格特征</a:t>
                </a: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196095" y="714499"/>
            <a:ext cx="12300707" cy="5848374"/>
            <a:chOff x="196094" y="712850"/>
            <a:chExt cx="12300706" cy="5848373"/>
          </a:xfrm>
        </p:grpSpPr>
        <p:sp>
          <p:nvSpPr>
            <p:cNvPr id="43" name="文本框 42"/>
            <p:cNvSpPr txBox="1"/>
            <p:nvPr/>
          </p:nvSpPr>
          <p:spPr>
            <a:xfrm>
              <a:off x="4759530" y="5853337"/>
              <a:ext cx="24003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爱折腾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5017645" y="2192086"/>
              <a:ext cx="2060864" cy="29122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4495204" y="2307074"/>
              <a:ext cx="3105746" cy="2624667"/>
              <a:chOff x="4495204" y="2002274"/>
              <a:chExt cx="3105746" cy="2624667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4495204" y="2002274"/>
                <a:ext cx="3105746" cy="2043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不怕忙碌</a:t>
                </a:r>
                <a:endParaRPr lang="en-US" altLang="zh-CN" sz="3200" dirty="0">
                  <a:solidFill>
                    <a:srgbClr val="3E3D1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就怕虚度</a:t>
                </a:r>
                <a:endParaRPr lang="en-US" altLang="zh-CN" sz="3200" dirty="0">
                  <a:solidFill>
                    <a:srgbClr val="3E3D1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用力折腾</a:t>
                </a:r>
                <a:endParaRPr lang="en-US" altLang="zh-CN" sz="3200" dirty="0">
                  <a:solidFill>
                    <a:srgbClr val="3E3D1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4495204" y="3894433"/>
                <a:ext cx="3086099" cy="7325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不负初心</a:t>
                </a: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7374995" y="2383525"/>
              <a:ext cx="5121805" cy="2787424"/>
              <a:chOff x="7305136" y="2535925"/>
              <a:chExt cx="5121805" cy="2787424"/>
            </a:xfrm>
          </p:grpSpPr>
          <p:sp>
            <p:nvSpPr>
              <p:cNvPr id="56" name="文本框 55"/>
              <p:cNvSpPr txBox="1"/>
              <p:nvPr/>
            </p:nvSpPr>
            <p:spPr>
              <a:xfrm>
                <a:off x="7305136" y="2535925"/>
                <a:ext cx="5121805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参加多项创新创业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训练营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7342057" y="3445911"/>
                <a:ext cx="3939540" cy="10464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参与创办</a:t>
                </a:r>
                <a:r>
                  <a:rPr lang="zh-CN" altLang="en-US" sz="28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大学生微企</a:t>
                </a:r>
                <a:endParaRPr lang="en-US" altLang="zh-CN" sz="28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lvl="0"/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负责团队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协作</a:t>
                </a: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和政府间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沟通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7343236" y="4461575"/>
                <a:ext cx="4760277" cy="8617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组织团队参加各类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创新创业大赛</a:t>
                </a: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96094" y="2339211"/>
              <a:ext cx="4555093" cy="2728225"/>
              <a:chOff x="802793" y="2491611"/>
              <a:chExt cx="4555093" cy="2728225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802793" y="3201287"/>
                <a:ext cx="4555093" cy="8617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暑期中小学生培训公司巫溪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负责人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064797" y="4111840"/>
                <a:ext cx="4160346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r"/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三年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学生会</a:t>
                </a: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工作经历</a:t>
                </a:r>
                <a:r>
                  <a:rPr lang="en-US" altLang="zh-CN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</a:p>
              <a:p>
                <a:pPr lvl="0" algn="r"/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策划组织</a:t>
                </a: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过多次大型学生活动</a:t>
                </a:r>
                <a:endParaRPr lang="en-US" altLang="zh-CN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303501" y="2491611"/>
                <a:ext cx="4042133" cy="861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中国电信西南大学校园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团队长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任意多边形 47"/>
            <p:cNvSpPr/>
            <p:nvPr/>
          </p:nvSpPr>
          <p:spPr>
            <a:xfrm>
              <a:off x="4759529" y="2021796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flipH="1" flipV="1">
              <a:off x="6958012" y="4916640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51" name="任意多边形 50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1123950" y="1104901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性格特征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01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EC000"/>
            </a:gs>
            <a:gs pos="19000">
              <a:srgbClr val="FEC000"/>
            </a:gs>
            <a:gs pos="21000">
              <a:srgbClr val="FFE080"/>
            </a:gs>
            <a:gs pos="100000">
              <a:srgbClr val="FEC000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8201" y="712849"/>
            <a:ext cx="10218883" cy="5848374"/>
            <a:chOff x="838200" y="712850"/>
            <a:chExt cx="10218883" cy="5848373"/>
          </a:xfrm>
        </p:grpSpPr>
        <p:grpSp>
          <p:nvGrpSpPr>
            <p:cNvPr id="69" name="组合 68"/>
            <p:cNvGrpSpPr/>
            <p:nvPr/>
          </p:nvGrpSpPr>
          <p:grpSpPr>
            <a:xfrm rot="20599083">
              <a:off x="2101397" y="3299692"/>
              <a:ext cx="2972895" cy="1447800"/>
              <a:chOff x="1602598" y="2282792"/>
              <a:chExt cx="3448050" cy="1447800"/>
            </a:xfrm>
          </p:grpSpPr>
          <p:sp>
            <p:nvSpPr>
              <p:cNvPr id="70" name="任意多边形 69"/>
              <p:cNvSpPr/>
              <p:nvPr/>
            </p:nvSpPr>
            <p:spPr>
              <a:xfrm rot="21022917" flipH="1">
                <a:off x="1602598" y="2282792"/>
                <a:ext cx="3448050" cy="1447800"/>
              </a:xfrm>
              <a:custGeom>
                <a:avLst/>
                <a:gdLst>
                  <a:gd name="connsiteX0" fmla="*/ 0 w 3448050"/>
                  <a:gd name="connsiteY0" fmla="*/ 1047750 h 1447800"/>
                  <a:gd name="connsiteX1" fmla="*/ 133350 w 3448050"/>
                  <a:gd name="connsiteY1" fmla="*/ 1447800 h 1447800"/>
                  <a:gd name="connsiteX2" fmla="*/ 3448050 w 3448050"/>
                  <a:gd name="connsiteY2" fmla="*/ 361950 h 1447800"/>
                  <a:gd name="connsiteX3" fmla="*/ 2667000 w 3448050"/>
                  <a:gd name="connsiteY3" fmla="*/ 0 h 1447800"/>
                  <a:gd name="connsiteX4" fmla="*/ 0 w 3448050"/>
                  <a:gd name="connsiteY4" fmla="*/ 104775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050" h="1447800">
                    <a:moveTo>
                      <a:pt x="0" y="1047750"/>
                    </a:moveTo>
                    <a:lnTo>
                      <a:pt x="133350" y="1447800"/>
                    </a:lnTo>
                    <a:lnTo>
                      <a:pt x="3448050" y="361950"/>
                    </a:lnTo>
                    <a:lnTo>
                      <a:pt x="2667000" y="0"/>
                    </a:lnTo>
                    <a:lnTo>
                      <a:pt x="0" y="1047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 rot="660000">
                <a:off x="1980865" y="2650959"/>
                <a:ext cx="2914652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rgbClr val="C00000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兼职联盟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650463" y="2248698"/>
              <a:ext cx="3448050" cy="1447800"/>
              <a:chOff x="1602598" y="2282792"/>
              <a:chExt cx="3448050" cy="1447800"/>
            </a:xfrm>
          </p:grpSpPr>
          <p:sp>
            <p:nvSpPr>
              <p:cNvPr id="65" name="任意多边形 64"/>
              <p:cNvSpPr/>
              <p:nvPr/>
            </p:nvSpPr>
            <p:spPr>
              <a:xfrm rot="21022917" flipH="1">
                <a:off x="1602598" y="2282792"/>
                <a:ext cx="3448050" cy="1447800"/>
              </a:xfrm>
              <a:custGeom>
                <a:avLst/>
                <a:gdLst>
                  <a:gd name="connsiteX0" fmla="*/ 0 w 3448050"/>
                  <a:gd name="connsiteY0" fmla="*/ 1047750 h 1447800"/>
                  <a:gd name="connsiteX1" fmla="*/ 133350 w 3448050"/>
                  <a:gd name="connsiteY1" fmla="*/ 1447800 h 1447800"/>
                  <a:gd name="connsiteX2" fmla="*/ 3448050 w 3448050"/>
                  <a:gd name="connsiteY2" fmla="*/ 361950 h 1447800"/>
                  <a:gd name="connsiteX3" fmla="*/ 2667000 w 3448050"/>
                  <a:gd name="connsiteY3" fmla="*/ 0 h 1447800"/>
                  <a:gd name="connsiteX4" fmla="*/ 0 w 3448050"/>
                  <a:gd name="connsiteY4" fmla="*/ 104775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050" h="1447800">
                    <a:moveTo>
                      <a:pt x="0" y="1047750"/>
                    </a:moveTo>
                    <a:lnTo>
                      <a:pt x="133350" y="1447800"/>
                    </a:lnTo>
                    <a:lnTo>
                      <a:pt x="3448050" y="361950"/>
                    </a:lnTo>
                    <a:lnTo>
                      <a:pt x="2667000" y="0"/>
                    </a:lnTo>
                    <a:lnTo>
                      <a:pt x="0" y="1047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 rot="660000">
                <a:off x="1980865" y="2650958"/>
                <a:ext cx="2914650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rgbClr val="C00000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教学信息中心</a:t>
                </a:r>
              </a:p>
            </p:txBody>
          </p:sp>
        </p:grpSp>
        <p:sp>
          <p:nvSpPr>
            <p:cNvPr id="67" name="任意多边形 66"/>
            <p:cNvSpPr/>
            <p:nvPr/>
          </p:nvSpPr>
          <p:spPr>
            <a:xfrm rot="20127661" flipV="1">
              <a:off x="7138003" y="2641126"/>
              <a:ext cx="3919080" cy="1471298"/>
            </a:xfrm>
            <a:custGeom>
              <a:avLst/>
              <a:gdLst>
                <a:gd name="connsiteX0" fmla="*/ 0 w 3448050"/>
                <a:gd name="connsiteY0" fmla="*/ 1047750 h 1447800"/>
                <a:gd name="connsiteX1" fmla="*/ 133350 w 3448050"/>
                <a:gd name="connsiteY1" fmla="*/ 1447800 h 1447800"/>
                <a:gd name="connsiteX2" fmla="*/ 3448050 w 3448050"/>
                <a:gd name="connsiteY2" fmla="*/ 361950 h 1447800"/>
                <a:gd name="connsiteX3" fmla="*/ 2667000 w 3448050"/>
                <a:gd name="connsiteY3" fmla="*/ 0 h 1447800"/>
                <a:gd name="connsiteX4" fmla="*/ 0 w 3448050"/>
                <a:gd name="connsiteY4" fmla="*/ 104775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8050" h="1447800">
                  <a:moveTo>
                    <a:pt x="0" y="1047750"/>
                  </a:moveTo>
                  <a:lnTo>
                    <a:pt x="133350" y="1447800"/>
                  </a:lnTo>
                  <a:lnTo>
                    <a:pt x="3448050" y="361950"/>
                  </a:lnTo>
                  <a:lnTo>
                    <a:pt x="2667000" y="0"/>
                  </a:lnTo>
                  <a:lnTo>
                    <a:pt x="0" y="1047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3827978">
              <a:off x="3670669" y="1477700"/>
              <a:ext cx="1642677" cy="1449194"/>
            </a:xfrm>
            <a:custGeom>
              <a:avLst/>
              <a:gdLst>
                <a:gd name="connsiteX0" fmla="*/ 0 w 3448050"/>
                <a:gd name="connsiteY0" fmla="*/ 1047750 h 1447800"/>
                <a:gd name="connsiteX1" fmla="*/ 133350 w 3448050"/>
                <a:gd name="connsiteY1" fmla="*/ 1447800 h 1447800"/>
                <a:gd name="connsiteX2" fmla="*/ 3448050 w 3448050"/>
                <a:gd name="connsiteY2" fmla="*/ 361950 h 1447800"/>
                <a:gd name="connsiteX3" fmla="*/ 2667000 w 3448050"/>
                <a:gd name="connsiteY3" fmla="*/ 0 h 1447800"/>
                <a:gd name="connsiteX4" fmla="*/ 0 w 3448050"/>
                <a:gd name="connsiteY4" fmla="*/ 104775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8050" h="1447800">
                  <a:moveTo>
                    <a:pt x="0" y="1047750"/>
                  </a:moveTo>
                  <a:lnTo>
                    <a:pt x="133350" y="1447800"/>
                  </a:lnTo>
                  <a:lnTo>
                    <a:pt x="3448050" y="361950"/>
                  </a:lnTo>
                  <a:lnTo>
                    <a:pt x="2667000" y="0"/>
                  </a:lnTo>
                  <a:lnTo>
                    <a:pt x="0" y="1047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989222" y="1657044"/>
              <a:ext cx="3448050" cy="1447800"/>
            </a:xfrm>
            <a:custGeom>
              <a:avLst/>
              <a:gdLst>
                <a:gd name="connsiteX0" fmla="*/ 0 w 3448050"/>
                <a:gd name="connsiteY0" fmla="*/ 1047750 h 1447800"/>
                <a:gd name="connsiteX1" fmla="*/ 133350 w 3448050"/>
                <a:gd name="connsiteY1" fmla="*/ 1447800 h 1447800"/>
                <a:gd name="connsiteX2" fmla="*/ 3448050 w 3448050"/>
                <a:gd name="connsiteY2" fmla="*/ 361950 h 1447800"/>
                <a:gd name="connsiteX3" fmla="*/ 2667000 w 3448050"/>
                <a:gd name="connsiteY3" fmla="*/ 0 h 1447800"/>
                <a:gd name="connsiteX4" fmla="*/ 0 w 3448050"/>
                <a:gd name="connsiteY4" fmla="*/ 104775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8050" h="1447800">
                  <a:moveTo>
                    <a:pt x="0" y="1047750"/>
                  </a:moveTo>
                  <a:lnTo>
                    <a:pt x="133350" y="1447800"/>
                  </a:lnTo>
                  <a:lnTo>
                    <a:pt x="3448050" y="361950"/>
                  </a:lnTo>
                  <a:lnTo>
                    <a:pt x="2667000" y="0"/>
                  </a:lnTo>
                  <a:lnTo>
                    <a:pt x="0" y="1047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123950" y="1104901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性格特征</a:t>
                </a: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4895849" y="5853337"/>
              <a:ext cx="24003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爱团队</a:t>
              </a:r>
            </a:p>
          </p:txBody>
        </p:sp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5951127" y="2002722"/>
              <a:ext cx="289747" cy="279494"/>
            </a:xfrm>
            <a:custGeom>
              <a:avLst/>
              <a:gdLst>
                <a:gd name="T0" fmla="*/ 1118 w 1792"/>
                <a:gd name="T1" fmla="*/ 1213 h 1728"/>
                <a:gd name="T2" fmla="*/ 1072 w 1792"/>
                <a:gd name="T3" fmla="*/ 1085 h 1728"/>
                <a:gd name="T4" fmla="*/ 1231 w 1792"/>
                <a:gd name="T5" fmla="*/ 783 h 1728"/>
                <a:gd name="T6" fmla="*/ 1278 w 1792"/>
                <a:gd name="T7" fmla="*/ 535 h 1728"/>
                <a:gd name="T8" fmla="*/ 896 w 1792"/>
                <a:gd name="T9" fmla="*/ 0 h 1728"/>
                <a:gd name="T10" fmla="*/ 514 w 1792"/>
                <a:gd name="T11" fmla="*/ 535 h 1728"/>
                <a:gd name="T12" fmla="*/ 561 w 1792"/>
                <a:gd name="T13" fmla="*/ 783 h 1728"/>
                <a:gd name="T14" fmla="*/ 720 w 1792"/>
                <a:gd name="T15" fmla="*/ 1085 h 1728"/>
                <a:gd name="T16" fmla="*/ 674 w 1792"/>
                <a:gd name="T17" fmla="*/ 1213 h 1728"/>
                <a:gd name="T18" fmla="*/ 0 w 1792"/>
                <a:gd name="T19" fmla="*/ 1728 h 1728"/>
                <a:gd name="T20" fmla="*/ 1792 w 1792"/>
                <a:gd name="T21" fmla="*/ 1728 h 1728"/>
                <a:gd name="T22" fmla="*/ 1118 w 1792"/>
                <a:gd name="T23" fmla="*/ 1213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2" h="1728">
                  <a:moveTo>
                    <a:pt x="1118" y="1213"/>
                  </a:moveTo>
                  <a:cubicBezTo>
                    <a:pt x="1073" y="1206"/>
                    <a:pt x="1072" y="1085"/>
                    <a:pt x="1072" y="1085"/>
                  </a:cubicBezTo>
                  <a:cubicBezTo>
                    <a:pt x="1072" y="1085"/>
                    <a:pt x="1202" y="956"/>
                    <a:pt x="1231" y="783"/>
                  </a:cubicBezTo>
                  <a:cubicBezTo>
                    <a:pt x="1307" y="783"/>
                    <a:pt x="1354" y="599"/>
                    <a:pt x="1278" y="535"/>
                  </a:cubicBezTo>
                  <a:cubicBezTo>
                    <a:pt x="1281" y="467"/>
                    <a:pt x="1376" y="0"/>
                    <a:pt x="896" y="0"/>
                  </a:cubicBezTo>
                  <a:cubicBezTo>
                    <a:pt x="416" y="0"/>
                    <a:pt x="511" y="467"/>
                    <a:pt x="514" y="535"/>
                  </a:cubicBezTo>
                  <a:cubicBezTo>
                    <a:pt x="438" y="599"/>
                    <a:pt x="485" y="783"/>
                    <a:pt x="561" y="783"/>
                  </a:cubicBezTo>
                  <a:cubicBezTo>
                    <a:pt x="590" y="956"/>
                    <a:pt x="720" y="1085"/>
                    <a:pt x="720" y="1085"/>
                  </a:cubicBezTo>
                  <a:cubicBezTo>
                    <a:pt x="720" y="1085"/>
                    <a:pt x="719" y="1206"/>
                    <a:pt x="674" y="1213"/>
                  </a:cubicBezTo>
                  <a:cubicBezTo>
                    <a:pt x="532" y="1236"/>
                    <a:pt x="0" y="1471"/>
                    <a:pt x="0" y="1728"/>
                  </a:cubicBezTo>
                  <a:cubicBezTo>
                    <a:pt x="1792" y="1728"/>
                    <a:pt x="1792" y="1728"/>
                    <a:pt x="1792" y="1728"/>
                  </a:cubicBezTo>
                  <a:cubicBezTo>
                    <a:pt x="1792" y="1471"/>
                    <a:pt x="1260" y="1236"/>
                    <a:pt x="1118" y="1213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空心弧 35"/>
            <p:cNvSpPr/>
            <p:nvPr/>
          </p:nvSpPr>
          <p:spPr>
            <a:xfrm>
              <a:off x="4978400" y="2311400"/>
              <a:ext cx="2235200" cy="2235200"/>
            </a:xfrm>
            <a:prstGeom prst="blockArc">
              <a:avLst>
                <a:gd name="adj1" fmla="val 10800000"/>
                <a:gd name="adj2" fmla="val 10792223"/>
                <a:gd name="adj3" fmla="val 4830"/>
              </a:avLst>
            </a:prstGeom>
            <a:gradFill flip="none" rotWithShape="1">
              <a:gsLst>
                <a:gs pos="37000">
                  <a:srgbClr val="EA5132"/>
                </a:gs>
                <a:gs pos="100000">
                  <a:srgbClr val="F11C24"/>
                </a:gs>
                <a:gs pos="3000">
                  <a:srgbClr val="E8432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895849" y="2890391"/>
              <a:ext cx="24003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C1C24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聚众造事</a:t>
              </a:r>
              <a:endParaRPr lang="en-US" altLang="zh-CN" sz="3200" dirty="0">
                <a:solidFill>
                  <a:srgbClr val="EC1C24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endParaRPr>
            </a:p>
            <a:p>
              <a:pPr algn="ctr"/>
              <a:r>
                <a:rPr lang="zh-CN" altLang="en-US" sz="3200" dirty="0">
                  <a:solidFill>
                    <a:srgbClr val="EC1C24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更多欢乐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6049887" y="2047781"/>
              <a:ext cx="1465381" cy="2801113"/>
              <a:chOff x="6049887" y="2047781"/>
              <a:chExt cx="1465381" cy="2801113"/>
            </a:xfrm>
          </p:grpSpPr>
          <p:sp>
            <p:nvSpPr>
              <p:cNvPr id="38" name="Freeform 5"/>
              <p:cNvSpPr>
                <a:spLocks/>
              </p:cNvSpPr>
              <p:nvPr/>
            </p:nvSpPr>
            <p:spPr bwMode="auto">
              <a:xfrm rot="960000">
                <a:off x="6278068" y="204778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5"/>
              <p:cNvSpPr>
                <a:spLocks/>
              </p:cNvSpPr>
              <p:nvPr/>
            </p:nvSpPr>
            <p:spPr bwMode="auto">
              <a:xfrm rot="1740000">
                <a:off x="6578157" y="2176116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5"/>
              <p:cNvSpPr>
                <a:spLocks/>
              </p:cNvSpPr>
              <p:nvPr/>
            </p:nvSpPr>
            <p:spPr bwMode="auto">
              <a:xfrm rot="2680447">
                <a:off x="6841686" y="2367812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5"/>
              <p:cNvSpPr>
                <a:spLocks/>
              </p:cNvSpPr>
              <p:nvPr/>
            </p:nvSpPr>
            <p:spPr bwMode="auto">
              <a:xfrm rot="3544319">
                <a:off x="7048200" y="262045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5"/>
              <p:cNvSpPr>
                <a:spLocks/>
              </p:cNvSpPr>
              <p:nvPr/>
            </p:nvSpPr>
            <p:spPr bwMode="auto">
              <a:xfrm rot="4449751">
                <a:off x="7179111" y="291815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5"/>
              <p:cNvSpPr>
                <a:spLocks/>
              </p:cNvSpPr>
              <p:nvPr/>
            </p:nvSpPr>
            <p:spPr bwMode="auto">
              <a:xfrm rot="5400000">
                <a:off x="7230647" y="324443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5"/>
              <p:cNvSpPr>
                <a:spLocks/>
              </p:cNvSpPr>
              <p:nvPr/>
            </p:nvSpPr>
            <p:spPr bwMode="auto">
              <a:xfrm rot="6212898">
                <a:off x="7196897" y="357407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5"/>
              <p:cNvSpPr>
                <a:spLocks/>
              </p:cNvSpPr>
              <p:nvPr/>
            </p:nvSpPr>
            <p:spPr bwMode="auto">
              <a:xfrm rot="7022969">
                <a:off x="7090899" y="387578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5"/>
              <p:cNvSpPr>
                <a:spLocks/>
              </p:cNvSpPr>
              <p:nvPr/>
            </p:nvSpPr>
            <p:spPr bwMode="auto">
              <a:xfrm rot="7825517">
                <a:off x="6905182" y="414398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5"/>
              <p:cNvSpPr>
                <a:spLocks/>
              </p:cNvSpPr>
              <p:nvPr/>
            </p:nvSpPr>
            <p:spPr bwMode="auto">
              <a:xfrm rot="8776506">
                <a:off x="6656092" y="4356459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5"/>
              <p:cNvSpPr>
                <a:spLocks/>
              </p:cNvSpPr>
              <p:nvPr/>
            </p:nvSpPr>
            <p:spPr bwMode="auto">
              <a:xfrm rot="9640634">
                <a:off x="6365799" y="450260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5"/>
              <p:cNvSpPr>
                <a:spLocks/>
              </p:cNvSpPr>
              <p:nvPr/>
            </p:nvSpPr>
            <p:spPr bwMode="auto">
              <a:xfrm rot="10421637">
                <a:off x="6049887" y="4569400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 flipH="1">
              <a:off x="4676732" y="2044524"/>
              <a:ext cx="1465381" cy="2801113"/>
              <a:chOff x="6049887" y="2047781"/>
              <a:chExt cx="1465381" cy="2801113"/>
            </a:xfrm>
          </p:grpSpPr>
          <p:sp>
            <p:nvSpPr>
              <p:cNvPr id="51" name="Freeform 5"/>
              <p:cNvSpPr>
                <a:spLocks/>
              </p:cNvSpPr>
              <p:nvPr/>
            </p:nvSpPr>
            <p:spPr bwMode="auto">
              <a:xfrm rot="960000">
                <a:off x="6278068" y="204778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"/>
              <p:cNvSpPr>
                <a:spLocks/>
              </p:cNvSpPr>
              <p:nvPr/>
            </p:nvSpPr>
            <p:spPr bwMode="auto">
              <a:xfrm rot="1740000">
                <a:off x="6578157" y="2176116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"/>
              <p:cNvSpPr>
                <a:spLocks/>
              </p:cNvSpPr>
              <p:nvPr/>
            </p:nvSpPr>
            <p:spPr bwMode="auto">
              <a:xfrm rot="2680447">
                <a:off x="6841686" y="2367812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"/>
              <p:cNvSpPr>
                <a:spLocks/>
              </p:cNvSpPr>
              <p:nvPr/>
            </p:nvSpPr>
            <p:spPr bwMode="auto">
              <a:xfrm rot="3544319">
                <a:off x="7048200" y="262045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"/>
              <p:cNvSpPr>
                <a:spLocks/>
              </p:cNvSpPr>
              <p:nvPr/>
            </p:nvSpPr>
            <p:spPr bwMode="auto">
              <a:xfrm rot="4449751">
                <a:off x="7179111" y="291815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"/>
              <p:cNvSpPr>
                <a:spLocks/>
              </p:cNvSpPr>
              <p:nvPr/>
            </p:nvSpPr>
            <p:spPr bwMode="auto">
              <a:xfrm rot="5400000">
                <a:off x="7230647" y="324443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"/>
              <p:cNvSpPr>
                <a:spLocks/>
              </p:cNvSpPr>
              <p:nvPr/>
            </p:nvSpPr>
            <p:spPr bwMode="auto">
              <a:xfrm rot="6212898">
                <a:off x="7196897" y="357407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"/>
              <p:cNvSpPr>
                <a:spLocks/>
              </p:cNvSpPr>
              <p:nvPr/>
            </p:nvSpPr>
            <p:spPr bwMode="auto">
              <a:xfrm rot="7022969">
                <a:off x="7090899" y="387578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"/>
              <p:cNvSpPr>
                <a:spLocks/>
              </p:cNvSpPr>
              <p:nvPr/>
            </p:nvSpPr>
            <p:spPr bwMode="auto">
              <a:xfrm rot="7825517">
                <a:off x="6905182" y="414398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"/>
              <p:cNvSpPr>
                <a:spLocks/>
              </p:cNvSpPr>
              <p:nvPr/>
            </p:nvSpPr>
            <p:spPr bwMode="auto">
              <a:xfrm rot="8776506">
                <a:off x="6656092" y="4356459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"/>
              <p:cNvSpPr>
                <a:spLocks/>
              </p:cNvSpPr>
              <p:nvPr/>
            </p:nvSpPr>
            <p:spPr bwMode="auto">
              <a:xfrm rot="9640634">
                <a:off x="6365799" y="450260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"/>
              <p:cNvSpPr>
                <a:spLocks/>
              </p:cNvSpPr>
              <p:nvPr/>
            </p:nvSpPr>
            <p:spPr bwMode="auto">
              <a:xfrm rot="10421637">
                <a:off x="6049887" y="4569400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 rot="20451316">
              <a:off x="7162367" y="2059528"/>
              <a:ext cx="291464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齐翔创业团队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 rot="863099">
              <a:off x="3048743" y="1945515"/>
              <a:ext cx="291464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青创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 rot="21300000">
              <a:off x="7543210" y="3155663"/>
              <a:ext cx="291464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创新创业联盟</a:t>
              </a:r>
            </a:p>
          </p:txBody>
        </p:sp>
        <p:sp>
          <p:nvSpPr>
            <p:cNvPr id="12" name="流程图: 数据 11"/>
            <p:cNvSpPr/>
            <p:nvPr/>
          </p:nvSpPr>
          <p:spPr>
            <a:xfrm flipH="1">
              <a:off x="4088106" y="4285662"/>
              <a:ext cx="4396326" cy="76213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9284"/>
                <a:gd name="connsiteY0" fmla="*/ 10000 h 10000"/>
                <a:gd name="connsiteX1" fmla="*/ 2000 w 9284"/>
                <a:gd name="connsiteY1" fmla="*/ 0 h 10000"/>
                <a:gd name="connsiteX2" fmla="*/ 9284 w 9284"/>
                <a:gd name="connsiteY2" fmla="*/ 0 h 10000"/>
                <a:gd name="connsiteX3" fmla="*/ 8000 w 9284"/>
                <a:gd name="connsiteY3" fmla="*/ 10000 h 10000"/>
                <a:gd name="connsiteX4" fmla="*/ 0 w 9284"/>
                <a:gd name="connsiteY4" fmla="*/ 10000 h 10000"/>
                <a:gd name="connsiteX0" fmla="*/ 0 w 10000"/>
                <a:gd name="connsiteY0" fmla="*/ 10000 h 10000"/>
                <a:gd name="connsiteX1" fmla="*/ 1487 w 10000"/>
                <a:gd name="connsiteY1" fmla="*/ 0 h 10000"/>
                <a:gd name="connsiteX2" fmla="*/ 10000 w 10000"/>
                <a:gd name="connsiteY2" fmla="*/ 0 h 10000"/>
                <a:gd name="connsiteX3" fmla="*/ 8617 w 10000"/>
                <a:gd name="connsiteY3" fmla="*/ 10000 h 10000"/>
                <a:gd name="connsiteX4" fmla="*/ 0 w 10000"/>
                <a:gd name="connsiteY4" fmla="*/ 10000 h 10000"/>
                <a:gd name="connsiteX0" fmla="*/ 0 w 9132"/>
                <a:gd name="connsiteY0" fmla="*/ 10290 h 10290"/>
                <a:gd name="connsiteX1" fmla="*/ 1487 w 9132"/>
                <a:gd name="connsiteY1" fmla="*/ 290 h 10290"/>
                <a:gd name="connsiteX2" fmla="*/ 9132 w 9132"/>
                <a:gd name="connsiteY2" fmla="*/ 0 h 10290"/>
                <a:gd name="connsiteX3" fmla="*/ 8617 w 9132"/>
                <a:gd name="connsiteY3" fmla="*/ 10290 h 10290"/>
                <a:gd name="connsiteX4" fmla="*/ 0 w 9132"/>
                <a:gd name="connsiteY4" fmla="*/ 10290 h 10290"/>
                <a:gd name="connsiteX0" fmla="*/ 0 w 8897"/>
                <a:gd name="connsiteY0" fmla="*/ 10000 h 10000"/>
                <a:gd name="connsiteX1" fmla="*/ 525 w 8897"/>
                <a:gd name="connsiteY1" fmla="*/ 282 h 10000"/>
                <a:gd name="connsiteX2" fmla="*/ 8897 w 8897"/>
                <a:gd name="connsiteY2" fmla="*/ 0 h 10000"/>
                <a:gd name="connsiteX3" fmla="*/ 8333 w 8897"/>
                <a:gd name="connsiteY3" fmla="*/ 10000 h 10000"/>
                <a:gd name="connsiteX4" fmla="*/ 0 w 8897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7" h="10000">
                  <a:moveTo>
                    <a:pt x="0" y="10000"/>
                  </a:moveTo>
                  <a:lnTo>
                    <a:pt x="525" y="282"/>
                  </a:lnTo>
                  <a:lnTo>
                    <a:pt x="8897" y="0"/>
                  </a:lnTo>
                  <a:lnTo>
                    <a:pt x="8333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F153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4376387" y="4279017"/>
              <a:ext cx="3830353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团队是跟小伙伴</a:t>
              </a:r>
              <a:endParaRPr lang="en-US" altLang="zh-CN" sz="24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吃喝玩乐的好借口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37399" y="712849"/>
            <a:ext cx="10218883" cy="5848374"/>
            <a:chOff x="838200" y="712850"/>
            <a:chExt cx="10218883" cy="5848373"/>
          </a:xfrm>
        </p:grpSpPr>
        <p:grpSp>
          <p:nvGrpSpPr>
            <p:cNvPr id="74" name="组合 73"/>
            <p:cNvGrpSpPr/>
            <p:nvPr/>
          </p:nvGrpSpPr>
          <p:grpSpPr>
            <a:xfrm rot="20599083">
              <a:off x="2101397" y="3299692"/>
              <a:ext cx="2972895" cy="1447800"/>
              <a:chOff x="1602598" y="2282792"/>
              <a:chExt cx="3448050" cy="1447800"/>
            </a:xfrm>
          </p:grpSpPr>
          <p:sp>
            <p:nvSpPr>
              <p:cNvPr id="119" name="任意多边形 118"/>
              <p:cNvSpPr/>
              <p:nvPr/>
            </p:nvSpPr>
            <p:spPr>
              <a:xfrm rot="21022917" flipH="1">
                <a:off x="1602598" y="2282792"/>
                <a:ext cx="3448050" cy="1447800"/>
              </a:xfrm>
              <a:custGeom>
                <a:avLst/>
                <a:gdLst>
                  <a:gd name="connsiteX0" fmla="*/ 0 w 3448050"/>
                  <a:gd name="connsiteY0" fmla="*/ 1047750 h 1447800"/>
                  <a:gd name="connsiteX1" fmla="*/ 133350 w 3448050"/>
                  <a:gd name="connsiteY1" fmla="*/ 1447800 h 1447800"/>
                  <a:gd name="connsiteX2" fmla="*/ 3448050 w 3448050"/>
                  <a:gd name="connsiteY2" fmla="*/ 361950 h 1447800"/>
                  <a:gd name="connsiteX3" fmla="*/ 2667000 w 3448050"/>
                  <a:gd name="connsiteY3" fmla="*/ 0 h 1447800"/>
                  <a:gd name="connsiteX4" fmla="*/ 0 w 3448050"/>
                  <a:gd name="connsiteY4" fmla="*/ 104775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050" h="1447800">
                    <a:moveTo>
                      <a:pt x="0" y="1047750"/>
                    </a:moveTo>
                    <a:lnTo>
                      <a:pt x="133350" y="1447800"/>
                    </a:lnTo>
                    <a:lnTo>
                      <a:pt x="3448050" y="361950"/>
                    </a:lnTo>
                    <a:lnTo>
                      <a:pt x="2667000" y="0"/>
                    </a:lnTo>
                    <a:lnTo>
                      <a:pt x="0" y="1047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文本框 119"/>
              <p:cNvSpPr txBox="1"/>
              <p:nvPr/>
            </p:nvSpPr>
            <p:spPr>
              <a:xfrm rot="660000">
                <a:off x="1980865" y="2650959"/>
                <a:ext cx="2914652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rgbClr val="C00000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兼职联盟</a:t>
                </a: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1650463" y="2248698"/>
              <a:ext cx="3448050" cy="1447800"/>
              <a:chOff x="1602598" y="2282792"/>
              <a:chExt cx="3448050" cy="1447800"/>
            </a:xfrm>
          </p:grpSpPr>
          <p:sp>
            <p:nvSpPr>
              <p:cNvPr id="117" name="任意多边形 116"/>
              <p:cNvSpPr/>
              <p:nvPr/>
            </p:nvSpPr>
            <p:spPr>
              <a:xfrm rot="21022917" flipH="1">
                <a:off x="1602598" y="2282792"/>
                <a:ext cx="3448050" cy="1447800"/>
              </a:xfrm>
              <a:custGeom>
                <a:avLst/>
                <a:gdLst>
                  <a:gd name="connsiteX0" fmla="*/ 0 w 3448050"/>
                  <a:gd name="connsiteY0" fmla="*/ 1047750 h 1447800"/>
                  <a:gd name="connsiteX1" fmla="*/ 133350 w 3448050"/>
                  <a:gd name="connsiteY1" fmla="*/ 1447800 h 1447800"/>
                  <a:gd name="connsiteX2" fmla="*/ 3448050 w 3448050"/>
                  <a:gd name="connsiteY2" fmla="*/ 361950 h 1447800"/>
                  <a:gd name="connsiteX3" fmla="*/ 2667000 w 3448050"/>
                  <a:gd name="connsiteY3" fmla="*/ 0 h 1447800"/>
                  <a:gd name="connsiteX4" fmla="*/ 0 w 3448050"/>
                  <a:gd name="connsiteY4" fmla="*/ 104775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050" h="1447800">
                    <a:moveTo>
                      <a:pt x="0" y="1047750"/>
                    </a:moveTo>
                    <a:lnTo>
                      <a:pt x="133350" y="1447800"/>
                    </a:lnTo>
                    <a:lnTo>
                      <a:pt x="3448050" y="361950"/>
                    </a:lnTo>
                    <a:lnTo>
                      <a:pt x="2667000" y="0"/>
                    </a:lnTo>
                    <a:lnTo>
                      <a:pt x="0" y="1047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文本框 117"/>
              <p:cNvSpPr txBox="1"/>
              <p:nvPr/>
            </p:nvSpPr>
            <p:spPr>
              <a:xfrm rot="660000">
                <a:off x="1980865" y="2650958"/>
                <a:ext cx="2914650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rgbClr val="C00000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教学信息中心</a:t>
                </a:r>
              </a:p>
            </p:txBody>
          </p:sp>
        </p:grpSp>
        <p:sp>
          <p:nvSpPr>
            <p:cNvPr id="76" name="任意多边形 75"/>
            <p:cNvSpPr/>
            <p:nvPr/>
          </p:nvSpPr>
          <p:spPr>
            <a:xfrm rot="20127661" flipV="1">
              <a:off x="7138003" y="2641126"/>
              <a:ext cx="3919080" cy="1471298"/>
            </a:xfrm>
            <a:custGeom>
              <a:avLst/>
              <a:gdLst>
                <a:gd name="connsiteX0" fmla="*/ 0 w 3448050"/>
                <a:gd name="connsiteY0" fmla="*/ 1047750 h 1447800"/>
                <a:gd name="connsiteX1" fmla="*/ 133350 w 3448050"/>
                <a:gd name="connsiteY1" fmla="*/ 1447800 h 1447800"/>
                <a:gd name="connsiteX2" fmla="*/ 3448050 w 3448050"/>
                <a:gd name="connsiteY2" fmla="*/ 361950 h 1447800"/>
                <a:gd name="connsiteX3" fmla="*/ 2667000 w 3448050"/>
                <a:gd name="connsiteY3" fmla="*/ 0 h 1447800"/>
                <a:gd name="connsiteX4" fmla="*/ 0 w 3448050"/>
                <a:gd name="connsiteY4" fmla="*/ 104775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8050" h="1447800">
                  <a:moveTo>
                    <a:pt x="0" y="1047750"/>
                  </a:moveTo>
                  <a:lnTo>
                    <a:pt x="133350" y="1447800"/>
                  </a:lnTo>
                  <a:lnTo>
                    <a:pt x="3448050" y="361950"/>
                  </a:lnTo>
                  <a:lnTo>
                    <a:pt x="2667000" y="0"/>
                  </a:lnTo>
                  <a:lnTo>
                    <a:pt x="0" y="1047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rot="13827978">
              <a:off x="3670669" y="1477700"/>
              <a:ext cx="1642677" cy="1449194"/>
            </a:xfrm>
            <a:custGeom>
              <a:avLst/>
              <a:gdLst>
                <a:gd name="connsiteX0" fmla="*/ 0 w 3448050"/>
                <a:gd name="connsiteY0" fmla="*/ 1047750 h 1447800"/>
                <a:gd name="connsiteX1" fmla="*/ 133350 w 3448050"/>
                <a:gd name="connsiteY1" fmla="*/ 1447800 h 1447800"/>
                <a:gd name="connsiteX2" fmla="*/ 3448050 w 3448050"/>
                <a:gd name="connsiteY2" fmla="*/ 361950 h 1447800"/>
                <a:gd name="connsiteX3" fmla="*/ 2667000 w 3448050"/>
                <a:gd name="connsiteY3" fmla="*/ 0 h 1447800"/>
                <a:gd name="connsiteX4" fmla="*/ 0 w 3448050"/>
                <a:gd name="connsiteY4" fmla="*/ 104775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8050" h="1447800">
                  <a:moveTo>
                    <a:pt x="0" y="1047750"/>
                  </a:moveTo>
                  <a:lnTo>
                    <a:pt x="133350" y="1447800"/>
                  </a:lnTo>
                  <a:lnTo>
                    <a:pt x="3448050" y="361950"/>
                  </a:lnTo>
                  <a:lnTo>
                    <a:pt x="2667000" y="0"/>
                  </a:lnTo>
                  <a:lnTo>
                    <a:pt x="0" y="1047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6989222" y="1657044"/>
              <a:ext cx="3448050" cy="1447800"/>
            </a:xfrm>
            <a:custGeom>
              <a:avLst/>
              <a:gdLst>
                <a:gd name="connsiteX0" fmla="*/ 0 w 3448050"/>
                <a:gd name="connsiteY0" fmla="*/ 1047750 h 1447800"/>
                <a:gd name="connsiteX1" fmla="*/ 133350 w 3448050"/>
                <a:gd name="connsiteY1" fmla="*/ 1447800 h 1447800"/>
                <a:gd name="connsiteX2" fmla="*/ 3448050 w 3448050"/>
                <a:gd name="connsiteY2" fmla="*/ 361950 h 1447800"/>
                <a:gd name="connsiteX3" fmla="*/ 2667000 w 3448050"/>
                <a:gd name="connsiteY3" fmla="*/ 0 h 1447800"/>
                <a:gd name="connsiteX4" fmla="*/ 0 w 3448050"/>
                <a:gd name="connsiteY4" fmla="*/ 104775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8050" h="1447800">
                  <a:moveTo>
                    <a:pt x="0" y="1047750"/>
                  </a:moveTo>
                  <a:lnTo>
                    <a:pt x="133350" y="1447800"/>
                  </a:lnTo>
                  <a:lnTo>
                    <a:pt x="3448050" y="361950"/>
                  </a:lnTo>
                  <a:lnTo>
                    <a:pt x="2667000" y="0"/>
                  </a:lnTo>
                  <a:lnTo>
                    <a:pt x="0" y="1047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115" name="任意多边形 114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文本框 115"/>
              <p:cNvSpPr txBox="1"/>
              <p:nvPr/>
            </p:nvSpPr>
            <p:spPr>
              <a:xfrm>
                <a:off x="1123950" y="1104901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性格特征</a:t>
                </a:r>
              </a:p>
            </p:txBody>
          </p:sp>
        </p:grpSp>
        <p:sp>
          <p:nvSpPr>
            <p:cNvPr id="80" name="文本框 79"/>
            <p:cNvSpPr txBox="1"/>
            <p:nvPr/>
          </p:nvSpPr>
          <p:spPr>
            <a:xfrm>
              <a:off x="4895849" y="5853337"/>
              <a:ext cx="24003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爱团队</a:t>
              </a:r>
            </a:p>
          </p:txBody>
        </p:sp>
        <p:sp>
          <p:nvSpPr>
            <p:cNvPr id="81" name="Freeform 5"/>
            <p:cNvSpPr>
              <a:spLocks/>
            </p:cNvSpPr>
            <p:nvPr/>
          </p:nvSpPr>
          <p:spPr bwMode="auto">
            <a:xfrm>
              <a:off x="5951127" y="2002722"/>
              <a:ext cx="289747" cy="279494"/>
            </a:xfrm>
            <a:custGeom>
              <a:avLst/>
              <a:gdLst>
                <a:gd name="T0" fmla="*/ 1118 w 1792"/>
                <a:gd name="T1" fmla="*/ 1213 h 1728"/>
                <a:gd name="T2" fmla="*/ 1072 w 1792"/>
                <a:gd name="T3" fmla="*/ 1085 h 1728"/>
                <a:gd name="T4" fmla="*/ 1231 w 1792"/>
                <a:gd name="T5" fmla="*/ 783 h 1728"/>
                <a:gd name="T6" fmla="*/ 1278 w 1792"/>
                <a:gd name="T7" fmla="*/ 535 h 1728"/>
                <a:gd name="T8" fmla="*/ 896 w 1792"/>
                <a:gd name="T9" fmla="*/ 0 h 1728"/>
                <a:gd name="T10" fmla="*/ 514 w 1792"/>
                <a:gd name="T11" fmla="*/ 535 h 1728"/>
                <a:gd name="T12" fmla="*/ 561 w 1792"/>
                <a:gd name="T13" fmla="*/ 783 h 1728"/>
                <a:gd name="T14" fmla="*/ 720 w 1792"/>
                <a:gd name="T15" fmla="*/ 1085 h 1728"/>
                <a:gd name="T16" fmla="*/ 674 w 1792"/>
                <a:gd name="T17" fmla="*/ 1213 h 1728"/>
                <a:gd name="T18" fmla="*/ 0 w 1792"/>
                <a:gd name="T19" fmla="*/ 1728 h 1728"/>
                <a:gd name="T20" fmla="*/ 1792 w 1792"/>
                <a:gd name="T21" fmla="*/ 1728 h 1728"/>
                <a:gd name="T22" fmla="*/ 1118 w 1792"/>
                <a:gd name="T23" fmla="*/ 1213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2" h="1728">
                  <a:moveTo>
                    <a:pt x="1118" y="1213"/>
                  </a:moveTo>
                  <a:cubicBezTo>
                    <a:pt x="1073" y="1206"/>
                    <a:pt x="1072" y="1085"/>
                    <a:pt x="1072" y="1085"/>
                  </a:cubicBezTo>
                  <a:cubicBezTo>
                    <a:pt x="1072" y="1085"/>
                    <a:pt x="1202" y="956"/>
                    <a:pt x="1231" y="783"/>
                  </a:cubicBezTo>
                  <a:cubicBezTo>
                    <a:pt x="1307" y="783"/>
                    <a:pt x="1354" y="599"/>
                    <a:pt x="1278" y="535"/>
                  </a:cubicBezTo>
                  <a:cubicBezTo>
                    <a:pt x="1281" y="467"/>
                    <a:pt x="1376" y="0"/>
                    <a:pt x="896" y="0"/>
                  </a:cubicBezTo>
                  <a:cubicBezTo>
                    <a:pt x="416" y="0"/>
                    <a:pt x="511" y="467"/>
                    <a:pt x="514" y="535"/>
                  </a:cubicBezTo>
                  <a:cubicBezTo>
                    <a:pt x="438" y="599"/>
                    <a:pt x="485" y="783"/>
                    <a:pt x="561" y="783"/>
                  </a:cubicBezTo>
                  <a:cubicBezTo>
                    <a:pt x="590" y="956"/>
                    <a:pt x="720" y="1085"/>
                    <a:pt x="720" y="1085"/>
                  </a:cubicBezTo>
                  <a:cubicBezTo>
                    <a:pt x="720" y="1085"/>
                    <a:pt x="719" y="1206"/>
                    <a:pt x="674" y="1213"/>
                  </a:cubicBezTo>
                  <a:cubicBezTo>
                    <a:pt x="532" y="1236"/>
                    <a:pt x="0" y="1471"/>
                    <a:pt x="0" y="1728"/>
                  </a:cubicBezTo>
                  <a:cubicBezTo>
                    <a:pt x="1792" y="1728"/>
                    <a:pt x="1792" y="1728"/>
                    <a:pt x="1792" y="1728"/>
                  </a:cubicBezTo>
                  <a:cubicBezTo>
                    <a:pt x="1792" y="1471"/>
                    <a:pt x="1260" y="1236"/>
                    <a:pt x="1118" y="1213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空心弧 81"/>
            <p:cNvSpPr/>
            <p:nvPr/>
          </p:nvSpPr>
          <p:spPr>
            <a:xfrm>
              <a:off x="4978400" y="2311400"/>
              <a:ext cx="2235200" cy="2235200"/>
            </a:xfrm>
            <a:prstGeom prst="blockArc">
              <a:avLst>
                <a:gd name="adj1" fmla="val 10800000"/>
                <a:gd name="adj2" fmla="val 10792223"/>
                <a:gd name="adj3" fmla="val 4830"/>
              </a:avLst>
            </a:prstGeom>
            <a:gradFill flip="none" rotWithShape="1">
              <a:gsLst>
                <a:gs pos="37000">
                  <a:srgbClr val="EA5132"/>
                </a:gs>
                <a:gs pos="100000">
                  <a:srgbClr val="F11C24"/>
                </a:gs>
                <a:gs pos="3000">
                  <a:srgbClr val="E8432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4895849" y="2890391"/>
              <a:ext cx="24003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C1C24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聚众造事</a:t>
              </a:r>
              <a:endParaRPr lang="en-US" altLang="zh-CN" sz="3200" dirty="0">
                <a:solidFill>
                  <a:srgbClr val="EC1C24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endParaRPr>
            </a:p>
            <a:p>
              <a:pPr algn="ctr"/>
              <a:r>
                <a:rPr lang="zh-CN" altLang="en-US" sz="3200" dirty="0">
                  <a:solidFill>
                    <a:srgbClr val="EC1C24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更多欢乐</a:t>
              </a: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6049887" y="2047781"/>
              <a:ext cx="1465381" cy="2801113"/>
              <a:chOff x="6049887" y="2047781"/>
              <a:chExt cx="1465381" cy="2801113"/>
            </a:xfrm>
          </p:grpSpPr>
          <p:sp>
            <p:nvSpPr>
              <p:cNvPr id="103" name="Freeform 5"/>
              <p:cNvSpPr>
                <a:spLocks/>
              </p:cNvSpPr>
              <p:nvPr/>
            </p:nvSpPr>
            <p:spPr bwMode="auto">
              <a:xfrm rot="960000">
                <a:off x="6278068" y="204778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5"/>
              <p:cNvSpPr>
                <a:spLocks/>
              </p:cNvSpPr>
              <p:nvPr/>
            </p:nvSpPr>
            <p:spPr bwMode="auto">
              <a:xfrm rot="1740000">
                <a:off x="6578157" y="2176116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5"/>
              <p:cNvSpPr>
                <a:spLocks/>
              </p:cNvSpPr>
              <p:nvPr/>
            </p:nvSpPr>
            <p:spPr bwMode="auto">
              <a:xfrm rot="2680447">
                <a:off x="6841686" y="2367812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5"/>
              <p:cNvSpPr>
                <a:spLocks/>
              </p:cNvSpPr>
              <p:nvPr/>
            </p:nvSpPr>
            <p:spPr bwMode="auto">
              <a:xfrm rot="3544319">
                <a:off x="7048200" y="262045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5"/>
              <p:cNvSpPr>
                <a:spLocks/>
              </p:cNvSpPr>
              <p:nvPr/>
            </p:nvSpPr>
            <p:spPr bwMode="auto">
              <a:xfrm rot="4449751">
                <a:off x="7179111" y="291815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5"/>
              <p:cNvSpPr>
                <a:spLocks/>
              </p:cNvSpPr>
              <p:nvPr/>
            </p:nvSpPr>
            <p:spPr bwMode="auto">
              <a:xfrm rot="5400000">
                <a:off x="7230647" y="324443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5"/>
              <p:cNvSpPr>
                <a:spLocks/>
              </p:cNvSpPr>
              <p:nvPr/>
            </p:nvSpPr>
            <p:spPr bwMode="auto">
              <a:xfrm rot="6212898">
                <a:off x="7196897" y="357407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5"/>
              <p:cNvSpPr>
                <a:spLocks/>
              </p:cNvSpPr>
              <p:nvPr/>
            </p:nvSpPr>
            <p:spPr bwMode="auto">
              <a:xfrm rot="7022969">
                <a:off x="7090899" y="387578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5"/>
              <p:cNvSpPr>
                <a:spLocks/>
              </p:cNvSpPr>
              <p:nvPr/>
            </p:nvSpPr>
            <p:spPr bwMode="auto">
              <a:xfrm rot="7825517">
                <a:off x="6905182" y="414398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5"/>
              <p:cNvSpPr>
                <a:spLocks/>
              </p:cNvSpPr>
              <p:nvPr/>
            </p:nvSpPr>
            <p:spPr bwMode="auto">
              <a:xfrm rot="8776506">
                <a:off x="6656092" y="4356459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5"/>
              <p:cNvSpPr>
                <a:spLocks/>
              </p:cNvSpPr>
              <p:nvPr/>
            </p:nvSpPr>
            <p:spPr bwMode="auto">
              <a:xfrm rot="9640634">
                <a:off x="6365799" y="450260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5"/>
              <p:cNvSpPr>
                <a:spLocks/>
              </p:cNvSpPr>
              <p:nvPr/>
            </p:nvSpPr>
            <p:spPr bwMode="auto">
              <a:xfrm rot="10421637">
                <a:off x="6049887" y="4569400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 flipH="1">
              <a:off x="4676732" y="2044524"/>
              <a:ext cx="1465381" cy="2801113"/>
              <a:chOff x="6049887" y="2047781"/>
              <a:chExt cx="1465381" cy="2801113"/>
            </a:xfrm>
          </p:grpSpPr>
          <p:sp>
            <p:nvSpPr>
              <p:cNvPr id="91" name="Freeform 5"/>
              <p:cNvSpPr>
                <a:spLocks/>
              </p:cNvSpPr>
              <p:nvPr/>
            </p:nvSpPr>
            <p:spPr bwMode="auto">
              <a:xfrm rot="960000">
                <a:off x="6278068" y="204778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5"/>
              <p:cNvSpPr>
                <a:spLocks/>
              </p:cNvSpPr>
              <p:nvPr/>
            </p:nvSpPr>
            <p:spPr bwMode="auto">
              <a:xfrm rot="1740000">
                <a:off x="6578157" y="2176116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5"/>
              <p:cNvSpPr>
                <a:spLocks/>
              </p:cNvSpPr>
              <p:nvPr/>
            </p:nvSpPr>
            <p:spPr bwMode="auto">
              <a:xfrm rot="2680447">
                <a:off x="6841686" y="2367812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5"/>
              <p:cNvSpPr>
                <a:spLocks/>
              </p:cNvSpPr>
              <p:nvPr/>
            </p:nvSpPr>
            <p:spPr bwMode="auto">
              <a:xfrm rot="3544319">
                <a:off x="7048200" y="262045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5"/>
              <p:cNvSpPr>
                <a:spLocks/>
              </p:cNvSpPr>
              <p:nvPr/>
            </p:nvSpPr>
            <p:spPr bwMode="auto">
              <a:xfrm rot="4449751">
                <a:off x="7179111" y="291815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5"/>
              <p:cNvSpPr>
                <a:spLocks/>
              </p:cNvSpPr>
              <p:nvPr/>
            </p:nvSpPr>
            <p:spPr bwMode="auto">
              <a:xfrm rot="5400000">
                <a:off x="7230647" y="324443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5"/>
              <p:cNvSpPr>
                <a:spLocks/>
              </p:cNvSpPr>
              <p:nvPr/>
            </p:nvSpPr>
            <p:spPr bwMode="auto">
              <a:xfrm rot="6212898">
                <a:off x="7196897" y="357407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5"/>
              <p:cNvSpPr>
                <a:spLocks/>
              </p:cNvSpPr>
              <p:nvPr/>
            </p:nvSpPr>
            <p:spPr bwMode="auto">
              <a:xfrm rot="7022969">
                <a:off x="7090899" y="387578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5"/>
              <p:cNvSpPr>
                <a:spLocks/>
              </p:cNvSpPr>
              <p:nvPr/>
            </p:nvSpPr>
            <p:spPr bwMode="auto">
              <a:xfrm rot="7825517">
                <a:off x="6905182" y="414398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5"/>
              <p:cNvSpPr>
                <a:spLocks/>
              </p:cNvSpPr>
              <p:nvPr/>
            </p:nvSpPr>
            <p:spPr bwMode="auto">
              <a:xfrm rot="8776506">
                <a:off x="6656092" y="4356459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5"/>
              <p:cNvSpPr>
                <a:spLocks/>
              </p:cNvSpPr>
              <p:nvPr/>
            </p:nvSpPr>
            <p:spPr bwMode="auto">
              <a:xfrm rot="9640634">
                <a:off x="6365799" y="450260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5"/>
              <p:cNvSpPr>
                <a:spLocks/>
              </p:cNvSpPr>
              <p:nvPr/>
            </p:nvSpPr>
            <p:spPr bwMode="auto">
              <a:xfrm rot="10421637">
                <a:off x="6049887" y="4569400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 rot="20451316">
              <a:off x="7162367" y="2059528"/>
              <a:ext cx="291464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齐翔创业团队</a:t>
              </a:r>
            </a:p>
          </p:txBody>
        </p:sp>
        <p:sp>
          <p:nvSpPr>
            <p:cNvPr id="87" name="文本框 86"/>
            <p:cNvSpPr txBox="1"/>
            <p:nvPr/>
          </p:nvSpPr>
          <p:spPr>
            <a:xfrm rot="863099">
              <a:off x="3048743" y="1945515"/>
              <a:ext cx="291464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青创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 rot="21300000">
              <a:off x="7543210" y="3155663"/>
              <a:ext cx="291464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创新创业联盟</a:t>
              </a:r>
            </a:p>
          </p:txBody>
        </p:sp>
        <p:sp>
          <p:nvSpPr>
            <p:cNvPr id="89" name="流程图: 数据 11"/>
            <p:cNvSpPr/>
            <p:nvPr/>
          </p:nvSpPr>
          <p:spPr>
            <a:xfrm flipH="1">
              <a:off x="4088106" y="4285662"/>
              <a:ext cx="4396326" cy="76213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9284"/>
                <a:gd name="connsiteY0" fmla="*/ 10000 h 10000"/>
                <a:gd name="connsiteX1" fmla="*/ 2000 w 9284"/>
                <a:gd name="connsiteY1" fmla="*/ 0 h 10000"/>
                <a:gd name="connsiteX2" fmla="*/ 9284 w 9284"/>
                <a:gd name="connsiteY2" fmla="*/ 0 h 10000"/>
                <a:gd name="connsiteX3" fmla="*/ 8000 w 9284"/>
                <a:gd name="connsiteY3" fmla="*/ 10000 h 10000"/>
                <a:gd name="connsiteX4" fmla="*/ 0 w 9284"/>
                <a:gd name="connsiteY4" fmla="*/ 10000 h 10000"/>
                <a:gd name="connsiteX0" fmla="*/ 0 w 10000"/>
                <a:gd name="connsiteY0" fmla="*/ 10000 h 10000"/>
                <a:gd name="connsiteX1" fmla="*/ 1487 w 10000"/>
                <a:gd name="connsiteY1" fmla="*/ 0 h 10000"/>
                <a:gd name="connsiteX2" fmla="*/ 10000 w 10000"/>
                <a:gd name="connsiteY2" fmla="*/ 0 h 10000"/>
                <a:gd name="connsiteX3" fmla="*/ 8617 w 10000"/>
                <a:gd name="connsiteY3" fmla="*/ 10000 h 10000"/>
                <a:gd name="connsiteX4" fmla="*/ 0 w 10000"/>
                <a:gd name="connsiteY4" fmla="*/ 10000 h 10000"/>
                <a:gd name="connsiteX0" fmla="*/ 0 w 9132"/>
                <a:gd name="connsiteY0" fmla="*/ 10290 h 10290"/>
                <a:gd name="connsiteX1" fmla="*/ 1487 w 9132"/>
                <a:gd name="connsiteY1" fmla="*/ 290 h 10290"/>
                <a:gd name="connsiteX2" fmla="*/ 9132 w 9132"/>
                <a:gd name="connsiteY2" fmla="*/ 0 h 10290"/>
                <a:gd name="connsiteX3" fmla="*/ 8617 w 9132"/>
                <a:gd name="connsiteY3" fmla="*/ 10290 h 10290"/>
                <a:gd name="connsiteX4" fmla="*/ 0 w 9132"/>
                <a:gd name="connsiteY4" fmla="*/ 10290 h 10290"/>
                <a:gd name="connsiteX0" fmla="*/ 0 w 8897"/>
                <a:gd name="connsiteY0" fmla="*/ 10000 h 10000"/>
                <a:gd name="connsiteX1" fmla="*/ 525 w 8897"/>
                <a:gd name="connsiteY1" fmla="*/ 282 h 10000"/>
                <a:gd name="connsiteX2" fmla="*/ 8897 w 8897"/>
                <a:gd name="connsiteY2" fmla="*/ 0 h 10000"/>
                <a:gd name="connsiteX3" fmla="*/ 8333 w 8897"/>
                <a:gd name="connsiteY3" fmla="*/ 10000 h 10000"/>
                <a:gd name="connsiteX4" fmla="*/ 0 w 8897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7" h="10000">
                  <a:moveTo>
                    <a:pt x="0" y="10000"/>
                  </a:moveTo>
                  <a:lnTo>
                    <a:pt x="525" y="282"/>
                  </a:lnTo>
                  <a:lnTo>
                    <a:pt x="8897" y="0"/>
                  </a:lnTo>
                  <a:lnTo>
                    <a:pt x="8333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F153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4376387" y="4279017"/>
              <a:ext cx="3830353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团队是跟小伙伴</a:t>
              </a:r>
              <a:endParaRPr lang="en-US" altLang="zh-CN" sz="24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吃喝玩乐的好借口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804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7B4E1"/>
            </a:gs>
            <a:gs pos="52000">
              <a:srgbClr val="5DABBB"/>
            </a:gs>
            <a:gs pos="100000">
              <a:srgbClr val="3A7E8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099" y="712849"/>
            <a:ext cx="12435412" cy="5848374"/>
            <a:chOff x="50099" y="712850"/>
            <a:chExt cx="12435412" cy="5848373"/>
          </a:xfrm>
        </p:grpSpPr>
        <p:sp>
          <p:nvSpPr>
            <p:cNvPr id="7" name="文本框 6"/>
            <p:cNvSpPr txBox="1"/>
            <p:nvPr/>
          </p:nvSpPr>
          <p:spPr>
            <a:xfrm>
              <a:off x="4685114" y="5853337"/>
              <a:ext cx="28217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偶尔伪文艺</a:t>
              </a: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3920708" y="3096168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 flipH="1" flipV="1">
              <a:off x="7940263" y="4298270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006396" y="3257554"/>
              <a:ext cx="4531595" cy="1354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身体</a:t>
              </a:r>
              <a:r>
                <a:rPr lang="zh-CN" altLang="en-US" sz="3200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和</a:t>
              </a:r>
              <a:r>
                <a:rPr lang="zh-CN" altLang="en-US" sz="4000" b="1" kern="1600" spc="151" dirty="0">
                  <a:solidFill>
                    <a:srgbClr val="9D1B30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灵魂</a:t>
              </a:r>
              <a:endParaRPr lang="en-US" altLang="zh-CN" sz="4000" b="1" kern="1600" spc="151" dirty="0">
                <a:solidFill>
                  <a:srgbClr val="9D1B30"/>
                </a:solidFill>
                <a:latin typeface="汉仪菱心体简" panose="02010609000101010101" pitchFamily="49" charset="-122"/>
                <a:ea typeface="微软简老宋" pitchFamily="2" charset="-122"/>
              </a:endParaRPr>
            </a:p>
            <a:p>
              <a:r>
                <a:rPr lang="zh-CN" altLang="en-US" sz="4000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  </a:t>
              </a:r>
              <a:r>
                <a:rPr lang="zh-CN" altLang="en-US" sz="3600" b="1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至少</a:t>
              </a:r>
              <a:r>
                <a:rPr lang="zh-CN" altLang="en-US" sz="2800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有一个</a:t>
              </a:r>
              <a:r>
                <a:rPr lang="zh-CN" altLang="en-US" sz="3600" b="1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在路上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556302" y="3041654"/>
              <a:ext cx="741796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kern="1600" spc="151" dirty="0">
                  <a:solidFill>
                    <a:schemeClr val="bg1"/>
                  </a:solidFill>
                  <a:ea typeface="微软简老宋" pitchFamily="2" charset="-122"/>
                </a:rPr>
                <a:t>Ling</a:t>
              </a:r>
              <a:endParaRPr lang="zh-CN" altLang="en-US" kern="1600" spc="151" dirty="0">
                <a:solidFill>
                  <a:schemeClr val="bg1"/>
                </a:solidFill>
                <a:ea typeface="微软简老宋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6109180" y="3041882"/>
              <a:ext cx="627479" cy="3847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kern="1600" spc="151" dirty="0">
                  <a:solidFill>
                    <a:prstClr val="white"/>
                  </a:solidFill>
                  <a:ea typeface="微软简老宋" pitchFamily="2" charset="-122"/>
                </a:rPr>
                <a:t>hun</a:t>
              </a:r>
              <a:endParaRPr lang="zh-CN" altLang="en-US" kern="1600" spc="151" dirty="0">
                <a:solidFill>
                  <a:prstClr val="white"/>
                </a:solidFill>
                <a:ea typeface="微软简老宋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046066" y="2712925"/>
              <a:ext cx="2173432" cy="1091045"/>
              <a:chOff x="7633909" y="2404711"/>
              <a:chExt cx="2173432" cy="1091045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633909" y="2404711"/>
                <a:ext cx="2173432" cy="1091045"/>
              </a:xfrm>
              <a:prstGeom prst="rect">
                <a:avLst/>
              </a:prstGeom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8187852" y="2634322"/>
                <a:ext cx="1295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旅游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520835" y="3574093"/>
              <a:ext cx="2173432" cy="1091045"/>
              <a:chOff x="1911235" y="3574093"/>
              <a:chExt cx="2173432" cy="1091045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1911235" y="3574093"/>
                <a:ext cx="2173432" cy="1091045"/>
              </a:xfrm>
              <a:prstGeom prst="rect">
                <a:avLst/>
              </a:prstGeom>
            </p:spPr>
          </p:pic>
          <p:sp>
            <p:nvSpPr>
              <p:cNvPr id="19" name="文本框 18"/>
              <p:cNvSpPr txBox="1"/>
              <p:nvPr/>
            </p:nvSpPr>
            <p:spPr>
              <a:xfrm>
                <a:off x="2280918" y="3796529"/>
                <a:ext cx="1295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阅读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664650" y="2246204"/>
              <a:ext cx="1796225" cy="991859"/>
              <a:chOff x="7619760" y="2404710"/>
              <a:chExt cx="2173432" cy="1091045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619760" y="2404710"/>
                <a:ext cx="2173432" cy="1091045"/>
              </a:xfrm>
              <a:prstGeom prst="rect">
                <a:avLst/>
              </a:prstGeom>
            </p:spPr>
          </p:pic>
          <p:sp>
            <p:nvSpPr>
              <p:cNvPr id="23" name="文本框 22"/>
              <p:cNvSpPr txBox="1"/>
              <p:nvPr/>
            </p:nvSpPr>
            <p:spPr>
              <a:xfrm>
                <a:off x="8187853" y="2676233"/>
                <a:ext cx="1295400" cy="6432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电影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50099" y="3244255"/>
              <a:ext cx="1632932" cy="991859"/>
              <a:chOff x="7487138" y="2350158"/>
              <a:chExt cx="2390775" cy="1200150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26" name="文本框 25"/>
              <p:cNvSpPr txBox="1"/>
              <p:nvPr/>
            </p:nvSpPr>
            <p:spPr>
              <a:xfrm>
                <a:off x="8187852" y="2676233"/>
                <a:ext cx="1662047" cy="633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转山</a:t>
                </a: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04008" y="4218665"/>
              <a:ext cx="2505841" cy="991859"/>
              <a:chOff x="7487138" y="2350158"/>
              <a:chExt cx="2390775" cy="1200150"/>
            </a:xfrm>
          </p:grpSpPr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29" name="文本框 28"/>
              <p:cNvSpPr txBox="1"/>
              <p:nvPr/>
            </p:nvSpPr>
            <p:spPr>
              <a:xfrm>
                <a:off x="8042449" y="2676233"/>
                <a:ext cx="1662047" cy="633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爱伦</a:t>
                </a:r>
                <a:r>
                  <a:rPr lang="en-US" altLang="zh-CN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·</a:t>
                </a:r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坡</a:t>
                </a: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8952836" y="2321537"/>
              <a:ext cx="1796225" cy="901690"/>
              <a:chOff x="7487138" y="2350158"/>
              <a:chExt cx="2390775" cy="1200150"/>
            </a:xfrm>
          </p:grpSpPr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32" name="文本框 31"/>
              <p:cNvSpPr txBox="1"/>
              <p:nvPr/>
            </p:nvSpPr>
            <p:spPr>
              <a:xfrm>
                <a:off x="8187851" y="2634323"/>
                <a:ext cx="1295399" cy="696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武隆</a:t>
                </a: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10110172" y="3096168"/>
              <a:ext cx="1796225" cy="901690"/>
              <a:chOff x="7487138" y="2350158"/>
              <a:chExt cx="2390775" cy="1200150"/>
            </a:xfrm>
          </p:grpSpPr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35" name="文本框 34"/>
              <p:cNvSpPr txBox="1"/>
              <p:nvPr/>
            </p:nvSpPr>
            <p:spPr>
              <a:xfrm>
                <a:off x="7959652" y="2710389"/>
                <a:ext cx="1823191" cy="696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金刀峡</a:t>
                </a: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8360607" y="3858386"/>
              <a:ext cx="1600409" cy="901690"/>
              <a:chOff x="7500563" y="2400870"/>
              <a:chExt cx="2130144" cy="1200150"/>
            </a:xfrm>
          </p:grpSpPr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500563" y="2400870"/>
                <a:ext cx="1794173" cy="1200150"/>
              </a:xfrm>
              <a:prstGeom prst="rect">
                <a:avLst/>
              </a:prstGeom>
            </p:spPr>
          </p:pic>
          <p:sp>
            <p:nvSpPr>
              <p:cNvPr id="39" name="文本框 38"/>
              <p:cNvSpPr txBox="1"/>
              <p:nvPr/>
            </p:nvSpPr>
            <p:spPr>
              <a:xfrm>
                <a:off x="7807516" y="2710390"/>
                <a:ext cx="1823191" cy="77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步行</a:t>
                </a: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9181593" y="4160682"/>
              <a:ext cx="3303918" cy="1107313"/>
              <a:chOff x="6388419" y="2278557"/>
              <a:chExt cx="4397517" cy="1473834"/>
            </a:xfrm>
          </p:grpSpPr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388419" y="2278557"/>
                <a:ext cx="4397517" cy="1473834"/>
              </a:xfrm>
              <a:prstGeom prst="rect">
                <a:avLst/>
              </a:prstGeom>
            </p:spPr>
          </p:pic>
          <p:sp>
            <p:nvSpPr>
              <p:cNvPr id="47" name="文本框 46"/>
              <p:cNvSpPr txBox="1"/>
              <p:nvPr/>
            </p:nvSpPr>
            <p:spPr>
              <a:xfrm>
                <a:off x="7172161" y="2787906"/>
                <a:ext cx="3342896" cy="77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kern="900" spc="-151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IN THE WILE</a:t>
                </a:r>
                <a:endParaRPr lang="zh-CN" altLang="en-US" sz="3200" kern="900" spc="-151" dirty="0">
                  <a:solidFill>
                    <a:srgbClr val="3A7E8B"/>
                  </a:solidFill>
                  <a:latin typeface="方正行黑简体" panose="02000000000000000000" pitchFamily="2" charset="-122"/>
                  <a:ea typeface="方正行黑简体" panose="02000000000000000000" pitchFamily="2" charset="-122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49" name="任意多边形 48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1123950" y="1104901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性格特征</a:t>
                </a: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54487" y="726235"/>
            <a:ext cx="12435412" cy="5848374"/>
            <a:chOff x="50099" y="712850"/>
            <a:chExt cx="12435412" cy="5848373"/>
          </a:xfrm>
        </p:grpSpPr>
        <p:sp>
          <p:nvSpPr>
            <p:cNvPr id="44" name="文本框 43"/>
            <p:cNvSpPr txBox="1"/>
            <p:nvPr/>
          </p:nvSpPr>
          <p:spPr>
            <a:xfrm>
              <a:off x="4685114" y="5853337"/>
              <a:ext cx="28217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偶尔伪文艺</a:t>
              </a: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3920708" y="3096168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flipH="1" flipV="1">
              <a:off x="7940263" y="4298270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006396" y="3257554"/>
              <a:ext cx="4531595" cy="1354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身体</a:t>
              </a:r>
              <a:r>
                <a:rPr lang="zh-CN" altLang="en-US" sz="3200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和</a:t>
              </a:r>
              <a:r>
                <a:rPr lang="zh-CN" altLang="en-US" sz="4000" b="1" kern="1600" spc="151" dirty="0">
                  <a:solidFill>
                    <a:srgbClr val="9D1B30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灵魂</a:t>
              </a:r>
              <a:endParaRPr lang="en-US" altLang="zh-CN" sz="4000" b="1" kern="1600" spc="151" dirty="0">
                <a:solidFill>
                  <a:srgbClr val="9D1B30"/>
                </a:solidFill>
                <a:latin typeface="汉仪菱心体简" panose="02010609000101010101" pitchFamily="49" charset="-122"/>
                <a:ea typeface="微软简老宋" pitchFamily="2" charset="-122"/>
              </a:endParaRPr>
            </a:p>
            <a:p>
              <a:r>
                <a:rPr lang="zh-CN" altLang="en-US" sz="4000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  </a:t>
              </a:r>
              <a:r>
                <a:rPr lang="zh-CN" altLang="en-US" sz="3600" b="1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至少</a:t>
              </a:r>
              <a:r>
                <a:rPr lang="zh-CN" altLang="en-US" sz="2800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有一个</a:t>
              </a:r>
              <a:r>
                <a:rPr lang="zh-CN" altLang="en-US" sz="3600" b="1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在路上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5556302" y="3041654"/>
              <a:ext cx="741796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kern="1600" spc="151" dirty="0">
                  <a:solidFill>
                    <a:schemeClr val="bg1"/>
                  </a:solidFill>
                  <a:ea typeface="微软简老宋" pitchFamily="2" charset="-122"/>
                </a:rPr>
                <a:t>Ling</a:t>
              </a:r>
              <a:endParaRPr lang="zh-CN" altLang="en-US" kern="1600" spc="151" dirty="0">
                <a:solidFill>
                  <a:schemeClr val="bg1"/>
                </a:solidFill>
                <a:ea typeface="微软简老宋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6109180" y="3041882"/>
              <a:ext cx="627479" cy="3847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kern="1600" spc="151" dirty="0">
                  <a:solidFill>
                    <a:prstClr val="white"/>
                  </a:solidFill>
                  <a:ea typeface="微软简老宋" pitchFamily="2" charset="-122"/>
                </a:rPr>
                <a:t>hun</a:t>
              </a:r>
              <a:endParaRPr lang="zh-CN" altLang="en-US" kern="1600" spc="151" dirty="0">
                <a:solidFill>
                  <a:prstClr val="white"/>
                </a:solidFill>
                <a:ea typeface="微软简老宋" pitchFamily="2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7046066" y="2712925"/>
              <a:ext cx="2173432" cy="1091045"/>
              <a:chOff x="7633909" y="2404711"/>
              <a:chExt cx="2173432" cy="1091045"/>
            </a:xfrm>
          </p:grpSpPr>
          <p:pic>
            <p:nvPicPr>
              <p:cNvPr id="84" name="图片 83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633909" y="2404711"/>
                <a:ext cx="2173432" cy="1091045"/>
              </a:xfrm>
              <a:prstGeom prst="rect">
                <a:avLst/>
              </a:prstGeom>
            </p:spPr>
          </p:pic>
          <p:sp>
            <p:nvSpPr>
              <p:cNvPr id="85" name="文本框 84"/>
              <p:cNvSpPr txBox="1"/>
              <p:nvPr/>
            </p:nvSpPr>
            <p:spPr>
              <a:xfrm>
                <a:off x="8187852" y="2634322"/>
                <a:ext cx="1295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旅游</a:t>
                </a: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2520835" y="3574093"/>
              <a:ext cx="2173432" cy="1091045"/>
              <a:chOff x="1911235" y="3574093"/>
              <a:chExt cx="2173432" cy="1091045"/>
            </a:xfrm>
          </p:grpSpPr>
          <p:pic>
            <p:nvPicPr>
              <p:cNvPr id="82" name="图片 8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1911235" y="3574093"/>
                <a:ext cx="2173432" cy="1091045"/>
              </a:xfrm>
              <a:prstGeom prst="rect">
                <a:avLst/>
              </a:prstGeom>
            </p:spPr>
          </p:pic>
          <p:sp>
            <p:nvSpPr>
              <p:cNvPr id="83" name="文本框 82"/>
              <p:cNvSpPr txBox="1"/>
              <p:nvPr/>
            </p:nvSpPr>
            <p:spPr>
              <a:xfrm>
                <a:off x="2280918" y="3796529"/>
                <a:ext cx="1295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阅读</a:t>
                </a: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1664650" y="2246204"/>
              <a:ext cx="1796225" cy="991859"/>
              <a:chOff x="7619760" y="2404710"/>
              <a:chExt cx="2173432" cy="1091045"/>
            </a:xfrm>
          </p:grpSpPr>
          <p:pic>
            <p:nvPicPr>
              <p:cNvPr id="80" name="图片 79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619760" y="2404710"/>
                <a:ext cx="2173432" cy="1091045"/>
              </a:xfrm>
              <a:prstGeom prst="rect">
                <a:avLst/>
              </a:prstGeom>
            </p:spPr>
          </p:pic>
          <p:sp>
            <p:nvSpPr>
              <p:cNvPr id="81" name="文本框 80"/>
              <p:cNvSpPr txBox="1"/>
              <p:nvPr/>
            </p:nvSpPr>
            <p:spPr>
              <a:xfrm>
                <a:off x="8187853" y="2676233"/>
                <a:ext cx="1295400" cy="6432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电影</a:t>
                </a: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50099" y="3244255"/>
              <a:ext cx="1632932" cy="991859"/>
              <a:chOff x="7487138" y="2350158"/>
              <a:chExt cx="2390775" cy="1200150"/>
            </a:xfrm>
          </p:grpSpPr>
          <p:pic>
            <p:nvPicPr>
              <p:cNvPr id="78" name="图片 77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79" name="文本框 78"/>
              <p:cNvSpPr txBox="1"/>
              <p:nvPr/>
            </p:nvSpPr>
            <p:spPr>
              <a:xfrm>
                <a:off x="8187852" y="2676233"/>
                <a:ext cx="1662047" cy="633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转山</a:t>
                </a: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104008" y="4218665"/>
              <a:ext cx="2505841" cy="991859"/>
              <a:chOff x="7487138" y="2350158"/>
              <a:chExt cx="2390775" cy="1200150"/>
            </a:xfrm>
          </p:grpSpPr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77" name="文本框 76"/>
              <p:cNvSpPr txBox="1"/>
              <p:nvPr/>
            </p:nvSpPr>
            <p:spPr>
              <a:xfrm>
                <a:off x="8042449" y="2676233"/>
                <a:ext cx="1662047" cy="633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爱伦</a:t>
                </a:r>
                <a:r>
                  <a:rPr lang="en-US" altLang="zh-CN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·</a:t>
                </a:r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坡</a:t>
                </a: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8952836" y="2321537"/>
              <a:ext cx="1796225" cy="901690"/>
              <a:chOff x="7487138" y="2350158"/>
              <a:chExt cx="2390775" cy="1200150"/>
            </a:xfrm>
          </p:grpSpPr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75" name="文本框 74"/>
              <p:cNvSpPr txBox="1"/>
              <p:nvPr/>
            </p:nvSpPr>
            <p:spPr>
              <a:xfrm>
                <a:off x="8187851" y="2634323"/>
                <a:ext cx="1295399" cy="696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武隆</a:t>
                </a: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10110172" y="3096168"/>
              <a:ext cx="1796225" cy="901690"/>
              <a:chOff x="7487138" y="2350158"/>
              <a:chExt cx="2390775" cy="1200150"/>
            </a:xfrm>
          </p:grpSpPr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73" name="文本框 72"/>
              <p:cNvSpPr txBox="1"/>
              <p:nvPr/>
            </p:nvSpPr>
            <p:spPr>
              <a:xfrm>
                <a:off x="7959652" y="2710389"/>
                <a:ext cx="1823191" cy="696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金刀峡</a:t>
                </a: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8360607" y="3858386"/>
              <a:ext cx="1600409" cy="901690"/>
              <a:chOff x="7500563" y="2400870"/>
              <a:chExt cx="2130144" cy="1200150"/>
            </a:xfrm>
          </p:grpSpPr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500563" y="2400870"/>
                <a:ext cx="1794173" cy="1200150"/>
              </a:xfrm>
              <a:prstGeom prst="rect">
                <a:avLst/>
              </a:prstGeom>
            </p:spPr>
          </p:pic>
          <p:sp>
            <p:nvSpPr>
              <p:cNvPr id="71" name="文本框 70"/>
              <p:cNvSpPr txBox="1"/>
              <p:nvPr/>
            </p:nvSpPr>
            <p:spPr>
              <a:xfrm>
                <a:off x="7807516" y="2710390"/>
                <a:ext cx="1823191" cy="77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步行</a:t>
                </a: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9181593" y="4160682"/>
              <a:ext cx="3303918" cy="1107313"/>
              <a:chOff x="6388419" y="2278557"/>
              <a:chExt cx="4397517" cy="1473834"/>
            </a:xfrm>
          </p:grpSpPr>
          <p:pic>
            <p:nvPicPr>
              <p:cNvPr id="68" name="图片 67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388419" y="2278557"/>
                <a:ext cx="4397517" cy="1473834"/>
              </a:xfrm>
              <a:prstGeom prst="rect">
                <a:avLst/>
              </a:prstGeom>
            </p:spPr>
          </p:pic>
          <p:sp>
            <p:nvSpPr>
              <p:cNvPr id="69" name="文本框 68"/>
              <p:cNvSpPr txBox="1"/>
              <p:nvPr/>
            </p:nvSpPr>
            <p:spPr>
              <a:xfrm>
                <a:off x="7172161" y="2787906"/>
                <a:ext cx="3342896" cy="77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kern="900" spc="-151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IN THE WILE</a:t>
                </a:r>
                <a:endParaRPr lang="zh-CN" altLang="en-US" sz="3200" kern="900" spc="-151" dirty="0">
                  <a:solidFill>
                    <a:srgbClr val="3A7E8B"/>
                  </a:solidFill>
                  <a:latin typeface="方正行黑简体" panose="02000000000000000000" pitchFamily="2" charset="-122"/>
                  <a:ea typeface="方正行黑简体" panose="02000000000000000000" pitchFamily="2" charset="-122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66" name="任意多边形 65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1123950" y="1104901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性格特征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5052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1ADAF"/>
            </a:gs>
            <a:gs pos="52000">
              <a:srgbClr val="776F73"/>
            </a:gs>
            <a:gs pos="100000">
              <a:srgbClr val="433F4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3" name="组合 1052"/>
          <p:cNvGrpSpPr/>
          <p:nvPr/>
        </p:nvGrpSpPr>
        <p:grpSpPr>
          <a:xfrm>
            <a:off x="1373516" y="1599952"/>
            <a:ext cx="9572303" cy="3658097"/>
            <a:chOff x="1373516" y="1599952"/>
            <a:chExt cx="9572303" cy="3658096"/>
          </a:xfrm>
        </p:grpSpPr>
        <p:grpSp>
          <p:nvGrpSpPr>
            <p:cNvPr id="95" name="组合 94"/>
            <p:cNvGrpSpPr/>
            <p:nvPr/>
          </p:nvGrpSpPr>
          <p:grpSpPr>
            <a:xfrm>
              <a:off x="1373516" y="1878230"/>
              <a:ext cx="3610046" cy="3336017"/>
              <a:chOff x="1370209" y="1875072"/>
              <a:chExt cx="3610046" cy="3336017"/>
            </a:xfrm>
          </p:grpSpPr>
          <p:sp>
            <p:nvSpPr>
              <p:cNvPr id="118" name="文本框 117"/>
              <p:cNvSpPr txBox="1"/>
              <p:nvPr/>
            </p:nvSpPr>
            <p:spPr>
              <a:xfrm>
                <a:off x="1370209" y="1875072"/>
                <a:ext cx="1287444" cy="1600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爱发呆</a:t>
                </a:r>
                <a:endParaRPr lang="en-US" altLang="zh-CN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爱睡觉</a:t>
                </a:r>
                <a:endParaRPr lang="en-US" altLang="zh-CN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爱闷骚</a:t>
                </a:r>
                <a:endParaRPr lang="en-US" altLang="zh-CN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……</a:t>
                </a:r>
                <a:endPara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119" name="文本框 118"/>
              <p:cNvSpPr txBox="1"/>
              <p:nvPr/>
            </p:nvSpPr>
            <p:spPr>
              <a:xfrm>
                <a:off x="1378405" y="3423953"/>
                <a:ext cx="2882426" cy="1231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做不成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Flying man</a:t>
                </a: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也要做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Fighting man</a:t>
                </a:r>
                <a:endPara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120" name="文本框 119"/>
              <p:cNvSpPr txBox="1"/>
              <p:nvPr/>
            </p:nvSpPr>
            <p:spPr>
              <a:xfrm>
                <a:off x="1370209" y="4349314"/>
                <a:ext cx="3610046" cy="861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我是杨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c</a:t>
                </a: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希望成为您的朋友</a:t>
                </a: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4202480" y="1599952"/>
              <a:ext cx="3905250" cy="3038475"/>
              <a:chOff x="4199173" y="2038754"/>
              <a:chExt cx="3905250" cy="3038475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4199173" y="2038754"/>
                <a:ext cx="3905250" cy="3038475"/>
                <a:chOff x="4594673" y="705464"/>
                <a:chExt cx="3905250" cy="3038475"/>
              </a:xfrm>
            </p:grpSpPr>
            <p:sp>
              <p:nvSpPr>
                <p:cNvPr id="116" name="任意多边形 115"/>
                <p:cNvSpPr/>
                <p:nvPr/>
              </p:nvSpPr>
              <p:spPr>
                <a:xfrm>
                  <a:off x="4797645" y="845243"/>
                  <a:ext cx="3550227" cy="2762250"/>
                </a:xfrm>
                <a:custGeom>
                  <a:avLst/>
                  <a:gdLst>
                    <a:gd name="connsiteX0" fmla="*/ 733425 w 3905250"/>
                    <a:gd name="connsiteY0" fmla="*/ 0 h 3038475"/>
                    <a:gd name="connsiteX1" fmla="*/ 0 w 3905250"/>
                    <a:gd name="connsiteY1" fmla="*/ 752475 h 3038475"/>
                    <a:gd name="connsiteX2" fmla="*/ 1876425 w 3905250"/>
                    <a:gd name="connsiteY2" fmla="*/ 3038475 h 3038475"/>
                    <a:gd name="connsiteX3" fmla="*/ 3905250 w 3905250"/>
                    <a:gd name="connsiteY3" fmla="*/ 781050 h 3038475"/>
                    <a:gd name="connsiteX4" fmla="*/ 3181350 w 3905250"/>
                    <a:gd name="connsiteY4" fmla="*/ 0 h 3038475"/>
                    <a:gd name="connsiteX5" fmla="*/ 733425 w 3905250"/>
                    <a:gd name="connsiteY5" fmla="*/ 0 h 3038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05250" h="3038475">
                      <a:moveTo>
                        <a:pt x="733425" y="0"/>
                      </a:moveTo>
                      <a:lnTo>
                        <a:pt x="0" y="752475"/>
                      </a:lnTo>
                      <a:lnTo>
                        <a:pt x="1876425" y="3038475"/>
                      </a:lnTo>
                      <a:lnTo>
                        <a:pt x="3905250" y="781050"/>
                      </a:lnTo>
                      <a:lnTo>
                        <a:pt x="3181350" y="0"/>
                      </a:lnTo>
                      <a:lnTo>
                        <a:pt x="733425" y="0"/>
                      </a:lnTo>
                      <a:close/>
                    </a:path>
                  </a:pathLst>
                </a:custGeom>
                <a:solidFill>
                  <a:srgbClr val="FFF500"/>
                </a:solidFill>
                <a:ln>
                  <a:solidFill>
                    <a:srgbClr val="D4291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任意多边形 116"/>
                <p:cNvSpPr/>
                <p:nvPr/>
              </p:nvSpPr>
              <p:spPr>
                <a:xfrm>
                  <a:off x="4594673" y="705464"/>
                  <a:ext cx="3905250" cy="3038475"/>
                </a:xfrm>
                <a:custGeom>
                  <a:avLst/>
                  <a:gdLst>
                    <a:gd name="connsiteX0" fmla="*/ 840276 w 3905250"/>
                    <a:gd name="connsiteY0" fmla="*/ 184999 h 3038475"/>
                    <a:gd name="connsiteX1" fmla="*/ 787277 w 3905250"/>
                    <a:gd name="connsiteY1" fmla="*/ 202665 h 3038475"/>
                    <a:gd name="connsiteX2" fmla="*/ 787277 w 3905250"/>
                    <a:gd name="connsiteY2" fmla="*/ 220332 h 3038475"/>
                    <a:gd name="connsiteX3" fmla="*/ 806599 w 3905250"/>
                    <a:gd name="connsiteY3" fmla="*/ 220781 h 3038475"/>
                    <a:gd name="connsiteX4" fmla="*/ 274955 w 3905250"/>
                    <a:gd name="connsiteY4" fmla="*/ 785653 h 3038475"/>
                    <a:gd name="connsiteX5" fmla="*/ 1900253 w 3905250"/>
                    <a:gd name="connsiteY5" fmla="*/ 2693611 h 3038475"/>
                    <a:gd name="connsiteX6" fmla="*/ 3596215 w 3905250"/>
                    <a:gd name="connsiteY6" fmla="*/ 803319 h 3038475"/>
                    <a:gd name="connsiteX7" fmla="*/ 3066227 w 3905250"/>
                    <a:gd name="connsiteY7" fmla="*/ 273331 h 3038475"/>
                    <a:gd name="connsiteX8" fmla="*/ 806599 w 3905250"/>
                    <a:gd name="connsiteY8" fmla="*/ 220781 h 3038475"/>
                    <a:gd name="connsiteX9" fmla="*/ 733425 w 3905250"/>
                    <a:gd name="connsiteY9" fmla="*/ 0 h 3038475"/>
                    <a:gd name="connsiteX10" fmla="*/ 3181350 w 3905250"/>
                    <a:gd name="connsiteY10" fmla="*/ 0 h 3038475"/>
                    <a:gd name="connsiteX11" fmla="*/ 3905250 w 3905250"/>
                    <a:gd name="connsiteY11" fmla="*/ 781050 h 3038475"/>
                    <a:gd name="connsiteX12" fmla="*/ 1876425 w 3905250"/>
                    <a:gd name="connsiteY12" fmla="*/ 3038475 h 3038475"/>
                    <a:gd name="connsiteX13" fmla="*/ 0 w 3905250"/>
                    <a:gd name="connsiteY13" fmla="*/ 752475 h 3038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905250" h="3038475">
                      <a:moveTo>
                        <a:pt x="840276" y="184999"/>
                      </a:moveTo>
                      <a:lnTo>
                        <a:pt x="787277" y="202665"/>
                      </a:lnTo>
                      <a:lnTo>
                        <a:pt x="787277" y="220332"/>
                      </a:lnTo>
                      <a:lnTo>
                        <a:pt x="806599" y="220781"/>
                      </a:lnTo>
                      <a:lnTo>
                        <a:pt x="274955" y="785653"/>
                      </a:lnTo>
                      <a:lnTo>
                        <a:pt x="1900253" y="2693611"/>
                      </a:lnTo>
                      <a:lnTo>
                        <a:pt x="3596215" y="803319"/>
                      </a:lnTo>
                      <a:lnTo>
                        <a:pt x="3066227" y="273331"/>
                      </a:lnTo>
                      <a:lnTo>
                        <a:pt x="806599" y="220781"/>
                      </a:lnTo>
                      <a:close/>
                      <a:moveTo>
                        <a:pt x="733425" y="0"/>
                      </a:moveTo>
                      <a:lnTo>
                        <a:pt x="3181350" y="0"/>
                      </a:lnTo>
                      <a:lnTo>
                        <a:pt x="3905250" y="781050"/>
                      </a:lnTo>
                      <a:lnTo>
                        <a:pt x="1876425" y="3038475"/>
                      </a:lnTo>
                      <a:lnTo>
                        <a:pt x="0" y="752475"/>
                      </a:lnTo>
                      <a:close/>
                    </a:path>
                  </a:pathLst>
                </a:custGeom>
                <a:solidFill>
                  <a:srgbClr val="D4291A"/>
                </a:solidFill>
                <a:ln>
                  <a:solidFill>
                    <a:srgbClr val="D4291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5" name="Text Box 54">
                <a:hlinkClick r:id="rId2"/>
              </p:cNvPr>
              <p:cNvSpPr txBox="1">
                <a:spLocks noChangeArrowheads="1"/>
              </p:cNvSpPr>
              <p:nvPr/>
            </p:nvSpPr>
            <p:spPr bwMode="auto">
              <a:xfrm>
                <a:off x="5162966" y="3071637"/>
                <a:ext cx="1866069" cy="5799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17" tIns="45708" rIns="91417" bIns="45708" anchor="ctr"/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zh-CN" sz="19900" dirty="0">
                    <a:solidFill>
                      <a:srgbClr val="D4291A"/>
                    </a:solidFill>
                    <a:latin typeface="Charlemagne Std" panose="04020705060702020204" pitchFamily="82" charset="0"/>
                    <a:ea typeface="微软雅黑" pitchFamily="34" charset="-122"/>
                  </a:rPr>
                  <a:t>F</a:t>
                </a:r>
              </a:p>
            </p:txBody>
          </p:sp>
        </p:grpSp>
        <p:sp>
          <p:nvSpPr>
            <p:cNvPr id="97" name="矩形 96"/>
            <p:cNvSpPr/>
            <p:nvPr/>
          </p:nvSpPr>
          <p:spPr>
            <a:xfrm>
              <a:off x="4831973" y="4673273"/>
              <a:ext cx="253466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rgbClr val="D4291A"/>
                  </a:solidFill>
                  <a:latin typeface="Californian FB" panose="0207040306080B030204" pitchFamily="18" charset="0"/>
                  <a:ea typeface="华康俪金黑W8(P)" panose="020B0800000000000000" pitchFamily="34" charset="-122"/>
                </a:rPr>
                <a:t>Fighting man</a:t>
              </a:r>
              <a:endParaRPr lang="zh-CN" altLang="en-US" sz="3200" b="1" dirty="0">
                <a:solidFill>
                  <a:srgbClr val="D4291A"/>
                </a:solidFill>
                <a:latin typeface="Californian FB" panose="0207040306080B030204" pitchFamily="18" charset="0"/>
              </a:endParaRPr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8324613" y="2854446"/>
              <a:ext cx="2621206" cy="700250"/>
              <a:chOff x="8451562" y="3200650"/>
              <a:chExt cx="2883327" cy="847303"/>
            </a:xfrm>
          </p:grpSpPr>
          <p:sp>
            <p:nvSpPr>
              <p:cNvPr id="112" name="任意多边形 111"/>
              <p:cNvSpPr/>
              <p:nvPr/>
            </p:nvSpPr>
            <p:spPr>
              <a:xfrm>
                <a:off x="8451562" y="3200650"/>
                <a:ext cx="2883327" cy="847303"/>
              </a:xfrm>
              <a:custGeom>
                <a:avLst/>
                <a:gdLst>
                  <a:gd name="connsiteX0" fmla="*/ 381000 w 4221480"/>
                  <a:gd name="connsiteY0" fmla="*/ 0 h 1127760"/>
                  <a:gd name="connsiteX1" fmla="*/ 0 w 4221480"/>
                  <a:gd name="connsiteY1" fmla="*/ 335280 h 1127760"/>
                  <a:gd name="connsiteX2" fmla="*/ 243840 w 4221480"/>
                  <a:gd name="connsiteY2" fmla="*/ 1127760 h 1127760"/>
                  <a:gd name="connsiteX3" fmla="*/ 3977640 w 4221480"/>
                  <a:gd name="connsiteY3" fmla="*/ 990600 h 1127760"/>
                  <a:gd name="connsiteX4" fmla="*/ 4221480 w 4221480"/>
                  <a:gd name="connsiteY4" fmla="*/ 716280 h 1127760"/>
                  <a:gd name="connsiteX5" fmla="*/ 3977640 w 4221480"/>
                  <a:gd name="connsiteY5" fmla="*/ 167640 h 1127760"/>
                  <a:gd name="connsiteX6" fmla="*/ 381000 w 4221480"/>
                  <a:gd name="connsiteY6" fmla="*/ 0 h 1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21480" h="1127760">
                    <a:moveTo>
                      <a:pt x="381000" y="0"/>
                    </a:moveTo>
                    <a:lnTo>
                      <a:pt x="0" y="335280"/>
                    </a:lnTo>
                    <a:lnTo>
                      <a:pt x="243840" y="1127760"/>
                    </a:lnTo>
                    <a:lnTo>
                      <a:pt x="3977640" y="990600"/>
                    </a:lnTo>
                    <a:lnTo>
                      <a:pt x="4221480" y="716280"/>
                    </a:lnTo>
                    <a:lnTo>
                      <a:pt x="3977640" y="167640"/>
                    </a:lnTo>
                    <a:lnTo>
                      <a:pt x="381000" y="0"/>
                    </a:lnTo>
                    <a:close/>
                  </a:path>
                </a:pathLst>
              </a:custGeom>
              <a:solidFill>
                <a:srgbClr val="D4291A">
                  <a:alpha val="6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矩形 112"/>
              <p:cNvSpPr/>
              <p:nvPr/>
            </p:nvSpPr>
            <p:spPr>
              <a:xfrm flipH="1">
                <a:off x="8577851" y="3407852"/>
                <a:ext cx="2460161" cy="4841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2000" b="1" dirty="0">
                    <a:solidFill>
                      <a:srgbClr val="FFF500"/>
                    </a:solidFill>
                    <a:latin typeface="微软雅黑" pitchFamily="34" charset="-122"/>
                    <a:ea typeface="微软雅黑" pitchFamily="34" charset="-122"/>
                  </a:rPr>
                  <a:t>可以在这里找到我</a:t>
                </a:r>
                <a:endParaRPr lang="en-US" altLang="zh-CN" sz="2000" b="1" dirty="0">
                  <a:solidFill>
                    <a:srgbClr val="FFF5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8625130" y="4145663"/>
              <a:ext cx="2308756" cy="413618"/>
              <a:chOff x="8621823" y="4100591"/>
              <a:chExt cx="2308756" cy="413618"/>
            </a:xfrm>
          </p:grpSpPr>
          <p:sp>
            <p:nvSpPr>
              <p:cNvPr id="106" name="矩形 105"/>
              <p:cNvSpPr/>
              <p:nvPr/>
            </p:nvSpPr>
            <p:spPr>
              <a:xfrm flipH="1">
                <a:off x="8621823" y="4114099"/>
                <a:ext cx="185980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@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杨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c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不是超人</a:t>
                </a:r>
                <a:endParaRPr lang="en-US" altLang="zh-CN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07" name="组合 106"/>
              <p:cNvGrpSpPr/>
              <p:nvPr/>
            </p:nvGrpSpPr>
            <p:grpSpPr>
              <a:xfrm>
                <a:off x="10483254" y="4100591"/>
                <a:ext cx="447325" cy="391653"/>
                <a:chOff x="6489699" y="177800"/>
                <a:chExt cx="4846637" cy="4243429"/>
              </a:xfrm>
              <a:solidFill>
                <a:schemeClr val="bg1"/>
              </a:solidFill>
            </p:grpSpPr>
            <p:sp>
              <p:nvSpPr>
                <p:cNvPr id="108" name="Oval 14"/>
                <p:cNvSpPr>
                  <a:spLocks noChangeArrowheads="1"/>
                </p:cNvSpPr>
                <p:nvPr/>
              </p:nvSpPr>
              <p:spPr bwMode="auto">
                <a:xfrm>
                  <a:off x="6735864" y="2185301"/>
                  <a:ext cx="3243262" cy="20193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15"/>
                <p:cNvSpPr>
                  <a:spLocks noEditPoints="1"/>
                </p:cNvSpPr>
                <p:nvPr/>
              </p:nvSpPr>
              <p:spPr bwMode="auto">
                <a:xfrm>
                  <a:off x="6489699" y="923962"/>
                  <a:ext cx="4179891" cy="3497267"/>
                </a:xfrm>
                <a:custGeom>
                  <a:avLst/>
                  <a:gdLst>
                    <a:gd name="T0" fmla="*/ 957 w 1112"/>
                    <a:gd name="T1" fmla="*/ 395 h 930"/>
                    <a:gd name="T2" fmla="*/ 936 w 1112"/>
                    <a:gd name="T3" fmla="*/ 362 h 930"/>
                    <a:gd name="T4" fmla="*/ 937 w 1112"/>
                    <a:gd name="T5" fmla="*/ 235 h 930"/>
                    <a:gd name="T6" fmla="*/ 653 w 1112"/>
                    <a:gd name="T7" fmla="*/ 234 h 930"/>
                    <a:gd name="T8" fmla="*/ 622 w 1112"/>
                    <a:gd name="T9" fmla="*/ 219 h 930"/>
                    <a:gd name="T10" fmla="*/ 608 w 1112"/>
                    <a:gd name="T11" fmla="*/ 70 h 930"/>
                    <a:gd name="T12" fmla="*/ 190 w 1112"/>
                    <a:gd name="T13" fmla="*/ 233 h 930"/>
                    <a:gd name="T14" fmla="*/ 0 w 1112"/>
                    <a:gd name="T15" fmla="*/ 591 h 930"/>
                    <a:gd name="T16" fmla="*/ 535 w 1112"/>
                    <a:gd name="T17" fmla="*/ 930 h 930"/>
                    <a:gd name="T18" fmla="*/ 1112 w 1112"/>
                    <a:gd name="T19" fmla="*/ 569 h 930"/>
                    <a:gd name="T20" fmla="*/ 957 w 1112"/>
                    <a:gd name="T21" fmla="*/ 395 h 930"/>
                    <a:gd name="T22" fmla="*/ 535 w 1112"/>
                    <a:gd name="T23" fmla="*/ 854 h 930"/>
                    <a:gd name="T24" fmla="*/ 129 w 1112"/>
                    <a:gd name="T25" fmla="*/ 641 h 930"/>
                    <a:gd name="T26" fmla="*/ 486 w 1112"/>
                    <a:gd name="T27" fmla="*/ 353 h 930"/>
                    <a:gd name="T28" fmla="*/ 893 w 1112"/>
                    <a:gd name="T29" fmla="*/ 566 h 930"/>
                    <a:gd name="T30" fmla="*/ 535 w 1112"/>
                    <a:gd name="T31" fmla="*/ 854 h 9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12" h="930">
                      <a:moveTo>
                        <a:pt x="957" y="395"/>
                      </a:moveTo>
                      <a:cubicBezTo>
                        <a:pt x="939" y="389"/>
                        <a:pt x="927" y="386"/>
                        <a:pt x="936" y="362"/>
                      </a:cubicBezTo>
                      <a:cubicBezTo>
                        <a:pt x="957" y="311"/>
                        <a:pt x="959" y="267"/>
                        <a:pt x="937" y="235"/>
                      </a:cubicBezTo>
                      <a:cubicBezTo>
                        <a:pt x="896" y="176"/>
                        <a:pt x="782" y="179"/>
                        <a:pt x="653" y="234"/>
                      </a:cubicBezTo>
                      <a:cubicBezTo>
                        <a:pt x="653" y="234"/>
                        <a:pt x="612" y="252"/>
                        <a:pt x="622" y="219"/>
                      </a:cubicBezTo>
                      <a:cubicBezTo>
                        <a:pt x="642" y="155"/>
                        <a:pt x="639" y="101"/>
                        <a:pt x="608" y="70"/>
                      </a:cubicBezTo>
                      <a:cubicBezTo>
                        <a:pt x="538" y="0"/>
                        <a:pt x="351" y="73"/>
                        <a:pt x="190" y="233"/>
                      </a:cubicBezTo>
                      <a:cubicBezTo>
                        <a:pt x="70" y="354"/>
                        <a:pt x="0" y="481"/>
                        <a:pt x="0" y="591"/>
                      </a:cubicBezTo>
                      <a:cubicBezTo>
                        <a:pt x="0" y="802"/>
                        <a:pt x="270" y="930"/>
                        <a:pt x="535" y="930"/>
                      </a:cubicBezTo>
                      <a:cubicBezTo>
                        <a:pt x="881" y="930"/>
                        <a:pt x="1112" y="729"/>
                        <a:pt x="1112" y="569"/>
                      </a:cubicBezTo>
                      <a:cubicBezTo>
                        <a:pt x="1112" y="472"/>
                        <a:pt x="1030" y="417"/>
                        <a:pt x="957" y="395"/>
                      </a:cubicBezTo>
                      <a:close/>
                      <a:moveTo>
                        <a:pt x="535" y="854"/>
                      </a:moveTo>
                      <a:cubicBezTo>
                        <a:pt x="325" y="875"/>
                        <a:pt x="143" y="780"/>
                        <a:pt x="129" y="641"/>
                      </a:cubicBezTo>
                      <a:cubicBezTo>
                        <a:pt x="115" y="503"/>
                        <a:pt x="275" y="374"/>
                        <a:pt x="486" y="353"/>
                      </a:cubicBezTo>
                      <a:cubicBezTo>
                        <a:pt x="697" y="332"/>
                        <a:pt x="879" y="427"/>
                        <a:pt x="893" y="566"/>
                      </a:cubicBezTo>
                      <a:cubicBezTo>
                        <a:pt x="906" y="704"/>
                        <a:pt x="746" y="834"/>
                        <a:pt x="535" y="8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16"/>
                <p:cNvSpPr>
                  <a:spLocks/>
                </p:cNvSpPr>
                <p:nvPr/>
              </p:nvSpPr>
              <p:spPr bwMode="auto">
                <a:xfrm>
                  <a:off x="9566274" y="177800"/>
                  <a:ext cx="1770062" cy="1873250"/>
                </a:xfrm>
                <a:custGeom>
                  <a:avLst/>
                  <a:gdLst>
                    <a:gd name="T0" fmla="*/ 364 w 471"/>
                    <a:gd name="T1" fmla="*/ 128 h 498"/>
                    <a:gd name="T2" fmla="*/ 43 w 471"/>
                    <a:gd name="T3" fmla="*/ 24 h 498"/>
                    <a:gd name="T4" fmla="*/ 43 w 471"/>
                    <a:gd name="T5" fmla="*/ 24 h 498"/>
                    <a:gd name="T6" fmla="*/ 6 w 471"/>
                    <a:gd name="T7" fmla="*/ 82 h 498"/>
                    <a:gd name="T8" fmla="*/ 64 w 471"/>
                    <a:gd name="T9" fmla="*/ 120 h 498"/>
                    <a:gd name="T10" fmla="*/ 292 w 471"/>
                    <a:gd name="T11" fmla="*/ 194 h 498"/>
                    <a:gd name="T12" fmla="*/ 342 w 471"/>
                    <a:gd name="T13" fmla="*/ 428 h 498"/>
                    <a:gd name="T14" fmla="*/ 342 w 471"/>
                    <a:gd name="T15" fmla="*/ 428 h 498"/>
                    <a:gd name="T16" fmla="*/ 374 w 471"/>
                    <a:gd name="T17" fmla="*/ 490 h 498"/>
                    <a:gd name="T18" fmla="*/ 435 w 471"/>
                    <a:gd name="T19" fmla="*/ 458 h 498"/>
                    <a:gd name="T20" fmla="*/ 435 w 471"/>
                    <a:gd name="T21" fmla="*/ 458 h 498"/>
                    <a:gd name="T22" fmla="*/ 364 w 471"/>
                    <a:gd name="T23" fmla="*/ 128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71" h="498">
                      <a:moveTo>
                        <a:pt x="364" y="128"/>
                      </a:moveTo>
                      <a:cubicBezTo>
                        <a:pt x="281" y="35"/>
                        <a:pt x="157" y="0"/>
                        <a:pt x="43" y="24"/>
                      </a:cubicBezTo>
                      <a:cubicBezTo>
                        <a:pt x="43" y="24"/>
                        <a:pt x="43" y="24"/>
                        <a:pt x="43" y="24"/>
                      </a:cubicBezTo>
                      <a:cubicBezTo>
                        <a:pt x="17" y="30"/>
                        <a:pt x="0" y="56"/>
                        <a:pt x="6" y="82"/>
                      </a:cubicBezTo>
                      <a:cubicBezTo>
                        <a:pt x="11" y="108"/>
                        <a:pt x="37" y="125"/>
                        <a:pt x="64" y="120"/>
                      </a:cubicBezTo>
                      <a:cubicBezTo>
                        <a:pt x="145" y="102"/>
                        <a:pt x="232" y="128"/>
                        <a:pt x="292" y="194"/>
                      </a:cubicBezTo>
                      <a:cubicBezTo>
                        <a:pt x="351" y="259"/>
                        <a:pt x="368" y="349"/>
                        <a:pt x="342" y="428"/>
                      </a:cubicBezTo>
                      <a:cubicBezTo>
                        <a:pt x="342" y="428"/>
                        <a:pt x="342" y="428"/>
                        <a:pt x="342" y="428"/>
                      </a:cubicBezTo>
                      <a:cubicBezTo>
                        <a:pt x="334" y="454"/>
                        <a:pt x="348" y="481"/>
                        <a:pt x="374" y="490"/>
                      </a:cubicBezTo>
                      <a:cubicBezTo>
                        <a:pt x="399" y="498"/>
                        <a:pt x="427" y="484"/>
                        <a:pt x="435" y="458"/>
                      </a:cubicBezTo>
                      <a:cubicBezTo>
                        <a:pt x="435" y="458"/>
                        <a:pt x="435" y="458"/>
                        <a:pt x="435" y="458"/>
                      </a:cubicBezTo>
                      <a:cubicBezTo>
                        <a:pt x="471" y="347"/>
                        <a:pt x="448" y="221"/>
                        <a:pt x="364" y="12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17"/>
                <p:cNvSpPr>
                  <a:spLocks/>
                </p:cNvSpPr>
                <p:nvPr/>
              </p:nvSpPr>
              <p:spPr bwMode="auto">
                <a:xfrm>
                  <a:off x="9723436" y="862013"/>
                  <a:ext cx="925512" cy="966788"/>
                </a:xfrm>
                <a:custGeom>
                  <a:avLst/>
                  <a:gdLst>
                    <a:gd name="T0" fmla="*/ 194 w 246"/>
                    <a:gd name="T1" fmla="*/ 62 h 257"/>
                    <a:gd name="T2" fmla="*/ 38 w 246"/>
                    <a:gd name="T3" fmla="*/ 12 h 257"/>
                    <a:gd name="T4" fmla="*/ 5 w 246"/>
                    <a:gd name="T5" fmla="*/ 61 h 257"/>
                    <a:gd name="T6" fmla="*/ 55 w 246"/>
                    <a:gd name="T7" fmla="*/ 94 h 257"/>
                    <a:gd name="T8" fmla="*/ 55 w 246"/>
                    <a:gd name="T9" fmla="*/ 94 h 257"/>
                    <a:gd name="T10" fmla="*/ 132 w 246"/>
                    <a:gd name="T11" fmla="*/ 118 h 257"/>
                    <a:gd name="T12" fmla="*/ 148 w 246"/>
                    <a:gd name="T13" fmla="*/ 197 h 257"/>
                    <a:gd name="T14" fmla="*/ 148 w 246"/>
                    <a:gd name="T15" fmla="*/ 197 h 257"/>
                    <a:gd name="T16" fmla="*/ 175 w 246"/>
                    <a:gd name="T17" fmla="*/ 250 h 257"/>
                    <a:gd name="T18" fmla="*/ 228 w 246"/>
                    <a:gd name="T19" fmla="*/ 223 h 257"/>
                    <a:gd name="T20" fmla="*/ 194 w 246"/>
                    <a:gd name="T21" fmla="*/ 62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6" h="257">
                      <a:moveTo>
                        <a:pt x="194" y="62"/>
                      </a:moveTo>
                      <a:cubicBezTo>
                        <a:pt x="153" y="17"/>
                        <a:pt x="93" y="0"/>
                        <a:pt x="38" y="12"/>
                      </a:cubicBezTo>
                      <a:cubicBezTo>
                        <a:pt x="15" y="16"/>
                        <a:pt x="0" y="39"/>
                        <a:pt x="5" y="61"/>
                      </a:cubicBezTo>
                      <a:cubicBezTo>
                        <a:pt x="10" y="84"/>
                        <a:pt x="32" y="99"/>
                        <a:pt x="55" y="94"/>
                      </a:cubicBezTo>
                      <a:cubicBezTo>
                        <a:pt x="55" y="94"/>
                        <a:pt x="55" y="94"/>
                        <a:pt x="55" y="94"/>
                      </a:cubicBezTo>
                      <a:cubicBezTo>
                        <a:pt x="82" y="88"/>
                        <a:pt x="112" y="96"/>
                        <a:pt x="132" y="118"/>
                      </a:cubicBezTo>
                      <a:cubicBezTo>
                        <a:pt x="151" y="140"/>
                        <a:pt x="157" y="171"/>
                        <a:pt x="148" y="197"/>
                      </a:cubicBezTo>
                      <a:cubicBezTo>
                        <a:pt x="148" y="197"/>
                        <a:pt x="148" y="197"/>
                        <a:pt x="148" y="197"/>
                      </a:cubicBezTo>
                      <a:cubicBezTo>
                        <a:pt x="141" y="219"/>
                        <a:pt x="153" y="243"/>
                        <a:pt x="175" y="250"/>
                      </a:cubicBezTo>
                      <a:cubicBezTo>
                        <a:pt x="197" y="257"/>
                        <a:pt x="221" y="245"/>
                        <a:pt x="228" y="223"/>
                      </a:cubicBezTo>
                      <a:cubicBezTo>
                        <a:pt x="246" y="169"/>
                        <a:pt x="235" y="107"/>
                        <a:pt x="194" y="6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0" name="组合 99"/>
            <p:cNvGrpSpPr/>
            <p:nvPr/>
          </p:nvGrpSpPr>
          <p:grpSpPr>
            <a:xfrm>
              <a:off x="8634134" y="4709059"/>
              <a:ext cx="2178408" cy="421902"/>
              <a:chOff x="8630827" y="5239301"/>
              <a:chExt cx="2178408" cy="421902"/>
            </a:xfrm>
          </p:grpSpPr>
          <p:sp>
            <p:nvSpPr>
              <p:cNvPr id="104" name="Freeform 22"/>
              <p:cNvSpPr>
                <a:spLocks noEditPoints="1"/>
              </p:cNvSpPr>
              <p:nvPr/>
            </p:nvSpPr>
            <p:spPr bwMode="auto">
              <a:xfrm>
                <a:off x="10558121" y="5239301"/>
                <a:ext cx="251114" cy="421902"/>
              </a:xfrm>
              <a:custGeom>
                <a:avLst/>
                <a:gdLst>
                  <a:gd name="T0" fmla="*/ 63 w 73"/>
                  <a:gd name="T1" fmla="*/ 0 h 129"/>
                  <a:gd name="T2" fmla="*/ 9 w 73"/>
                  <a:gd name="T3" fmla="*/ 0 h 129"/>
                  <a:gd name="T4" fmla="*/ 0 w 73"/>
                  <a:gd name="T5" fmla="*/ 10 h 129"/>
                  <a:gd name="T6" fmla="*/ 0 w 73"/>
                  <a:gd name="T7" fmla="*/ 120 h 129"/>
                  <a:gd name="T8" fmla="*/ 9 w 73"/>
                  <a:gd name="T9" fmla="*/ 129 h 129"/>
                  <a:gd name="T10" fmla="*/ 63 w 73"/>
                  <a:gd name="T11" fmla="*/ 129 h 129"/>
                  <a:gd name="T12" fmla="*/ 73 w 73"/>
                  <a:gd name="T13" fmla="*/ 120 h 129"/>
                  <a:gd name="T14" fmla="*/ 73 w 73"/>
                  <a:gd name="T15" fmla="*/ 10 h 129"/>
                  <a:gd name="T16" fmla="*/ 63 w 73"/>
                  <a:gd name="T17" fmla="*/ 0 h 129"/>
                  <a:gd name="T18" fmla="*/ 36 w 73"/>
                  <a:gd name="T19" fmla="*/ 120 h 129"/>
                  <a:gd name="T20" fmla="*/ 30 w 73"/>
                  <a:gd name="T21" fmla="*/ 114 h 129"/>
                  <a:gd name="T22" fmla="*/ 36 w 73"/>
                  <a:gd name="T23" fmla="*/ 108 h 129"/>
                  <a:gd name="T24" fmla="*/ 42 w 73"/>
                  <a:gd name="T25" fmla="*/ 114 h 129"/>
                  <a:gd name="T26" fmla="*/ 36 w 73"/>
                  <a:gd name="T27" fmla="*/ 120 h 129"/>
                  <a:gd name="T28" fmla="*/ 66 w 73"/>
                  <a:gd name="T29" fmla="*/ 99 h 129"/>
                  <a:gd name="T30" fmla="*/ 7 w 73"/>
                  <a:gd name="T31" fmla="*/ 99 h 129"/>
                  <a:gd name="T32" fmla="*/ 7 w 73"/>
                  <a:gd name="T33" fmla="*/ 16 h 129"/>
                  <a:gd name="T34" fmla="*/ 66 w 73"/>
                  <a:gd name="T35" fmla="*/ 16 h 129"/>
                  <a:gd name="T36" fmla="*/ 66 w 73"/>
                  <a:gd name="T37" fmla="*/ 99 h 129"/>
                  <a:gd name="T38" fmla="*/ 49 w 73"/>
                  <a:gd name="T39" fmla="*/ 10 h 129"/>
                  <a:gd name="T40" fmla="*/ 24 w 73"/>
                  <a:gd name="T41" fmla="*/ 10 h 129"/>
                  <a:gd name="T42" fmla="*/ 24 w 73"/>
                  <a:gd name="T43" fmla="*/ 7 h 129"/>
                  <a:gd name="T44" fmla="*/ 49 w 73"/>
                  <a:gd name="T45" fmla="*/ 7 h 129"/>
                  <a:gd name="T46" fmla="*/ 49 w 73"/>
                  <a:gd name="T47" fmla="*/ 10 h 129"/>
                  <a:gd name="T48" fmla="*/ 60 w 73"/>
                  <a:gd name="T49" fmla="*/ 9 h 129"/>
                  <a:gd name="T50" fmla="*/ 57 w 73"/>
                  <a:gd name="T51" fmla="*/ 11 h 129"/>
                  <a:gd name="T52" fmla="*/ 55 w 73"/>
                  <a:gd name="T53" fmla="*/ 9 h 129"/>
                  <a:gd name="T54" fmla="*/ 57 w 73"/>
                  <a:gd name="T55" fmla="*/ 6 h 129"/>
                  <a:gd name="T56" fmla="*/ 60 w 73"/>
                  <a:gd name="T57" fmla="*/ 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3" h="129">
                    <a:moveTo>
                      <a:pt x="63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5"/>
                      <a:pt x="4" y="129"/>
                      <a:pt x="9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9" y="129"/>
                      <a:pt x="73" y="125"/>
                      <a:pt x="73" y="120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5"/>
                      <a:pt x="69" y="0"/>
                      <a:pt x="63" y="0"/>
                    </a:cubicBezTo>
                    <a:close/>
                    <a:moveTo>
                      <a:pt x="36" y="120"/>
                    </a:moveTo>
                    <a:cubicBezTo>
                      <a:pt x="33" y="120"/>
                      <a:pt x="30" y="117"/>
                      <a:pt x="30" y="114"/>
                    </a:cubicBezTo>
                    <a:cubicBezTo>
                      <a:pt x="30" y="111"/>
                      <a:pt x="33" y="108"/>
                      <a:pt x="36" y="108"/>
                    </a:cubicBezTo>
                    <a:cubicBezTo>
                      <a:pt x="40" y="108"/>
                      <a:pt x="42" y="111"/>
                      <a:pt x="42" y="114"/>
                    </a:cubicBezTo>
                    <a:cubicBezTo>
                      <a:pt x="42" y="117"/>
                      <a:pt x="40" y="120"/>
                      <a:pt x="36" y="120"/>
                    </a:cubicBezTo>
                    <a:close/>
                    <a:moveTo>
                      <a:pt x="66" y="99"/>
                    </a:moveTo>
                    <a:cubicBezTo>
                      <a:pt x="7" y="99"/>
                      <a:pt x="7" y="99"/>
                      <a:pt x="7" y="99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6" y="16"/>
                      <a:pt x="66" y="16"/>
                      <a:pt x="66" y="16"/>
                    </a:cubicBezTo>
                    <a:lnTo>
                      <a:pt x="66" y="99"/>
                    </a:lnTo>
                    <a:close/>
                    <a:moveTo>
                      <a:pt x="49" y="10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49" y="7"/>
                      <a:pt x="49" y="7"/>
                      <a:pt x="49" y="7"/>
                    </a:cubicBezTo>
                    <a:lnTo>
                      <a:pt x="49" y="10"/>
                    </a:lnTo>
                    <a:close/>
                    <a:moveTo>
                      <a:pt x="60" y="9"/>
                    </a:moveTo>
                    <a:cubicBezTo>
                      <a:pt x="60" y="10"/>
                      <a:pt x="59" y="11"/>
                      <a:pt x="57" y="11"/>
                    </a:cubicBezTo>
                    <a:cubicBezTo>
                      <a:pt x="56" y="11"/>
                      <a:pt x="55" y="10"/>
                      <a:pt x="55" y="9"/>
                    </a:cubicBezTo>
                    <a:cubicBezTo>
                      <a:pt x="55" y="7"/>
                      <a:pt x="56" y="6"/>
                      <a:pt x="57" y="6"/>
                    </a:cubicBezTo>
                    <a:cubicBezTo>
                      <a:pt x="59" y="6"/>
                      <a:pt x="60" y="7"/>
                      <a:pt x="60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Text Box 54">
                <a:hlinkClick r:id="rId2"/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8630827" y="5267672"/>
                <a:ext cx="1848964" cy="3545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17" tIns="45708" rIns="91417" bIns="45708" anchor="ctr"/>
              <a:lstStyle/>
              <a:p>
                <a:pPr algn="r"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13368462143</a:t>
                </a:r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8606439" y="3601718"/>
              <a:ext cx="2280247" cy="445134"/>
              <a:chOff x="8603132" y="4661517"/>
              <a:chExt cx="2280247" cy="445134"/>
            </a:xfrm>
          </p:grpSpPr>
          <p:sp>
            <p:nvSpPr>
              <p:cNvPr id="102" name="Text Box 54">
                <a:hlinkClick r:id="rId2"/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8603132" y="4752052"/>
                <a:ext cx="1848964" cy="3545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17" tIns="45708" rIns="91417" bIns="45708" anchor="ctr"/>
              <a:lstStyle/>
              <a:p>
                <a:pPr algn="r"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1643381744</a:t>
                </a:r>
              </a:p>
            </p:txBody>
          </p:sp>
          <p:pic>
            <p:nvPicPr>
              <p:cNvPr id="103" name="图片 10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83976" y="4661517"/>
                <a:ext cx="399403" cy="440864"/>
              </a:xfrm>
              <a:prstGeom prst="rect">
                <a:avLst/>
              </a:prstGeom>
            </p:spPr>
          </p:pic>
        </p:grpSp>
      </p:grpSp>
      <p:grpSp>
        <p:nvGrpSpPr>
          <p:cNvPr id="122" name="组合 121"/>
          <p:cNvGrpSpPr/>
          <p:nvPr/>
        </p:nvGrpSpPr>
        <p:grpSpPr>
          <a:xfrm>
            <a:off x="1373516" y="1596749"/>
            <a:ext cx="9572303" cy="3658097"/>
            <a:chOff x="1373516" y="1599952"/>
            <a:chExt cx="9572303" cy="3658096"/>
          </a:xfrm>
        </p:grpSpPr>
        <p:grpSp>
          <p:nvGrpSpPr>
            <p:cNvPr id="123" name="组合 122"/>
            <p:cNvGrpSpPr/>
            <p:nvPr/>
          </p:nvGrpSpPr>
          <p:grpSpPr>
            <a:xfrm>
              <a:off x="1373516" y="1878230"/>
              <a:ext cx="3610046" cy="3336017"/>
              <a:chOff x="1370209" y="1875072"/>
              <a:chExt cx="3610046" cy="3336017"/>
            </a:xfrm>
          </p:grpSpPr>
          <p:sp>
            <p:nvSpPr>
              <p:cNvPr id="146" name="文本框 145"/>
              <p:cNvSpPr txBox="1"/>
              <p:nvPr/>
            </p:nvSpPr>
            <p:spPr>
              <a:xfrm>
                <a:off x="1370209" y="1875072"/>
                <a:ext cx="1287444" cy="1600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爱发呆</a:t>
                </a:r>
                <a:endParaRPr lang="en-US" altLang="zh-CN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爱睡觉</a:t>
                </a:r>
                <a:endParaRPr lang="en-US" altLang="zh-CN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爱闷骚</a:t>
                </a:r>
                <a:endParaRPr lang="en-US" altLang="zh-CN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……</a:t>
                </a:r>
                <a:endPara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147" name="文本框 146"/>
              <p:cNvSpPr txBox="1"/>
              <p:nvPr/>
            </p:nvSpPr>
            <p:spPr>
              <a:xfrm>
                <a:off x="1378405" y="3423953"/>
                <a:ext cx="2882426" cy="1231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做不成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Flying man</a:t>
                </a: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也要做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Fighting man</a:t>
                </a:r>
                <a:endPara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148" name="文本框 147"/>
              <p:cNvSpPr txBox="1"/>
              <p:nvPr/>
            </p:nvSpPr>
            <p:spPr>
              <a:xfrm>
                <a:off x="1370209" y="4349314"/>
                <a:ext cx="3610046" cy="861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我是杨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c</a:t>
                </a: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希望成为您的朋友</a:t>
                </a:r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>
              <a:off x="4202480" y="1599952"/>
              <a:ext cx="3905250" cy="3038475"/>
              <a:chOff x="4199173" y="2038754"/>
              <a:chExt cx="3905250" cy="3038475"/>
            </a:xfrm>
          </p:grpSpPr>
          <p:grpSp>
            <p:nvGrpSpPr>
              <p:cNvPr id="142" name="组合 141"/>
              <p:cNvGrpSpPr/>
              <p:nvPr/>
            </p:nvGrpSpPr>
            <p:grpSpPr>
              <a:xfrm>
                <a:off x="4199173" y="2038754"/>
                <a:ext cx="3905250" cy="3038475"/>
                <a:chOff x="4594673" y="705464"/>
                <a:chExt cx="3905250" cy="3038475"/>
              </a:xfrm>
            </p:grpSpPr>
            <p:sp>
              <p:nvSpPr>
                <p:cNvPr id="144" name="任意多边形 143"/>
                <p:cNvSpPr/>
                <p:nvPr/>
              </p:nvSpPr>
              <p:spPr>
                <a:xfrm>
                  <a:off x="4797645" y="845243"/>
                  <a:ext cx="3550227" cy="2762250"/>
                </a:xfrm>
                <a:custGeom>
                  <a:avLst/>
                  <a:gdLst>
                    <a:gd name="connsiteX0" fmla="*/ 733425 w 3905250"/>
                    <a:gd name="connsiteY0" fmla="*/ 0 h 3038475"/>
                    <a:gd name="connsiteX1" fmla="*/ 0 w 3905250"/>
                    <a:gd name="connsiteY1" fmla="*/ 752475 h 3038475"/>
                    <a:gd name="connsiteX2" fmla="*/ 1876425 w 3905250"/>
                    <a:gd name="connsiteY2" fmla="*/ 3038475 h 3038475"/>
                    <a:gd name="connsiteX3" fmla="*/ 3905250 w 3905250"/>
                    <a:gd name="connsiteY3" fmla="*/ 781050 h 3038475"/>
                    <a:gd name="connsiteX4" fmla="*/ 3181350 w 3905250"/>
                    <a:gd name="connsiteY4" fmla="*/ 0 h 3038475"/>
                    <a:gd name="connsiteX5" fmla="*/ 733425 w 3905250"/>
                    <a:gd name="connsiteY5" fmla="*/ 0 h 3038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05250" h="3038475">
                      <a:moveTo>
                        <a:pt x="733425" y="0"/>
                      </a:moveTo>
                      <a:lnTo>
                        <a:pt x="0" y="752475"/>
                      </a:lnTo>
                      <a:lnTo>
                        <a:pt x="1876425" y="3038475"/>
                      </a:lnTo>
                      <a:lnTo>
                        <a:pt x="3905250" y="781050"/>
                      </a:lnTo>
                      <a:lnTo>
                        <a:pt x="3181350" y="0"/>
                      </a:lnTo>
                      <a:lnTo>
                        <a:pt x="733425" y="0"/>
                      </a:lnTo>
                      <a:close/>
                    </a:path>
                  </a:pathLst>
                </a:custGeom>
                <a:solidFill>
                  <a:srgbClr val="FFF500"/>
                </a:solidFill>
                <a:ln>
                  <a:solidFill>
                    <a:srgbClr val="D4291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" name="任意多边形 144"/>
                <p:cNvSpPr/>
                <p:nvPr/>
              </p:nvSpPr>
              <p:spPr>
                <a:xfrm>
                  <a:off x="4594673" y="705464"/>
                  <a:ext cx="3905250" cy="3038475"/>
                </a:xfrm>
                <a:custGeom>
                  <a:avLst/>
                  <a:gdLst>
                    <a:gd name="connsiteX0" fmla="*/ 840276 w 3905250"/>
                    <a:gd name="connsiteY0" fmla="*/ 184999 h 3038475"/>
                    <a:gd name="connsiteX1" fmla="*/ 787277 w 3905250"/>
                    <a:gd name="connsiteY1" fmla="*/ 202665 h 3038475"/>
                    <a:gd name="connsiteX2" fmla="*/ 787277 w 3905250"/>
                    <a:gd name="connsiteY2" fmla="*/ 220332 h 3038475"/>
                    <a:gd name="connsiteX3" fmla="*/ 806599 w 3905250"/>
                    <a:gd name="connsiteY3" fmla="*/ 220781 h 3038475"/>
                    <a:gd name="connsiteX4" fmla="*/ 274955 w 3905250"/>
                    <a:gd name="connsiteY4" fmla="*/ 785653 h 3038475"/>
                    <a:gd name="connsiteX5" fmla="*/ 1900253 w 3905250"/>
                    <a:gd name="connsiteY5" fmla="*/ 2693611 h 3038475"/>
                    <a:gd name="connsiteX6" fmla="*/ 3596215 w 3905250"/>
                    <a:gd name="connsiteY6" fmla="*/ 803319 h 3038475"/>
                    <a:gd name="connsiteX7" fmla="*/ 3066227 w 3905250"/>
                    <a:gd name="connsiteY7" fmla="*/ 273331 h 3038475"/>
                    <a:gd name="connsiteX8" fmla="*/ 806599 w 3905250"/>
                    <a:gd name="connsiteY8" fmla="*/ 220781 h 3038475"/>
                    <a:gd name="connsiteX9" fmla="*/ 733425 w 3905250"/>
                    <a:gd name="connsiteY9" fmla="*/ 0 h 3038475"/>
                    <a:gd name="connsiteX10" fmla="*/ 3181350 w 3905250"/>
                    <a:gd name="connsiteY10" fmla="*/ 0 h 3038475"/>
                    <a:gd name="connsiteX11" fmla="*/ 3905250 w 3905250"/>
                    <a:gd name="connsiteY11" fmla="*/ 781050 h 3038475"/>
                    <a:gd name="connsiteX12" fmla="*/ 1876425 w 3905250"/>
                    <a:gd name="connsiteY12" fmla="*/ 3038475 h 3038475"/>
                    <a:gd name="connsiteX13" fmla="*/ 0 w 3905250"/>
                    <a:gd name="connsiteY13" fmla="*/ 752475 h 3038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905250" h="3038475">
                      <a:moveTo>
                        <a:pt x="840276" y="184999"/>
                      </a:moveTo>
                      <a:lnTo>
                        <a:pt x="787277" y="202665"/>
                      </a:lnTo>
                      <a:lnTo>
                        <a:pt x="787277" y="220332"/>
                      </a:lnTo>
                      <a:lnTo>
                        <a:pt x="806599" y="220781"/>
                      </a:lnTo>
                      <a:lnTo>
                        <a:pt x="274955" y="785653"/>
                      </a:lnTo>
                      <a:lnTo>
                        <a:pt x="1900253" y="2693611"/>
                      </a:lnTo>
                      <a:lnTo>
                        <a:pt x="3596215" y="803319"/>
                      </a:lnTo>
                      <a:lnTo>
                        <a:pt x="3066227" y="273331"/>
                      </a:lnTo>
                      <a:lnTo>
                        <a:pt x="806599" y="220781"/>
                      </a:lnTo>
                      <a:close/>
                      <a:moveTo>
                        <a:pt x="733425" y="0"/>
                      </a:moveTo>
                      <a:lnTo>
                        <a:pt x="3181350" y="0"/>
                      </a:lnTo>
                      <a:lnTo>
                        <a:pt x="3905250" y="781050"/>
                      </a:lnTo>
                      <a:lnTo>
                        <a:pt x="1876425" y="3038475"/>
                      </a:lnTo>
                      <a:lnTo>
                        <a:pt x="0" y="752475"/>
                      </a:lnTo>
                      <a:close/>
                    </a:path>
                  </a:pathLst>
                </a:custGeom>
                <a:solidFill>
                  <a:srgbClr val="D4291A"/>
                </a:solidFill>
                <a:ln>
                  <a:solidFill>
                    <a:srgbClr val="D4291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3" name="Text Box 54">
                <a:hlinkClick r:id="rId2"/>
              </p:cNvPr>
              <p:cNvSpPr txBox="1">
                <a:spLocks noChangeArrowheads="1"/>
              </p:cNvSpPr>
              <p:nvPr/>
            </p:nvSpPr>
            <p:spPr bwMode="auto">
              <a:xfrm>
                <a:off x="5162966" y="3071637"/>
                <a:ext cx="1866069" cy="5799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17" tIns="45708" rIns="91417" bIns="45708" anchor="ctr"/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zh-CN" sz="19900" dirty="0">
                    <a:solidFill>
                      <a:srgbClr val="D4291A"/>
                    </a:solidFill>
                    <a:latin typeface="Charlemagne Std" panose="04020705060702020204" pitchFamily="82" charset="0"/>
                    <a:ea typeface="微软雅黑" pitchFamily="34" charset="-122"/>
                  </a:rPr>
                  <a:t>F</a:t>
                </a:r>
              </a:p>
            </p:txBody>
          </p:sp>
        </p:grpSp>
        <p:sp>
          <p:nvSpPr>
            <p:cNvPr id="125" name="矩形 124"/>
            <p:cNvSpPr/>
            <p:nvPr/>
          </p:nvSpPr>
          <p:spPr>
            <a:xfrm>
              <a:off x="4831973" y="4673273"/>
              <a:ext cx="253466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rgbClr val="D4291A"/>
                  </a:solidFill>
                  <a:latin typeface="Californian FB" panose="0207040306080B030204" pitchFamily="18" charset="0"/>
                  <a:ea typeface="华康俪金黑W8(P)" panose="020B0800000000000000" pitchFamily="34" charset="-122"/>
                </a:rPr>
                <a:t>Fighting man</a:t>
              </a:r>
              <a:endParaRPr lang="zh-CN" altLang="en-US" sz="3200" b="1" dirty="0">
                <a:solidFill>
                  <a:srgbClr val="D4291A"/>
                </a:solidFill>
                <a:latin typeface="Californian FB" panose="0207040306080B030204" pitchFamily="18" charset="0"/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8324613" y="2854446"/>
              <a:ext cx="2621206" cy="700250"/>
              <a:chOff x="8451562" y="3200650"/>
              <a:chExt cx="2883327" cy="847303"/>
            </a:xfrm>
          </p:grpSpPr>
          <p:sp>
            <p:nvSpPr>
              <p:cNvPr id="140" name="任意多边形 139"/>
              <p:cNvSpPr/>
              <p:nvPr/>
            </p:nvSpPr>
            <p:spPr>
              <a:xfrm>
                <a:off x="8451562" y="3200650"/>
                <a:ext cx="2883327" cy="847303"/>
              </a:xfrm>
              <a:custGeom>
                <a:avLst/>
                <a:gdLst>
                  <a:gd name="connsiteX0" fmla="*/ 381000 w 4221480"/>
                  <a:gd name="connsiteY0" fmla="*/ 0 h 1127760"/>
                  <a:gd name="connsiteX1" fmla="*/ 0 w 4221480"/>
                  <a:gd name="connsiteY1" fmla="*/ 335280 h 1127760"/>
                  <a:gd name="connsiteX2" fmla="*/ 243840 w 4221480"/>
                  <a:gd name="connsiteY2" fmla="*/ 1127760 h 1127760"/>
                  <a:gd name="connsiteX3" fmla="*/ 3977640 w 4221480"/>
                  <a:gd name="connsiteY3" fmla="*/ 990600 h 1127760"/>
                  <a:gd name="connsiteX4" fmla="*/ 4221480 w 4221480"/>
                  <a:gd name="connsiteY4" fmla="*/ 716280 h 1127760"/>
                  <a:gd name="connsiteX5" fmla="*/ 3977640 w 4221480"/>
                  <a:gd name="connsiteY5" fmla="*/ 167640 h 1127760"/>
                  <a:gd name="connsiteX6" fmla="*/ 381000 w 4221480"/>
                  <a:gd name="connsiteY6" fmla="*/ 0 h 1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21480" h="1127760">
                    <a:moveTo>
                      <a:pt x="381000" y="0"/>
                    </a:moveTo>
                    <a:lnTo>
                      <a:pt x="0" y="335280"/>
                    </a:lnTo>
                    <a:lnTo>
                      <a:pt x="243840" y="1127760"/>
                    </a:lnTo>
                    <a:lnTo>
                      <a:pt x="3977640" y="990600"/>
                    </a:lnTo>
                    <a:lnTo>
                      <a:pt x="4221480" y="716280"/>
                    </a:lnTo>
                    <a:lnTo>
                      <a:pt x="3977640" y="167640"/>
                    </a:lnTo>
                    <a:lnTo>
                      <a:pt x="381000" y="0"/>
                    </a:lnTo>
                    <a:close/>
                  </a:path>
                </a:pathLst>
              </a:custGeom>
              <a:solidFill>
                <a:srgbClr val="D4291A">
                  <a:alpha val="6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矩形 140"/>
              <p:cNvSpPr/>
              <p:nvPr/>
            </p:nvSpPr>
            <p:spPr>
              <a:xfrm flipH="1">
                <a:off x="8577851" y="3407852"/>
                <a:ext cx="2460161" cy="4841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2000" b="1" dirty="0">
                    <a:solidFill>
                      <a:srgbClr val="FFF500"/>
                    </a:solidFill>
                    <a:latin typeface="微软雅黑" pitchFamily="34" charset="-122"/>
                    <a:ea typeface="微软雅黑" pitchFamily="34" charset="-122"/>
                  </a:rPr>
                  <a:t>可以在这里找到我</a:t>
                </a:r>
                <a:endParaRPr lang="en-US" altLang="zh-CN" sz="2000" b="1" dirty="0">
                  <a:solidFill>
                    <a:srgbClr val="FFF5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>
              <a:off x="8625130" y="4145663"/>
              <a:ext cx="2308756" cy="413618"/>
              <a:chOff x="8621823" y="4100591"/>
              <a:chExt cx="2308756" cy="413618"/>
            </a:xfrm>
          </p:grpSpPr>
          <p:sp>
            <p:nvSpPr>
              <p:cNvPr id="134" name="矩形 133"/>
              <p:cNvSpPr/>
              <p:nvPr/>
            </p:nvSpPr>
            <p:spPr>
              <a:xfrm flipH="1">
                <a:off x="8621823" y="4114099"/>
                <a:ext cx="185980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@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杨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c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不是超人</a:t>
                </a:r>
                <a:endParaRPr lang="en-US" altLang="zh-CN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35" name="组合 134"/>
              <p:cNvGrpSpPr/>
              <p:nvPr/>
            </p:nvGrpSpPr>
            <p:grpSpPr>
              <a:xfrm>
                <a:off x="10483254" y="4100591"/>
                <a:ext cx="447325" cy="391653"/>
                <a:chOff x="6489699" y="177800"/>
                <a:chExt cx="4846637" cy="4243429"/>
              </a:xfrm>
              <a:solidFill>
                <a:schemeClr val="bg1"/>
              </a:solidFill>
            </p:grpSpPr>
            <p:sp>
              <p:nvSpPr>
                <p:cNvPr id="136" name="Oval 14"/>
                <p:cNvSpPr>
                  <a:spLocks noChangeArrowheads="1"/>
                </p:cNvSpPr>
                <p:nvPr/>
              </p:nvSpPr>
              <p:spPr bwMode="auto">
                <a:xfrm>
                  <a:off x="6735864" y="2185301"/>
                  <a:ext cx="3243262" cy="20193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15"/>
                <p:cNvSpPr>
                  <a:spLocks noEditPoints="1"/>
                </p:cNvSpPr>
                <p:nvPr/>
              </p:nvSpPr>
              <p:spPr bwMode="auto">
                <a:xfrm>
                  <a:off x="6489699" y="923962"/>
                  <a:ext cx="4179891" cy="3497267"/>
                </a:xfrm>
                <a:custGeom>
                  <a:avLst/>
                  <a:gdLst>
                    <a:gd name="T0" fmla="*/ 957 w 1112"/>
                    <a:gd name="T1" fmla="*/ 395 h 930"/>
                    <a:gd name="T2" fmla="*/ 936 w 1112"/>
                    <a:gd name="T3" fmla="*/ 362 h 930"/>
                    <a:gd name="T4" fmla="*/ 937 w 1112"/>
                    <a:gd name="T5" fmla="*/ 235 h 930"/>
                    <a:gd name="T6" fmla="*/ 653 w 1112"/>
                    <a:gd name="T7" fmla="*/ 234 h 930"/>
                    <a:gd name="T8" fmla="*/ 622 w 1112"/>
                    <a:gd name="T9" fmla="*/ 219 h 930"/>
                    <a:gd name="T10" fmla="*/ 608 w 1112"/>
                    <a:gd name="T11" fmla="*/ 70 h 930"/>
                    <a:gd name="T12" fmla="*/ 190 w 1112"/>
                    <a:gd name="T13" fmla="*/ 233 h 930"/>
                    <a:gd name="T14" fmla="*/ 0 w 1112"/>
                    <a:gd name="T15" fmla="*/ 591 h 930"/>
                    <a:gd name="T16" fmla="*/ 535 w 1112"/>
                    <a:gd name="T17" fmla="*/ 930 h 930"/>
                    <a:gd name="T18" fmla="*/ 1112 w 1112"/>
                    <a:gd name="T19" fmla="*/ 569 h 930"/>
                    <a:gd name="T20" fmla="*/ 957 w 1112"/>
                    <a:gd name="T21" fmla="*/ 395 h 930"/>
                    <a:gd name="T22" fmla="*/ 535 w 1112"/>
                    <a:gd name="T23" fmla="*/ 854 h 930"/>
                    <a:gd name="T24" fmla="*/ 129 w 1112"/>
                    <a:gd name="T25" fmla="*/ 641 h 930"/>
                    <a:gd name="T26" fmla="*/ 486 w 1112"/>
                    <a:gd name="T27" fmla="*/ 353 h 930"/>
                    <a:gd name="T28" fmla="*/ 893 w 1112"/>
                    <a:gd name="T29" fmla="*/ 566 h 930"/>
                    <a:gd name="T30" fmla="*/ 535 w 1112"/>
                    <a:gd name="T31" fmla="*/ 854 h 9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12" h="930">
                      <a:moveTo>
                        <a:pt x="957" y="395"/>
                      </a:moveTo>
                      <a:cubicBezTo>
                        <a:pt x="939" y="389"/>
                        <a:pt x="927" y="386"/>
                        <a:pt x="936" y="362"/>
                      </a:cubicBezTo>
                      <a:cubicBezTo>
                        <a:pt x="957" y="311"/>
                        <a:pt x="959" y="267"/>
                        <a:pt x="937" y="235"/>
                      </a:cubicBezTo>
                      <a:cubicBezTo>
                        <a:pt x="896" y="176"/>
                        <a:pt x="782" y="179"/>
                        <a:pt x="653" y="234"/>
                      </a:cubicBezTo>
                      <a:cubicBezTo>
                        <a:pt x="653" y="234"/>
                        <a:pt x="612" y="252"/>
                        <a:pt x="622" y="219"/>
                      </a:cubicBezTo>
                      <a:cubicBezTo>
                        <a:pt x="642" y="155"/>
                        <a:pt x="639" y="101"/>
                        <a:pt x="608" y="70"/>
                      </a:cubicBezTo>
                      <a:cubicBezTo>
                        <a:pt x="538" y="0"/>
                        <a:pt x="351" y="73"/>
                        <a:pt x="190" y="233"/>
                      </a:cubicBezTo>
                      <a:cubicBezTo>
                        <a:pt x="70" y="354"/>
                        <a:pt x="0" y="481"/>
                        <a:pt x="0" y="591"/>
                      </a:cubicBezTo>
                      <a:cubicBezTo>
                        <a:pt x="0" y="802"/>
                        <a:pt x="270" y="930"/>
                        <a:pt x="535" y="930"/>
                      </a:cubicBezTo>
                      <a:cubicBezTo>
                        <a:pt x="881" y="930"/>
                        <a:pt x="1112" y="729"/>
                        <a:pt x="1112" y="569"/>
                      </a:cubicBezTo>
                      <a:cubicBezTo>
                        <a:pt x="1112" y="472"/>
                        <a:pt x="1030" y="417"/>
                        <a:pt x="957" y="395"/>
                      </a:cubicBezTo>
                      <a:close/>
                      <a:moveTo>
                        <a:pt x="535" y="854"/>
                      </a:moveTo>
                      <a:cubicBezTo>
                        <a:pt x="325" y="875"/>
                        <a:pt x="143" y="780"/>
                        <a:pt x="129" y="641"/>
                      </a:cubicBezTo>
                      <a:cubicBezTo>
                        <a:pt x="115" y="503"/>
                        <a:pt x="275" y="374"/>
                        <a:pt x="486" y="353"/>
                      </a:cubicBezTo>
                      <a:cubicBezTo>
                        <a:pt x="697" y="332"/>
                        <a:pt x="879" y="427"/>
                        <a:pt x="893" y="566"/>
                      </a:cubicBezTo>
                      <a:cubicBezTo>
                        <a:pt x="906" y="704"/>
                        <a:pt x="746" y="834"/>
                        <a:pt x="535" y="8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Freeform 16"/>
                <p:cNvSpPr>
                  <a:spLocks/>
                </p:cNvSpPr>
                <p:nvPr/>
              </p:nvSpPr>
              <p:spPr bwMode="auto">
                <a:xfrm>
                  <a:off x="9566274" y="177800"/>
                  <a:ext cx="1770062" cy="1873250"/>
                </a:xfrm>
                <a:custGeom>
                  <a:avLst/>
                  <a:gdLst>
                    <a:gd name="T0" fmla="*/ 364 w 471"/>
                    <a:gd name="T1" fmla="*/ 128 h 498"/>
                    <a:gd name="T2" fmla="*/ 43 w 471"/>
                    <a:gd name="T3" fmla="*/ 24 h 498"/>
                    <a:gd name="T4" fmla="*/ 43 w 471"/>
                    <a:gd name="T5" fmla="*/ 24 h 498"/>
                    <a:gd name="T6" fmla="*/ 6 w 471"/>
                    <a:gd name="T7" fmla="*/ 82 h 498"/>
                    <a:gd name="T8" fmla="*/ 64 w 471"/>
                    <a:gd name="T9" fmla="*/ 120 h 498"/>
                    <a:gd name="T10" fmla="*/ 292 w 471"/>
                    <a:gd name="T11" fmla="*/ 194 h 498"/>
                    <a:gd name="T12" fmla="*/ 342 w 471"/>
                    <a:gd name="T13" fmla="*/ 428 h 498"/>
                    <a:gd name="T14" fmla="*/ 342 w 471"/>
                    <a:gd name="T15" fmla="*/ 428 h 498"/>
                    <a:gd name="T16" fmla="*/ 374 w 471"/>
                    <a:gd name="T17" fmla="*/ 490 h 498"/>
                    <a:gd name="T18" fmla="*/ 435 w 471"/>
                    <a:gd name="T19" fmla="*/ 458 h 498"/>
                    <a:gd name="T20" fmla="*/ 435 w 471"/>
                    <a:gd name="T21" fmla="*/ 458 h 498"/>
                    <a:gd name="T22" fmla="*/ 364 w 471"/>
                    <a:gd name="T23" fmla="*/ 128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71" h="498">
                      <a:moveTo>
                        <a:pt x="364" y="128"/>
                      </a:moveTo>
                      <a:cubicBezTo>
                        <a:pt x="281" y="35"/>
                        <a:pt x="157" y="0"/>
                        <a:pt x="43" y="24"/>
                      </a:cubicBezTo>
                      <a:cubicBezTo>
                        <a:pt x="43" y="24"/>
                        <a:pt x="43" y="24"/>
                        <a:pt x="43" y="24"/>
                      </a:cubicBezTo>
                      <a:cubicBezTo>
                        <a:pt x="17" y="30"/>
                        <a:pt x="0" y="56"/>
                        <a:pt x="6" y="82"/>
                      </a:cubicBezTo>
                      <a:cubicBezTo>
                        <a:pt x="11" y="108"/>
                        <a:pt x="37" y="125"/>
                        <a:pt x="64" y="120"/>
                      </a:cubicBezTo>
                      <a:cubicBezTo>
                        <a:pt x="145" y="102"/>
                        <a:pt x="232" y="128"/>
                        <a:pt x="292" y="194"/>
                      </a:cubicBezTo>
                      <a:cubicBezTo>
                        <a:pt x="351" y="259"/>
                        <a:pt x="368" y="349"/>
                        <a:pt x="342" y="428"/>
                      </a:cubicBezTo>
                      <a:cubicBezTo>
                        <a:pt x="342" y="428"/>
                        <a:pt x="342" y="428"/>
                        <a:pt x="342" y="428"/>
                      </a:cubicBezTo>
                      <a:cubicBezTo>
                        <a:pt x="334" y="454"/>
                        <a:pt x="348" y="481"/>
                        <a:pt x="374" y="490"/>
                      </a:cubicBezTo>
                      <a:cubicBezTo>
                        <a:pt x="399" y="498"/>
                        <a:pt x="427" y="484"/>
                        <a:pt x="435" y="458"/>
                      </a:cubicBezTo>
                      <a:cubicBezTo>
                        <a:pt x="435" y="458"/>
                        <a:pt x="435" y="458"/>
                        <a:pt x="435" y="458"/>
                      </a:cubicBezTo>
                      <a:cubicBezTo>
                        <a:pt x="471" y="347"/>
                        <a:pt x="448" y="221"/>
                        <a:pt x="364" y="12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Freeform 17"/>
                <p:cNvSpPr>
                  <a:spLocks/>
                </p:cNvSpPr>
                <p:nvPr/>
              </p:nvSpPr>
              <p:spPr bwMode="auto">
                <a:xfrm>
                  <a:off x="9723436" y="862013"/>
                  <a:ext cx="925512" cy="966788"/>
                </a:xfrm>
                <a:custGeom>
                  <a:avLst/>
                  <a:gdLst>
                    <a:gd name="T0" fmla="*/ 194 w 246"/>
                    <a:gd name="T1" fmla="*/ 62 h 257"/>
                    <a:gd name="T2" fmla="*/ 38 w 246"/>
                    <a:gd name="T3" fmla="*/ 12 h 257"/>
                    <a:gd name="T4" fmla="*/ 5 w 246"/>
                    <a:gd name="T5" fmla="*/ 61 h 257"/>
                    <a:gd name="T6" fmla="*/ 55 w 246"/>
                    <a:gd name="T7" fmla="*/ 94 h 257"/>
                    <a:gd name="T8" fmla="*/ 55 w 246"/>
                    <a:gd name="T9" fmla="*/ 94 h 257"/>
                    <a:gd name="T10" fmla="*/ 132 w 246"/>
                    <a:gd name="T11" fmla="*/ 118 h 257"/>
                    <a:gd name="T12" fmla="*/ 148 w 246"/>
                    <a:gd name="T13" fmla="*/ 197 h 257"/>
                    <a:gd name="T14" fmla="*/ 148 w 246"/>
                    <a:gd name="T15" fmla="*/ 197 h 257"/>
                    <a:gd name="T16" fmla="*/ 175 w 246"/>
                    <a:gd name="T17" fmla="*/ 250 h 257"/>
                    <a:gd name="T18" fmla="*/ 228 w 246"/>
                    <a:gd name="T19" fmla="*/ 223 h 257"/>
                    <a:gd name="T20" fmla="*/ 194 w 246"/>
                    <a:gd name="T21" fmla="*/ 62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6" h="257">
                      <a:moveTo>
                        <a:pt x="194" y="62"/>
                      </a:moveTo>
                      <a:cubicBezTo>
                        <a:pt x="153" y="17"/>
                        <a:pt x="93" y="0"/>
                        <a:pt x="38" y="12"/>
                      </a:cubicBezTo>
                      <a:cubicBezTo>
                        <a:pt x="15" y="16"/>
                        <a:pt x="0" y="39"/>
                        <a:pt x="5" y="61"/>
                      </a:cubicBezTo>
                      <a:cubicBezTo>
                        <a:pt x="10" y="84"/>
                        <a:pt x="32" y="99"/>
                        <a:pt x="55" y="94"/>
                      </a:cubicBezTo>
                      <a:cubicBezTo>
                        <a:pt x="55" y="94"/>
                        <a:pt x="55" y="94"/>
                        <a:pt x="55" y="94"/>
                      </a:cubicBezTo>
                      <a:cubicBezTo>
                        <a:pt x="82" y="88"/>
                        <a:pt x="112" y="96"/>
                        <a:pt x="132" y="118"/>
                      </a:cubicBezTo>
                      <a:cubicBezTo>
                        <a:pt x="151" y="140"/>
                        <a:pt x="157" y="171"/>
                        <a:pt x="148" y="197"/>
                      </a:cubicBezTo>
                      <a:cubicBezTo>
                        <a:pt x="148" y="197"/>
                        <a:pt x="148" y="197"/>
                        <a:pt x="148" y="197"/>
                      </a:cubicBezTo>
                      <a:cubicBezTo>
                        <a:pt x="141" y="219"/>
                        <a:pt x="153" y="243"/>
                        <a:pt x="175" y="250"/>
                      </a:cubicBezTo>
                      <a:cubicBezTo>
                        <a:pt x="197" y="257"/>
                        <a:pt x="221" y="245"/>
                        <a:pt x="228" y="223"/>
                      </a:cubicBezTo>
                      <a:cubicBezTo>
                        <a:pt x="246" y="169"/>
                        <a:pt x="235" y="107"/>
                        <a:pt x="194" y="6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8" name="组合 127"/>
            <p:cNvGrpSpPr/>
            <p:nvPr/>
          </p:nvGrpSpPr>
          <p:grpSpPr>
            <a:xfrm>
              <a:off x="8634134" y="4709059"/>
              <a:ext cx="2178408" cy="421902"/>
              <a:chOff x="8630827" y="5239301"/>
              <a:chExt cx="2178408" cy="421902"/>
            </a:xfrm>
          </p:grpSpPr>
          <p:sp>
            <p:nvSpPr>
              <p:cNvPr id="132" name="Freeform 22"/>
              <p:cNvSpPr>
                <a:spLocks noEditPoints="1"/>
              </p:cNvSpPr>
              <p:nvPr/>
            </p:nvSpPr>
            <p:spPr bwMode="auto">
              <a:xfrm>
                <a:off x="10558121" y="5239301"/>
                <a:ext cx="251114" cy="421902"/>
              </a:xfrm>
              <a:custGeom>
                <a:avLst/>
                <a:gdLst>
                  <a:gd name="T0" fmla="*/ 63 w 73"/>
                  <a:gd name="T1" fmla="*/ 0 h 129"/>
                  <a:gd name="T2" fmla="*/ 9 w 73"/>
                  <a:gd name="T3" fmla="*/ 0 h 129"/>
                  <a:gd name="T4" fmla="*/ 0 w 73"/>
                  <a:gd name="T5" fmla="*/ 10 h 129"/>
                  <a:gd name="T6" fmla="*/ 0 w 73"/>
                  <a:gd name="T7" fmla="*/ 120 h 129"/>
                  <a:gd name="T8" fmla="*/ 9 w 73"/>
                  <a:gd name="T9" fmla="*/ 129 h 129"/>
                  <a:gd name="T10" fmla="*/ 63 w 73"/>
                  <a:gd name="T11" fmla="*/ 129 h 129"/>
                  <a:gd name="T12" fmla="*/ 73 w 73"/>
                  <a:gd name="T13" fmla="*/ 120 h 129"/>
                  <a:gd name="T14" fmla="*/ 73 w 73"/>
                  <a:gd name="T15" fmla="*/ 10 h 129"/>
                  <a:gd name="T16" fmla="*/ 63 w 73"/>
                  <a:gd name="T17" fmla="*/ 0 h 129"/>
                  <a:gd name="T18" fmla="*/ 36 w 73"/>
                  <a:gd name="T19" fmla="*/ 120 h 129"/>
                  <a:gd name="T20" fmla="*/ 30 w 73"/>
                  <a:gd name="T21" fmla="*/ 114 h 129"/>
                  <a:gd name="T22" fmla="*/ 36 w 73"/>
                  <a:gd name="T23" fmla="*/ 108 h 129"/>
                  <a:gd name="T24" fmla="*/ 42 w 73"/>
                  <a:gd name="T25" fmla="*/ 114 h 129"/>
                  <a:gd name="T26" fmla="*/ 36 w 73"/>
                  <a:gd name="T27" fmla="*/ 120 h 129"/>
                  <a:gd name="T28" fmla="*/ 66 w 73"/>
                  <a:gd name="T29" fmla="*/ 99 h 129"/>
                  <a:gd name="T30" fmla="*/ 7 w 73"/>
                  <a:gd name="T31" fmla="*/ 99 h 129"/>
                  <a:gd name="T32" fmla="*/ 7 w 73"/>
                  <a:gd name="T33" fmla="*/ 16 h 129"/>
                  <a:gd name="T34" fmla="*/ 66 w 73"/>
                  <a:gd name="T35" fmla="*/ 16 h 129"/>
                  <a:gd name="T36" fmla="*/ 66 w 73"/>
                  <a:gd name="T37" fmla="*/ 99 h 129"/>
                  <a:gd name="T38" fmla="*/ 49 w 73"/>
                  <a:gd name="T39" fmla="*/ 10 h 129"/>
                  <a:gd name="T40" fmla="*/ 24 w 73"/>
                  <a:gd name="T41" fmla="*/ 10 h 129"/>
                  <a:gd name="T42" fmla="*/ 24 w 73"/>
                  <a:gd name="T43" fmla="*/ 7 h 129"/>
                  <a:gd name="T44" fmla="*/ 49 w 73"/>
                  <a:gd name="T45" fmla="*/ 7 h 129"/>
                  <a:gd name="T46" fmla="*/ 49 w 73"/>
                  <a:gd name="T47" fmla="*/ 10 h 129"/>
                  <a:gd name="T48" fmla="*/ 60 w 73"/>
                  <a:gd name="T49" fmla="*/ 9 h 129"/>
                  <a:gd name="T50" fmla="*/ 57 w 73"/>
                  <a:gd name="T51" fmla="*/ 11 h 129"/>
                  <a:gd name="T52" fmla="*/ 55 w 73"/>
                  <a:gd name="T53" fmla="*/ 9 h 129"/>
                  <a:gd name="T54" fmla="*/ 57 w 73"/>
                  <a:gd name="T55" fmla="*/ 6 h 129"/>
                  <a:gd name="T56" fmla="*/ 60 w 73"/>
                  <a:gd name="T57" fmla="*/ 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3" h="129">
                    <a:moveTo>
                      <a:pt x="63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5"/>
                      <a:pt x="4" y="129"/>
                      <a:pt x="9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9" y="129"/>
                      <a:pt x="73" y="125"/>
                      <a:pt x="73" y="120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5"/>
                      <a:pt x="69" y="0"/>
                      <a:pt x="63" y="0"/>
                    </a:cubicBezTo>
                    <a:close/>
                    <a:moveTo>
                      <a:pt x="36" y="120"/>
                    </a:moveTo>
                    <a:cubicBezTo>
                      <a:pt x="33" y="120"/>
                      <a:pt x="30" y="117"/>
                      <a:pt x="30" y="114"/>
                    </a:cubicBezTo>
                    <a:cubicBezTo>
                      <a:pt x="30" y="111"/>
                      <a:pt x="33" y="108"/>
                      <a:pt x="36" y="108"/>
                    </a:cubicBezTo>
                    <a:cubicBezTo>
                      <a:pt x="40" y="108"/>
                      <a:pt x="42" y="111"/>
                      <a:pt x="42" y="114"/>
                    </a:cubicBezTo>
                    <a:cubicBezTo>
                      <a:pt x="42" y="117"/>
                      <a:pt x="40" y="120"/>
                      <a:pt x="36" y="120"/>
                    </a:cubicBezTo>
                    <a:close/>
                    <a:moveTo>
                      <a:pt x="66" y="99"/>
                    </a:moveTo>
                    <a:cubicBezTo>
                      <a:pt x="7" y="99"/>
                      <a:pt x="7" y="99"/>
                      <a:pt x="7" y="99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6" y="16"/>
                      <a:pt x="66" y="16"/>
                      <a:pt x="66" y="16"/>
                    </a:cubicBezTo>
                    <a:lnTo>
                      <a:pt x="66" y="99"/>
                    </a:lnTo>
                    <a:close/>
                    <a:moveTo>
                      <a:pt x="49" y="10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49" y="7"/>
                      <a:pt x="49" y="7"/>
                      <a:pt x="49" y="7"/>
                    </a:cubicBezTo>
                    <a:lnTo>
                      <a:pt x="49" y="10"/>
                    </a:lnTo>
                    <a:close/>
                    <a:moveTo>
                      <a:pt x="60" y="9"/>
                    </a:moveTo>
                    <a:cubicBezTo>
                      <a:pt x="60" y="10"/>
                      <a:pt x="59" y="11"/>
                      <a:pt x="57" y="11"/>
                    </a:cubicBezTo>
                    <a:cubicBezTo>
                      <a:pt x="56" y="11"/>
                      <a:pt x="55" y="10"/>
                      <a:pt x="55" y="9"/>
                    </a:cubicBezTo>
                    <a:cubicBezTo>
                      <a:pt x="55" y="7"/>
                      <a:pt x="56" y="6"/>
                      <a:pt x="57" y="6"/>
                    </a:cubicBezTo>
                    <a:cubicBezTo>
                      <a:pt x="59" y="6"/>
                      <a:pt x="60" y="7"/>
                      <a:pt x="60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Text Box 54">
                <a:hlinkClick r:id="rId2"/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8630827" y="5267672"/>
                <a:ext cx="1848964" cy="3545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17" tIns="45708" rIns="91417" bIns="45708" anchor="ctr"/>
              <a:lstStyle/>
              <a:p>
                <a:pPr algn="r"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13368462143</a:t>
                </a:r>
              </a:p>
            </p:txBody>
          </p:sp>
        </p:grpSp>
        <p:grpSp>
          <p:nvGrpSpPr>
            <p:cNvPr id="129" name="组合 128"/>
            <p:cNvGrpSpPr/>
            <p:nvPr/>
          </p:nvGrpSpPr>
          <p:grpSpPr>
            <a:xfrm>
              <a:off x="8606439" y="3601718"/>
              <a:ext cx="2280247" cy="445134"/>
              <a:chOff x="8603132" y="4661517"/>
              <a:chExt cx="2280247" cy="445134"/>
            </a:xfrm>
          </p:grpSpPr>
          <p:sp>
            <p:nvSpPr>
              <p:cNvPr id="130" name="Text Box 54">
                <a:hlinkClick r:id="rId2"/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8603132" y="4752052"/>
                <a:ext cx="1848964" cy="3545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17" tIns="45708" rIns="91417" bIns="45708" anchor="ctr"/>
              <a:lstStyle/>
              <a:p>
                <a:pPr algn="r"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1643381744</a:t>
                </a:r>
              </a:p>
            </p:txBody>
          </p:sp>
          <p:pic>
            <p:nvPicPr>
              <p:cNvPr id="131" name="图片 13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83976" y="4661517"/>
                <a:ext cx="399403" cy="44086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81229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749</TotalTime>
  <Words>704</Words>
  <Application>Microsoft Office PowerPoint</Application>
  <PresentationFormat>宽屏</PresentationFormat>
  <Paragraphs>142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Adobe Myungjo Std M</vt:lpstr>
      <vt:lpstr>宋体</vt:lpstr>
      <vt:lpstr>微软简老宋</vt:lpstr>
      <vt:lpstr>方正汉真广标简体</vt:lpstr>
      <vt:lpstr>微软雅黑</vt:lpstr>
      <vt:lpstr>Calibri Light</vt:lpstr>
      <vt:lpstr>Arial</vt:lpstr>
      <vt:lpstr>Adobe Garamond Pro Bold</vt:lpstr>
      <vt:lpstr>Charlemagne Std</vt:lpstr>
      <vt:lpstr>Californian FB</vt:lpstr>
      <vt:lpstr>方正行黑简体</vt:lpstr>
      <vt:lpstr>华康俪金黑W8(P)</vt:lpstr>
      <vt:lpstr>汉仪菱心体简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71</cp:revision>
  <dcterms:created xsi:type="dcterms:W3CDTF">2014-01-25T05:41:39Z</dcterms:created>
  <dcterms:modified xsi:type="dcterms:W3CDTF">2018-06-02T05:19:59Z</dcterms:modified>
</cp:coreProperties>
</file>