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9"/>
  </p:notesMasterIdLst>
  <p:sldIdLst>
    <p:sldId id="256" r:id="rId3"/>
    <p:sldId id="259" r:id="rId4"/>
    <p:sldId id="260" r:id="rId5"/>
    <p:sldId id="261" r:id="rId6"/>
    <p:sldId id="262" r:id="rId7"/>
    <p:sldId id="263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1491D"/>
    <a:srgbClr val="003036"/>
    <a:srgbClr val="3598DB"/>
    <a:srgbClr val="888888"/>
    <a:srgbClr val="EE7F00"/>
    <a:srgbClr val="D94D4D"/>
    <a:srgbClr val="FF5621"/>
    <a:srgbClr val="FF764B"/>
    <a:srgbClr val="FF6635"/>
    <a:srgbClr val="E8E8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25" autoAdjust="0"/>
    <p:restoredTop sz="94660"/>
  </p:normalViewPr>
  <p:slideViewPr>
    <p:cSldViewPr snapToGrid="0">
      <p:cViewPr varScale="1">
        <p:scale>
          <a:sx n="91" d="100"/>
          <a:sy n="91" d="100"/>
        </p:scale>
        <p:origin x="8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303DF1-BF49-43F2-ADB1-7A87ED384556}" type="datetimeFigureOut">
              <a:rPr lang="zh-CN" altLang="en-US" smtClean="0"/>
              <a:t>2015/9/6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0D016D-3078-4FFD-B95F-19F332D993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3998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160770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ECFC2-3BBF-4590-B358-4C435E3B4C5B}" type="datetimeFigureOut">
              <a:rPr lang="zh-CN" altLang="en-US" smtClean="0"/>
              <a:t>2015/9/6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C83A6-4FDD-48BF-BA87-AA7C37EA0E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86132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ECFC2-3BBF-4590-B358-4C435E3B4C5B}" type="datetimeFigureOut">
              <a:rPr lang="zh-CN" altLang="en-US" smtClean="0"/>
              <a:t>2015/9/6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C83A6-4FDD-48BF-BA87-AA7C37EA0E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130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2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ECFC2-3BBF-4590-B358-4C435E3B4C5B}" type="datetimeFigureOut">
              <a:rPr lang="zh-CN" altLang="en-US" smtClean="0"/>
              <a:t>2015/9/6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C83A6-4FDD-48BF-BA87-AA7C37EA0E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9455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48775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80983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40013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40183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18163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87640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7984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98513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ECFC2-3BBF-4590-B358-4C435E3B4C5B}" type="datetimeFigureOut">
              <a:rPr lang="zh-CN" altLang="en-US" smtClean="0"/>
              <a:t>2015/9/6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C83A6-4FDD-48BF-BA87-AA7C37EA0E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130169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60306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400243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98693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ECFC2-3BBF-4590-B358-4C435E3B4C5B}" type="datetimeFigureOut">
              <a:rPr lang="zh-CN" altLang="en-US" smtClean="0"/>
              <a:t>2015/9/6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C83A6-4FDD-48BF-BA87-AA7C37EA0E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1280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ECFC2-3BBF-4590-B358-4C435E3B4C5B}" type="datetimeFigureOut">
              <a:rPr lang="zh-CN" altLang="en-US" smtClean="0"/>
              <a:t>2015/9/6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C83A6-4FDD-48BF-BA87-AA7C37EA0E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6860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ECFC2-3BBF-4590-B358-4C435E3B4C5B}" type="datetimeFigureOut">
              <a:rPr lang="zh-CN" altLang="en-US" smtClean="0"/>
              <a:t>2015/9/6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C83A6-4FDD-48BF-BA87-AA7C37EA0E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6082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ECFC2-3BBF-4590-B358-4C435E3B4C5B}" type="datetimeFigureOut">
              <a:rPr lang="zh-CN" altLang="en-US" smtClean="0"/>
              <a:t>2015/9/6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C83A6-4FDD-48BF-BA87-AA7C37EA0E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2926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ECFC2-3BBF-4590-B358-4C435E3B4C5B}" type="datetimeFigureOut">
              <a:rPr lang="zh-CN" altLang="en-US" smtClean="0"/>
              <a:t>2015/9/6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C83A6-4FDD-48BF-BA87-AA7C37EA0E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97656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ECFC2-3BBF-4590-B358-4C435E3B4C5B}" type="datetimeFigureOut">
              <a:rPr lang="zh-CN" altLang="en-US" smtClean="0"/>
              <a:t>2015/9/6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C83A6-4FDD-48BF-BA87-AA7C37EA0E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7668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ECFC2-3BBF-4590-B358-4C435E3B4C5B}" type="datetimeFigureOut">
              <a:rPr lang="zh-CN" altLang="en-US" smtClean="0"/>
              <a:t>2015/9/6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C83A6-4FDD-48BF-BA87-AA7C37EA0E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66170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1ECFC2-3BBF-4590-B358-4C435E3B4C5B}" type="datetimeFigureOut">
              <a:rPr lang="zh-CN" altLang="en-US" smtClean="0"/>
              <a:t>2015/9/6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DC83A6-4FDD-48BF-BA87-AA7C37EA0E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86029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8904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254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5"/>
          <p:cNvSpPr>
            <a:spLocks noEditPoints="1"/>
          </p:cNvSpPr>
          <p:nvPr/>
        </p:nvSpPr>
        <p:spPr bwMode="auto">
          <a:xfrm>
            <a:off x="5480965" y="1405271"/>
            <a:ext cx="796676" cy="663347"/>
          </a:xfrm>
          <a:custGeom>
            <a:avLst/>
            <a:gdLst>
              <a:gd name="T0" fmla="*/ 122 w 208"/>
              <a:gd name="T1" fmla="*/ 110 h 179"/>
              <a:gd name="T2" fmla="*/ 122 w 208"/>
              <a:gd name="T3" fmla="*/ 115 h 179"/>
              <a:gd name="T4" fmla="*/ 112 w 208"/>
              <a:gd name="T5" fmla="*/ 125 h 179"/>
              <a:gd name="T6" fmla="*/ 96 w 208"/>
              <a:gd name="T7" fmla="*/ 125 h 179"/>
              <a:gd name="T8" fmla="*/ 86 w 208"/>
              <a:gd name="T9" fmla="*/ 115 h 179"/>
              <a:gd name="T10" fmla="*/ 86 w 208"/>
              <a:gd name="T11" fmla="*/ 110 h 179"/>
              <a:gd name="T12" fmla="*/ 0 w 208"/>
              <a:gd name="T13" fmla="*/ 81 h 179"/>
              <a:gd name="T14" fmla="*/ 0 w 208"/>
              <a:gd name="T15" fmla="*/ 147 h 179"/>
              <a:gd name="T16" fmla="*/ 32 w 208"/>
              <a:gd name="T17" fmla="*/ 179 h 179"/>
              <a:gd name="T18" fmla="*/ 176 w 208"/>
              <a:gd name="T19" fmla="*/ 179 h 179"/>
              <a:gd name="T20" fmla="*/ 208 w 208"/>
              <a:gd name="T21" fmla="*/ 147 h 179"/>
              <a:gd name="T22" fmla="*/ 208 w 208"/>
              <a:gd name="T23" fmla="*/ 81 h 179"/>
              <a:gd name="T24" fmla="*/ 122 w 208"/>
              <a:gd name="T25" fmla="*/ 110 h 179"/>
              <a:gd name="T26" fmla="*/ 176 w 208"/>
              <a:gd name="T27" fmla="*/ 29 h 179"/>
              <a:gd name="T28" fmla="*/ 147 w 208"/>
              <a:gd name="T29" fmla="*/ 29 h 179"/>
              <a:gd name="T30" fmla="*/ 144 w 208"/>
              <a:gd name="T31" fmla="*/ 16 h 179"/>
              <a:gd name="T32" fmla="*/ 104 w 208"/>
              <a:gd name="T33" fmla="*/ 0 h 179"/>
              <a:gd name="T34" fmla="*/ 64 w 208"/>
              <a:gd name="T35" fmla="*/ 16 h 179"/>
              <a:gd name="T36" fmla="*/ 61 w 208"/>
              <a:gd name="T37" fmla="*/ 29 h 179"/>
              <a:gd name="T38" fmla="*/ 32 w 208"/>
              <a:gd name="T39" fmla="*/ 29 h 179"/>
              <a:gd name="T40" fmla="*/ 0 w 208"/>
              <a:gd name="T41" fmla="*/ 61 h 179"/>
              <a:gd name="T42" fmla="*/ 0 w 208"/>
              <a:gd name="T43" fmla="*/ 74 h 179"/>
              <a:gd name="T44" fmla="*/ 86 w 208"/>
              <a:gd name="T45" fmla="*/ 103 h 179"/>
              <a:gd name="T46" fmla="*/ 86 w 208"/>
              <a:gd name="T47" fmla="*/ 96 h 179"/>
              <a:gd name="T48" fmla="*/ 96 w 208"/>
              <a:gd name="T49" fmla="*/ 86 h 179"/>
              <a:gd name="T50" fmla="*/ 112 w 208"/>
              <a:gd name="T51" fmla="*/ 86 h 179"/>
              <a:gd name="T52" fmla="*/ 122 w 208"/>
              <a:gd name="T53" fmla="*/ 96 h 179"/>
              <a:gd name="T54" fmla="*/ 122 w 208"/>
              <a:gd name="T55" fmla="*/ 103 h 179"/>
              <a:gd name="T56" fmla="*/ 208 w 208"/>
              <a:gd name="T57" fmla="*/ 74 h 179"/>
              <a:gd name="T58" fmla="*/ 208 w 208"/>
              <a:gd name="T59" fmla="*/ 61 h 179"/>
              <a:gd name="T60" fmla="*/ 176 w 208"/>
              <a:gd name="T61" fmla="*/ 29 h 179"/>
              <a:gd name="T62" fmla="*/ 134 w 208"/>
              <a:gd name="T63" fmla="*/ 29 h 179"/>
              <a:gd name="T64" fmla="*/ 74 w 208"/>
              <a:gd name="T65" fmla="*/ 29 h 179"/>
              <a:gd name="T66" fmla="*/ 75 w 208"/>
              <a:gd name="T67" fmla="*/ 22 h 179"/>
              <a:gd name="T68" fmla="*/ 104 w 208"/>
              <a:gd name="T69" fmla="*/ 13 h 179"/>
              <a:gd name="T70" fmla="*/ 133 w 208"/>
              <a:gd name="T71" fmla="*/ 22 h 179"/>
              <a:gd name="T72" fmla="*/ 134 w 208"/>
              <a:gd name="T73" fmla="*/ 29 h 179"/>
              <a:gd name="T74" fmla="*/ 115 w 208"/>
              <a:gd name="T75" fmla="*/ 96 h 179"/>
              <a:gd name="T76" fmla="*/ 115 w 208"/>
              <a:gd name="T77" fmla="*/ 115 h 179"/>
              <a:gd name="T78" fmla="*/ 112 w 208"/>
              <a:gd name="T79" fmla="*/ 118 h 179"/>
              <a:gd name="T80" fmla="*/ 96 w 208"/>
              <a:gd name="T81" fmla="*/ 118 h 179"/>
              <a:gd name="T82" fmla="*/ 93 w 208"/>
              <a:gd name="T83" fmla="*/ 115 h 179"/>
              <a:gd name="T84" fmla="*/ 93 w 208"/>
              <a:gd name="T85" fmla="*/ 96 h 179"/>
              <a:gd name="T86" fmla="*/ 96 w 208"/>
              <a:gd name="T87" fmla="*/ 93 h 179"/>
              <a:gd name="T88" fmla="*/ 112 w 208"/>
              <a:gd name="T89" fmla="*/ 93 h 179"/>
              <a:gd name="T90" fmla="*/ 115 w 208"/>
              <a:gd name="T91" fmla="*/ 96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08" h="179">
                <a:moveTo>
                  <a:pt x="122" y="110"/>
                </a:moveTo>
                <a:cubicBezTo>
                  <a:pt x="122" y="115"/>
                  <a:pt x="122" y="115"/>
                  <a:pt x="122" y="115"/>
                </a:cubicBezTo>
                <a:cubicBezTo>
                  <a:pt x="122" y="121"/>
                  <a:pt x="117" y="125"/>
                  <a:pt x="112" y="125"/>
                </a:cubicBezTo>
                <a:cubicBezTo>
                  <a:pt x="96" y="125"/>
                  <a:pt x="96" y="125"/>
                  <a:pt x="96" y="125"/>
                </a:cubicBezTo>
                <a:cubicBezTo>
                  <a:pt x="91" y="125"/>
                  <a:pt x="86" y="121"/>
                  <a:pt x="86" y="115"/>
                </a:cubicBezTo>
                <a:cubicBezTo>
                  <a:pt x="86" y="110"/>
                  <a:pt x="86" y="110"/>
                  <a:pt x="86" y="110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65"/>
                  <a:pt x="14" y="179"/>
                  <a:pt x="32" y="179"/>
                </a:cubicBezTo>
                <a:cubicBezTo>
                  <a:pt x="176" y="179"/>
                  <a:pt x="176" y="179"/>
                  <a:pt x="176" y="179"/>
                </a:cubicBezTo>
                <a:cubicBezTo>
                  <a:pt x="194" y="179"/>
                  <a:pt x="208" y="165"/>
                  <a:pt x="208" y="147"/>
                </a:cubicBezTo>
                <a:cubicBezTo>
                  <a:pt x="208" y="81"/>
                  <a:pt x="208" y="81"/>
                  <a:pt x="208" y="81"/>
                </a:cubicBezTo>
                <a:lnTo>
                  <a:pt x="122" y="110"/>
                </a:lnTo>
                <a:close/>
                <a:moveTo>
                  <a:pt x="176" y="29"/>
                </a:moveTo>
                <a:cubicBezTo>
                  <a:pt x="147" y="29"/>
                  <a:pt x="147" y="29"/>
                  <a:pt x="147" y="29"/>
                </a:cubicBezTo>
                <a:cubicBezTo>
                  <a:pt x="147" y="25"/>
                  <a:pt x="147" y="20"/>
                  <a:pt x="144" y="16"/>
                </a:cubicBezTo>
                <a:cubicBezTo>
                  <a:pt x="138" y="5"/>
                  <a:pt x="123" y="0"/>
                  <a:pt x="104" y="0"/>
                </a:cubicBezTo>
                <a:cubicBezTo>
                  <a:pt x="85" y="0"/>
                  <a:pt x="71" y="5"/>
                  <a:pt x="64" y="16"/>
                </a:cubicBezTo>
                <a:cubicBezTo>
                  <a:pt x="62" y="20"/>
                  <a:pt x="61" y="25"/>
                  <a:pt x="61" y="29"/>
                </a:cubicBezTo>
                <a:cubicBezTo>
                  <a:pt x="32" y="29"/>
                  <a:pt x="32" y="29"/>
                  <a:pt x="32" y="29"/>
                </a:cubicBezTo>
                <a:cubicBezTo>
                  <a:pt x="14" y="29"/>
                  <a:pt x="0" y="43"/>
                  <a:pt x="0" y="61"/>
                </a:cubicBezTo>
                <a:cubicBezTo>
                  <a:pt x="0" y="74"/>
                  <a:pt x="0" y="74"/>
                  <a:pt x="0" y="74"/>
                </a:cubicBezTo>
                <a:cubicBezTo>
                  <a:pt x="86" y="103"/>
                  <a:pt x="86" y="103"/>
                  <a:pt x="86" y="103"/>
                </a:cubicBezTo>
                <a:cubicBezTo>
                  <a:pt x="86" y="96"/>
                  <a:pt x="86" y="96"/>
                  <a:pt x="86" y="96"/>
                </a:cubicBezTo>
                <a:cubicBezTo>
                  <a:pt x="86" y="91"/>
                  <a:pt x="91" y="86"/>
                  <a:pt x="96" y="86"/>
                </a:cubicBezTo>
                <a:cubicBezTo>
                  <a:pt x="112" y="86"/>
                  <a:pt x="112" y="86"/>
                  <a:pt x="112" y="86"/>
                </a:cubicBezTo>
                <a:cubicBezTo>
                  <a:pt x="117" y="86"/>
                  <a:pt x="122" y="91"/>
                  <a:pt x="122" y="96"/>
                </a:cubicBezTo>
                <a:cubicBezTo>
                  <a:pt x="122" y="103"/>
                  <a:pt x="122" y="103"/>
                  <a:pt x="122" y="103"/>
                </a:cubicBezTo>
                <a:cubicBezTo>
                  <a:pt x="208" y="74"/>
                  <a:pt x="208" y="74"/>
                  <a:pt x="208" y="74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43"/>
                  <a:pt x="194" y="29"/>
                  <a:pt x="176" y="29"/>
                </a:cubicBezTo>
                <a:close/>
                <a:moveTo>
                  <a:pt x="134" y="29"/>
                </a:moveTo>
                <a:cubicBezTo>
                  <a:pt x="74" y="29"/>
                  <a:pt x="74" y="29"/>
                  <a:pt x="74" y="29"/>
                </a:cubicBezTo>
                <a:cubicBezTo>
                  <a:pt x="74" y="27"/>
                  <a:pt x="74" y="24"/>
                  <a:pt x="75" y="22"/>
                </a:cubicBezTo>
                <a:cubicBezTo>
                  <a:pt x="80" y="14"/>
                  <a:pt x="95" y="13"/>
                  <a:pt x="104" y="13"/>
                </a:cubicBezTo>
                <a:cubicBezTo>
                  <a:pt x="113" y="13"/>
                  <a:pt x="128" y="14"/>
                  <a:pt x="133" y="22"/>
                </a:cubicBezTo>
                <a:cubicBezTo>
                  <a:pt x="134" y="24"/>
                  <a:pt x="134" y="27"/>
                  <a:pt x="134" y="29"/>
                </a:cubicBezTo>
                <a:close/>
                <a:moveTo>
                  <a:pt x="115" y="96"/>
                </a:moveTo>
                <a:cubicBezTo>
                  <a:pt x="115" y="115"/>
                  <a:pt x="115" y="115"/>
                  <a:pt x="115" y="115"/>
                </a:cubicBezTo>
                <a:cubicBezTo>
                  <a:pt x="115" y="117"/>
                  <a:pt x="114" y="118"/>
                  <a:pt x="112" y="118"/>
                </a:cubicBezTo>
                <a:cubicBezTo>
                  <a:pt x="96" y="118"/>
                  <a:pt x="96" y="118"/>
                  <a:pt x="96" y="118"/>
                </a:cubicBezTo>
                <a:cubicBezTo>
                  <a:pt x="94" y="118"/>
                  <a:pt x="93" y="117"/>
                  <a:pt x="93" y="115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4"/>
                  <a:pt x="94" y="93"/>
                  <a:pt x="96" y="93"/>
                </a:cubicBezTo>
                <a:cubicBezTo>
                  <a:pt x="112" y="93"/>
                  <a:pt x="112" y="93"/>
                  <a:pt x="112" y="93"/>
                </a:cubicBezTo>
                <a:cubicBezTo>
                  <a:pt x="114" y="93"/>
                  <a:pt x="115" y="94"/>
                  <a:pt x="115" y="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9"/>
          <p:cNvSpPr>
            <a:spLocks noEditPoints="1"/>
          </p:cNvSpPr>
          <p:nvPr/>
        </p:nvSpPr>
        <p:spPr bwMode="auto">
          <a:xfrm>
            <a:off x="3242063" y="1139823"/>
            <a:ext cx="929456" cy="990391"/>
          </a:xfrm>
          <a:custGeom>
            <a:avLst/>
            <a:gdLst>
              <a:gd name="T0" fmla="*/ 147 w 243"/>
              <a:gd name="T1" fmla="*/ 240 h 269"/>
              <a:gd name="T2" fmla="*/ 90 w 243"/>
              <a:gd name="T3" fmla="*/ 234 h 269"/>
              <a:gd name="T4" fmla="*/ 147 w 243"/>
              <a:gd name="T5" fmla="*/ 227 h 269"/>
              <a:gd name="T6" fmla="*/ 147 w 243"/>
              <a:gd name="T7" fmla="*/ 243 h 269"/>
              <a:gd name="T8" fmla="*/ 90 w 243"/>
              <a:gd name="T9" fmla="*/ 252 h 269"/>
              <a:gd name="T10" fmla="*/ 96 w 243"/>
              <a:gd name="T11" fmla="*/ 256 h 269"/>
              <a:gd name="T12" fmla="*/ 105 w 243"/>
              <a:gd name="T13" fmla="*/ 262 h 269"/>
              <a:gd name="T14" fmla="*/ 126 w 243"/>
              <a:gd name="T15" fmla="*/ 269 h 269"/>
              <a:gd name="T16" fmla="*/ 138 w 243"/>
              <a:gd name="T17" fmla="*/ 261 h 269"/>
              <a:gd name="T18" fmla="*/ 147 w 243"/>
              <a:gd name="T19" fmla="*/ 256 h 269"/>
              <a:gd name="T20" fmla="*/ 147 w 243"/>
              <a:gd name="T21" fmla="*/ 243 h 269"/>
              <a:gd name="T22" fmla="*/ 128 w 243"/>
              <a:gd name="T23" fmla="*/ 32 h 269"/>
              <a:gd name="T24" fmla="*/ 122 w 243"/>
              <a:gd name="T25" fmla="*/ 0 h 269"/>
              <a:gd name="T26" fmla="*/ 115 w 243"/>
              <a:gd name="T27" fmla="*/ 32 h 269"/>
              <a:gd name="T28" fmla="*/ 54 w 243"/>
              <a:gd name="T29" fmla="*/ 63 h 269"/>
              <a:gd name="T30" fmla="*/ 63 w 243"/>
              <a:gd name="T31" fmla="*/ 63 h 269"/>
              <a:gd name="T32" fmla="*/ 45 w 243"/>
              <a:gd name="T33" fmla="*/ 36 h 269"/>
              <a:gd name="T34" fmla="*/ 36 w 243"/>
              <a:gd name="T35" fmla="*/ 45 h 269"/>
              <a:gd name="T36" fmla="*/ 38 w 243"/>
              <a:gd name="T37" fmla="*/ 122 h 269"/>
              <a:gd name="T38" fmla="*/ 6 w 243"/>
              <a:gd name="T39" fmla="*/ 115 h 269"/>
              <a:gd name="T40" fmla="*/ 6 w 243"/>
              <a:gd name="T41" fmla="*/ 128 h 269"/>
              <a:gd name="T42" fmla="*/ 38 w 243"/>
              <a:gd name="T43" fmla="*/ 122 h 269"/>
              <a:gd name="T44" fmla="*/ 36 w 243"/>
              <a:gd name="T45" fmla="*/ 199 h 269"/>
              <a:gd name="T46" fmla="*/ 40 w 243"/>
              <a:gd name="T47" fmla="*/ 209 h 269"/>
              <a:gd name="T48" fmla="*/ 63 w 243"/>
              <a:gd name="T49" fmla="*/ 189 h 269"/>
              <a:gd name="T50" fmla="*/ 54 w 243"/>
              <a:gd name="T51" fmla="*/ 180 h 269"/>
              <a:gd name="T52" fmla="*/ 180 w 243"/>
              <a:gd name="T53" fmla="*/ 180 h 269"/>
              <a:gd name="T54" fmla="*/ 199 w 243"/>
              <a:gd name="T55" fmla="*/ 208 h 269"/>
              <a:gd name="T56" fmla="*/ 208 w 243"/>
              <a:gd name="T57" fmla="*/ 208 h 269"/>
              <a:gd name="T58" fmla="*/ 189 w 243"/>
              <a:gd name="T59" fmla="*/ 180 h 269"/>
              <a:gd name="T60" fmla="*/ 211 w 243"/>
              <a:gd name="T61" fmla="*/ 115 h 269"/>
              <a:gd name="T62" fmla="*/ 211 w 243"/>
              <a:gd name="T63" fmla="*/ 128 h 269"/>
              <a:gd name="T64" fmla="*/ 243 w 243"/>
              <a:gd name="T65" fmla="*/ 122 h 269"/>
              <a:gd name="T66" fmla="*/ 185 w 243"/>
              <a:gd name="T67" fmla="*/ 65 h 269"/>
              <a:gd name="T68" fmla="*/ 208 w 243"/>
              <a:gd name="T69" fmla="*/ 45 h 269"/>
              <a:gd name="T70" fmla="*/ 199 w 243"/>
              <a:gd name="T71" fmla="*/ 36 h 269"/>
              <a:gd name="T72" fmla="*/ 180 w 243"/>
              <a:gd name="T73" fmla="*/ 63 h 269"/>
              <a:gd name="T74" fmla="*/ 154 w 243"/>
              <a:gd name="T75" fmla="*/ 218 h 269"/>
              <a:gd name="T76" fmla="*/ 96 w 243"/>
              <a:gd name="T77" fmla="*/ 224 h 269"/>
              <a:gd name="T78" fmla="*/ 96 w 243"/>
              <a:gd name="T79" fmla="*/ 211 h 269"/>
              <a:gd name="T80" fmla="*/ 122 w 243"/>
              <a:gd name="T81" fmla="*/ 58 h 269"/>
              <a:gd name="T82" fmla="*/ 148 w 243"/>
              <a:gd name="T83" fmla="*/ 211 h 269"/>
              <a:gd name="T84" fmla="*/ 107 w 243"/>
              <a:gd name="T85" fmla="*/ 76 h 269"/>
              <a:gd name="T86" fmla="*/ 67 w 243"/>
              <a:gd name="T87" fmla="*/ 111 h 269"/>
              <a:gd name="T88" fmla="*/ 72 w 243"/>
              <a:gd name="T89" fmla="*/ 117 h 269"/>
              <a:gd name="T90" fmla="*/ 104 w 243"/>
              <a:gd name="T91" fmla="*/ 82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43" h="269">
                <a:moveTo>
                  <a:pt x="154" y="234"/>
                </a:moveTo>
                <a:cubicBezTo>
                  <a:pt x="154" y="237"/>
                  <a:pt x="151" y="240"/>
                  <a:pt x="147" y="240"/>
                </a:cubicBezTo>
                <a:cubicBezTo>
                  <a:pt x="96" y="240"/>
                  <a:pt x="96" y="240"/>
                  <a:pt x="96" y="240"/>
                </a:cubicBezTo>
                <a:cubicBezTo>
                  <a:pt x="92" y="240"/>
                  <a:pt x="90" y="237"/>
                  <a:pt x="90" y="234"/>
                </a:cubicBezTo>
                <a:cubicBezTo>
                  <a:pt x="90" y="230"/>
                  <a:pt x="92" y="227"/>
                  <a:pt x="96" y="227"/>
                </a:cubicBezTo>
                <a:cubicBezTo>
                  <a:pt x="147" y="227"/>
                  <a:pt x="147" y="227"/>
                  <a:pt x="147" y="227"/>
                </a:cubicBezTo>
                <a:cubicBezTo>
                  <a:pt x="151" y="227"/>
                  <a:pt x="154" y="230"/>
                  <a:pt x="154" y="234"/>
                </a:cubicBezTo>
                <a:close/>
                <a:moveTo>
                  <a:pt x="147" y="243"/>
                </a:moveTo>
                <a:cubicBezTo>
                  <a:pt x="96" y="243"/>
                  <a:pt x="96" y="243"/>
                  <a:pt x="96" y="243"/>
                </a:cubicBezTo>
                <a:cubicBezTo>
                  <a:pt x="92" y="243"/>
                  <a:pt x="89" y="247"/>
                  <a:pt x="90" y="252"/>
                </a:cubicBezTo>
                <a:cubicBezTo>
                  <a:pt x="91" y="254"/>
                  <a:pt x="93" y="256"/>
                  <a:pt x="96" y="256"/>
                </a:cubicBezTo>
                <a:cubicBezTo>
                  <a:pt x="96" y="256"/>
                  <a:pt x="96" y="256"/>
                  <a:pt x="96" y="256"/>
                </a:cubicBezTo>
                <a:cubicBezTo>
                  <a:pt x="100" y="256"/>
                  <a:pt x="103" y="258"/>
                  <a:pt x="105" y="261"/>
                </a:cubicBezTo>
                <a:cubicBezTo>
                  <a:pt x="105" y="262"/>
                  <a:pt x="105" y="262"/>
                  <a:pt x="105" y="262"/>
                </a:cubicBezTo>
                <a:cubicBezTo>
                  <a:pt x="107" y="266"/>
                  <a:pt x="112" y="269"/>
                  <a:pt x="117" y="269"/>
                </a:cubicBezTo>
                <a:cubicBezTo>
                  <a:pt x="126" y="269"/>
                  <a:pt x="126" y="269"/>
                  <a:pt x="126" y="269"/>
                </a:cubicBezTo>
                <a:cubicBezTo>
                  <a:pt x="131" y="269"/>
                  <a:pt x="136" y="266"/>
                  <a:pt x="138" y="262"/>
                </a:cubicBezTo>
                <a:cubicBezTo>
                  <a:pt x="138" y="261"/>
                  <a:pt x="138" y="261"/>
                  <a:pt x="138" y="261"/>
                </a:cubicBezTo>
                <a:cubicBezTo>
                  <a:pt x="140" y="258"/>
                  <a:pt x="143" y="256"/>
                  <a:pt x="147" y="256"/>
                </a:cubicBezTo>
                <a:cubicBezTo>
                  <a:pt x="147" y="256"/>
                  <a:pt x="147" y="256"/>
                  <a:pt x="147" y="256"/>
                </a:cubicBezTo>
                <a:cubicBezTo>
                  <a:pt x="150" y="256"/>
                  <a:pt x="152" y="254"/>
                  <a:pt x="153" y="252"/>
                </a:cubicBezTo>
                <a:cubicBezTo>
                  <a:pt x="155" y="247"/>
                  <a:pt x="151" y="243"/>
                  <a:pt x="147" y="243"/>
                </a:cubicBezTo>
                <a:close/>
                <a:moveTo>
                  <a:pt x="122" y="38"/>
                </a:moveTo>
                <a:cubicBezTo>
                  <a:pt x="125" y="38"/>
                  <a:pt x="128" y="36"/>
                  <a:pt x="128" y="32"/>
                </a:cubicBezTo>
                <a:cubicBezTo>
                  <a:pt x="128" y="6"/>
                  <a:pt x="128" y="6"/>
                  <a:pt x="128" y="6"/>
                </a:cubicBezTo>
                <a:cubicBezTo>
                  <a:pt x="128" y="3"/>
                  <a:pt x="125" y="0"/>
                  <a:pt x="122" y="0"/>
                </a:cubicBezTo>
                <a:cubicBezTo>
                  <a:pt x="118" y="0"/>
                  <a:pt x="115" y="3"/>
                  <a:pt x="115" y="6"/>
                </a:cubicBezTo>
                <a:cubicBezTo>
                  <a:pt x="115" y="32"/>
                  <a:pt x="115" y="32"/>
                  <a:pt x="115" y="32"/>
                </a:cubicBezTo>
                <a:cubicBezTo>
                  <a:pt x="115" y="36"/>
                  <a:pt x="118" y="38"/>
                  <a:pt x="122" y="38"/>
                </a:cubicBezTo>
                <a:close/>
                <a:moveTo>
                  <a:pt x="54" y="63"/>
                </a:moveTo>
                <a:cubicBezTo>
                  <a:pt x="55" y="64"/>
                  <a:pt x="57" y="65"/>
                  <a:pt x="58" y="65"/>
                </a:cubicBezTo>
                <a:cubicBezTo>
                  <a:pt x="60" y="65"/>
                  <a:pt x="62" y="64"/>
                  <a:pt x="63" y="63"/>
                </a:cubicBezTo>
                <a:cubicBezTo>
                  <a:pt x="65" y="60"/>
                  <a:pt x="65" y="56"/>
                  <a:pt x="63" y="54"/>
                </a:cubicBezTo>
                <a:cubicBezTo>
                  <a:pt x="45" y="36"/>
                  <a:pt x="45" y="36"/>
                  <a:pt x="45" y="36"/>
                </a:cubicBezTo>
                <a:cubicBezTo>
                  <a:pt x="42" y="33"/>
                  <a:pt x="38" y="33"/>
                  <a:pt x="36" y="36"/>
                </a:cubicBezTo>
                <a:cubicBezTo>
                  <a:pt x="33" y="38"/>
                  <a:pt x="33" y="42"/>
                  <a:pt x="36" y="45"/>
                </a:cubicBezTo>
                <a:lnTo>
                  <a:pt x="54" y="63"/>
                </a:lnTo>
                <a:close/>
                <a:moveTo>
                  <a:pt x="38" y="122"/>
                </a:moveTo>
                <a:cubicBezTo>
                  <a:pt x="38" y="118"/>
                  <a:pt x="36" y="115"/>
                  <a:pt x="32" y="115"/>
                </a:cubicBezTo>
                <a:cubicBezTo>
                  <a:pt x="6" y="115"/>
                  <a:pt x="6" y="115"/>
                  <a:pt x="6" y="115"/>
                </a:cubicBezTo>
                <a:cubicBezTo>
                  <a:pt x="3" y="115"/>
                  <a:pt x="0" y="118"/>
                  <a:pt x="0" y="122"/>
                </a:cubicBezTo>
                <a:cubicBezTo>
                  <a:pt x="0" y="125"/>
                  <a:pt x="3" y="128"/>
                  <a:pt x="6" y="128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36" y="128"/>
                  <a:pt x="38" y="125"/>
                  <a:pt x="38" y="122"/>
                </a:cubicBezTo>
                <a:close/>
                <a:moveTo>
                  <a:pt x="54" y="180"/>
                </a:moveTo>
                <a:cubicBezTo>
                  <a:pt x="36" y="199"/>
                  <a:pt x="36" y="199"/>
                  <a:pt x="36" y="199"/>
                </a:cubicBezTo>
                <a:cubicBezTo>
                  <a:pt x="33" y="201"/>
                  <a:pt x="33" y="205"/>
                  <a:pt x="36" y="208"/>
                </a:cubicBezTo>
                <a:cubicBezTo>
                  <a:pt x="37" y="209"/>
                  <a:pt x="39" y="209"/>
                  <a:pt x="40" y="209"/>
                </a:cubicBezTo>
                <a:cubicBezTo>
                  <a:pt x="42" y="209"/>
                  <a:pt x="43" y="209"/>
                  <a:pt x="45" y="208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5" y="187"/>
                  <a:pt x="65" y="183"/>
                  <a:pt x="63" y="180"/>
                </a:cubicBezTo>
                <a:cubicBezTo>
                  <a:pt x="60" y="178"/>
                  <a:pt x="56" y="178"/>
                  <a:pt x="54" y="180"/>
                </a:cubicBezTo>
                <a:close/>
                <a:moveTo>
                  <a:pt x="189" y="180"/>
                </a:moveTo>
                <a:cubicBezTo>
                  <a:pt x="187" y="178"/>
                  <a:pt x="183" y="178"/>
                  <a:pt x="180" y="180"/>
                </a:cubicBezTo>
                <a:cubicBezTo>
                  <a:pt x="178" y="183"/>
                  <a:pt x="178" y="187"/>
                  <a:pt x="180" y="189"/>
                </a:cubicBezTo>
                <a:cubicBezTo>
                  <a:pt x="199" y="208"/>
                  <a:pt x="199" y="208"/>
                  <a:pt x="199" y="208"/>
                </a:cubicBezTo>
                <a:cubicBezTo>
                  <a:pt x="200" y="209"/>
                  <a:pt x="201" y="209"/>
                  <a:pt x="203" y="209"/>
                </a:cubicBezTo>
                <a:cubicBezTo>
                  <a:pt x="205" y="209"/>
                  <a:pt x="206" y="209"/>
                  <a:pt x="208" y="208"/>
                </a:cubicBezTo>
                <a:cubicBezTo>
                  <a:pt x="210" y="205"/>
                  <a:pt x="210" y="201"/>
                  <a:pt x="208" y="199"/>
                </a:cubicBezTo>
                <a:lnTo>
                  <a:pt x="189" y="180"/>
                </a:lnTo>
                <a:close/>
                <a:moveTo>
                  <a:pt x="237" y="115"/>
                </a:moveTo>
                <a:cubicBezTo>
                  <a:pt x="211" y="115"/>
                  <a:pt x="211" y="115"/>
                  <a:pt x="211" y="115"/>
                </a:cubicBezTo>
                <a:cubicBezTo>
                  <a:pt x="208" y="115"/>
                  <a:pt x="205" y="118"/>
                  <a:pt x="205" y="122"/>
                </a:cubicBezTo>
                <a:cubicBezTo>
                  <a:pt x="205" y="125"/>
                  <a:pt x="208" y="128"/>
                  <a:pt x="211" y="128"/>
                </a:cubicBezTo>
                <a:cubicBezTo>
                  <a:pt x="237" y="128"/>
                  <a:pt x="237" y="128"/>
                  <a:pt x="237" y="128"/>
                </a:cubicBezTo>
                <a:cubicBezTo>
                  <a:pt x="240" y="128"/>
                  <a:pt x="243" y="125"/>
                  <a:pt x="243" y="122"/>
                </a:cubicBezTo>
                <a:cubicBezTo>
                  <a:pt x="243" y="118"/>
                  <a:pt x="240" y="115"/>
                  <a:pt x="237" y="115"/>
                </a:cubicBezTo>
                <a:close/>
                <a:moveTo>
                  <a:pt x="185" y="65"/>
                </a:moveTo>
                <a:cubicBezTo>
                  <a:pt x="187" y="65"/>
                  <a:pt x="188" y="64"/>
                  <a:pt x="189" y="63"/>
                </a:cubicBezTo>
                <a:cubicBezTo>
                  <a:pt x="208" y="45"/>
                  <a:pt x="208" y="45"/>
                  <a:pt x="208" y="45"/>
                </a:cubicBezTo>
                <a:cubicBezTo>
                  <a:pt x="210" y="42"/>
                  <a:pt x="210" y="38"/>
                  <a:pt x="208" y="36"/>
                </a:cubicBezTo>
                <a:cubicBezTo>
                  <a:pt x="205" y="33"/>
                  <a:pt x="201" y="33"/>
                  <a:pt x="199" y="36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78" y="56"/>
                  <a:pt x="178" y="60"/>
                  <a:pt x="180" y="63"/>
                </a:cubicBezTo>
                <a:cubicBezTo>
                  <a:pt x="182" y="64"/>
                  <a:pt x="183" y="65"/>
                  <a:pt x="185" y="65"/>
                </a:cubicBezTo>
                <a:close/>
                <a:moveTo>
                  <a:pt x="154" y="218"/>
                </a:moveTo>
                <a:cubicBezTo>
                  <a:pt x="154" y="221"/>
                  <a:pt x="151" y="224"/>
                  <a:pt x="147" y="224"/>
                </a:cubicBezTo>
                <a:cubicBezTo>
                  <a:pt x="96" y="224"/>
                  <a:pt x="96" y="224"/>
                  <a:pt x="96" y="224"/>
                </a:cubicBezTo>
                <a:cubicBezTo>
                  <a:pt x="92" y="224"/>
                  <a:pt x="90" y="221"/>
                  <a:pt x="90" y="218"/>
                </a:cubicBezTo>
                <a:cubicBezTo>
                  <a:pt x="90" y="214"/>
                  <a:pt x="92" y="211"/>
                  <a:pt x="96" y="211"/>
                </a:cubicBezTo>
                <a:cubicBezTo>
                  <a:pt x="92" y="175"/>
                  <a:pt x="54" y="167"/>
                  <a:pt x="54" y="125"/>
                </a:cubicBezTo>
                <a:cubicBezTo>
                  <a:pt x="54" y="88"/>
                  <a:pt x="84" y="58"/>
                  <a:pt x="122" y="58"/>
                </a:cubicBezTo>
                <a:cubicBezTo>
                  <a:pt x="159" y="58"/>
                  <a:pt x="189" y="88"/>
                  <a:pt x="189" y="125"/>
                </a:cubicBezTo>
                <a:cubicBezTo>
                  <a:pt x="189" y="167"/>
                  <a:pt x="152" y="175"/>
                  <a:pt x="148" y="211"/>
                </a:cubicBezTo>
                <a:cubicBezTo>
                  <a:pt x="151" y="211"/>
                  <a:pt x="154" y="214"/>
                  <a:pt x="154" y="218"/>
                </a:cubicBezTo>
                <a:close/>
                <a:moveTo>
                  <a:pt x="107" y="76"/>
                </a:moveTo>
                <a:cubicBezTo>
                  <a:pt x="106" y="73"/>
                  <a:pt x="103" y="72"/>
                  <a:pt x="101" y="73"/>
                </a:cubicBezTo>
                <a:cubicBezTo>
                  <a:pt x="84" y="80"/>
                  <a:pt x="72" y="94"/>
                  <a:pt x="67" y="111"/>
                </a:cubicBezTo>
                <a:cubicBezTo>
                  <a:pt x="67" y="113"/>
                  <a:pt x="68" y="116"/>
                  <a:pt x="71" y="117"/>
                </a:cubicBezTo>
                <a:cubicBezTo>
                  <a:pt x="71" y="117"/>
                  <a:pt x="72" y="117"/>
                  <a:pt x="72" y="117"/>
                </a:cubicBezTo>
                <a:cubicBezTo>
                  <a:pt x="74" y="117"/>
                  <a:pt x="76" y="115"/>
                  <a:pt x="77" y="113"/>
                </a:cubicBezTo>
                <a:cubicBezTo>
                  <a:pt x="80" y="99"/>
                  <a:pt x="91" y="87"/>
                  <a:pt x="104" y="82"/>
                </a:cubicBezTo>
                <a:cubicBezTo>
                  <a:pt x="107" y="81"/>
                  <a:pt x="108" y="78"/>
                  <a:pt x="107" y="7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13"/>
          <p:cNvSpPr>
            <a:spLocks noEditPoints="1"/>
          </p:cNvSpPr>
          <p:nvPr/>
        </p:nvSpPr>
        <p:spPr bwMode="auto">
          <a:xfrm>
            <a:off x="7587087" y="1435750"/>
            <a:ext cx="979048" cy="674145"/>
          </a:xfrm>
          <a:custGeom>
            <a:avLst/>
            <a:gdLst>
              <a:gd name="T0" fmla="*/ 247 w 256"/>
              <a:gd name="T1" fmla="*/ 45 h 182"/>
              <a:gd name="T2" fmla="*/ 230 w 256"/>
              <a:gd name="T3" fmla="*/ 35 h 182"/>
              <a:gd name="T4" fmla="*/ 212 w 256"/>
              <a:gd name="T5" fmla="*/ 48 h 182"/>
              <a:gd name="T6" fmla="*/ 220 w 256"/>
              <a:gd name="T7" fmla="*/ 61 h 182"/>
              <a:gd name="T8" fmla="*/ 120 w 256"/>
              <a:gd name="T9" fmla="*/ 16 h 182"/>
              <a:gd name="T10" fmla="*/ 40 w 256"/>
              <a:gd name="T11" fmla="*/ 1 h 182"/>
              <a:gd name="T12" fmla="*/ 26 w 256"/>
              <a:gd name="T13" fmla="*/ 66 h 182"/>
              <a:gd name="T14" fmla="*/ 0 w 256"/>
              <a:gd name="T15" fmla="*/ 79 h 182"/>
              <a:gd name="T16" fmla="*/ 31 w 256"/>
              <a:gd name="T17" fmla="*/ 120 h 182"/>
              <a:gd name="T18" fmla="*/ 50 w 256"/>
              <a:gd name="T19" fmla="*/ 174 h 182"/>
              <a:gd name="T20" fmla="*/ 83 w 256"/>
              <a:gd name="T21" fmla="*/ 182 h 182"/>
              <a:gd name="T22" fmla="*/ 95 w 256"/>
              <a:gd name="T23" fmla="*/ 160 h 182"/>
              <a:gd name="T24" fmla="*/ 149 w 256"/>
              <a:gd name="T25" fmla="*/ 159 h 182"/>
              <a:gd name="T26" fmla="*/ 151 w 256"/>
              <a:gd name="T27" fmla="*/ 182 h 182"/>
              <a:gd name="T28" fmla="*/ 184 w 256"/>
              <a:gd name="T29" fmla="*/ 178 h 182"/>
              <a:gd name="T30" fmla="*/ 217 w 256"/>
              <a:gd name="T31" fmla="*/ 89 h 182"/>
              <a:gd name="T32" fmla="*/ 224 w 256"/>
              <a:gd name="T33" fmla="*/ 69 h 182"/>
              <a:gd name="T34" fmla="*/ 255 w 256"/>
              <a:gd name="T35" fmla="*/ 50 h 182"/>
              <a:gd name="T36" fmla="*/ 62 w 256"/>
              <a:gd name="T37" fmla="*/ 67 h 182"/>
              <a:gd name="T38" fmla="*/ 62 w 256"/>
              <a:gd name="T39" fmla="*/ 51 h 182"/>
              <a:gd name="T40" fmla="*/ 62 w 256"/>
              <a:gd name="T41" fmla="*/ 67 h 182"/>
              <a:gd name="T42" fmla="*/ 138 w 256"/>
              <a:gd name="T43" fmla="*/ 72 h 182"/>
              <a:gd name="T44" fmla="*/ 120 w 256"/>
              <a:gd name="T45" fmla="*/ 73 h 182"/>
              <a:gd name="T46" fmla="*/ 148 w 256"/>
              <a:gd name="T47" fmla="*/ 102 h 182"/>
              <a:gd name="T48" fmla="*/ 134 w 256"/>
              <a:gd name="T49" fmla="*/ 123 h 182"/>
              <a:gd name="T50" fmla="*/ 122 w 256"/>
              <a:gd name="T51" fmla="*/ 123 h 182"/>
              <a:gd name="T52" fmla="*/ 106 w 256"/>
              <a:gd name="T53" fmla="*/ 106 h 182"/>
              <a:gd name="T54" fmla="*/ 118 w 256"/>
              <a:gd name="T55" fmla="*/ 102 h 182"/>
              <a:gd name="T56" fmla="*/ 136 w 256"/>
              <a:gd name="T57" fmla="*/ 101 h 182"/>
              <a:gd name="T58" fmla="*/ 108 w 256"/>
              <a:gd name="T59" fmla="*/ 71 h 182"/>
              <a:gd name="T60" fmla="*/ 122 w 256"/>
              <a:gd name="T61" fmla="*/ 51 h 182"/>
              <a:gd name="T62" fmla="*/ 134 w 256"/>
              <a:gd name="T63" fmla="*/ 51 h 182"/>
              <a:gd name="T64" fmla="*/ 150 w 256"/>
              <a:gd name="T65" fmla="*/ 68 h 182"/>
              <a:gd name="T66" fmla="*/ 220 w 256"/>
              <a:gd name="T67" fmla="*/ 44 h 182"/>
              <a:gd name="T68" fmla="*/ 221 w 256"/>
              <a:gd name="T69" fmla="*/ 40 h 182"/>
              <a:gd name="T70" fmla="*/ 228 w 256"/>
              <a:gd name="T71" fmla="*/ 50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56" h="182">
                <a:moveTo>
                  <a:pt x="254" y="44"/>
                </a:moveTo>
                <a:cubicBezTo>
                  <a:pt x="251" y="42"/>
                  <a:pt x="248" y="43"/>
                  <a:pt x="247" y="45"/>
                </a:cubicBezTo>
                <a:cubicBezTo>
                  <a:pt x="244" y="49"/>
                  <a:pt x="241" y="50"/>
                  <a:pt x="238" y="51"/>
                </a:cubicBezTo>
                <a:cubicBezTo>
                  <a:pt x="238" y="45"/>
                  <a:pt x="235" y="40"/>
                  <a:pt x="230" y="35"/>
                </a:cubicBezTo>
                <a:cubicBezTo>
                  <a:pt x="226" y="30"/>
                  <a:pt x="219" y="29"/>
                  <a:pt x="214" y="32"/>
                </a:cubicBezTo>
                <a:cubicBezTo>
                  <a:pt x="211" y="35"/>
                  <a:pt x="208" y="41"/>
                  <a:pt x="212" y="48"/>
                </a:cubicBezTo>
                <a:cubicBezTo>
                  <a:pt x="214" y="53"/>
                  <a:pt x="218" y="57"/>
                  <a:pt x="224" y="59"/>
                </a:cubicBezTo>
                <a:cubicBezTo>
                  <a:pt x="223" y="60"/>
                  <a:pt x="221" y="60"/>
                  <a:pt x="220" y="61"/>
                </a:cubicBezTo>
                <a:cubicBezTo>
                  <a:pt x="217" y="62"/>
                  <a:pt x="214" y="63"/>
                  <a:pt x="211" y="64"/>
                </a:cubicBezTo>
                <a:cubicBezTo>
                  <a:pt x="198" y="36"/>
                  <a:pt x="162" y="16"/>
                  <a:pt x="120" y="16"/>
                </a:cubicBezTo>
                <a:cubicBezTo>
                  <a:pt x="111" y="16"/>
                  <a:pt x="104" y="16"/>
                  <a:pt x="96" y="17"/>
                </a:cubicBezTo>
                <a:cubicBezTo>
                  <a:pt x="84" y="9"/>
                  <a:pt x="62" y="0"/>
                  <a:pt x="40" y="1"/>
                </a:cubicBezTo>
                <a:cubicBezTo>
                  <a:pt x="41" y="10"/>
                  <a:pt x="47" y="22"/>
                  <a:pt x="54" y="31"/>
                </a:cubicBezTo>
                <a:cubicBezTo>
                  <a:pt x="40" y="40"/>
                  <a:pt x="30" y="52"/>
                  <a:pt x="26" y="66"/>
                </a:cubicBezTo>
                <a:cubicBezTo>
                  <a:pt x="20" y="68"/>
                  <a:pt x="15" y="69"/>
                  <a:pt x="8" y="70"/>
                </a:cubicBezTo>
                <a:cubicBezTo>
                  <a:pt x="3" y="70"/>
                  <a:pt x="0" y="74"/>
                  <a:pt x="0" y="79"/>
                </a:cubicBezTo>
                <a:cubicBezTo>
                  <a:pt x="1" y="91"/>
                  <a:pt x="5" y="112"/>
                  <a:pt x="19" y="118"/>
                </a:cubicBezTo>
                <a:cubicBezTo>
                  <a:pt x="22" y="119"/>
                  <a:pt x="26" y="120"/>
                  <a:pt x="31" y="120"/>
                </a:cubicBezTo>
                <a:cubicBezTo>
                  <a:pt x="37" y="130"/>
                  <a:pt x="46" y="139"/>
                  <a:pt x="57" y="146"/>
                </a:cubicBezTo>
                <a:cubicBezTo>
                  <a:pt x="55" y="155"/>
                  <a:pt x="53" y="164"/>
                  <a:pt x="50" y="174"/>
                </a:cubicBezTo>
                <a:cubicBezTo>
                  <a:pt x="49" y="178"/>
                  <a:pt x="52" y="182"/>
                  <a:pt x="56" y="182"/>
                </a:cubicBezTo>
                <a:cubicBezTo>
                  <a:pt x="83" y="182"/>
                  <a:pt x="83" y="182"/>
                  <a:pt x="83" y="182"/>
                </a:cubicBezTo>
                <a:cubicBezTo>
                  <a:pt x="86" y="182"/>
                  <a:pt x="88" y="180"/>
                  <a:pt x="89" y="178"/>
                </a:cubicBezTo>
                <a:cubicBezTo>
                  <a:pt x="91" y="172"/>
                  <a:pt x="93" y="166"/>
                  <a:pt x="95" y="160"/>
                </a:cubicBezTo>
                <a:cubicBezTo>
                  <a:pt x="103" y="162"/>
                  <a:pt x="111" y="163"/>
                  <a:pt x="120" y="163"/>
                </a:cubicBezTo>
                <a:cubicBezTo>
                  <a:pt x="130" y="163"/>
                  <a:pt x="140" y="162"/>
                  <a:pt x="149" y="159"/>
                </a:cubicBezTo>
                <a:cubicBezTo>
                  <a:pt x="147" y="164"/>
                  <a:pt x="146" y="169"/>
                  <a:pt x="145" y="174"/>
                </a:cubicBezTo>
                <a:cubicBezTo>
                  <a:pt x="144" y="178"/>
                  <a:pt x="147" y="182"/>
                  <a:pt x="151" y="182"/>
                </a:cubicBezTo>
                <a:cubicBezTo>
                  <a:pt x="178" y="182"/>
                  <a:pt x="178" y="182"/>
                  <a:pt x="178" y="182"/>
                </a:cubicBezTo>
                <a:cubicBezTo>
                  <a:pt x="180" y="182"/>
                  <a:pt x="183" y="180"/>
                  <a:pt x="184" y="178"/>
                </a:cubicBezTo>
                <a:cubicBezTo>
                  <a:pt x="189" y="165"/>
                  <a:pt x="192" y="151"/>
                  <a:pt x="194" y="137"/>
                </a:cubicBezTo>
                <a:cubicBezTo>
                  <a:pt x="208" y="124"/>
                  <a:pt x="217" y="108"/>
                  <a:pt x="217" y="89"/>
                </a:cubicBezTo>
                <a:cubicBezTo>
                  <a:pt x="217" y="84"/>
                  <a:pt x="217" y="78"/>
                  <a:pt x="215" y="73"/>
                </a:cubicBezTo>
                <a:cubicBezTo>
                  <a:pt x="218" y="72"/>
                  <a:pt x="221" y="71"/>
                  <a:pt x="224" y="69"/>
                </a:cubicBezTo>
                <a:cubicBezTo>
                  <a:pt x="230" y="67"/>
                  <a:pt x="233" y="64"/>
                  <a:pt x="235" y="61"/>
                </a:cubicBezTo>
                <a:cubicBezTo>
                  <a:pt x="243" y="61"/>
                  <a:pt x="251" y="57"/>
                  <a:pt x="255" y="50"/>
                </a:cubicBezTo>
                <a:cubicBezTo>
                  <a:pt x="256" y="48"/>
                  <a:pt x="256" y="45"/>
                  <a:pt x="254" y="44"/>
                </a:cubicBezTo>
                <a:close/>
                <a:moveTo>
                  <a:pt x="62" y="67"/>
                </a:moveTo>
                <a:cubicBezTo>
                  <a:pt x="58" y="67"/>
                  <a:pt x="54" y="63"/>
                  <a:pt x="54" y="59"/>
                </a:cubicBezTo>
                <a:cubicBezTo>
                  <a:pt x="54" y="54"/>
                  <a:pt x="58" y="51"/>
                  <a:pt x="62" y="51"/>
                </a:cubicBezTo>
                <a:cubicBezTo>
                  <a:pt x="67" y="51"/>
                  <a:pt x="70" y="54"/>
                  <a:pt x="70" y="59"/>
                </a:cubicBezTo>
                <a:cubicBezTo>
                  <a:pt x="70" y="63"/>
                  <a:pt x="67" y="67"/>
                  <a:pt x="62" y="67"/>
                </a:cubicBezTo>
                <a:close/>
                <a:moveTo>
                  <a:pt x="146" y="76"/>
                </a:moveTo>
                <a:cubicBezTo>
                  <a:pt x="143" y="77"/>
                  <a:pt x="139" y="75"/>
                  <a:pt x="138" y="72"/>
                </a:cubicBezTo>
                <a:cubicBezTo>
                  <a:pt x="137" y="69"/>
                  <a:pt x="134" y="66"/>
                  <a:pt x="128" y="66"/>
                </a:cubicBezTo>
                <a:cubicBezTo>
                  <a:pt x="123" y="66"/>
                  <a:pt x="121" y="70"/>
                  <a:pt x="120" y="73"/>
                </a:cubicBezTo>
                <a:cubicBezTo>
                  <a:pt x="120" y="76"/>
                  <a:pt x="123" y="79"/>
                  <a:pt x="129" y="80"/>
                </a:cubicBezTo>
                <a:cubicBezTo>
                  <a:pt x="144" y="84"/>
                  <a:pt x="149" y="94"/>
                  <a:pt x="148" y="102"/>
                </a:cubicBezTo>
                <a:cubicBezTo>
                  <a:pt x="148" y="110"/>
                  <a:pt x="142" y="117"/>
                  <a:pt x="134" y="119"/>
                </a:cubicBezTo>
                <a:cubicBezTo>
                  <a:pt x="134" y="123"/>
                  <a:pt x="134" y="123"/>
                  <a:pt x="134" y="123"/>
                </a:cubicBezTo>
                <a:cubicBezTo>
                  <a:pt x="134" y="126"/>
                  <a:pt x="132" y="129"/>
                  <a:pt x="128" y="129"/>
                </a:cubicBezTo>
                <a:cubicBezTo>
                  <a:pt x="124" y="129"/>
                  <a:pt x="122" y="126"/>
                  <a:pt x="122" y="123"/>
                </a:cubicBezTo>
                <a:cubicBezTo>
                  <a:pt x="122" y="119"/>
                  <a:pt x="122" y="119"/>
                  <a:pt x="122" y="119"/>
                </a:cubicBezTo>
                <a:cubicBezTo>
                  <a:pt x="113" y="117"/>
                  <a:pt x="108" y="111"/>
                  <a:pt x="106" y="106"/>
                </a:cubicBezTo>
                <a:cubicBezTo>
                  <a:pt x="105" y="102"/>
                  <a:pt x="107" y="99"/>
                  <a:pt x="110" y="98"/>
                </a:cubicBezTo>
                <a:cubicBezTo>
                  <a:pt x="113" y="97"/>
                  <a:pt x="117" y="98"/>
                  <a:pt x="118" y="102"/>
                </a:cubicBezTo>
                <a:cubicBezTo>
                  <a:pt x="119" y="104"/>
                  <a:pt x="122" y="107"/>
                  <a:pt x="128" y="107"/>
                </a:cubicBezTo>
                <a:cubicBezTo>
                  <a:pt x="133" y="107"/>
                  <a:pt x="135" y="104"/>
                  <a:pt x="136" y="101"/>
                </a:cubicBezTo>
                <a:cubicBezTo>
                  <a:pt x="136" y="97"/>
                  <a:pt x="133" y="94"/>
                  <a:pt x="127" y="93"/>
                </a:cubicBezTo>
                <a:cubicBezTo>
                  <a:pt x="112" y="90"/>
                  <a:pt x="107" y="80"/>
                  <a:pt x="108" y="71"/>
                </a:cubicBezTo>
                <a:cubicBezTo>
                  <a:pt x="108" y="63"/>
                  <a:pt x="114" y="57"/>
                  <a:pt x="122" y="55"/>
                </a:cubicBezTo>
                <a:cubicBezTo>
                  <a:pt x="122" y="51"/>
                  <a:pt x="122" y="51"/>
                  <a:pt x="122" y="51"/>
                </a:cubicBezTo>
                <a:cubicBezTo>
                  <a:pt x="122" y="47"/>
                  <a:pt x="124" y="44"/>
                  <a:pt x="128" y="44"/>
                </a:cubicBezTo>
                <a:cubicBezTo>
                  <a:pt x="132" y="44"/>
                  <a:pt x="134" y="47"/>
                  <a:pt x="134" y="51"/>
                </a:cubicBezTo>
                <a:cubicBezTo>
                  <a:pt x="134" y="54"/>
                  <a:pt x="134" y="54"/>
                  <a:pt x="134" y="54"/>
                </a:cubicBezTo>
                <a:cubicBezTo>
                  <a:pt x="143" y="56"/>
                  <a:pt x="148" y="62"/>
                  <a:pt x="150" y="68"/>
                </a:cubicBezTo>
                <a:cubicBezTo>
                  <a:pt x="151" y="71"/>
                  <a:pt x="149" y="75"/>
                  <a:pt x="146" y="76"/>
                </a:cubicBezTo>
                <a:close/>
                <a:moveTo>
                  <a:pt x="220" y="44"/>
                </a:moveTo>
                <a:cubicBezTo>
                  <a:pt x="219" y="42"/>
                  <a:pt x="219" y="40"/>
                  <a:pt x="220" y="40"/>
                </a:cubicBezTo>
                <a:cubicBezTo>
                  <a:pt x="220" y="40"/>
                  <a:pt x="220" y="40"/>
                  <a:pt x="221" y="40"/>
                </a:cubicBezTo>
                <a:cubicBezTo>
                  <a:pt x="221" y="40"/>
                  <a:pt x="222" y="40"/>
                  <a:pt x="224" y="41"/>
                </a:cubicBezTo>
                <a:cubicBezTo>
                  <a:pt x="227" y="44"/>
                  <a:pt x="228" y="48"/>
                  <a:pt x="228" y="50"/>
                </a:cubicBezTo>
                <a:cubicBezTo>
                  <a:pt x="225" y="49"/>
                  <a:pt x="222" y="47"/>
                  <a:pt x="220" y="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17"/>
          <p:cNvSpPr>
            <a:spLocks noEditPoints="1"/>
          </p:cNvSpPr>
          <p:nvPr/>
        </p:nvSpPr>
        <p:spPr bwMode="auto">
          <a:xfrm>
            <a:off x="1510769" y="1518495"/>
            <a:ext cx="748684" cy="547647"/>
          </a:xfrm>
          <a:custGeom>
            <a:avLst/>
            <a:gdLst>
              <a:gd name="T0" fmla="*/ 149 w 195"/>
              <a:gd name="T1" fmla="*/ 47 h 147"/>
              <a:gd name="T2" fmla="*/ 136 w 195"/>
              <a:gd name="T3" fmla="*/ 60 h 147"/>
              <a:gd name="T4" fmla="*/ 136 w 195"/>
              <a:gd name="T5" fmla="*/ 69 h 147"/>
              <a:gd name="T6" fmla="*/ 149 w 195"/>
              <a:gd name="T7" fmla="*/ 82 h 147"/>
              <a:gd name="T8" fmla="*/ 179 w 195"/>
              <a:gd name="T9" fmla="*/ 82 h 147"/>
              <a:gd name="T10" fmla="*/ 179 w 195"/>
              <a:gd name="T11" fmla="*/ 47 h 147"/>
              <a:gd name="T12" fmla="*/ 149 w 195"/>
              <a:gd name="T13" fmla="*/ 47 h 147"/>
              <a:gd name="T14" fmla="*/ 157 w 195"/>
              <a:gd name="T15" fmla="*/ 71 h 147"/>
              <a:gd name="T16" fmla="*/ 151 w 195"/>
              <a:gd name="T17" fmla="*/ 64 h 147"/>
              <a:gd name="T18" fmla="*/ 157 w 195"/>
              <a:gd name="T19" fmla="*/ 58 h 147"/>
              <a:gd name="T20" fmla="*/ 164 w 195"/>
              <a:gd name="T21" fmla="*/ 64 h 147"/>
              <a:gd name="T22" fmla="*/ 157 w 195"/>
              <a:gd name="T23" fmla="*/ 71 h 147"/>
              <a:gd name="T24" fmla="*/ 170 w 195"/>
              <a:gd name="T25" fmla="*/ 0 h 147"/>
              <a:gd name="T26" fmla="*/ 22 w 195"/>
              <a:gd name="T27" fmla="*/ 0 h 147"/>
              <a:gd name="T28" fmla="*/ 0 w 195"/>
              <a:gd name="T29" fmla="*/ 22 h 147"/>
              <a:gd name="T30" fmla="*/ 0 w 195"/>
              <a:gd name="T31" fmla="*/ 131 h 147"/>
              <a:gd name="T32" fmla="*/ 16 w 195"/>
              <a:gd name="T33" fmla="*/ 147 h 147"/>
              <a:gd name="T34" fmla="*/ 163 w 195"/>
              <a:gd name="T35" fmla="*/ 147 h 147"/>
              <a:gd name="T36" fmla="*/ 179 w 195"/>
              <a:gd name="T37" fmla="*/ 131 h 147"/>
              <a:gd name="T38" fmla="*/ 179 w 195"/>
              <a:gd name="T39" fmla="*/ 88 h 147"/>
              <a:gd name="T40" fmla="*/ 149 w 195"/>
              <a:gd name="T41" fmla="*/ 88 h 147"/>
              <a:gd name="T42" fmla="*/ 129 w 195"/>
              <a:gd name="T43" fmla="*/ 69 h 147"/>
              <a:gd name="T44" fmla="*/ 129 w 195"/>
              <a:gd name="T45" fmla="*/ 60 h 147"/>
              <a:gd name="T46" fmla="*/ 149 w 195"/>
              <a:gd name="T47" fmla="*/ 40 h 147"/>
              <a:gd name="T48" fmla="*/ 179 w 195"/>
              <a:gd name="T49" fmla="*/ 40 h 147"/>
              <a:gd name="T50" fmla="*/ 179 w 195"/>
              <a:gd name="T51" fmla="*/ 29 h 147"/>
              <a:gd name="T52" fmla="*/ 166 w 195"/>
              <a:gd name="T53" fmla="*/ 16 h 147"/>
              <a:gd name="T54" fmla="*/ 19 w 195"/>
              <a:gd name="T55" fmla="*/ 16 h 147"/>
              <a:gd name="T56" fmla="*/ 16 w 195"/>
              <a:gd name="T57" fmla="*/ 13 h 147"/>
              <a:gd name="T58" fmla="*/ 19 w 195"/>
              <a:gd name="T59" fmla="*/ 10 h 147"/>
              <a:gd name="T60" fmla="*/ 166 w 195"/>
              <a:gd name="T61" fmla="*/ 10 h 147"/>
              <a:gd name="T62" fmla="*/ 186 w 195"/>
              <a:gd name="T63" fmla="*/ 29 h 147"/>
              <a:gd name="T64" fmla="*/ 186 w 195"/>
              <a:gd name="T65" fmla="*/ 127 h 147"/>
              <a:gd name="T66" fmla="*/ 195 w 195"/>
              <a:gd name="T67" fmla="*/ 109 h 147"/>
              <a:gd name="T68" fmla="*/ 195 w 195"/>
              <a:gd name="T69" fmla="*/ 26 h 147"/>
              <a:gd name="T70" fmla="*/ 170 w 195"/>
              <a:gd name="T71" fmla="*/ 0 h 147"/>
              <a:gd name="T72" fmla="*/ 149 w 195"/>
              <a:gd name="T73" fmla="*/ 47 h 147"/>
              <a:gd name="T74" fmla="*/ 136 w 195"/>
              <a:gd name="T75" fmla="*/ 60 h 147"/>
              <a:gd name="T76" fmla="*/ 136 w 195"/>
              <a:gd name="T77" fmla="*/ 69 h 147"/>
              <a:gd name="T78" fmla="*/ 149 w 195"/>
              <a:gd name="T79" fmla="*/ 82 h 147"/>
              <a:gd name="T80" fmla="*/ 179 w 195"/>
              <a:gd name="T81" fmla="*/ 82 h 147"/>
              <a:gd name="T82" fmla="*/ 179 w 195"/>
              <a:gd name="T83" fmla="*/ 47 h 147"/>
              <a:gd name="T84" fmla="*/ 149 w 195"/>
              <a:gd name="T85" fmla="*/ 47 h 147"/>
              <a:gd name="T86" fmla="*/ 157 w 195"/>
              <a:gd name="T87" fmla="*/ 71 h 147"/>
              <a:gd name="T88" fmla="*/ 151 w 195"/>
              <a:gd name="T89" fmla="*/ 64 h 147"/>
              <a:gd name="T90" fmla="*/ 157 w 195"/>
              <a:gd name="T91" fmla="*/ 58 h 147"/>
              <a:gd name="T92" fmla="*/ 164 w 195"/>
              <a:gd name="T93" fmla="*/ 64 h 147"/>
              <a:gd name="T94" fmla="*/ 157 w 195"/>
              <a:gd name="T95" fmla="*/ 71 h 147"/>
              <a:gd name="T96" fmla="*/ 149 w 195"/>
              <a:gd name="T97" fmla="*/ 47 h 147"/>
              <a:gd name="T98" fmla="*/ 136 w 195"/>
              <a:gd name="T99" fmla="*/ 60 h 147"/>
              <a:gd name="T100" fmla="*/ 136 w 195"/>
              <a:gd name="T101" fmla="*/ 69 h 147"/>
              <a:gd name="T102" fmla="*/ 149 w 195"/>
              <a:gd name="T103" fmla="*/ 82 h 147"/>
              <a:gd name="T104" fmla="*/ 179 w 195"/>
              <a:gd name="T105" fmla="*/ 82 h 147"/>
              <a:gd name="T106" fmla="*/ 179 w 195"/>
              <a:gd name="T107" fmla="*/ 47 h 147"/>
              <a:gd name="T108" fmla="*/ 149 w 195"/>
              <a:gd name="T109" fmla="*/ 47 h 147"/>
              <a:gd name="T110" fmla="*/ 157 w 195"/>
              <a:gd name="T111" fmla="*/ 71 h 147"/>
              <a:gd name="T112" fmla="*/ 151 w 195"/>
              <a:gd name="T113" fmla="*/ 64 h 147"/>
              <a:gd name="T114" fmla="*/ 157 w 195"/>
              <a:gd name="T115" fmla="*/ 58 h 147"/>
              <a:gd name="T116" fmla="*/ 164 w 195"/>
              <a:gd name="T117" fmla="*/ 64 h 147"/>
              <a:gd name="T118" fmla="*/ 157 w 195"/>
              <a:gd name="T119" fmla="*/ 71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95" h="147">
                <a:moveTo>
                  <a:pt x="149" y="47"/>
                </a:moveTo>
                <a:cubicBezTo>
                  <a:pt x="141" y="47"/>
                  <a:pt x="136" y="53"/>
                  <a:pt x="136" y="60"/>
                </a:cubicBezTo>
                <a:cubicBezTo>
                  <a:pt x="136" y="69"/>
                  <a:pt x="136" y="69"/>
                  <a:pt x="136" y="69"/>
                </a:cubicBezTo>
                <a:cubicBezTo>
                  <a:pt x="136" y="76"/>
                  <a:pt x="141" y="82"/>
                  <a:pt x="149" y="82"/>
                </a:cubicBezTo>
                <a:cubicBezTo>
                  <a:pt x="179" y="82"/>
                  <a:pt x="179" y="82"/>
                  <a:pt x="179" y="82"/>
                </a:cubicBezTo>
                <a:cubicBezTo>
                  <a:pt x="179" y="47"/>
                  <a:pt x="179" y="47"/>
                  <a:pt x="179" y="47"/>
                </a:cubicBezTo>
                <a:lnTo>
                  <a:pt x="149" y="47"/>
                </a:lnTo>
                <a:close/>
                <a:moveTo>
                  <a:pt x="157" y="71"/>
                </a:moveTo>
                <a:cubicBezTo>
                  <a:pt x="154" y="71"/>
                  <a:pt x="151" y="68"/>
                  <a:pt x="151" y="64"/>
                </a:cubicBezTo>
                <a:cubicBezTo>
                  <a:pt x="151" y="61"/>
                  <a:pt x="154" y="58"/>
                  <a:pt x="157" y="58"/>
                </a:cubicBezTo>
                <a:cubicBezTo>
                  <a:pt x="161" y="58"/>
                  <a:pt x="164" y="61"/>
                  <a:pt x="164" y="64"/>
                </a:cubicBezTo>
                <a:cubicBezTo>
                  <a:pt x="164" y="68"/>
                  <a:pt x="161" y="71"/>
                  <a:pt x="157" y="71"/>
                </a:cubicBezTo>
                <a:close/>
                <a:moveTo>
                  <a:pt x="170" y="0"/>
                </a:move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2"/>
                </a:cubicBezTo>
                <a:cubicBezTo>
                  <a:pt x="0" y="131"/>
                  <a:pt x="0" y="131"/>
                  <a:pt x="0" y="131"/>
                </a:cubicBezTo>
                <a:cubicBezTo>
                  <a:pt x="0" y="140"/>
                  <a:pt x="7" y="147"/>
                  <a:pt x="16" y="147"/>
                </a:cubicBezTo>
                <a:cubicBezTo>
                  <a:pt x="163" y="147"/>
                  <a:pt x="163" y="147"/>
                  <a:pt x="163" y="147"/>
                </a:cubicBezTo>
                <a:cubicBezTo>
                  <a:pt x="172" y="147"/>
                  <a:pt x="179" y="140"/>
                  <a:pt x="179" y="131"/>
                </a:cubicBezTo>
                <a:cubicBezTo>
                  <a:pt x="179" y="88"/>
                  <a:pt x="179" y="88"/>
                  <a:pt x="179" y="88"/>
                </a:cubicBezTo>
                <a:cubicBezTo>
                  <a:pt x="149" y="88"/>
                  <a:pt x="149" y="88"/>
                  <a:pt x="149" y="88"/>
                </a:cubicBezTo>
                <a:cubicBezTo>
                  <a:pt x="138" y="88"/>
                  <a:pt x="129" y="79"/>
                  <a:pt x="129" y="69"/>
                </a:cubicBezTo>
                <a:cubicBezTo>
                  <a:pt x="129" y="60"/>
                  <a:pt x="129" y="60"/>
                  <a:pt x="129" y="60"/>
                </a:cubicBezTo>
                <a:cubicBezTo>
                  <a:pt x="129" y="49"/>
                  <a:pt x="138" y="40"/>
                  <a:pt x="149" y="40"/>
                </a:cubicBezTo>
                <a:cubicBezTo>
                  <a:pt x="179" y="40"/>
                  <a:pt x="179" y="40"/>
                  <a:pt x="179" y="40"/>
                </a:cubicBezTo>
                <a:cubicBezTo>
                  <a:pt x="179" y="29"/>
                  <a:pt x="179" y="29"/>
                  <a:pt x="179" y="29"/>
                </a:cubicBezTo>
                <a:cubicBezTo>
                  <a:pt x="179" y="22"/>
                  <a:pt x="173" y="16"/>
                  <a:pt x="166" y="16"/>
                </a:cubicBezTo>
                <a:cubicBezTo>
                  <a:pt x="19" y="16"/>
                  <a:pt x="19" y="16"/>
                  <a:pt x="19" y="16"/>
                </a:cubicBezTo>
                <a:cubicBezTo>
                  <a:pt x="17" y="16"/>
                  <a:pt x="16" y="15"/>
                  <a:pt x="16" y="13"/>
                </a:cubicBezTo>
                <a:cubicBezTo>
                  <a:pt x="16" y="11"/>
                  <a:pt x="17" y="10"/>
                  <a:pt x="19" y="10"/>
                </a:cubicBezTo>
                <a:cubicBezTo>
                  <a:pt x="166" y="10"/>
                  <a:pt x="166" y="10"/>
                  <a:pt x="166" y="10"/>
                </a:cubicBezTo>
                <a:cubicBezTo>
                  <a:pt x="177" y="10"/>
                  <a:pt x="186" y="18"/>
                  <a:pt x="186" y="29"/>
                </a:cubicBezTo>
                <a:cubicBezTo>
                  <a:pt x="186" y="127"/>
                  <a:pt x="186" y="127"/>
                  <a:pt x="186" y="127"/>
                </a:cubicBezTo>
                <a:cubicBezTo>
                  <a:pt x="191" y="123"/>
                  <a:pt x="195" y="116"/>
                  <a:pt x="195" y="109"/>
                </a:cubicBezTo>
                <a:cubicBezTo>
                  <a:pt x="195" y="26"/>
                  <a:pt x="195" y="26"/>
                  <a:pt x="195" y="26"/>
                </a:cubicBezTo>
                <a:cubicBezTo>
                  <a:pt x="195" y="11"/>
                  <a:pt x="184" y="0"/>
                  <a:pt x="170" y="0"/>
                </a:cubicBezTo>
                <a:close/>
                <a:moveTo>
                  <a:pt x="149" y="47"/>
                </a:moveTo>
                <a:cubicBezTo>
                  <a:pt x="141" y="47"/>
                  <a:pt x="136" y="53"/>
                  <a:pt x="136" y="60"/>
                </a:cubicBezTo>
                <a:cubicBezTo>
                  <a:pt x="136" y="69"/>
                  <a:pt x="136" y="69"/>
                  <a:pt x="136" y="69"/>
                </a:cubicBezTo>
                <a:cubicBezTo>
                  <a:pt x="136" y="76"/>
                  <a:pt x="141" y="82"/>
                  <a:pt x="149" y="82"/>
                </a:cubicBezTo>
                <a:cubicBezTo>
                  <a:pt x="179" y="82"/>
                  <a:pt x="179" y="82"/>
                  <a:pt x="179" y="82"/>
                </a:cubicBezTo>
                <a:cubicBezTo>
                  <a:pt x="179" y="47"/>
                  <a:pt x="179" y="47"/>
                  <a:pt x="179" y="47"/>
                </a:cubicBezTo>
                <a:lnTo>
                  <a:pt x="149" y="47"/>
                </a:lnTo>
                <a:close/>
                <a:moveTo>
                  <a:pt x="157" y="71"/>
                </a:moveTo>
                <a:cubicBezTo>
                  <a:pt x="154" y="71"/>
                  <a:pt x="151" y="68"/>
                  <a:pt x="151" y="64"/>
                </a:cubicBezTo>
                <a:cubicBezTo>
                  <a:pt x="151" y="61"/>
                  <a:pt x="154" y="58"/>
                  <a:pt x="157" y="58"/>
                </a:cubicBezTo>
                <a:cubicBezTo>
                  <a:pt x="161" y="58"/>
                  <a:pt x="164" y="61"/>
                  <a:pt x="164" y="64"/>
                </a:cubicBezTo>
                <a:cubicBezTo>
                  <a:pt x="164" y="68"/>
                  <a:pt x="161" y="71"/>
                  <a:pt x="157" y="71"/>
                </a:cubicBezTo>
                <a:close/>
                <a:moveTo>
                  <a:pt x="149" y="47"/>
                </a:moveTo>
                <a:cubicBezTo>
                  <a:pt x="141" y="47"/>
                  <a:pt x="136" y="53"/>
                  <a:pt x="136" y="60"/>
                </a:cubicBezTo>
                <a:cubicBezTo>
                  <a:pt x="136" y="69"/>
                  <a:pt x="136" y="69"/>
                  <a:pt x="136" y="69"/>
                </a:cubicBezTo>
                <a:cubicBezTo>
                  <a:pt x="136" y="76"/>
                  <a:pt x="141" y="82"/>
                  <a:pt x="149" y="82"/>
                </a:cubicBezTo>
                <a:cubicBezTo>
                  <a:pt x="179" y="82"/>
                  <a:pt x="179" y="82"/>
                  <a:pt x="179" y="82"/>
                </a:cubicBezTo>
                <a:cubicBezTo>
                  <a:pt x="179" y="47"/>
                  <a:pt x="179" y="47"/>
                  <a:pt x="179" y="47"/>
                </a:cubicBezTo>
                <a:lnTo>
                  <a:pt x="149" y="47"/>
                </a:lnTo>
                <a:close/>
                <a:moveTo>
                  <a:pt x="157" y="71"/>
                </a:moveTo>
                <a:cubicBezTo>
                  <a:pt x="154" y="71"/>
                  <a:pt x="151" y="68"/>
                  <a:pt x="151" y="64"/>
                </a:cubicBezTo>
                <a:cubicBezTo>
                  <a:pt x="151" y="61"/>
                  <a:pt x="154" y="58"/>
                  <a:pt x="157" y="58"/>
                </a:cubicBezTo>
                <a:cubicBezTo>
                  <a:pt x="161" y="58"/>
                  <a:pt x="164" y="61"/>
                  <a:pt x="164" y="64"/>
                </a:cubicBezTo>
                <a:cubicBezTo>
                  <a:pt x="164" y="68"/>
                  <a:pt x="161" y="71"/>
                  <a:pt x="157" y="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21"/>
          <p:cNvSpPr>
            <a:spLocks noEditPoints="1"/>
          </p:cNvSpPr>
          <p:nvPr/>
        </p:nvSpPr>
        <p:spPr bwMode="auto">
          <a:xfrm>
            <a:off x="9875581" y="1183127"/>
            <a:ext cx="881463" cy="885491"/>
          </a:xfrm>
          <a:custGeom>
            <a:avLst/>
            <a:gdLst>
              <a:gd name="T0" fmla="*/ 60 w 230"/>
              <a:gd name="T1" fmla="*/ 0 h 240"/>
              <a:gd name="T2" fmla="*/ 60 w 230"/>
              <a:gd name="T3" fmla="*/ 54 h 240"/>
              <a:gd name="T4" fmla="*/ 115 w 230"/>
              <a:gd name="T5" fmla="*/ 85 h 240"/>
              <a:gd name="T6" fmla="*/ 78 w 230"/>
              <a:gd name="T7" fmla="*/ 64 h 240"/>
              <a:gd name="T8" fmla="*/ 64 w 230"/>
              <a:gd name="T9" fmla="*/ 77 h 240"/>
              <a:gd name="T10" fmla="*/ 57 w 230"/>
              <a:gd name="T11" fmla="*/ 77 h 240"/>
              <a:gd name="T12" fmla="*/ 55 w 230"/>
              <a:gd name="T13" fmla="*/ 91 h 240"/>
              <a:gd name="T14" fmla="*/ 24 w 230"/>
              <a:gd name="T15" fmla="*/ 66 h 240"/>
              <a:gd name="T16" fmla="*/ 0 w 230"/>
              <a:gd name="T17" fmla="*/ 153 h 240"/>
              <a:gd name="T18" fmla="*/ 22 w 230"/>
              <a:gd name="T19" fmla="*/ 107 h 240"/>
              <a:gd name="T20" fmla="*/ 24 w 230"/>
              <a:gd name="T21" fmla="*/ 169 h 240"/>
              <a:gd name="T22" fmla="*/ 28 w 230"/>
              <a:gd name="T23" fmla="*/ 240 h 240"/>
              <a:gd name="T24" fmla="*/ 57 w 230"/>
              <a:gd name="T25" fmla="*/ 169 h 240"/>
              <a:gd name="T26" fmla="*/ 65 w 230"/>
              <a:gd name="T27" fmla="*/ 240 h 240"/>
              <a:gd name="T28" fmla="*/ 90 w 230"/>
              <a:gd name="T29" fmla="*/ 169 h 240"/>
              <a:gd name="T30" fmla="*/ 94 w 230"/>
              <a:gd name="T31" fmla="*/ 138 h 240"/>
              <a:gd name="T32" fmla="*/ 102 w 230"/>
              <a:gd name="T33" fmla="*/ 153 h 240"/>
              <a:gd name="T34" fmla="*/ 115 w 230"/>
              <a:gd name="T35" fmla="*/ 85 h 240"/>
              <a:gd name="T36" fmla="*/ 55 w 230"/>
              <a:gd name="T37" fmla="*/ 72 h 240"/>
              <a:gd name="T38" fmla="*/ 65 w 230"/>
              <a:gd name="T39" fmla="*/ 72 h 240"/>
              <a:gd name="T40" fmla="*/ 60 w 230"/>
              <a:gd name="T41" fmla="*/ 61 h 240"/>
              <a:gd name="T42" fmla="*/ 180 w 230"/>
              <a:gd name="T43" fmla="*/ 115 h 240"/>
              <a:gd name="T44" fmla="*/ 162 w 230"/>
              <a:gd name="T45" fmla="*/ 95 h 240"/>
              <a:gd name="T46" fmla="*/ 148 w 230"/>
              <a:gd name="T47" fmla="*/ 95 h 240"/>
              <a:gd name="T48" fmla="*/ 132 w 230"/>
              <a:gd name="T49" fmla="*/ 119 h 240"/>
              <a:gd name="T50" fmla="*/ 164 w 230"/>
              <a:gd name="T51" fmla="*/ 153 h 240"/>
              <a:gd name="T52" fmla="*/ 144 w 230"/>
              <a:gd name="T53" fmla="*/ 153 h 240"/>
              <a:gd name="T54" fmla="*/ 130 w 230"/>
              <a:gd name="T55" fmla="*/ 158 h 240"/>
              <a:gd name="T56" fmla="*/ 148 w 230"/>
              <a:gd name="T57" fmla="*/ 177 h 240"/>
              <a:gd name="T58" fmla="*/ 162 w 230"/>
              <a:gd name="T59" fmla="*/ 177 h 240"/>
              <a:gd name="T60" fmla="*/ 178 w 230"/>
              <a:gd name="T61" fmla="*/ 154 h 240"/>
              <a:gd name="T62" fmla="*/ 146 w 230"/>
              <a:gd name="T63" fmla="*/ 120 h 240"/>
              <a:gd name="T64" fmla="*/ 166 w 230"/>
              <a:gd name="T65" fmla="*/ 119 h 240"/>
              <a:gd name="T66" fmla="*/ 180 w 230"/>
              <a:gd name="T67" fmla="*/ 115 h 240"/>
              <a:gd name="T68" fmla="*/ 117 w 230"/>
              <a:gd name="T69" fmla="*/ 68 h 240"/>
              <a:gd name="T70" fmla="*/ 154 w 230"/>
              <a:gd name="T71" fmla="*/ 71 h 240"/>
              <a:gd name="T72" fmla="*/ 154 w 230"/>
              <a:gd name="T73" fmla="*/ 199 h 240"/>
              <a:gd name="T74" fmla="*/ 107 w 230"/>
              <a:gd name="T75" fmla="*/ 179 h 240"/>
              <a:gd name="T76" fmla="*/ 154 w 230"/>
              <a:gd name="T77" fmla="*/ 212 h 240"/>
              <a:gd name="T78" fmla="*/ 154 w 230"/>
              <a:gd name="T79" fmla="*/ 58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30" h="240">
                <a:moveTo>
                  <a:pt x="33" y="27"/>
                </a:moveTo>
                <a:cubicBezTo>
                  <a:pt x="33" y="12"/>
                  <a:pt x="45" y="0"/>
                  <a:pt x="60" y="0"/>
                </a:cubicBezTo>
                <a:cubicBezTo>
                  <a:pt x="75" y="0"/>
                  <a:pt x="87" y="12"/>
                  <a:pt x="87" y="27"/>
                </a:cubicBezTo>
                <a:cubicBezTo>
                  <a:pt x="87" y="42"/>
                  <a:pt x="75" y="54"/>
                  <a:pt x="60" y="54"/>
                </a:cubicBezTo>
                <a:cubicBezTo>
                  <a:pt x="45" y="54"/>
                  <a:pt x="33" y="42"/>
                  <a:pt x="33" y="27"/>
                </a:cubicBezTo>
                <a:close/>
                <a:moveTo>
                  <a:pt x="115" y="85"/>
                </a:moveTo>
                <a:cubicBezTo>
                  <a:pt x="114" y="76"/>
                  <a:pt x="106" y="68"/>
                  <a:pt x="97" y="66"/>
                </a:cubicBezTo>
                <a:cubicBezTo>
                  <a:pt x="78" y="64"/>
                  <a:pt x="78" y="64"/>
                  <a:pt x="78" y="64"/>
                </a:cubicBezTo>
                <a:cubicBezTo>
                  <a:pt x="66" y="91"/>
                  <a:pt x="66" y="91"/>
                  <a:pt x="66" y="91"/>
                </a:cubicBezTo>
                <a:cubicBezTo>
                  <a:pt x="64" y="77"/>
                  <a:pt x="64" y="77"/>
                  <a:pt x="64" y="77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6" y="77"/>
                  <a:pt x="56" y="77"/>
                  <a:pt x="56" y="77"/>
                </a:cubicBezTo>
                <a:cubicBezTo>
                  <a:pt x="55" y="91"/>
                  <a:pt x="55" y="91"/>
                  <a:pt x="55" y="91"/>
                </a:cubicBezTo>
                <a:cubicBezTo>
                  <a:pt x="43" y="64"/>
                  <a:pt x="43" y="64"/>
                  <a:pt x="43" y="64"/>
                </a:cubicBezTo>
                <a:cubicBezTo>
                  <a:pt x="24" y="66"/>
                  <a:pt x="24" y="66"/>
                  <a:pt x="24" y="66"/>
                </a:cubicBezTo>
                <a:cubicBezTo>
                  <a:pt x="14" y="68"/>
                  <a:pt x="7" y="76"/>
                  <a:pt x="6" y="85"/>
                </a:cubicBezTo>
                <a:cubicBezTo>
                  <a:pt x="0" y="153"/>
                  <a:pt x="0" y="153"/>
                  <a:pt x="0" y="153"/>
                </a:cubicBezTo>
                <a:cubicBezTo>
                  <a:pt x="19" y="153"/>
                  <a:pt x="19" y="153"/>
                  <a:pt x="19" y="153"/>
                </a:cubicBezTo>
                <a:cubicBezTo>
                  <a:pt x="22" y="107"/>
                  <a:pt x="22" y="107"/>
                  <a:pt x="22" y="107"/>
                </a:cubicBezTo>
                <a:cubicBezTo>
                  <a:pt x="26" y="138"/>
                  <a:pt x="26" y="138"/>
                  <a:pt x="26" y="138"/>
                </a:cubicBezTo>
                <a:cubicBezTo>
                  <a:pt x="24" y="169"/>
                  <a:pt x="24" y="169"/>
                  <a:pt x="24" y="169"/>
                </a:cubicBezTo>
                <a:cubicBezTo>
                  <a:pt x="28" y="169"/>
                  <a:pt x="28" y="169"/>
                  <a:pt x="28" y="169"/>
                </a:cubicBezTo>
                <a:cubicBezTo>
                  <a:pt x="28" y="240"/>
                  <a:pt x="28" y="240"/>
                  <a:pt x="28" y="240"/>
                </a:cubicBezTo>
                <a:cubicBezTo>
                  <a:pt x="53" y="240"/>
                  <a:pt x="53" y="240"/>
                  <a:pt x="53" y="240"/>
                </a:cubicBezTo>
                <a:cubicBezTo>
                  <a:pt x="57" y="169"/>
                  <a:pt x="57" y="169"/>
                  <a:pt x="57" y="169"/>
                </a:cubicBezTo>
                <a:cubicBezTo>
                  <a:pt x="61" y="169"/>
                  <a:pt x="61" y="169"/>
                  <a:pt x="61" y="169"/>
                </a:cubicBezTo>
                <a:cubicBezTo>
                  <a:pt x="65" y="240"/>
                  <a:pt x="65" y="240"/>
                  <a:pt x="65" y="240"/>
                </a:cubicBezTo>
                <a:cubicBezTo>
                  <a:pt x="90" y="240"/>
                  <a:pt x="90" y="240"/>
                  <a:pt x="90" y="240"/>
                </a:cubicBezTo>
                <a:cubicBezTo>
                  <a:pt x="90" y="169"/>
                  <a:pt x="90" y="169"/>
                  <a:pt x="90" y="169"/>
                </a:cubicBezTo>
                <a:cubicBezTo>
                  <a:pt x="97" y="169"/>
                  <a:pt x="97" y="169"/>
                  <a:pt x="97" y="169"/>
                </a:cubicBezTo>
                <a:cubicBezTo>
                  <a:pt x="94" y="138"/>
                  <a:pt x="94" y="138"/>
                  <a:pt x="94" y="138"/>
                </a:cubicBezTo>
                <a:cubicBezTo>
                  <a:pt x="99" y="107"/>
                  <a:pt x="99" y="107"/>
                  <a:pt x="99" y="107"/>
                </a:cubicBezTo>
                <a:cubicBezTo>
                  <a:pt x="102" y="153"/>
                  <a:pt x="102" y="153"/>
                  <a:pt x="102" y="153"/>
                </a:cubicBezTo>
                <a:cubicBezTo>
                  <a:pt x="120" y="153"/>
                  <a:pt x="120" y="153"/>
                  <a:pt x="120" y="153"/>
                </a:cubicBezTo>
                <a:lnTo>
                  <a:pt x="115" y="85"/>
                </a:lnTo>
                <a:close/>
                <a:moveTo>
                  <a:pt x="52" y="65"/>
                </a:moveTo>
                <a:cubicBezTo>
                  <a:pt x="52" y="67"/>
                  <a:pt x="54" y="70"/>
                  <a:pt x="55" y="72"/>
                </a:cubicBezTo>
                <a:cubicBezTo>
                  <a:pt x="56" y="73"/>
                  <a:pt x="59" y="73"/>
                  <a:pt x="60" y="73"/>
                </a:cubicBezTo>
                <a:cubicBezTo>
                  <a:pt x="62" y="73"/>
                  <a:pt x="64" y="73"/>
                  <a:pt x="65" y="72"/>
                </a:cubicBezTo>
                <a:cubicBezTo>
                  <a:pt x="66" y="70"/>
                  <a:pt x="68" y="67"/>
                  <a:pt x="69" y="65"/>
                </a:cubicBezTo>
                <a:cubicBezTo>
                  <a:pt x="69" y="62"/>
                  <a:pt x="63" y="61"/>
                  <a:pt x="60" y="61"/>
                </a:cubicBezTo>
                <a:cubicBezTo>
                  <a:pt x="57" y="61"/>
                  <a:pt x="52" y="62"/>
                  <a:pt x="52" y="65"/>
                </a:cubicBezTo>
                <a:close/>
                <a:moveTo>
                  <a:pt x="180" y="115"/>
                </a:moveTo>
                <a:cubicBezTo>
                  <a:pt x="178" y="109"/>
                  <a:pt x="172" y="102"/>
                  <a:pt x="162" y="100"/>
                </a:cubicBezTo>
                <a:cubicBezTo>
                  <a:pt x="162" y="95"/>
                  <a:pt x="162" y="95"/>
                  <a:pt x="162" y="95"/>
                </a:cubicBezTo>
                <a:cubicBezTo>
                  <a:pt x="162" y="91"/>
                  <a:pt x="159" y="88"/>
                  <a:pt x="155" y="88"/>
                </a:cubicBezTo>
                <a:cubicBezTo>
                  <a:pt x="151" y="88"/>
                  <a:pt x="148" y="91"/>
                  <a:pt x="148" y="95"/>
                </a:cubicBezTo>
                <a:cubicBezTo>
                  <a:pt x="148" y="100"/>
                  <a:pt x="148" y="100"/>
                  <a:pt x="148" y="100"/>
                </a:cubicBezTo>
                <a:cubicBezTo>
                  <a:pt x="139" y="102"/>
                  <a:pt x="133" y="110"/>
                  <a:pt x="132" y="119"/>
                </a:cubicBezTo>
                <a:cubicBezTo>
                  <a:pt x="131" y="128"/>
                  <a:pt x="137" y="140"/>
                  <a:pt x="154" y="143"/>
                </a:cubicBezTo>
                <a:cubicBezTo>
                  <a:pt x="161" y="145"/>
                  <a:pt x="164" y="148"/>
                  <a:pt x="164" y="153"/>
                </a:cubicBezTo>
                <a:cubicBezTo>
                  <a:pt x="164" y="156"/>
                  <a:pt x="160" y="159"/>
                  <a:pt x="155" y="159"/>
                </a:cubicBezTo>
                <a:cubicBezTo>
                  <a:pt x="149" y="159"/>
                  <a:pt x="145" y="156"/>
                  <a:pt x="144" y="153"/>
                </a:cubicBezTo>
                <a:cubicBezTo>
                  <a:pt x="143" y="149"/>
                  <a:pt x="138" y="147"/>
                  <a:pt x="135" y="149"/>
                </a:cubicBezTo>
                <a:cubicBezTo>
                  <a:pt x="131" y="150"/>
                  <a:pt x="129" y="154"/>
                  <a:pt x="130" y="158"/>
                </a:cubicBezTo>
                <a:cubicBezTo>
                  <a:pt x="132" y="164"/>
                  <a:pt x="138" y="171"/>
                  <a:pt x="148" y="173"/>
                </a:cubicBezTo>
                <a:cubicBezTo>
                  <a:pt x="148" y="177"/>
                  <a:pt x="148" y="177"/>
                  <a:pt x="148" y="177"/>
                </a:cubicBezTo>
                <a:cubicBezTo>
                  <a:pt x="148" y="181"/>
                  <a:pt x="151" y="185"/>
                  <a:pt x="155" y="185"/>
                </a:cubicBezTo>
                <a:cubicBezTo>
                  <a:pt x="159" y="185"/>
                  <a:pt x="162" y="181"/>
                  <a:pt x="162" y="177"/>
                </a:cubicBezTo>
                <a:cubicBezTo>
                  <a:pt x="162" y="173"/>
                  <a:pt x="162" y="173"/>
                  <a:pt x="162" y="173"/>
                </a:cubicBezTo>
                <a:cubicBezTo>
                  <a:pt x="171" y="170"/>
                  <a:pt x="177" y="163"/>
                  <a:pt x="178" y="154"/>
                </a:cubicBezTo>
                <a:cubicBezTo>
                  <a:pt x="179" y="144"/>
                  <a:pt x="173" y="133"/>
                  <a:pt x="157" y="129"/>
                </a:cubicBezTo>
                <a:cubicBezTo>
                  <a:pt x="150" y="128"/>
                  <a:pt x="146" y="124"/>
                  <a:pt x="146" y="120"/>
                </a:cubicBezTo>
                <a:cubicBezTo>
                  <a:pt x="147" y="117"/>
                  <a:pt x="150" y="113"/>
                  <a:pt x="155" y="113"/>
                </a:cubicBezTo>
                <a:cubicBezTo>
                  <a:pt x="162" y="113"/>
                  <a:pt x="165" y="116"/>
                  <a:pt x="166" y="119"/>
                </a:cubicBezTo>
                <a:cubicBezTo>
                  <a:pt x="168" y="123"/>
                  <a:pt x="172" y="125"/>
                  <a:pt x="176" y="124"/>
                </a:cubicBezTo>
                <a:cubicBezTo>
                  <a:pt x="179" y="123"/>
                  <a:pt x="182" y="118"/>
                  <a:pt x="180" y="115"/>
                </a:cubicBezTo>
                <a:close/>
                <a:moveTo>
                  <a:pt x="154" y="58"/>
                </a:moveTo>
                <a:cubicBezTo>
                  <a:pt x="140" y="58"/>
                  <a:pt x="128" y="62"/>
                  <a:pt x="117" y="68"/>
                </a:cubicBezTo>
                <a:cubicBezTo>
                  <a:pt x="120" y="71"/>
                  <a:pt x="122" y="75"/>
                  <a:pt x="123" y="79"/>
                </a:cubicBezTo>
                <a:cubicBezTo>
                  <a:pt x="132" y="74"/>
                  <a:pt x="143" y="71"/>
                  <a:pt x="154" y="71"/>
                </a:cubicBezTo>
                <a:cubicBezTo>
                  <a:pt x="189" y="71"/>
                  <a:pt x="218" y="100"/>
                  <a:pt x="218" y="135"/>
                </a:cubicBezTo>
                <a:cubicBezTo>
                  <a:pt x="218" y="171"/>
                  <a:pt x="189" y="199"/>
                  <a:pt x="154" y="199"/>
                </a:cubicBezTo>
                <a:cubicBezTo>
                  <a:pt x="135" y="199"/>
                  <a:pt x="118" y="192"/>
                  <a:pt x="107" y="179"/>
                </a:cubicBezTo>
                <a:cubicBezTo>
                  <a:pt x="107" y="179"/>
                  <a:pt x="107" y="179"/>
                  <a:pt x="107" y="179"/>
                </a:cubicBezTo>
                <a:cubicBezTo>
                  <a:pt x="100" y="190"/>
                  <a:pt x="100" y="190"/>
                  <a:pt x="100" y="190"/>
                </a:cubicBezTo>
                <a:cubicBezTo>
                  <a:pt x="114" y="204"/>
                  <a:pt x="133" y="212"/>
                  <a:pt x="154" y="212"/>
                </a:cubicBezTo>
                <a:cubicBezTo>
                  <a:pt x="196" y="212"/>
                  <a:pt x="230" y="178"/>
                  <a:pt x="230" y="135"/>
                </a:cubicBezTo>
                <a:cubicBezTo>
                  <a:pt x="230" y="93"/>
                  <a:pt x="196" y="58"/>
                  <a:pt x="154" y="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25"/>
          <p:cNvSpPr>
            <a:spLocks noEditPoints="1"/>
          </p:cNvSpPr>
          <p:nvPr/>
        </p:nvSpPr>
        <p:spPr bwMode="auto">
          <a:xfrm>
            <a:off x="1306082" y="2516737"/>
            <a:ext cx="895861" cy="848467"/>
          </a:xfrm>
          <a:custGeom>
            <a:avLst/>
            <a:gdLst>
              <a:gd name="T0" fmla="*/ 221 w 234"/>
              <a:gd name="T1" fmla="*/ 230 h 230"/>
              <a:gd name="T2" fmla="*/ 13 w 234"/>
              <a:gd name="T3" fmla="*/ 230 h 230"/>
              <a:gd name="T4" fmla="*/ 13 w 234"/>
              <a:gd name="T5" fmla="*/ 211 h 230"/>
              <a:gd name="T6" fmla="*/ 221 w 234"/>
              <a:gd name="T7" fmla="*/ 211 h 230"/>
              <a:gd name="T8" fmla="*/ 221 w 234"/>
              <a:gd name="T9" fmla="*/ 230 h 230"/>
              <a:gd name="T10" fmla="*/ 117 w 234"/>
              <a:gd name="T11" fmla="*/ 0 h 230"/>
              <a:gd name="T12" fmla="*/ 0 w 234"/>
              <a:gd name="T13" fmla="*/ 83 h 230"/>
              <a:gd name="T14" fmla="*/ 21 w 234"/>
              <a:gd name="T15" fmla="*/ 83 h 230"/>
              <a:gd name="T16" fmla="*/ 117 w 234"/>
              <a:gd name="T17" fmla="*/ 16 h 230"/>
              <a:gd name="T18" fmla="*/ 213 w 234"/>
              <a:gd name="T19" fmla="*/ 83 h 230"/>
              <a:gd name="T20" fmla="*/ 234 w 234"/>
              <a:gd name="T21" fmla="*/ 83 h 230"/>
              <a:gd name="T22" fmla="*/ 117 w 234"/>
              <a:gd name="T23" fmla="*/ 0 h 230"/>
              <a:gd name="T24" fmla="*/ 128 w 234"/>
              <a:gd name="T25" fmla="*/ 177 h 230"/>
              <a:gd name="T26" fmla="*/ 128 w 234"/>
              <a:gd name="T27" fmla="*/ 98 h 230"/>
              <a:gd name="T28" fmla="*/ 137 w 234"/>
              <a:gd name="T29" fmla="*/ 90 h 230"/>
              <a:gd name="T30" fmla="*/ 98 w 234"/>
              <a:gd name="T31" fmla="*/ 90 h 230"/>
              <a:gd name="T32" fmla="*/ 106 w 234"/>
              <a:gd name="T33" fmla="*/ 98 h 230"/>
              <a:gd name="T34" fmla="*/ 106 w 234"/>
              <a:gd name="T35" fmla="*/ 177 h 230"/>
              <a:gd name="T36" fmla="*/ 98 w 234"/>
              <a:gd name="T37" fmla="*/ 186 h 230"/>
              <a:gd name="T38" fmla="*/ 137 w 234"/>
              <a:gd name="T39" fmla="*/ 186 h 230"/>
              <a:gd name="T40" fmla="*/ 128 w 234"/>
              <a:gd name="T41" fmla="*/ 177 h 230"/>
              <a:gd name="T42" fmla="*/ 71 w 234"/>
              <a:gd name="T43" fmla="*/ 177 h 230"/>
              <a:gd name="T44" fmla="*/ 71 w 234"/>
              <a:gd name="T45" fmla="*/ 98 h 230"/>
              <a:gd name="T46" fmla="*/ 79 w 234"/>
              <a:gd name="T47" fmla="*/ 90 h 230"/>
              <a:gd name="T48" fmla="*/ 40 w 234"/>
              <a:gd name="T49" fmla="*/ 90 h 230"/>
              <a:gd name="T50" fmla="*/ 48 w 234"/>
              <a:gd name="T51" fmla="*/ 98 h 230"/>
              <a:gd name="T52" fmla="*/ 48 w 234"/>
              <a:gd name="T53" fmla="*/ 177 h 230"/>
              <a:gd name="T54" fmla="*/ 40 w 234"/>
              <a:gd name="T55" fmla="*/ 186 h 230"/>
              <a:gd name="T56" fmla="*/ 79 w 234"/>
              <a:gd name="T57" fmla="*/ 186 h 230"/>
              <a:gd name="T58" fmla="*/ 71 w 234"/>
              <a:gd name="T59" fmla="*/ 177 h 230"/>
              <a:gd name="T60" fmla="*/ 186 w 234"/>
              <a:gd name="T61" fmla="*/ 177 h 230"/>
              <a:gd name="T62" fmla="*/ 186 w 234"/>
              <a:gd name="T63" fmla="*/ 98 h 230"/>
              <a:gd name="T64" fmla="*/ 194 w 234"/>
              <a:gd name="T65" fmla="*/ 90 h 230"/>
              <a:gd name="T66" fmla="*/ 155 w 234"/>
              <a:gd name="T67" fmla="*/ 90 h 230"/>
              <a:gd name="T68" fmla="*/ 163 w 234"/>
              <a:gd name="T69" fmla="*/ 98 h 230"/>
              <a:gd name="T70" fmla="*/ 163 w 234"/>
              <a:gd name="T71" fmla="*/ 177 h 230"/>
              <a:gd name="T72" fmla="*/ 155 w 234"/>
              <a:gd name="T73" fmla="*/ 186 h 230"/>
              <a:gd name="T74" fmla="*/ 194 w 234"/>
              <a:gd name="T75" fmla="*/ 186 h 230"/>
              <a:gd name="T76" fmla="*/ 186 w 234"/>
              <a:gd name="T77" fmla="*/ 177 h 230"/>
              <a:gd name="T78" fmla="*/ 197 w 234"/>
              <a:gd name="T79" fmla="*/ 83 h 230"/>
              <a:gd name="T80" fmla="*/ 117 w 234"/>
              <a:gd name="T81" fmla="*/ 26 h 230"/>
              <a:gd name="T82" fmla="*/ 37 w 234"/>
              <a:gd name="T83" fmla="*/ 83 h 230"/>
              <a:gd name="T84" fmla="*/ 197 w 234"/>
              <a:gd name="T85" fmla="*/ 83 h 230"/>
              <a:gd name="T86" fmla="*/ 205 w 234"/>
              <a:gd name="T87" fmla="*/ 192 h 230"/>
              <a:gd name="T88" fmla="*/ 29 w 234"/>
              <a:gd name="T89" fmla="*/ 192 h 230"/>
              <a:gd name="T90" fmla="*/ 29 w 234"/>
              <a:gd name="T91" fmla="*/ 205 h 230"/>
              <a:gd name="T92" fmla="*/ 205 w 234"/>
              <a:gd name="T93" fmla="*/ 205 h 230"/>
              <a:gd name="T94" fmla="*/ 205 w 234"/>
              <a:gd name="T95" fmla="*/ 192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34" h="230">
                <a:moveTo>
                  <a:pt x="221" y="230"/>
                </a:moveTo>
                <a:cubicBezTo>
                  <a:pt x="13" y="230"/>
                  <a:pt x="13" y="230"/>
                  <a:pt x="13" y="230"/>
                </a:cubicBezTo>
                <a:cubicBezTo>
                  <a:pt x="13" y="211"/>
                  <a:pt x="13" y="211"/>
                  <a:pt x="13" y="211"/>
                </a:cubicBezTo>
                <a:cubicBezTo>
                  <a:pt x="221" y="211"/>
                  <a:pt x="221" y="211"/>
                  <a:pt x="221" y="211"/>
                </a:cubicBezTo>
                <a:lnTo>
                  <a:pt x="221" y="230"/>
                </a:lnTo>
                <a:close/>
                <a:moveTo>
                  <a:pt x="117" y="0"/>
                </a:moveTo>
                <a:cubicBezTo>
                  <a:pt x="0" y="83"/>
                  <a:pt x="0" y="83"/>
                  <a:pt x="0" y="83"/>
                </a:cubicBezTo>
                <a:cubicBezTo>
                  <a:pt x="21" y="83"/>
                  <a:pt x="21" y="83"/>
                  <a:pt x="21" y="83"/>
                </a:cubicBezTo>
                <a:cubicBezTo>
                  <a:pt x="117" y="16"/>
                  <a:pt x="117" y="16"/>
                  <a:pt x="117" y="16"/>
                </a:cubicBezTo>
                <a:cubicBezTo>
                  <a:pt x="213" y="83"/>
                  <a:pt x="213" y="83"/>
                  <a:pt x="213" y="83"/>
                </a:cubicBezTo>
                <a:cubicBezTo>
                  <a:pt x="234" y="83"/>
                  <a:pt x="234" y="83"/>
                  <a:pt x="234" y="83"/>
                </a:cubicBezTo>
                <a:lnTo>
                  <a:pt x="117" y="0"/>
                </a:lnTo>
                <a:close/>
                <a:moveTo>
                  <a:pt x="128" y="177"/>
                </a:moveTo>
                <a:cubicBezTo>
                  <a:pt x="128" y="98"/>
                  <a:pt x="128" y="98"/>
                  <a:pt x="128" y="98"/>
                </a:cubicBezTo>
                <a:cubicBezTo>
                  <a:pt x="132" y="96"/>
                  <a:pt x="135" y="93"/>
                  <a:pt x="137" y="90"/>
                </a:cubicBezTo>
                <a:cubicBezTo>
                  <a:pt x="98" y="90"/>
                  <a:pt x="98" y="90"/>
                  <a:pt x="98" y="90"/>
                </a:cubicBezTo>
                <a:cubicBezTo>
                  <a:pt x="99" y="93"/>
                  <a:pt x="102" y="96"/>
                  <a:pt x="106" y="98"/>
                </a:cubicBezTo>
                <a:cubicBezTo>
                  <a:pt x="106" y="177"/>
                  <a:pt x="106" y="177"/>
                  <a:pt x="106" y="177"/>
                </a:cubicBezTo>
                <a:cubicBezTo>
                  <a:pt x="102" y="179"/>
                  <a:pt x="99" y="182"/>
                  <a:pt x="98" y="186"/>
                </a:cubicBezTo>
                <a:cubicBezTo>
                  <a:pt x="137" y="186"/>
                  <a:pt x="137" y="186"/>
                  <a:pt x="137" y="186"/>
                </a:cubicBezTo>
                <a:cubicBezTo>
                  <a:pt x="135" y="182"/>
                  <a:pt x="132" y="179"/>
                  <a:pt x="128" y="177"/>
                </a:cubicBezTo>
                <a:close/>
                <a:moveTo>
                  <a:pt x="71" y="177"/>
                </a:moveTo>
                <a:cubicBezTo>
                  <a:pt x="71" y="98"/>
                  <a:pt x="71" y="98"/>
                  <a:pt x="71" y="98"/>
                </a:cubicBezTo>
                <a:cubicBezTo>
                  <a:pt x="74" y="96"/>
                  <a:pt x="77" y="93"/>
                  <a:pt x="79" y="90"/>
                </a:cubicBezTo>
                <a:cubicBezTo>
                  <a:pt x="40" y="90"/>
                  <a:pt x="40" y="90"/>
                  <a:pt x="40" y="90"/>
                </a:cubicBezTo>
                <a:cubicBezTo>
                  <a:pt x="42" y="93"/>
                  <a:pt x="45" y="96"/>
                  <a:pt x="48" y="98"/>
                </a:cubicBezTo>
                <a:cubicBezTo>
                  <a:pt x="48" y="177"/>
                  <a:pt x="48" y="177"/>
                  <a:pt x="48" y="177"/>
                </a:cubicBezTo>
                <a:cubicBezTo>
                  <a:pt x="45" y="179"/>
                  <a:pt x="42" y="182"/>
                  <a:pt x="40" y="186"/>
                </a:cubicBezTo>
                <a:cubicBezTo>
                  <a:pt x="79" y="186"/>
                  <a:pt x="79" y="186"/>
                  <a:pt x="79" y="186"/>
                </a:cubicBezTo>
                <a:cubicBezTo>
                  <a:pt x="77" y="182"/>
                  <a:pt x="74" y="179"/>
                  <a:pt x="71" y="177"/>
                </a:cubicBezTo>
                <a:close/>
                <a:moveTo>
                  <a:pt x="186" y="177"/>
                </a:moveTo>
                <a:cubicBezTo>
                  <a:pt x="186" y="98"/>
                  <a:pt x="186" y="98"/>
                  <a:pt x="186" y="98"/>
                </a:cubicBezTo>
                <a:cubicBezTo>
                  <a:pt x="190" y="96"/>
                  <a:pt x="193" y="93"/>
                  <a:pt x="194" y="90"/>
                </a:cubicBezTo>
                <a:cubicBezTo>
                  <a:pt x="155" y="90"/>
                  <a:pt x="155" y="90"/>
                  <a:pt x="155" y="90"/>
                </a:cubicBezTo>
                <a:cubicBezTo>
                  <a:pt x="157" y="93"/>
                  <a:pt x="160" y="96"/>
                  <a:pt x="163" y="98"/>
                </a:cubicBezTo>
                <a:cubicBezTo>
                  <a:pt x="163" y="177"/>
                  <a:pt x="163" y="177"/>
                  <a:pt x="163" y="177"/>
                </a:cubicBezTo>
                <a:cubicBezTo>
                  <a:pt x="160" y="179"/>
                  <a:pt x="157" y="182"/>
                  <a:pt x="155" y="186"/>
                </a:cubicBezTo>
                <a:cubicBezTo>
                  <a:pt x="194" y="186"/>
                  <a:pt x="194" y="186"/>
                  <a:pt x="194" y="186"/>
                </a:cubicBezTo>
                <a:cubicBezTo>
                  <a:pt x="193" y="182"/>
                  <a:pt x="190" y="179"/>
                  <a:pt x="186" y="177"/>
                </a:cubicBezTo>
                <a:close/>
                <a:moveTo>
                  <a:pt x="197" y="83"/>
                </a:moveTo>
                <a:cubicBezTo>
                  <a:pt x="117" y="26"/>
                  <a:pt x="117" y="26"/>
                  <a:pt x="117" y="26"/>
                </a:cubicBezTo>
                <a:cubicBezTo>
                  <a:pt x="37" y="83"/>
                  <a:pt x="37" y="83"/>
                  <a:pt x="37" y="83"/>
                </a:cubicBezTo>
                <a:lnTo>
                  <a:pt x="197" y="83"/>
                </a:lnTo>
                <a:close/>
                <a:moveTo>
                  <a:pt x="205" y="192"/>
                </a:moveTo>
                <a:cubicBezTo>
                  <a:pt x="29" y="192"/>
                  <a:pt x="29" y="192"/>
                  <a:pt x="29" y="192"/>
                </a:cubicBezTo>
                <a:cubicBezTo>
                  <a:pt x="29" y="205"/>
                  <a:pt x="29" y="205"/>
                  <a:pt x="29" y="205"/>
                </a:cubicBezTo>
                <a:cubicBezTo>
                  <a:pt x="205" y="205"/>
                  <a:pt x="205" y="205"/>
                  <a:pt x="205" y="205"/>
                </a:cubicBezTo>
                <a:lnTo>
                  <a:pt x="205" y="19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29"/>
          <p:cNvSpPr>
            <a:spLocks noEditPoints="1"/>
          </p:cNvSpPr>
          <p:nvPr/>
        </p:nvSpPr>
        <p:spPr bwMode="auto">
          <a:xfrm>
            <a:off x="3242063" y="2622440"/>
            <a:ext cx="979048" cy="738937"/>
          </a:xfrm>
          <a:custGeom>
            <a:avLst/>
            <a:gdLst>
              <a:gd name="T0" fmla="*/ 247 w 256"/>
              <a:gd name="T1" fmla="*/ 63 h 200"/>
              <a:gd name="T2" fmla="*/ 230 w 256"/>
              <a:gd name="T3" fmla="*/ 53 h 200"/>
              <a:gd name="T4" fmla="*/ 212 w 256"/>
              <a:gd name="T5" fmla="*/ 66 h 200"/>
              <a:gd name="T6" fmla="*/ 220 w 256"/>
              <a:gd name="T7" fmla="*/ 79 h 200"/>
              <a:gd name="T8" fmla="*/ 176 w 256"/>
              <a:gd name="T9" fmla="*/ 47 h 200"/>
              <a:gd name="T10" fmla="*/ 102 w 256"/>
              <a:gd name="T11" fmla="*/ 34 h 200"/>
              <a:gd name="T12" fmla="*/ 40 w 256"/>
              <a:gd name="T13" fmla="*/ 19 h 200"/>
              <a:gd name="T14" fmla="*/ 26 w 256"/>
              <a:gd name="T15" fmla="*/ 84 h 200"/>
              <a:gd name="T16" fmla="*/ 0 w 256"/>
              <a:gd name="T17" fmla="*/ 97 h 200"/>
              <a:gd name="T18" fmla="*/ 31 w 256"/>
              <a:gd name="T19" fmla="*/ 138 h 200"/>
              <a:gd name="T20" fmla="*/ 50 w 256"/>
              <a:gd name="T21" fmla="*/ 192 h 200"/>
              <a:gd name="T22" fmla="*/ 83 w 256"/>
              <a:gd name="T23" fmla="*/ 200 h 200"/>
              <a:gd name="T24" fmla="*/ 95 w 256"/>
              <a:gd name="T25" fmla="*/ 178 h 200"/>
              <a:gd name="T26" fmla="*/ 149 w 256"/>
              <a:gd name="T27" fmla="*/ 178 h 200"/>
              <a:gd name="T28" fmla="*/ 151 w 256"/>
              <a:gd name="T29" fmla="*/ 200 h 200"/>
              <a:gd name="T30" fmla="*/ 184 w 256"/>
              <a:gd name="T31" fmla="*/ 196 h 200"/>
              <a:gd name="T32" fmla="*/ 217 w 256"/>
              <a:gd name="T33" fmla="*/ 107 h 200"/>
              <a:gd name="T34" fmla="*/ 224 w 256"/>
              <a:gd name="T35" fmla="*/ 87 h 200"/>
              <a:gd name="T36" fmla="*/ 255 w 256"/>
              <a:gd name="T37" fmla="*/ 68 h 200"/>
              <a:gd name="T38" fmla="*/ 62 w 256"/>
              <a:gd name="T39" fmla="*/ 85 h 200"/>
              <a:gd name="T40" fmla="*/ 62 w 256"/>
              <a:gd name="T41" fmla="*/ 69 h 200"/>
              <a:gd name="T42" fmla="*/ 62 w 256"/>
              <a:gd name="T43" fmla="*/ 85 h 200"/>
              <a:gd name="T44" fmla="*/ 220 w 256"/>
              <a:gd name="T45" fmla="*/ 58 h 200"/>
              <a:gd name="T46" fmla="*/ 224 w 256"/>
              <a:gd name="T47" fmla="*/ 59 h 200"/>
              <a:gd name="T48" fmla="*/ 220 w 256"/>
              <a:gd name="T49" fmla="*/ 62 h 200"/>
              <a:gd name="T50" fmla="*/ 109 w 256"/>
              <a:gd name="T51" fmla="*/ 32 h 200"/>
              <a:gd name="T52" fmla="*/ 173 w 256"/>
              <a:gd name="T53" fmla="*/ 32 h 200"/>
              <a:gd name="T54" fmla="*/ 151 w 256"/>
              <a:gd name="T55" fmla="*/ 25 h 200"/>
              <a:gd name="T56" fmla="*/ 141 w 256"/>
              <a:gd name="T57" fmla="*/ 20 h 200"/>
              <a:gd name="T58" fmla="*/ 141 w 256"/>
              <a:gd name="T59" fmla="*/ 29 h 200"/>
              <a:gd name="T60" fmla="*/ 144 w 256"/>
              <a:gd name="T61" fmla="*/ 50 h 200"/>
              <a:gd name="T62" fmla="*/ 141 w 256"/>
              <a:gd name="T63" fmla="*/ 56 h 200"/>
              <a:gd name="T64" fmla="*/ 137 w 256"/>
              <a:gd name="T65" fmla="*/ 50 h 200"/>
              <a:gd name="T66" fmla="*/ 130 w 256"/>
              <a:gd name="T67" fmla="*/ 39 h 200"/>
              <a:gd name="T68" fmla="*/ 141 w 256"/>
              <a:gd name="T69" fmla="*/ 44 h 200"/>
              <a:gd name="T70" fmla="*/ 140 w 256"/>
              <a:gd name="T71" fmla="*/ 35 h 200"/>
              <a:gd name="T72" fmla="*/ 137 w 256"/>
              <a:gd name="T73" fmla="*/ 14 h 200"/>
              <a:gd name="T74" fmla="*/ 141 w 256"/>
              <a:gd name="T75" fmla="*/ 8 h 200"/>
              <a:gd name="T76" fmla="*/ 144 w 256"/>
              <a:gd name="T77" fmla="*/ 14 h 200"/>
              <a:gd name="T78" fmla="*/ 151 w 256"/>
              <a:gd name="T79" fmla="*/ 25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56" h="200">
                <a:moveTo>
                  <a:pt x="254" y="62"/>
                </a:moveTo>
                <a:cubicBezTo>
                  <a:pt x="251" y="60"/>
                  <a:pt x="248" y="61"/>
                  <a:pt x="247" y="63"/>
                </a:cubicBezTo>
                <a:cubicBezTo>
                  <a:pt x="244" y="67"/>
                  <a:pt x="241" y="68"/>
                  <a:pt x="238" y="69"/>
                </a:cubicBezTo>
                <a:cubicBezTo>
                  <a:pt x="238" y="63"/>
                  <a:pt x="235" y="58"/>
                  <a:pt x="230" y="53"/>
                </a:cubicBezTo>
                <a:cubicBezTo>
                  <a:pt x="226" y="48"/>
                  <a:pt x="219" y="47"/>
                  <a:pt x="214" y="50"/>
                </a:cubicBezTo>
                <a:cubicBezTo>
                  <a:pt x="211" y="53"/>
                  <a:pt x="208" y="59"/>
                  <a:pt x="212" y="66"/>
                </a:cubicBezTo>
                <a:cubicBezTo>
                  <a:pt x="214" y="71"/>
                  <a:pt x="218" y="75"/>
                  <a:pt x="224" y="77"/>
                </a:cubicBezTo>
                <a:cubicBezTo>
                  <a:pt x="223" y="78"/>
                  <a:pt x="221" y="78"/>
                  <a:pt x="220" y="79"/>
                </a:cubicBezTo>
                <a:cubicBezTo>
                  <a:pt x="217" y="80"/>
                  <a:pt x="214" y="81"/>
                  <a:pt x="211" y="82"/>
                </a:cubicBezTo>
                <a:cubicBezTo>
                  <a:pt x="204" y="68"/>
                  <a:pt x="192" y="56"/>
                  <a:pt x="176" y="47"/>
                </a:cubicBezTo>
                <a:cubicBezTo>
                  <a:pt x="170" y="61"/>
                  <a:pt x="156" y="70"/>
                  <a:pt x="141" y="70"/>
                </a:cubicBezTo>
                <a:cubicBezTo>
                  <a:pt x="120" y="70"/>
                  <a:pt x="104" y="54"/>
                  <a:pt x="102" y="34"/>
                </a:cubicBezTo>
                <a:cubicBezTo>
                  <a:pt x="100" y="35"/>
                  <a:pt x="98" y="35"/>
                  <a:pt x="96" y="35"/>
                </a:cubicBezTo>
                <a:cubicBezTo>
                  <a:pt x="84" y="27"/>
                  <a:pt x="62" y="18"/>
                  <a:pt x="40" y="19"/>
                </a:cubicBezTo>
                <a:cubicBezTo>
                  <a:pt x="41" y="28"/>
                  <a:pt x="47" y="40"/>
                  <a:pt x="54" y="49"/>
                </a:cubicBezTo>
                <a:cubicBezTo>
                  <a:pt x="40" y="58"/>
                  <a:pt x="30" y="70"/>
                  <a:pt x="26" y="84"/>
                </a:cubicBezTo>
                <a:cubicBezTo>
                  <a:pt x="20" y="86"/>
                  <a:pt x="15" y="88"/>
                  <a:pt x="8" y="88"/>
                </a:cubicBezTo>
                <a:cubicBezTo>
                  <a:pt x="3" y="88"/>
                  <a:pt x="0" y="92"/>
                  <a:pt x="0" y="97"/>
                </a:cubicBezTo>
                <a:cubicBezTo>
                  <a:pt x="1" y="109"/>
                  <a:pt x="5" y="130"/>
                  <a:pt x="19" y="136"/>
                </a:cubicBezTo>
                <a:cubicBezTo>
                  <a:pt x="22" y="137"/>
                  <a:pt x="26" y="138"/>
                  <a:pt x="31" y="138"/>
                </a:cubicBezTo>
                <a:cubicBezTo>
                  <a:pt x="37" y="148"/>
                  <a:pt x="46" y="157"/>
                  <a:pt x="57" y="164"/>
                </a:cubicBezTo>
                <a:cubicBezTo>
                  <a:pt x="55" y="173"/>
                  <a:pt x="53" y="182"/>
                  <a:pt x="50" y="192"/>
                </a:cubicBezTo>
                <a:cubicBezTo>
                  <a:pt x="49" y="196"/>
                  <a:pt x="52" y="200"/>
                  <a:pt x="56" y="200"/>
                </a:cubicBezTo>
                <a:cubicBezTo>
                  <a:pt x="83" y="200"/>
                  <a:pt x="83" y="200"/>
                  <a:pt x="83" y="200"/>
                </a:cubicBezTo>
                <a:cubicBezTo>
                  <a:pt x="86" y="200"/>
                  <a:pt x="88" y="198"/>
                  <a:pt x="89" y="196"/>
                </a:cubicBezTo>
                <a:cubicBezTo>
                  <a:pt x="91" y="190"/>
                  <a:pt x="93" y="184"/>
                  <a:pt x="95" y="178"/>
                </a:cubicBezTo>
                <a:cubicBezTo>
                  <a:pt x="103" y="180"/>
                  <a:pt x="111" y="181"/>
                  <a:pt x="120" y="181"/>
                </a:cubicBezTo>
                <a:cubicBezTo>
                  <a:pt x="130" y="181"/>
                  <a:pt x="140" y="180"/>
                  <a:pt x="149" y="178"/>
                </a:cubicBezTo>
                <a:cubicBezTo>
                  <a:pt x="147" y="182"/>
                  <a:pt x="146" y="187"/>
                  <a:pt x="145" y="192"/>
                </a:cubicBezTo>
                <a:cubicBezTo>
                  <a:pt x="144" y="196"/>
                  <a:pt x="147" y="200"/>
                  <a:pt x="151" y="200"/>
                </a:cubicBezTo>
                <a:cubicBezTo>
                  <a:pt x="178" y="200"/>
                  <a:pt x="178" y="200"/>
                  <a:pt x="178" y="200"/>
                </a:cubicBezTo>
                <a:cubicBezTo>
                  <a:pt x="180" y="200"/>
                  <a:pt x="183" y="198"/>
                  <a:pt x="184" y="196"/>
                </a:cubicBezTo>
                <a:cubicBezTo>
                  <a:pt x="189" y="183"/>
                  <a:pt x="192" y="169"/>
                  <a:pt x="194" y="155"/>
                </a:cubicBezTo>
                <a:cubicBezTo>
                  <a:pt x="208" y="142"/>
                  <a:pt x="217" y="126"/>
                  <a:pt x="217" y="107"/>
                </a:cubicBezTo>
                <a:cubicBezTo>
                  <a:pt x="217" y="102"/>
                  <a:pt x="217" y="96"/>
                  <a:pt x="215" y="91"/>
                </a:cubicBezTo>
                <a:cubicBezTo>
                  <a:pt x="218" y="90"/>
                  <a:pt x="221" y="89"/>
                  <a:pt x="224" y="87"/>
                </a:cubicBezTo>
                <a:cubicBezTo>
                  <a:pt x="230" y="85"/>
                  <a:pt x="233" y="82"/>
                  <a:pt x="235" y="79"/>
                </a:cubicBezTo>
                <a:cubicBezTo>
                  <a:pt x="243" y="79"/>
                  <a:pt x="251" y="75"/>
                  <a:pt x="255" y="68"/>
                </a:cubicBezTo>
                <a:cubicBezTo>
                  <a:pt x="256" y="66"/>
                  <a:pt x="256" y="63"/>
                  <a:pt x="254" y="62"/>
                </a:cubicBezTo>
                <a:close/>
                <a:moveTo>
                  <a:pt x="62" y="85"/>
                </a:moveTo>
                <a:cubicBezTo>
                  <a:pt x="58" y="85"/>
                  <a:pt x="54" y="81"/>
                  <a:pt x="54" y="77"/>
                </a:cubicBezTo>
                <a:cubicBezTo>
                  <a:pt x="54" y="72"/>
                  <a:pt x="58" y="69"/>
                  <a:pt x="62" y="69"/>
                </a:cubicBezTo>
                <a:cubicBezTo>
                  <a:pt x="67" y="69"/>
                  <a:pt x="70" y="72"/>
                  <a:pt x="70" y="77"/>
                </a:cubicBezTo>
                <a:cubicBezTo>
                  <a:pt x="70" y="81"/>
                  <a:pt x="67" y="85"/>
                  <a:pt x="62" y="85"/>
                </a:cubicBezTo>
                <a:close/>
                <a:moveTo>
                  <a:pt x="220" y="62"/>
                </a:moveTo>
                <a:cubicBezTo>
                  <a:pt x="219" y="60"/>
                  <a:pt x="219" y="58"/>
                  <a:pt x="220" y="58"/>
                </a:cubicBezTo>
                <a:cubicBezTo>
                  <a:pt x="220" y="58"/>
                  <a:pt x="220" y="58"/>
                  <a:pt x="221" y="58"/>
                </a:cubicBezTo>
                <a:cubicBezTo>
                  <a:pt x="221" y="58"/>
                  <a:pt x="222" y="58"/>
                  <a:pt x="224" y="59"/>
                </a:cubicBezTo>
                <a:cubicBezTo>
                  <a:pt x="227" y="62"/>
                  <a:pt x="228" y="66"/>
                  <a:pt x="228" y="68"/>
                </a:cubicBezTo>
                <a:cubicBezTo>
                  <a:pt x="225" y="67"/>
                  <a:pt x="222" y="65"/>
                  <a:pt x="220" y="62"/>
                </a:cubicBezTo>
                <a:close/>
                <a:moveTo>
                  <a:pt x="141" y="0"/>
                </a:moveTo>
                <a:cubicBezTo>
                  <a:pt x="123" y="0"/>
                  <a:pt x="109" y="14"/>
                  <a:pt x="109" y="32"/>
                </a:cubicBezTo>
                <a:cubicBezTo>
                  <a:pt x="109" y="50"/>
                  <a:pt x="123" y="64"/>
                  <a:pt x="141" y="64"/>
                </a:cubicBezTo>
                <a:cubicBezTo>
                  <a:pt x="158" y="64"/>
                  <a:pt x="173" y="50"/>
                  <a:pt x="173" y="32"/>
                </a:cubicBezTo>
                <a:cubicBezTo>
                  <a:pt x="173" y="14"/>
                  <a:pt x="158" y="0"/>
                  <a:pt x="141" y="0"/>
                </a:cubicBezTo>
                <a:close/>
                <a:moveTo>
                  <a:pt x="151" y="25"/>
                </a:moveTo>
                <a:cubicBezTo>
                  <a:pt x="149" y="26"/>
                  <a:pt x="147" y="25"/>
                  <a:pt x="147" y="23"/>
                </a:cubicBezTo>
                <a:cubicBezTo>
                  <a:pt x="146" y="22"/>
                  <a:pt x="144" y="20"/>
                  <a:pt x="141" y="20"/>
                </a:cubicBezTo>
                <a:cubicBezTo>
                  <a:pt x="138" y="20"/>
                  <a:pt x="136" y="22"/>
                  <a:pt x="136" y="24"/>
                </a:cubicBezTo>
                <a:cubicBezTo>
                  <a:pt x="135" y="26"/>
                  <a:pt x="137" y="28"/>
                  <a:pt x="141" y="29"/>
                </a:cubicBezTo>
                <a:cubicBezTo>
                  <a:pt x="150" y="31"/>
                  <a:pt x="152" y="37"/>
                  <a:pt x="152" y="41"/>
                </a:cubicBezTo>
                <a:cubicBezTo>
                  <a:pt x="151" y="46"/>
                  <a:pt x="148" y="49"/>
                  <a:pt x="144" y="50"/>
                </a:cubicBezTo>
                <a:cubicBezTo>
                  <a:pt x="144" y="53"/>
                  <a:pt x="144" y="53"/>
                  <a:pt x="144" y="53"/>
                </a:cubicBezTo>
                <a:cubicBezTo>
                  <a:pt x="144" y="55"/>
                  <a:pt x="142" y="56"/>
                  <a:pt x="141" y="56"/>
                </a:cubicBezTo>
                <a:cubicBezTo>
                  <a:pt x="139" y="56"/>
                  <a:pt x="137" y="55"/>
                  <a:pt x="137" y="53"/>
                </a:cubicBezTo>
                <a:cubicBezTo>
                  <a:pt x="137" y="50"/>
                  <a:pt x="137" y="50"/>
                  <a:pt x="137" y="50"/>
                </a:cubicBezTo>
                <a:cubicBezTo>
                  <a:pt x="132" y="49"/>
                  <a:pt x="129" y="46"/>
                  <a:pt x="128" y="43"/>
                </a:cubicBezTo>
                <a:cubicBezTo>
                  <a:pt x="128" y="41"/>
                  <a:pt x="129" y="40"/>
                  <a:pt x="130" y="39"/>
                </a:cubicBezTo>
                <a:cubicBezTo>
                  <a:pt x="132" y="38"/>
                  <a:pt x="134" y="39"/>
                  <a:pt x="134" y="41"/>
                </a:cubicBezTo>
                <a:cubicBezTo>
                  <a:pt x="135" y="43"/>
                  <a:pt x="137" y="44"/>
                  <a:pt x="141" y="44"/>
                </a:cubicBezTo>
                <a:cubicBezTo>
                  <a:pt x="144" y="44"/>
                  <a:pt x="145" y="42"/>
                  <a:pt x="146" y="41"/>
                </a:cubicBezTo>
                <a:cubicBezTo>
                  <a:pt x="146" y="38"/>
                  <a:pt x="144" y="36"/>
                  <a:pt x="140" y="35"/>
                </a:cubicBezTo>
                <a:cubicBezTo>
                  <a:pt x="131" y="34"/>
                  <a:pt x="129" y="28"/>
                  <a:pt x="129" y="23"/>
                </a:cubicBezTo>
                <a:cubicBezTo>
                  <a:pt x="130" y="19"/>
                  <a:pt x="133" y="15"/>
                  <a:pt x="137" y="14"/>
                </a:cubicBezTo>
                <a:cubicBezTo>
                  <a:pt x="137" y="11"/>
                  <a:pt x="137" y="11"/>
                  <a:pt x="137" y="11"/>
                </a:cubicBezTo>
                <a:cubicBezTo>
                  <a:pt x="137" y="10"/>
                  <a:pt x="139" y="8"/>
                  <a:pt x="141" y="8"/>
                </a:cubicBezTo>
                <a:cubicBezTo>
                  <a:pt x="142" y="8"/>
                  <a:pt x="144" y="10"/>
                  <a:pt x="144" y="11"/>
                </a:cubicBezTo>
                <a:cubicBezTo>
                  <a:pt x="144" y="14"/>
                  <a:pt x="144" y="14"/>
                  <a:pt x="144" y="14"/>
                </a:cubicBezTo>
                <a:cubicBezTo>
                  <a:pt x="149" y="15"/>
                  <a:pt x="152" y="18"/>
                  <a:pt x="153" y="21"/>
                </a:cubicBezTo>
                <a:cubicBezTo>
                  <a:pt x="153" y="23"/>
                  <a:pt x="153" y="25"/>
                  <a:pt x="151" y="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33"/>
          <p:cNvSpPr>
            <a:spLocks noEditPoints="1"/>
          </p:cNvSpPr>
          <p:nvPr/>
        </p:nvSpPr>
        <p:spPr bwMode="auto">
          <a:xfrm>
            <a:off x="5607347" y="2557645"/>
            <a:ext cx="543915" cy="803728"/>
          </a:xfrm>
          <a:custGeom>
            <a:avLst/>
            <a:gdLst>
              <a:gd name="T0" fmla="*/ 123 w 141"/>
              <a:gd name="T1" fmla="*/ 96 h 218"/>
              <a:gd name="T2" fmla="*/ 92 w 141"/>
              <a:gd name="T3" fmla="*/ 66 h 218"/>
              <a:gd name="T4" fmla="*/ 95 w 141"/>
              <a:gd name="T5" fmla="*/ 66 h 218"/>
              <a:gd name="T6" fmla="*/ 99 w 141"/>
              <a:gd name="T7" fmla="*/ 61 h 218"/>
              <a:gd name="T8" fmla="*/ 95 w 141"/>
              <a:gd name="T9" fmla="*/ 56 h 218"/>
              <a:gd name="T10" fmla="*/ 87 w 141"/>
              <a:gd name="T11" fmla="*/ 56 h 218"/>
              <a:gd name="T12" fmla="*/ 108 w 141"/>
              <a:gd name="T13" fmla="*/ 32 h 218"/>
              <a:gd name="T14" fmla="*/ 96 w 141"/>
              <a:gd name="T15" fmla="*/ 17 h 218"/>
              <a:gd name="T16" fmla="*/ 76 w 141"/>
              <a:gd name="T17" fmla="*/ 0 h 218"/>
              <a:gd name="T18" fmla="*/ 62 w 141"/>
              <a:gd name="T19" fmla="*/ 7 h 218"/>
              <a:gd name="T20" fmla="*/ 52 w 141"/>
              <a:gd name="T21" fmla="*/ 4 h 218"/>
              <a:gd name="T22" fmla="*/ 32 w 141"/>
              <a:gd name="T23" fmla="*/ 24 h 218"/>
              <a:gd name="T24" fmla="*/ 56 w 141"/>
              <a:gd name="T25" fmla="*/ 56 h 218"/>
              <a:gd name="T26" fmla="*/ 46 w 141"/>
              <a:gd name="T27" fmla="*/ 56 h 218"/>
              <a:gd name="T28" fmla="*/ 41 w 141"/>
              <a:gd name="T29" fmla="*/ 61 h 218"/>
              <a:gd name="T30" fmla="*/ 46 w 141"/>
              <a:gd name="T31" fmla="*/ 66 h 218"/>
              <a:gd name="T32" fmla="*/ 48 w 141"/>
              <a:gd name="T33" fmla="*/ 66 h 218"/>
              <a:gd name="T34" fmla="*/ 18 w 141"/>
              <a:gd name="T35" fmla="*/ 96 h 218"/>
              <a:gd name="T36" fmla="*/ 0 w 141"/>
              <a:gd name="T37" fmla="*/ 167 h 218"/>
              <a:gd name="T38" fmla="*/ 70 w 141"/>
              <a:gd name="T39" fmla="*/ 218 h 218"/>
              <a:gd name="T40" fmla="*/ 141 w 141"/>
              <a:gd name="T41" fmla="*/ 167 h 218"/>
              <a:gd name="T42" fmla="*/ 123 w 141"/>
              <a:gd name="T43" fmla="*/ 96 h 218"/>
              <a:gd name="T44" fmla="*/ 89 w 141"/>
              <a:gd name="T45" fmla="*/ 128 h 218"/>
              <a:gd name="T46" fmla="*/ 82 w 141"/>
              <a:gd name="T47" fmla="*/ 124 h 218"/>
              <a:gd name="T48" fmla="*/ 70 w 141"/>
              <a:gd name="T49" fmla="*/ 118 h 218"/>
              <a:gd name="T50" fmla="*/ 60 w 141"/>
              <a:gd name="T51" fmla="*/ 126 h 218"/>
              <a:gd name="T52" fmla="*/ 71 w 141"/>
              <a:gd name="T53" fmla="*/ 136 h 218"/>
              <a:gd name="T54" fmla="*/ 90 w 141"/>
              <a:gd name="T55" fmla="*/ 157 h 218"/>
              <a:gd name="T56" fmla="*/ 75 w 141"/>
              <a:gd name="T57" fmla="*/ 173 h 218"/>
              <a:gd name="T58" fmla="*/ 75 w 141"/>
              <a:gd name="T59" fmla="*/ 178 h 218"/>
              <a:gd name="T60" fmla="*/ 70 w 141"/>
              <a:gd name="T61" fmla="*/ 183 h 218"/>
              <a:gd name="T62" fmla="*/ 66 w 141"/>
              <a:gd name="T63" fmla="*/ 178 h 218"/>
              <a:gd name="T64" fmla="*/ 66 w 141"/>
              <a:gd name="T65" fmla="*/ 173 h 218"/>
              <a:gd name="T66" fmla="*/ 49 w 141"/>
              <a:gd name="T67" fmla="*/ 160 h 218"/>
              <a:gd name="T68" fmla="*/ 52 w 141"/>
              <a:gd name="T69" fmla="*/ 154 h 218"/>
              <a:gd name="T70" fmla="*/ 58 w 141"/>
              <a:gd name="T71" fmla="*/ 157 h 218"/>
              <a:gd name="T72" fmla="*/ 70 w 141"/>
              <a:gd name="T73" fmla="*/ 164 h 218"/>
              <a:gd name="T74" fmla="*/ 80 w 141"/>
              <a:gd name="T75" fmla="*/ 156 h 218"/>
              <a:gd name="T76" fmla="*/ 69 w 141"/>
              <a:gd name="T77" fmla="*/ 145 h 218"/>
              <a:gd name="T78" fmla="*/ 51 w 141"/>
              <a:gd name="T79" fmla="*/ 125 h 218"/>
              <a:gd name="T80" fmla="*/ 66 w 141"/>
              <a:gd name="T81" fmla="*/ 109 h 218"/>
              <a:gd name="T82" fmla="*/ 66 w 141"/>
              <a:gd name="T83" fmla="*/ 103 h 218"/>
              <a:gd name="T84" fmla="*/ 70 w 141"/>
              <a:gd name="T85" fmla="*/ 98 h 218"/>
              <a:gd name="T86" fmla="*/ 75 w 141"/>
              <a:gd name="T87" fmla="*/ 103 h 218"/>
              <a:gd name="T88" fmla="*/ 75 w 141"/>
              <a:gd name="T89" fmla="*/ 109 h 218"/>
              <a:gd name="T90" fmla="*/ 92 w 141"/>
              <a:gd name="T91" fmla="*/ 121 h 218"/>
              <a:gd name="T92" fmla="*/ 89 w 141"/>
              <a:gd name="T93" fmla="*/ 128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41" h="218">
                <a:moveTo>
                  <a:pt x="123" y="96"/>
                </a:moveTo>
                <a:cubicBezTo>
                  <a:pt x="116" y="85"/>
                  <a:pt x="107" y="72"/>
                  <a:pt x="92" y="66"/>
                </a:cubicBezTo>
                <a:cubicBezTo>
                  <a:pt x="95" y="66"/>
                  <a:pt x="95" y="66"/>
                  <a:pt x="95" y="66"/>
                </a:cubicBezTo>
                <a:cubicBezTo>
                  <a:pt x="97" y="66"/>
                  <a:pt x="99" y="63"/>
                  <a:pt x="99" y="61"/>
                </a:cubicBezTo>
                <a:cubicBezTo>
                  <a:pt x="99" y="58"/>
                  <a:pt x="97" y="56"/>
                  <a:pt x="95" y="56"/>
                </a:cubicBezTo>
                <a:cubicBezTo>
                  <a:pt x="87" y="56"/>
                  <a:pt x="87" y="56"/>
                  <a:pt x="87" y="56"/>
                </a:cubicBezTo>
                <a:cubicBezTo>
                  <a:pt x="98" y="50"/>
                  <a:pt x="108" y="41"/>
                  <a:pt x="108" y="32"/>
                </a:cubicBezTo>
                <a:cubicBezTo>
                  <a:pt x="108" y="25"/>
                  <a:pt x="103" y="18"/>
                  <a:pt x="96" y="17"/>
                </a:cubicBezTo>
                <a:cubicBezTo>
                  <a:pt x="94" y="7"/>
                  <a:pt x="86" y="0"/>
                  <a:pt x="76" y="0"/>
                </a:cubicBezTo>
                <a:cubicBezTo>
                  <a:pt x="71" y="0"/>
                  <a:pt x="66" y="2"/>
                  <a:pt x="62" y="7"/>
                </a:cubicBezTo>
                <a:cubicBezTo>
                  <a:pt x="59" y="5"/>
                  <a:pt x="56" y="4"/>
                  <a:pt x="52" y="4"/>
                </a:cubicBezTo>
                <a:cubicBezTo>
                  <a:pt x="41" y="4"/>
                  <a:pt x="32" y="13"/>
                  <a:pt x="32" y="24"/>
                </a:cubicBezTo>
                <a:cubicBezTo>
                  <a:pt x="32" y="34"/>
                  <a:pt x="45" y="47"/>
                  <a:pt x="56" y="56"/>
                </a:cubicBezTo>
                <a:cubicBezTo>
                  <a:pt x="46" y="56"/>
                  <a:pt x="46" y="56"/>
                  <a:pt x="46" y="56"/>
                </a:cubicBezTo>
                <a:cubicBezTo>
                  <a:pt x="44" y="56"/>
                  <a:pt x="41" y="58"/>
                  <a:pt x="41" y="61"/>
                </a:cubicBezTo>
                <a:cubicBezTo>
                  <a:pt x="41" y="63"/>
                  <a:pt x="44" y="66"/>
                  <a:pt x="46" y="66"/>
                </a:cubicBezTo>
                <a:cubicBezTo>
                  <a:pt x="48" y="66"/>
                  <a:pt x="48" y="66"/>
                  <a:pt x="48" y="66"/>
                </a:cubicBezTo>
                <a:cubicBezTo>
                  <a:pt x="34" y="72"/>
                  <a:pt x="24" y="85"/>
                  <a:pt x="18" y="96"/>
                </a:cubicBezTo>
                <a:cubicBezTo>
                  <a:pt x="7" y="116"/>
                  <a:pt x="0" y="142"/>
                  <a:pt x="0" y="167"/>
                </a:cubicBezTo>
                <a:cubicBezTo>
                  <a:pt x="0" y="197"/>
                  <a:pt x="29" y="218"/>
                  <a:pt x="70" y="218"/>
                </a:cubicBezTo>
                <a:cubicBezTo>
                  <a:pt x="112" y="218"/>
                  <a:pt x="141" y="197"/>
                  <a:pt x="141" y="167"/>
                </a:cubicBezTo>
                <a:cubicBezTo>
                  <a:pt x="141" y="142"/>
                  <a:pt x="134" y="116"/>
                  <a:pt x="123" y="96"/>
                </a:cubicBezTo>
                <a:close/>
                <a:moveTo>
                  <a:pt x="89" y="128"/>
                </a:moveTo>
                <a:cubicBezTo>
                  <a:pt x="86" y="128"/>
                  <a:pt x="83" y="127"/>
                  <a:pt x="82" y="124"/>
                </a:cubicBezTo>
                <a:cubicBezTo>
                  <a:pt x="81" y="121"/>
                  <a:pt x="78" y="118"/>
                  <a:pt x="70" y="118"/>
                </a:cubicBezTo>
                <a:cubicBezTo>
                  <a:pt x="64" y="118"/>
                  <a:pt x="61" y="122"/>
                  <a:pt x="60" y="126"/>
                </a:cubicBezTo>
                <a:cubicBezTo>
                  <a:pt x="60" y="131"/>
                  <a:pt x="64" y="134"/>
                  <a:pt x="71" y="136"/>
                </a:cubicBezTo>
                <a:cubicBezTo>
                  <a:pt x="86" y="139"/>
                  <a:pt x="91" y="149"/>
                  <a:pt x="90" y="157"/>
                </a:cubicBezTo>
                <a:cubicBezTo>
                  <a:pt x="89" y="164"/>
                  <a:pt x="83" y="171"/>
                  <a:pt x="75" y="173"/>
                </a:cubicBezTo>
                <a:cubicBezTo>
                  <a:pt x="75" y="178"/>
                  <a:pt x="75" y="178"/>
                  <a:pt x="75" y="178"/>
                </a:cubicBezTo>
                <a:cubicBezTo>
                  <a:pt x="75" y="181"/>
                  <a:pt x="73" y="183"/>
                  <a:pt x="70" y="183"/>
                </a:cubicBezTo>
                <a:cubicBezTo>
                  <a:pt x="68" y="183"/>
                  <a:pt x="66" y="181"/>
                  <a:pt x="66" y="178"/>
                </a:cubicBezTo>
                <a:cubicBezTo>
                  <a:pt x="66" y="173"/>
                  <a:pt x="66" y="173"/>
                  <a:pt x="66" y="173"/>
                </a:cubicBezTo>
                <a:cubicBezTo>
                  <a:pt x="56" y="171"/>
                  <a:pt x="51" y="165"/>
                  <a:pt x="49" y="160"/>
                </a:cubicBezTo>
                <a:cubicBezTo>
                  <a:pt x="48" y="157"/>
                  <a:pt x="50" y="155"/>
                  <a:pt x="52" y="154"/>
                </a:cubicBezTo>
                <a:cubicBezTo>
                  <a:pt x="55" y="153"/>
                  <a:pt x="57" y="154"/>
                  <a:pt x="58" y="157"/>
                </a:cubicBezTo>
                <a:cubicBezTo>
                  <a:pt x="59" y="160"/>
                  <a:pt x="63" y="164"/>
                  <a:pt x="70" y="164"/>
                </a:cubicBezTo>
                <a:cubicBezTo>
                  <a:pt x="76" y="164"/>
                  <a:pt x="80" y="160"/>
                  <a:pt x="80" y="156"/>
                </a:cubicBezTo>
                <a:cubicBezTo>
                  <a:pt x="81" y="151"/>
                  <a:pt x="77" y="147"/>
                  <a:pt x="69" y="145"/>
                </a:cubicBezTo>
                <a:cubicBezTo>
                  <a:pt x="55" y="142"/>
                  <a:pt x="50" y="132"/>
                  <a:pt x="51" y="125"/>
                </a:cubicBezTo>
                <a:cubicBezTo>
                  <a:pt x="52" y="117"/>
                  <a:pt x="58" y="111"/>
                  <a:pt x="66" y="109"/>
                </a:cubicBezTo>
                <a:cubicBezTo>
                  <a:pt x="66" y="103"/>
                  <a:pt x="66" y="103"/>
                  <a:pt x="66" y="103"/>
                </a:cubicBezTo>
                <a:cubicBezTo>
                  <a:pt x="66" y="101"/>
                  <a:pt x="68" y="98"/>
                  <a:pt x="70" y="98"/>
                </a:cubicBezTo>
                <a:cubicBezTo>
                  <a:pt x="73" y="98"/>
                  <a:pt x="75" y="101"/>
                  <a:pt x="75" y="103"/>
                </a:cubicBezTo>
                <a:cubicBezTo>
                  <a:pt x="75" y="109"/>
                  <a:pt x="75" y="109"/>
                  <a:pt x="75" y="109"/>
                </a:cubicBezTo>
                <a:cubicBezTo>
                  <a:pt x="84" y="110"/>
                  <a:pt x="90" y="116"/>
                  <a:pt x="92" y="121"/>
                </a:cubicBezTo>
                <a:cubicBezTo>
                  <a:pt x="92" y="124"/>
                  <a:pt x="91" y="127"/>
                  <a:pt x="89" y="1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37"/>
          <p:cNvSpPr>
            <a:spLocks noEditPoints="1"/>
          </p:cNvSpPr>
          <p:nvPr/>
        </p:nvSpPr>
        <p:spPr bwMode="auto">
          <a:xfrm>
            <a:off x="7670276" y="2578472"/>
            <a:ext cx="895861" cy="762077"/>
          </a:xfrm>
          <a:custGeom>
            <a:avLst/>
            <a:gdLst>
              <a:gd name="T0" fmla="*/ 35 w 234"/>
              <a:gd name="T1" fmla="*/ 32 h 206"/>
              <a:gd name="T2" fmla="*/ 35 w 234"/>
              <a:gd name="T3" fmla="*/ 10 h 206"/>
              <a:gd name="T4" fmla="*/ 45 w 234"/>
              <a:gd name="T5" fmla="*/ 0 h 206"/>
              <a:gd name="T6" fmla="*/ 54 w 234"/>
              <a:gd name="T7" fmla="*/ 10 h 206"/>
              <a:gd name="T8" fmla="*/ 54 w 234"/>
              <a:gd name="T9" fmla="*/ 32 h 206"/>
              <a:gd name="T10" fmla="*/ 45 w 234"/>
              <a:gd name="T11" fmla="*/ 42 h 206"/>
              <a:gd name="T12" fmla="*/ 35 w 234"/>
              <a:gd name="T13" fmla="*/ 32 h 206"/>
              <a:gd name="T14" fmla="*/ 138 w 234"/>
              <a:gd name="T15" fmla="*/ 42 h 206"/>
              <a:gd name="T16" fmla="*/ 147 w 234"/>
              <a:gd name="T17" fmla="*/ 32 h 206"/>
              <a:gd name="T18" fmla="*/ 147 w 234"/>
              <a:gd name="T19" fmla="*/ 10 h 206"/>
              <a:gd name="T20" fmla="*/ 138 w 234"/>
              <a:gd name="T21" fmla="*/ 0 h 206"/>
              <a:gd name="T22" fmla="*/ 128 w 234"/>
              <a:gd name="T23" fmla="*/ 10 h 206"/>
              <a:gd name="T24" fmla="*/ 128 w 234"/>
              <a:gd name="T25" fmla="*/ 32 h 206"/>
              <a:gd name="T26" fmla="*/ 138 w 234"/>
              <a:gd name="T27" fmla="*/ 42 h 206"/>
              <a:gd name="T28" fmla="*/ 195 w 234"/>
              <a:gd name="T29" fmla="*/ 147 h 206"/>
              <a:gd name="T30" fmla="*/ 186 w 234"/>
              <a:gd name="T31" fmla="*/ 147 h 206"/>
              <a:gd name="T32" fmla="*/ 186 w 234"/>
              <a:gd name="T33" fmla="*/ 125 h 206"/>
              <a:gd name="T34" fmla="*/ 179 w 234"/>
              <a:gd name="T35" fmla="*/ 118 h 206"/>
              <a:gd name="T36" fmla="*/ 173 w 234"/>
              <a:gd name="T37" fmla="*/ 125 h 206"/>
              <a:gd name="T38" fmla="*/ 173 w 234"/>
              <a:gd name="T39" fmla="*/ 154 h 206"/>
              <a:gd name="T40" fmla="*/ 179 w 234"/>
              <a:gd name="T41" fmla="*/ 160 h 206"/>
              <a:gd name="T42" fmla="*/ 195 w 234"/>
              <a:gd name="T43" fmla="*/ 160 h 206"/>
              <a:gd name="T44" fmla="*/ 202 w 234"/>
              <a:gd name="T45" fmla="*/ 154 h 206"/>
              <a:gd name="T46" fmla="*/ 195 w 234"/>
              <a:gd name="T47" fmla="*/ 147 h 206"/>
              <a:gd name="T48" fmla="*/ 234 w 234"/>
              <a:gd name="T49" fmla="*/ 152 h 206"/>
              <a:gd name="T50" fmla="*/ 179 w 234"/>
              <a:gd name="T51" fmla="*/ 206 h 206"/>
              <a:gd name="T52" fmla="*/ 130 w 234"/>
              <a:gd name="T53" fmla="*/ 176 h 206"/>
              <a:gd name="T54" fmla="*/ 16 w 234"/>
              <a:gd name="T55" fmla="*/ 176 h 206"/>
              <a:gd name="T56" fmla="*/ 0 w 234"/>
              <a:gd name="T57" fmla="*/ 160 h 206"/>
              <a:gd name="T58" fmla="*/ 0 w 234"/>
              <a:gd name="T59" fmla="*/ 42 h 206"/>
              <a:gd name="T60" fmla="*/ 16 w 234"/>
              <a:gd name="T61" fmla="*/ 26 h 206"/>
              <a:gd name="T62" fmla="*/ 29 w 234"/>
              <a:gd name="T63" fmla="*/ 26 h 206"/>
              <a:gd name="T64" fmla="*/ 29 w 234"/>
              <a:gd name="T65" fmla="*/ 32 h 206"/>
              <a:gd name="T66" fmla="*/ 45 w 234"/>
              <a:gd name="T67" fmla="*/ 48 h 206"/>
              <a:gd name="T68" fmla="*/ 61 w 234"/>
              <a:gd name="T69" fmla="*/ 32 h 206"/>
              <a:gd name="T70" fmla="*/ 61 w 234"/>
              <a:gd name="T71" fmla="*/ 26 h 206"/>
              <a:gd name="T72" fmla="*/ 122 w 234"/>
              <a:gd name="T73" fmla="*/ 26 h 206"/>
              <a:gd name="T74" fmla="*/ 122 w 234"/>
              <a:gd name="T75" fmla="*/ 32 h 206"/>
              <a:gd name="T76" fmla="*/ 138 w 234"/>
              <a:gd name="T77" fmla="*/ 48 h 206"/>
              <a:gd name="T78" fmla="*/ 154 w 234"/>
              <a:gd name="T79" fmla="*/ 32 h 206"/>
              <a:gd name="T80" fmla="*/ 154 w 234"/>
              <a:gd name="T81" fmla="*/ 26 h 206"/>
              <a:gd name="T82" fmla="*/ 166 w 234"/>
              <a:gd name="T83" fmla="*/ 26 h 206"/>
              <a:gd name="T84" fmla="*/ 182 w 234"/>
              <a:gd name="T85" fmla="*/ 42 h 206"/>
              <a:gd name="T86" fmla="*/ 182 w 234"/>
              <a:gd name="T87" fmla="*/ 98 h 206"/>
              <a:gd name="T88" fmla="*/ 234 w 234"/>
              <a:gd name="T89" fmla="*/ 152 h 206"/>
              <a:gd name="T90" fmla="*/ 119 w 234"/>
              <a:gd name="T91" fmla="*/ 71 h 206"/>
              <a:gd name="T92" fmla="*/ 67 w 234"/>
              <a:gd name="T93" fmla="*/ 71 h 206"/>
              <a:gd name="T94" fmla="*/ 67 w 234"/>
              <a:gd name="T95" fmla="*/ 85 h 206"/>
              <a:gd name="T96" fmla="*/ 103 w 234"/>
              <a:gd name="T97" fmla="*/ 85 h 206"/>
              <a:gd name="T98" fmla="*/ 85 w 234"/>
              <a:gd name="T99" fmla="*/ 114 h 206"/>
              <a:gd name="T100" fmla="*/ 77 w 234"/>
              <a:gd name="T101" fmla="*/ 147 h 206"/>
              <a:gd name="T102" fmla="*/ 94 w 234"/>
              <a:gd name="T103" fmla="*/ 147 h 206"/>
              <a:gd name="T104" fmla="*/ 96 w 234"/>
              <a:gd name="T105" fmla="*/ 131 h 206"/>
              <a:gd name="T106" fmla="*/ 100 w 234"/>
              <a:gd name="T107" fmla="*/ 113 h 206"/>
              <a:gd name="T108" fmla="*/ 108 w 234"/>
              <a:gd name="T109" fmla="*/ 97 h 206"/>
              <a:gd name="T110" fmla="*/ 119 w 234"/>
              <a:gd name="T111" fmla="*/ 84 h 206"/>
              <a:gd name="T112" fmla="*/ 119 w 234"/>
              <a:gd name="T113" fmla="*/ 71 h 206"/>
              <a:gd name="T114" fmla="*/ 221 w 234"/>
              <a:gd name="T115" fmla="*/ 152 h 206"/>
              <a:gd name="T116" fmla="*/ 179 w 234"/>
              <a:gd name="T117" fmla="*/ 110 h 206"/>
              <a:gd name="T118" fmla="*/ 138 w 234"/>
              <a:gd name="T119" fmla="*/ 152 h 206"/>
              <a:gd name="T120" fmla="*/ 179 w 234"/>
              <a:gd name="T121" fmla="*/ 194 h 206"/>
              <a:gd name="T122" fmla="*/ 221 w 234"/>
              <a:gd name="T123" fmla="*/ 152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34" h="206">
                <a:moveTo>
                  <a:pt x="35" y="32"/>
                </a:moveTo>
                <a:cubicBezTo>
                  <a:pt x="35" y="10"/>
                  <a:pt x="35" y="10"/>
                  <a:pt x="35" y="10"/>
                </a:cubicBezTo>
                <a:cubicBezTo>
                  <a:pt x="35" y="4"/>
                  <a:pt x="39" y="0"/>
                  <a:pt x="45" y="0"/>
                </a:cubicBezTo>
                <a:cubicBezTo>
                  <a:pt x="50" y="0"/>
                  <a:pt x="54" y="4"/>
                  <a:pt x="54" y="10"/>
                </a:cubicBezTo>
                <a:cubicBezTo>
                  <a:pt x="54" y="32"/>
                  <a:pt x="54" y="32"/>
                  <a:pt x="54" y="32"/>
                </a:cubicBezTo>
                <a:cubicBezTo>
                  <a:pt x="54" y="37"/>
                  <a:pt x="50" y="42"/>
                  <a:pt x="45" y="42"/>
                </a:cubicBezTo>
                <a:cubicBezTo>
                  <a:pt x="39" y="42"/>
                  <a:pt x="35" y="37"/>
                  <a:pt x="35" y="32"/>
                </a:cubicBezTo>
                <a:close/>
                <a:moveTo>
                  <a:pt x="138" y="42"/>
                </a:moveTo>
                <a:cubicBezTo>
                  <a:pt x="143" y="42"/>
                  <a:pt x="147" y="37"/>
                  <a:pt x="147" y="32"/>
                </a:cubicBezTo>
                <a:cubicBezTo>
                  <a:pt x="147" y="10"/>
                  <a:pt x="147" y="10"/>
                  <a:pt x="147" y="10"/>
                </a:cubicBezTo>
                <a:cubicBezTo>
                  <a:pt x="147" y="4"/>
                  <a:pt x="143" y="0"/>
                  <a:pt x="138" y="0"/>
                </a:cubicBezTo>
                <a:cubicBezTo>
                  <a:pt x="132" y="0"/>
                  <a:pt x="128" y="4"/>
                  <a:pt x="128" y="10"/>
                </a:cubicBezTo>
                <a:cubicBezTo>
                  <a:pt x="128" y="32"/>
                  <a:pt x="128" y="32"/>
                  <a:pt x="128" y="32"/>
                </a:cubicBezTo>
                <a:cubicBezTo>
                  <a:pt x="128" y="37"/>
                  <a:pt x="132" y="42"/>
                  <a:pt x="138" y="42"/>
                </a:cubicBezTo>
                <a:close/>
                <a:moveTo>
                  <a:pt x="195" y="147"/>
                </a:moveTo>
                <a:cubicBezTo>
                  <a:pt x="186" y="147"/>
                  <a:pt x="186" y="147"/>
                  <a:pt x="186" y="147"/>
                </a:cubicBezTo>
                <a:cubicBezTo>
                  <a:pt x="186" y="125"/>
                  <a:pt x="186" y="125"/>
                  <a:pt x="186" y="125"/>
                </a:cubicBezTo>
                <a:cubicBezTo>
                  <a:pt x="186" y="121"/>
                  <a:pt x="183" y="118"/>
                  <a:pt x="179" y="118"/>
                </a:cubicBezTo>
                <a:cubicBezTo>
                  <a:pt x="176" y="118"/>
                  <a:pt x="173" y="121"/>
                  <a:pt x="173" y="125"/>
                </a:cubicBezTo>
                <a:cubicBezTo>
                  <a:pt x="173" y="154"/>
                  <a:pt x="173" y="154"/>
                  <a:pt x="173" y="154"/>
                </a:cubicBezTo>
                <a:cubicBezTo>
                  <a:pt x="173" y="157"/>
                  <a:pt x="176" y="160"/>
                  <a:pt x="179" y="160"/>
                </a:cubicBezTo>
                <a:cubicBezTo>
                  <a:pt x="195" y="160"/>
                  <a:pt x="195" y="160"/>
                  <a:pt x="195" y="160"/>
                </a:cubicBezTo>
                <a:cubicBezTo>
                  <a:pt x="199" y="160"/>
                  <a:pt x="202" y="157"/>
                  <a:pt x="202" y="154"/>
                </a:cubicBezTo>
                <a:cubicBezTo>
                  <a:pt x="202" y="150"/>
                  <a:pt x="199" y="147"/>
                  <a:pt x="195" y="147"/>
                </a:cubicBezTo>
                <a:close/>
                <a:moveTo>
                  <a:pt x="234" y="152"/>
                </a:moveTo>
                <a:cubicBezTo>
                  <a:pt x="234" y="182"/>
                  <a:pt x="209" y="206"/>
                  <a:pt x="179" y="206"/>
                </a:cubicBezTo>
                <a:cubicBezTo>
                  <a:pt x="158" y="206"/>
                  <a:pt x="139" y="194"/>
                  <a:pt x="130" y="176"/>
                </a:cubicBezTo>
                <a:cubicBezTo>
                  <a:pt x="16" y="176"/>
                  <a:pt x="16" y="176"/>
                  <a:pt x="16" y="176"/>
                </a:cubicBezTo>
                <a:cubicBezTo>
                  <a:pt x="7" y="176"/>
                  <a:pt x="0" y="169"/>
                  <a:pt x="0" y="160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33"/>
                  <a:pt x="7" y="26"/>
                  <a:pt x="16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32"/>
                  <a:pt x="29" y="32"/>
                  <a:pt x="29" y="32"/>
                </a:cubicBezTo>
                <a:cubicBezTo>
                  <a:pt x="29" y="41"/>
                  <a:pt x="36" y="48"/>
                  <a:pt x="45" y="48"/>
                </a:cubicBezTo>
                <a:cubicBezTo>
                  <a:pt x="54" y="48"/>
                  <a:pt x="61" y="41"/>
                  <a:pt x="61" y="32"/>
                </a:cubicBezTo>
                <a:cubicBezTo>
                  <a:pt x="61" y="26"/>
                  <a:pt x="61" y="26"/>
                  <a:pt x="61" y="26"/>
                </a:cubicBezTo>
                <a:cubicBezTo>
                  <a:pt x="122" y="26"/>
                  <a:pt x="122" y="26"/>
                  <a:pt x="122" y="26"/>
                </a:cubicBezTo>
                <a:cubicBezTo>
                  <a:pt x="122" y="32"/>
                  <a:pt x="122" y="32"/>
                  <a:pt x="122" y="32"/>
                </a:cubicBezTo>
                <a:cubicBezTo>
                  <a:pt x="122" y="41"/>
                  <a:pt x="129" y="48"/>
                  <a:pt x="138" y="48"/>
                </a:cubicBezTo>
                <a:cubicBezTo>
                  <a:pt x="146" y="48"/>
                  <a:pt x="154" y="41"/>
                  <a:pt x="154" y="32"/>
                </a:cubicBezTo>
                <a:cubicBezTo>
                  <a:pt x="154" y="26"/>
                  <a:pt x="154" y="26"/>
                  <a:pt x="154" y="26"/>
                </a:cubicBezTo>
                <a:cubicBezTo>
                  <a:pt x="166" y="26"/>
                  <a:pt x="166" y="26"/>
                  <a:pt x="166" y="26"/>
                </a:cubicBezTo>
                <a:cubicBezTo>
                  <a:pt x="175" y="26"/>
                  <a:pt x="182" y="33"/>
                  <a:pt x="182" y="42"/>
                </a:cubicBezTo>
                <a:cubicBezTo>
                  <a:pt x="182" y="98"/>
                  <a:pt x="182" y="98"/>
                  <a:pt x="182" y="98"/>
                </a:cubicBezTo>
                <a:cubicBezTo>
                  <a:pt x="211" y="99"/>
                  <a:pt x="234" y="123"/>
                  <a:pt x="234" y="152"/>
                </a:cubicBezTo>
                <a:close/>
                <a:moveTo>
                  <a:pt x="119" y="71"/>
                </a:moveTo>
                <a:cubicBezTo>
                  <a:pt x="67" y="71"/>
                  <a:pt x="67" y="71"/>
                  <a:pt x="67" y="71"/>
                </a:cubicBezTo>
                <a:cubicBezTo>
                  <a:pt x="67" y="85"/>
                  <a:pt x="67" y="85"/>
                  <a:pt x="67" y="85"/>
                </a:cubicBezTo>
                <a:cubicBezTo>
                  <a:pt x="103" y="85"/>
                  <a:pt x="103" y="85"/>
                  <a:pt x="103" y="85"/>
                </a:cubicBezTo>
                <a:cubicBezTo>
                  <a:pt x="96" y="94"/>
                  <a:pt x="90" y="104"/>
                  <a:pt x="85" y="114"/>
                </a:cubicBezTo>
                <a:cubicBezTo>
                  <a:pt x="81" y="125"/>
                  <a:pt x="78" y="136"/>
                  <a:pt x="77" y="147"/>
                </a:cubicBezTo>
                <a:cubicBezTo>
                  <a:pt x="94" y="147"/>
                  <a:pt x="94" y="147"/>
                  <a:pt x="94" y="147"/>
                </a:cubicBezTo>
                <a:cubicBezTo>
                  <a:pt x="94" y="142"/>
                  <a:pt x="94" y="137"/>
                  <a:pt x="96" y="131"/>
                </a:cubicBezTo>
                <a:cubicBezTo>
                  <a:pt x="97" y="125"/>
                  <a:pt x="98" y="119"/>
                  <a:pt x="100" y="113"/>
                </a:cubicBezTo>
                <a:cubicBezTo>
                  <a:pt x="102" y="108"/>
                  <a:pt x="105" y="102"/>
                  <a:pt x="108" y="97"/>
                </a:cubicBezTo>
                <a:cubicBezTo>
                  <a:pt x="111" y="92"/>
                  <a:pt x="115" y="88"/>
                  <a:pt x="119" y="84"/>
                </a:cubicBezTo>
                <a:lnTo>
                  <a:pt x="119" y="71"/>
                </a:lnTo>
                <a:close/>
                <a:moveTo>
                  <a:pt x="221" y="152"/>
                </a:moveTo>
                <a:cubicBezTo>
                  <a:pt x="221" y="129"/>
                  <a:pt x="202" y="110"/>
                  <a:pt x="179" y="110"/>
                </a:cubicBezTo>
                <a:cubicBezTo>
                  <a:pt x="156" y="110"/>
                  <a:pt x="138" y="129"/>
                  <a:pt x="138" y="152"/>
                </a:cubicBezTo>
                <a:cubicBezTo>
                  <a:pt x="138" y="175"/>
                  <a:pt x="156" y="194"/>
                  <a:pt x="179" y="194"/>
                </a:cubicBezTo>
                <a:cubicBezTo>
                  <a:pt x="202" y="194"/>
                  <a:pt x="221" y="175"/>
                  <a:pt x="221" y="1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41"/>
          <p:cNvSpPr>
            <a:spLocks noEditPoints="1"/>
          </p:cNvSpPr>
          <p:nvPr/>
        </p:nvSpPr>
        <p:spPr bwMode="auto">
          <a:xfrm>
            <a:off x="9875583" y="2578471"/>
            <a:ext cx="699091" cy="652548"/>
          </a:xfrm>
          <a:custGeom>
            <a:avLst/>
            <a:gdLst>
              <a:gd name="T0" fmla="*/ 154 w 182"/>
              <a:gd name="T1" fmla="*/ 26 h 176"/>
              <a:gd name="T2" fmla="*/ 138 w 182"/>
              <a:gd name="T3" fmla="*/ 48 h 176"/>
              <a:gd name="T4" fmla="*/ 122 w 182"/>
              <a:gd name="T5" fmla="*/ 26 h 176"/>
              <a:gd name="T6" fmla="*/ 61 w 182"/>
              <a:gd name="T7" fmla="*/ 32 h 176"/>
              <a:gd name="T8" fmla="*/ 29 w 182"/>
              <a:gd name="T9" fmla="*/ 32 h 176"/>
              <a:gd name="T10" fmla="*/ 16 w 182"/>
              <a:gd name="T11" fmla="*/ 26 h 176"/>
              <a:gd name="T12" fmla="*/ 0 w 182"/>
              <a:gd name="T13" fmla="*/ 160 h 176"/>
              <a:gd name="T14" fmla="*/ 166 w 182"/>
              <a:gd name="T15" fmla="*/ 176 h 176"/>
              <a:gd name="T16" fmla="*/ 182 w 182"/>
              <a:gd name="T17" fmla="*/ 42 h 176"/>
              <a:gd name="T18" fmla="*/ 170 w 182"/>
              <a:gd name="T19" fmla="*/ 160 h 176"/>
              <a:gd name="T20" fmla="*/ 16 w 182"/>
              <a:gd name="T21" fmla="*/ 163 h 176"/>
              <a:gd name="T22" fmla="*/ 13 w 182"/>
              <a:gd name="T23" fmla="*/ 67 h 176"/>
              <a:gd name="T24" fmla="*/ 166 w 182"/>
              <a:gd name="T25" fmla="*/ 64 h 176"/>
              <a:gd name="T26" fmla="*/ 170 w 182"/>
              <a:gd name="T27" fmla="*/ 160 h 176"/>
              <a:gd name="T28" fmla="*/ 32 w 182"/>
              <a:gd name="T29" fmla="*/ 109 h 176"/>
              <a:gd name="T30" fmla="*/ 26 w 182"/>
              <a:gd name="T31" fmla="*/ 80 h 176"/>
              <a:gd name="T32" fmla="*/ 54 w 182"/>
              <a:gd name="T33" fmla="*/ 74 h 176"/>
              <a:gd name="T34" fmla="*/ 61 w 182"/>
              <a:gd name="T35" fmla="*/ 102 h 176"/>
              <a:gd name="T36" fmla="*/ 54 w 182"/>
              <a:gd name="T37" fmla="*/ 154 h 176"/>
              <a:gd name="T38" fmla="*/ 26 w 182"/>
              <a:gd name="T39" fmla="*/ 147 h 176"/>
              <a:gd name="T40" fmla="*/ 32 w 182"/>
              <a:gd name="T41" fmla="*/ 118 h 176"/>
              <a:gd name="T42" fmla="*/ 61 w 182"/>
              <a:gd name="T43" fmla="*/ 125 h 176"/>
              <a:gd name="T44" fmla="*/ 54 w 182"/>
              <a:gd name="T45" fmla="*/ 154 h 176"/>
              <a:gd name="T46" fmla="*/ 80 w 182"/>
              <a:gd name="T47" fmla="*/ 109 h 176"/>
              <a:gd name="T48" fmla="*/ 74 w 182"/>
              <a:gd name="T49" fmla="*/ 80 h 176"/>
              <a:gd name="T50" fmla="*/ 102 w 182"/>
              <a:gd name="T51" fmla="*/ 74 h 176"/>
              <a:gd name="T52" fmla="*/ 109 w 182"/>
              <a:gd name="T53" fmla="*/ 102 h 176"/>
              <a:gd name="T54" fmla="*/ 102 w 182"/>
              <a:gd name="T55" fmla="*/ 154 h 176"/>
              <a:gd name="T56" fmla="*/ 74 w 182"/>
              <a:gd name="T57" fmla="*/ 147 h 176"/>
              <a:gd name="T58" fmla="*/ 80 w 182"/>
              <a:gd name="T59" fmla="*/ 118 h 176"/>
              <a:gd name="T60" fmla="*/ 109 w 182"/>
              <a:gd name="T61" fmla="*/ 125 h 176"/>
              <a:gd name="T62" fmla="*/ 102 w 182"/>
              <a:gd name="T63" fmla="*/ 154 h 176"/>
              <a:gd name="T64" fmla="*/ 128 w 182"/>
              <a:gd name="T65" fmla="*/ 109 h 176"/>
              <a:gd name="T66" fmla="*/ 122 w 182"/>
              <a:gd name="T67" fmla="*/ 80 h 176"/>
              <a:gd name="T68" fmla="*/ 150 w 182"/>
              <a:gd name="T69" fmla="*/ 74 h 176"/>
              <a:gd name="T70" fmla="*/ 157 w 182"/>
              <a:gd name="T71" fmla="*/ 102 h 176"/>
              <a:gd name="T72" fmla="*/ 150 w 182"/>
              <a:gd name="T73" fmla="*/ 154 h 176"/>
              <a:gd name="T74" fmla="*/ 122 w 182"/>
              <a:gd name="T75" fmla="*/ 147 h 176"/>
              <a:gd name="T76" fmla="*/ 128 w 182"/>
              <a:gd name="T77" fmla="*/ 118 h 176"/>
              <a:gd name="T78" fmla="*/ 157 w 182"/>
              <a:gd name="T79" fmla="*/ 125 h 176"/>
              <a:gd name="T80" fmla="*/ 150 w 182"/>
              <a:gd name="T81" fmla="*/ 154 h 176"/>
              <a:gd name="T82" fmla="*/ 54 w 182"/>
              <a:gd name="T83" fmla="*/ 32 h 176"/>
              <a:gd name="T84" fmla="*/ 35 w 182"/>
              <a:gd name="T85" fmla="*/ 32 h 176"/>
              <a:gd name="T86" fmla="*/ 45 w 182"/>
              <a:gd name="T87" fmla="*/ 0 h 176"/>
              <a:gd name="T88" fmla="*/ 147 w 182"/>
              <a:gd name="T89" fmla="*/ 10 h 176"/>
              <a:gd name="T90" fmla="*/ 138 w 182"/>
              <a:gd name="T91" fmla="*/ 42 h 176"/>
              <a:gd name="T92" fmla="*/ 128 w 182"/>
              <a:gd name="T93" fmla="*/ 10 h 176"/>
              <a:gd name="T94" fmla="*/ 147 w 182"/>
              <a:gd name="T95" fmla="*/ 1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82" h="176">
                <a:moveTo>
                  <a:pt x="166" y="26"/>
                </a:moveTo>
                <a:cubicBezTo>
                  <a:pt x="154" y="26"/>
                  <a:pt x="154" y="26"/>
                  <a:pt x="154" y="26"/>
                </a:cubicBezTo>
                <a:cubicBezTo>
                  <a:pt x="154" y="32"/>
                  <a:pt x="154" y="32"/>
                  <a:pt x="154" y="32"/>
                </a:cubicBezTo>
                <a:cubicBezTo>
                  <a:pt x="154" y="41"/>
                  <a:pt x="146" y="48"/>
                  <a:pt x="138" y="48"/>
                </a:cubicBezTo>
                <a:cubicBezTo>
                  <a:pt x="129" y="48"/>
                  <a:pt x="122" y="41"/>
                  <a:pt x="122" y="32"/>
                </a:cubicBezTo>
                <a:cubicBezTo>
                  <a:pt x="122" y="26"/>
                  <a:pt x="122" y="26"/>
                  <a:pt x="122" y="26"/>
                </a:cubicBezTo>
                <a:cubicBezTo>
                  <a:pt x="61" y="26"/>
                  <a:pt x="61" y="26"/>
                  <a:pt x="61" y="26"/>
                </a:cubicBezTo>
                <a:cubicBezTo>
                  <a:pt x="61" y="32"/>
                  <a:pt x="61" y="32"/>
                  <a:pt x="61" y="32"/>
                </a:cubicBezTo>
                <a:cubicBezTo>
                  <a:pt x="61" y="41"/>
                  <a:pt x="54" y="48"/>
                  <a:pt x="45" y="48"/>
                </a:cubicBezTo>
                <a:cubicBezTo>
                  <a:pt x="36" y="48"/>
                  <a:pt x="29" y="41"/>
                  <a:pt x="29" y="32"/>
                </a:cubicBezTo>
                <a:cubicBezTo>
                  <a:pt x="29" y="26"/>
                  <a:pt x="29" y="26"/>
                  <a:pt x="29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7" y="26"/>
                  <a:pt x="0" y="33"/>
                  <a:pt x="0" y="42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66" y="176"/>
                  <a:pt x="166" y="176"/>
                  <a:pt x="166" y="176"/>
                </a:cubicBezTo>
                <a:cubicBezTo>
                  <a:pt x="175" y="176"/>
                  <a:pt x="182" y="169"/>
                  <a:pt x="182" y="160"/>
                </a:cubicBezTo>
                <a:cubicBezTo>
                  <a:pt x="182" y="42"/>
                  <a:pt x="182" y="42"/>
                  <a:pt x="182" y="42"/>
                </a:cubicBezTo>
                <a:cubicBezTo>
                  <a:pt x="182" y="33"/>
                  <a:pt x="175" y="26"/>
                  <a:pt x="166" y="26"/>
                </a:cubicBezTo>
                <a:close/>
                <a:moveTo>
                  <a:pt x="170" y="160"/>
                </a:moveTo>
                <a:cubicBezTo>
                  <a:pt x="170" y="162"/>
                  <a:pt x="168" y="163"/>
                  <a:pt x="166" y="163"/>
                </a:cubicBezTo>
                <a:cubicBezTo>
                  <a:pt x="16" y="163"/>
                  <a:pt x="16" y="163"/>
                  <a:pt x="16" y="163"/>
                </a:cubicBezTo>
                <a:cubicBezTo>
                  <a:pt x="14" y="163"/>
                  <a:pt x="13" y="162"/>
                  <a:pt x="13" y="160"/>
                </a:cubicBezTo>
                <a:cubicBezTo>
                  <a:pt x="13" y="67"/>
                  <a:pt x="13" y="67"/>
                  <a:pt x="13" y="67"/>
                </a:cubicBezTo>
                <a:cubicBezTo>
                  <a:pt x="13" y="65"/>
                  <a:pt x="14" y="64"/>
                  <a:pt x="16" y="64"/>
                </a:cubicBezTo>
                <a:cubicBezTo>
                  <a:pt x="166" y="64"/>
                  <a:pt x="166" y="64"/>
                  <a:pt x="166" y="64"/>
                </a:cubicBezTo>
                <a:cubicBezTo>
                  <a:pt x="168" y="64"/>
                  <a:pt x="170" y="65"/>
                  <a:pt x="170" y="67"/>
                </a:cubicBezTo>
                <a:lnTo>
                  <a:pt x="170" y="160"/>
                </a:lnTo>
                <a:close/>
                <a:moveTo>
                  <a:pt x="54" y="109"/>
                </a:moveTo>
                <a:cubicBezTo>
                  <a:pt x="32" y="109"/>
                  <a:pt x="32" y="109"/>
                  <a:pt x="32" y="109"/>
                </a:cubicBezTo>
                <a:cubicBezTo>
                  <a:pt x="28" y="109"/>
                  <a:pt x="26" y="106"/>
                  <a:pt x="26" y="102"/>
                </a:cubicBezTo>
                <a:cubicBezTo>
                  <a:pt x="26" y="80"/>
                  <a:pt x="26" y="80"/>
                  <a:pt x="26" y="80"/>
                </a:cubicBezTo>
                <a:cubicBezTo>
                  <a:pt x="26" y="76"/>
                  <a:pt x="28" y="74"/>
                  <a:pt x="32" y="74"/>
                </a:cubicBezTo>
                <a:cubicBezTo>
                  <a:pt x="54" y="74"/>
                  <a:pt x="54" y="74"/>
                  <a:pt x="54" y="74"/>
                </a:cubicBezTo>
                <a:cubicBezTo>
                  <a:pt x="58" y="74"/>
                  <a:pt x="61" y="76"/>
                  <a:pt x="61" y="80"/>
                </a:cubicBezTo>
                <a:cubicBezTo>
                  <a:pt x="61" y="102"/>
                  <a:pt x="61" y="102"/>
                  <a:pt x="61" y="102"/>
                </a:cubicBezTo>
                <a:cubicBezTo>
                  <a:pt x="61" y="106"/>
                  <a:pt x="58" y="109"/>
                  <a:pt x="54" y="109"/>
                </a:cubicBezTo>
                <a:close/>
                <a:moveTo>
                  <a:pt x="54" y="154"/>
                </a:moveTo>
                <a:cubicBezTo>
                  <a:pt x="32" y="154"/>
                  <a:pt x="32" y="154"/>
                  <a:pt x="32" y="154"/>
                </a:cubicBezTo>
                <a:cubicBezTo>
                  <a:pt x="28" y="154"/>
                  <a:pt x="26" y="151"/>
                  <a:pt x="26" y="147"/>
                </a:cubicBezTo>
                <a:cubicBezTo>
                  <a:pt x="26" y="125"/>
                  <a:pt x="26" y="125"/>
                  <a:pt x="26" y="125"/>
                </a:cubicBezTo>
                <a:cubicBezTo>
                  <a:pt x="26" y="121"/>
                  <a:pt x="28" y="118"/>
                  <a:pt x="32" y="118"/>
                </a:cubicBezTo>
                <a:cubicBezTo>
                  <a:pt x="54" y="118"/>
                  <a:pt x="54" y="118"/>
                  <a:pt x="54" y="118"/>
                </a:cubicBezTo>
                <a:cubicBezTo>
                  <a:pt x="58" y="118"/>
                  <a:pt x="61" y="121"/>
                  <a:pt x="61" y="125"/>
                </a:cubicBezTo>
                <a:cubicBezTo>
                  <a:pt x="61" y="147"/>
                  <a:pt x="61" y="147"/>
                  <a:pt x="61" y="147"/>
                </a:cubicBezTo>
                <a:cubicBezTo>
                  <a:pt x="61" y="151"/>
                  <a:pt x="58" y="154"/>
                  <a:pt x="54" y="154"/>
                </a:cubicBezTo>
                <a:close/>
                <a:moveTo>
                  <a:pt x="102" y="109"/>
                </a:moveTo>
                <a:cubicBezTo>
                  <a:pt x="80" y="109"/>
                  <a:pt x="80" y="109"/>
                  <a:pt x="80" y="109"/>
                </a:cubicBezTo>
                <a:cubicBezTo>
                  <a:pt x="76" y="109"/>
                  <a:pt x="74" y="106"/>
                  <a:pt x="74" y="102"/>
                </a:cubicBezTo>
                <a:cubicBezTo>
                  <a:pt x="74" y="80"/>
                  <a:pt x="74" y="80"/>
                  <a:pt x="74" y="80"/>
                </a:cubicBezTo>
                <a:cubicBezTo>
                  <a:pt x="74" y="76"/>
                  <a:pt x="76" y="74"/>
                  <a:pt x="80" y="74"/>
                </a:cubicBezTo>
                <a:cubicBezTo>
                  <a:pt x="102" y="74"/>
                  <a:pt x="102" y="74"/>
                  <a:pt x="102" y="74"/>
                </a:cubicBezTo>
                <a:cubicBezTo>
                  <a:pt x="106" y="74"/>
                  <a:pt x="109" y="76"/>
                  <a:pt x="109" y="80"/>
                </a:cubicBezTo>
                <a:cubicBezTo>
                  <a:pt x="109" y="102"/>
                  <a:pt x="109" y="102"/>
                  <a:pt x="109" y="102"/>
                </a:cubicBezTo>
                <a:cubicBezTo>
                  <a:pt x="109" y="106"/>
                  <a:pt x="106" y="109"/>
                  <a:pt x="102" y="109"/>
                </a:cubicBezTo>
                <a:close/>
                <a:moveTo>
                  <a:pt x="102" y="154"/>
                </a:moveTo>
                <a:cubicBezTo>
                  <a:pt x="80" y="154"/>
                  <a:pt x="80" y="154"/>
                  <a:pt x="80" y="154"/>
                </a:cubicBezTo>
                <a:cubicBezTo>
                  <a:pt x="76" y="154"/>
                  <a:pt x="74" y="151"/>
                  <a:pt x="74" y="147"/>
                </a:cubicBezTo>
                <a:cubicBezTo>
                  <a:pt x="74" y="125"/>
                  <a:pt x="74" y="125"/>
                  <a:pt x="74" y="125"/>
                </a:cubicBezTo>
                <a:cubicBezTo>
                  <a:pt x="74" y="121"/>
                  <a:pt x="76" y="118"/>
                  <a:pt x="80" y="118"/>
                </a:cubicBezTo>
                <a:cubicBezTo>
                  <a:pt x="102" y="118"/>
                  <a:pt x="102" y="118"/>
                  <a:pt x="102" y="118"/>
                </a:cubicBezTo>
                <a:cubicBezTo>
                  <a:pt x="106" y="118"/>
                  <a:pt x="109" y="121"/>
                  <a:pt x="109" y="125"/>
                </a:cubicBezTo>
                <a:cubicBezTo>
                  <a:pt x="109" y="147"/>
                  <a:pt x="109" y="147"/>
                  <a:pt x="109" y="147"/>
                </a:cubicBezTo>
                <a:cubicBezTo>
                  <a:pt x="109" y="151"/>
                  <a:pt x="106" y="154"/>
                  <a:pt x="102" y="154"/>
                </a:cubicBezTo>
                <a:close/>
                <a:moveTo>
                  <a:pt x="150" y="109"/>
                </a:moveTo>
                <a:cubicBezTo>
                  <a:pt x="128" y="109"/>
                  <a:pt x="128" y="109"/>
                  <a:pt x="128" y="109"/>
                </a:cubicBezTo>
                <a:cubicBezTo>
                  <a:pt x="124" y="109"/>
                  <a:pt x="122" y="106"/>
                  <a:pt x="122" y="102"/>
                </a:cubicBezTo>
                <a:cubicBezTo>
                  <a:pt x="122" y="80"/>
                  <a:pt x="122" y="80"/>
                  <a:pt x="122" y="80"/>
                </a:cubicBezTo>
                <a:cubicBezTo>
                  <a:pt x="122" y="76"/>
                  <a:pt x="124" y="74"/>
                  <a:pt x="128" y="74"/>
                </a:cubicBezTo>
                <a:cubicBezTo>
                  <a:pt x="150" y="74"/>
                  <a:pt x="150" y="74"/>
                  <a:pt x="150" y="74"/>
                </a:cubicBezTo>
                <a:cubicBezTo>
                  <a:pt x="154" y="74"/>
                  <a:pt x="157" y="76"/>
                  <a:pt x="157" y="80"/>
                </a:cubicBezTo>
                <a:cubicBezTo>
                  <a:pt x="157" y="102"/>
                  <a:pt x="157" y="102"/>
                  <a:pt x="157" y="102"/>
                </a:cubicBezTo>
                <a:cubicBezTo>
                  <a:pt x="157" y="106"/>
                  <a:pt x="154" y="109"/>
                  <a:pt x="150" y="109"/>
                </a:cubicBezTo>
                <a:close/>
                <a:moveTo>
                  <a:pt x="150" y="154"/>
                </a:moveTo>
                <a:cubicBezTo>
                  <a:pt x="128" y="154"/>
                  <a:pt x="128" y="154"/>
                  <a:pt x="128" y="154"/>
                </a:cubicBezTo>
                <a:cubicBezTo>
                  <a:pt x="124" y="154"/>
                  <a:pt x="122" y="151"/>
                  <a:pt x="122" y="147"/>
                </a:cubicBezTo>
                <a:cubicBezTo>
                  <a:pt x="122" y="125"/>
                  <a:pt x="122" y="125"/>
                  <a:pt x="122" y="125"/>
                </a:cubicBezTo>
                <a:cubicBezTo>
                  <a:pt x="122" y="121"/>
                  <a:pt x="124" y="118"/>
                  <a:pt x="128" y="118"/>
                </a:cubicBezTo>
                <a:cubicBezTo>
                  <a:pt x="150" y="118"/>
                  <a:pt x="150" y="118"/>
                  <a:pt x="150" y="118"/>
                </a:cubicBezTo>
                <a:cubicBezTo>
                  <a:pt x="154" y="118"/>
                  <a:pt x="157" y="121"/>
                  <a:pt x="157" y="125"/>
                </a:cubicBezTo>
                <a:cubicBezTo>
                  <a:pt x="157" y="147"/>
                  <a:pt x="157" y="147"/>
                  <a:pt x="157" y="147"/>
                </a:cubicBezTo>
                <a:cubicBezTo>
                  <a:pt x="157" y="151"/>
                  <a:pt x="154" y="154"/>
                  <a:pt x="150" y="154"/>
                </a:cubicBezTo>
                <a:close/>
                <a:moveTo>
                  <a:pt x="54" y="10"/>
                </a:moveTo>
                <a:cubicBezTo>
                  <a:pt x="54" y="32"/>
                  <a:pt x="54" y="32"/>
                  <a:pt x="54" y="32"/>
                </a:cubicBezTo>
                <a:cubicBezTo>
                  <a:pt x="54" y="37"/>
                  <a:pt x="50" y="42"/>
                  <a:pt x="45" y="42"/>
                </a:cubicBezTo>
                <a:cubicBezTo>
                  <a:pt x="39" y="42"/>
                  <a:pt x="35" y="37"/>
                  <a:pt x="35" y="32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4"/>
                  <a:pt x="39" y="0"/>
                  <a:pt x="45" y="0"/>
                </a:cubicBezTo>
                <a:cubicBezTo>
                  <a:pt x="50" y="0"/>
                  <a:pt x="54" y="4"/>
                  <a:pt x="54" y="10"/>
                </a:cubicBezTo>
                <a:close/>
                <a:moveTo>
                  <a:pt x="147" y="10"/>
                </a:moveTo>
                <a:cubicBezTo>
                  <a:pt x="147" y="32"/>
                  <a:pt x="147" y="32"/>
                  <a:pt x="147" y="32"/>
                </a:cubicBezTo>
                <a:cubicBezTo>
                  <a:pt x="147" y="37"/>
                  <a:pt x="143" y="42"/>
                  <a:pt x="138" y="42"/>
                </a:cubicBezTo>
                <a:cubicBezTo>
                  <a:pt x="132" y="42"/>
                  <a:pt x="128" y="37"/>
                  <a:pt x="128" y="32"/>
                </a:cubicBezTo>
                <a:cubicBezTo>
                  <a:pt x="128" y="10"/>
                  <a:pt x="128" y="10"/>
                  <a:pt x="128" y="10"/>
                </a:cubicBezTo>
                <a:cubicBezTo>
                  <a:pt x="128" y="4"/>
                  <a:pt x="132" y="0"/>
                  <a:pt x="138" y="0"/>
                </a:cubicBezTo>
                <a:cubicBezTo>
                  <a:pt x="143" y="0"/>
                  <a:pt x="147" y="4"/>
                  <a:pt x="147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45"/>
          <p:cNvSpPr>
            <a:spLocks noEditPoints="1"/>
          </p:cNvSpPr>
          <p:nvPr/>
        </p:nvSpPr>
        <p:spPr bwMode="auto">
          <a:xfrm>
            <a:off x="1292484" y="3800150"/>
            <a:ext cx="923057" cy="863893"/>
          </a:xfrm>
          <a:custGeom>
            <a:avLst/>
            <a:gdLst>
              <a:gd name="T0" fmla="*/ 194 w 241"/>
              <a:gd name="T1" fmla="*/ 138 h 234"/>
              <a:gd name="T2" fmla="*/ 163 w 241"/>
              <a:gd name="T3" fmla="*/ 150 h 234"/>
              <a:gd name="T4" fmla="*/ 132 w 241"/>
              <a:gd name="T5" fmla="*/ 127 h 234"/>
              <a:gd name="T6" fmla="*/ 132 w 241"/>
              <a:gd name="T7" fmla="*/ 92 h 234"/>
              <a:gd name="T8" fmla="*/ 170 w 241"/>
              <a:gd name="T9" fmla="*/ 46 h 234"/>
              <a:gd name="T10" fmla="*/ 124 w 241"/>
              <a:gd name="T11" fmla="*/ 0 h 234"/>
              <a:gd name="T12" fmla="*/ 78 w 241"/>
              <a:gd name="T13" fmla="*/ 46 h 234"/>
              <a:gd name="T14" fmla="*/ 116 w 241"/>
              <a:gd name="T15" fmla="*/ 92 h 234"/>
              <a:gd name="T16" fmla="*/ 116 w 241"/>
              <a:gd name="T17" fmla="*/ 127 h 234"/>
              <a:gd name="T18" fmla="*/ 83 w 241"/>
              <a:gd name="T19" fmla="*/ 151 h 234"/>
              <a:gd name="T20" fmla="*/ 61 w 241"/>
              <a:gd name="T21" fmla="*/ 139 h 234"/>
              <a:gd name="T22" fmla="*/ 4 w 241"/>
              <a:gd name="T23" fmla="*/ 190 h 234"/>
              <a:gd name="T24" fmla="*/ 44 w 241"/>
              <a:gd name="T25" fmla="*/ 230 h 234"/>
              <a:gd name="T26" fmla="*/ 96 w 241"/>
              <a:gd name="T27" fmla="*/ 174 h 234"/>
              <a:gd name="T28" fmla="*/ 92 w 241"/>
              <a:gd name="T29" fmla="*/ 164 h 234"/>
              <a:gd name="T30" fmla="*/ 124 w 241"/>
              <a:gd name="T31" fmla="*/ 141 h 234"/>
              <a:gd name="T32" fmla="*/ 153 w 241"/>
              <a:gd name="T33" fmla="*/ 163 h 234"/>
              <a:gd name="T34" fmla="*/ 148 w 241"/>
              <a:gd name="T35" fmla="*/ 184 h 234"/>
              <a:gd name="T36" fmla="*/ 194 w 241"/>
              <a:gd name="T37" fmla="*/ 230 h 234"/>
              <a:gd name="T38" fmla="*/ 241 w 241"/>
              <a:gd name="T39" fmla="*/ 184 h 234"/>
              <a:gd name="T40" fmla="*/ 194 w 241"/>
              <a:gd name="T41" fmla="*/ 138 h 234"/>
              <a:gd name="T42" fmla="*/ 50 w 241"/>
              <a:gd name="T43" fmla="*/ 154 h 234"/>
              <a:gd name="T44" fmla="*/ 64 w 241"/>
              <a:gd name="T45" fmla="*/ 168 h 234"/>
              <a:gd name="T46" fmla="*/ 50 w 241"/>
              <a:gd name="T47" fmla="*/ 182 h 234"/>
              <a:gd name="T48" fmla="*/ 36 w 241"/>
              <a:gd name="T49" fmla="*/ 168 h 234"/>
              <a:gd name="T50" fmla="*/ 50 w 241"/>
              <a:gd name="T51" fmla="*/ 154 h 234"/>
              <a:gd name="T52" fmla="*/ 71 w 241"/>
              <a:gd name="T53" fmla="*/ 208 h 234"/>
              <a:gd name="T54" fmla="*/ 30 w 241"/>
              <a:gd name="T55" fmla="*/ 208 h 234"/>
              <a:gd name="T56" fmla="*/ 30 w 241"/>
              <a:gd name="T57" fmla="*/ 202 h 234"/>
              <a:gd name="T58" fmla="*/ 44 w 241"/>
              <a:gd name="T59" fmla="*/ 186 h 234"/>
              <a:gd name="T60" fmla="*/ 57 w 241"/>
              <a:gd name="T61" fmla="*/ 186 h 234"/>
              <a:gd name="T62" fmla="*/ 71 w 241"/>
              <a:gd name="T63" fmla="*/ 202 h 234"/>
              <a:gd name="T64" fmla="*/ 71 w 241"/>
              <a:gd name="T65" fmla="*/ 208 h 234"/>
              <a:gd name="T66" fmla="*/ 124 w 241"/>
              <a:gd name="T67" fmla="*/ 16 h 234"/>
              <a:gd name="T68" fmla="*/ 138 w 241"/>
              <a:gd name="T69" fmla="*/ 30 h 234"/>
              <a:gd name="T70" fmla="*/ 124 w 241"/>
              <a:gd name="T71" fmla="*/ 44 h 234"/>
              <a:gd name="T72" fmla="*/ 110 w 241"/>
              <a:gd name="T73" fmla="*/ 30 h 234"/>
              <a:gd name="T74" fmla="*/ 124 w 241"/>
              <a:gd name="T75" fmla="*/ 16 h 234"/>
              <a:gd name="T76" fmla="*/ 103 w 241"/>
              <a:gd name="T77" fmla="*/ 70 h 234"/>
              <a:gd name="T78" fmla="*/ 103 w 241"/>
              <a:gd name="T79" fmla="*/ 64 h 234"/>
              <a:gd name="T80" fmla="*/ 118 w 241"/>
              <a:gd name="T81" fmla="*/ 48 h 234"/>
              <a:gd name="T82" fmla="*/ 130 w 241"/>
              <a:gd name="T83" fmla="*/ 48 h 234"/>
              <a:gd name="T84" fmla="*/ 145 w 241"/>
              <a:gd name="T85" fmla="*/ 64 h 234"/>
              <a:gd name="T86" fmla="*/ 145 w 241"/>
              <a:gd name="T87" fmla="*/ 70 h 234"/>
              <a:gd name="T88" fmla="*/ 103 w 241"/>
              <a:gd name="T89" fmla="*/ 70 h 234"/>
              <a:gd name="T90" fmla="*/ 194 w 241"/>
              <a:gd name="T91" fmla="*/ 154 h 234"/>
              <a:gd name="T92" fmla="*/ 208 w 241"/>
              <a:gd name="T93" fmla="*/ 168 h 234"/>
              <a:gd name="T94" fmla="*/ 194 w 241"/>
              <a:gd name="T95" fmla="*/ 182 h 234"/>
              <a:gd name="T96" fmla="*/ 180 w 241"/>
              <a:gd name="T97" fmla="*/ 168 h 234"/>
              <a:gd name="T98" fmla="*/ 194 w 241"/>
              <a:gd name="T99" fmla="*/ 154 h 234"/>
              <a:gd name="T100" fmla="*/ 215 w 241"/>
              <a:gd name="T101" fmla="*/ 208 h 234"/>
              <a:gd name="T102" fmla="*/ 174 w 241"/>
              <a:gd name="T103" fmla="*/ 208 h 234"/>
              <a:gd name="T104" fmla="*/ 174 w 241"/>
              <a:gd name="T105" fmla="*/ 202 h 234"/>
              <a:gd name="T106" fmla="*/ 188 w 241"/>
              <a:gd name="T107" fmla="*/ 186 h 234"/>
              <a:gd name="T108" fmla="*/ 201 w 241"/>
              <a:gd name="T109" fmla="*/ 186 h 234"/>
              <a:gd name="T110" fmla="*/ 215 w 241"/>
              <a:gd name="T111" fmla="*/ 202 h 234"/>
              <a:gd name="T112" fmla="*/ 215 w 241"/>
              <a:gd name="T113" fmla="*/ 208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41" h="234">
                <a:moveTo>
                  <a:pt x="194" y="138"/>
                </a:moveTo>
                <a:cubicBezTo>
                  <a:pt x="182" y="138"/>
                  <a:pt x="171" y="142"/>
                  <a:pt x="163" y="150"/>
                </a:cubicBezTo>
                <a:cubicBezTo>
                  <a:pt x="132" y="127"/>
                  <a:pt x="132" y="127"/>
                  <a:pt x="132" y="127"/>
                </a:cubicBezTo>
                <a:cubicBezTo>
                  <a:pt x="132" y="92"/>
                  <a:pt x="132" y="92"/>
                  <a:pt x="132" y="92"/>
                </a:cubicBezTo>
                <a:cubicBezTo>
                  <a:pt x="154" y="88"/>
                  <a:pt x="170" y="69"/>
                  <a:pt x="170" y="46"/>
                </a:cubicBezTo>
                <a:cubicBezTo>
                  <a:pt x="170" y="21"/>
                  <a:pt x="150" y="0"/>
                  <a:pt x="124" y="0"/>
                </a:cubicBezTo>
                <a:cubicBezTo>
                  <a:pt x="98" y="0"/>
                  <a:pt x="78" y="21"/>
                  <a:pt x="78" y="46"/>
                </a:cubicBezTo>
                <a:cubicBezTo>
                  <a:pt x="78" y="69"/>
                  <a:pt x="94" y="88"/>
                  <a:pt x="116" y="92"/>
                </a:cubicBezTo>
                <a:cubicBezTo>
                  <a:pt x="116" y="127"/>
                  <a:pt x="116" y="127"/>
                  <a:pt x="116" y="127"/>
                </a:cubicBezTo>
                <a:cubicBezTo>
                  <a:pt x="83" y="151"/>
                  <a:pt x="83" y="151"/>
                  <a:pt x="83" y="151"/>
                </a:cubicBezTo>
                <a:cubicBezTo>
                  <a:pt x="77" y="145"/>
                  <a:pt x="69" y="141"/>
                  <a:pt x="61" y="139"/>
                </a:cubicBezTo>
                <a:cubicBezTo>
                  <a:pt x="28" y="132"/>
                  <a:pt x="0" y="158"/>
                  <a:pt x="4" y="190"/>
                </a:cubicBezTo>
                <a:cubicBezTo>
                  <a:pt x="7" y="211"/>
                  <a:pt x="24" y="227"/>
                  <a:pt x="44" y="230"/>
                </a:cubicBezTo>
                <a:cubicBezTo>
                  <a:pt x="76" y="234"/>
                  <a:pt x="103" y="206"/>
                  <a:pt x="96" y="174"/>
                </a:cubicBezTo>
                <a:cubicBezTo>
                  <a:pt x="95" y="170"/>
                  <a:pt x="94" y="167"/>
                  <a:pt x="92" y="164"/>
                </a:cubicBezTo>
                <a:cubicBezTo>
                  <a:pt x="124" y="141"/>
                  <a:pt x="124" y="141"/>
                  <a:pt x="124" y="141"/>
                </a:cubicBezTo>
                <a:cubicBezTo>
                  <a:pt x="153" y="163"/>
                  <a:pt x="153" y="163"/>
                  <a:pt x="153" y="163"/>
                </a:cubicBezTo>
                <a:cubicBezTo>
                  <a:pt x="150" y="169"/>
                  <a:pt x="148" y="176"/>
                  <a:pt x="148" y="184"/>
                </a:cubicBezTo>
                <a:cubicBezTo>
                  <a:pt x="148" y="210"/>
                  <a:pt x="169" y="230"/>
                  <a:pt x="194" y="230"/>
                </a:cubicBezTo>
                <a:cubicBezTo>
                  <a:pt x="220" y="230"/>
                  <a:pt x="241" y="210"/>
                  <a:pt x="241" y="184"/>
                </a:cubicBezTo>
                <a:cubicBezTo>
                  <a:pt x="241" y="158"/>
                  <a:pt x="220" y="138"/>
                  <a:pt x="194" y="138"/>
                </a:cubicBezTo>
                <a:close/>
                <a:moveTo>
                  <a:pt x="50" y="154"/>
                </a:moveTo>
                <a:cubicBezTo>
                  <a:pt x="58" y="154"/>
                  <a:pt x="64" y="160"/>
                  <a:pt x="64" y="168"/>
                </a:cubicBezTo>
                <a:cubicBezTo>
                  <a:pt x="64" y="175"/>
                  <a:pt x="58" y="182"/>
                  <a:pt x="50" y="182"/>
                </a:cubicBezTo>
                <a:cubicBezTo>
                  <a:pt x="43" y="182"/>
                  <a:pt x="36" y="175"/>
                  <a:pt x="36" y="168"/>
                </a:cubicBezTo>
                <a:cubicBezTo>
                  <a:pt x="36" y="160"/>
                  <a:pt x="43" y="154"/>
                  <a:pt x="50" y="154"/>
                </a:cubicBezTo>
                <a:close/>
                <a:moveTo>
                  <a:pt x="71" y="208"/>
                </a:moveTo>
                <a:cubicBezTo>
                  <a:pt x="30" y="208"/>
                  <a:pt x="30" y="208"/>
                  <a:pt x="30" y="208"/>
                </a:cubicBezTo>
                <a:cubicBezTo>
                  <a:pt x="30" y="202"/>
                  <a:pt x="30" y="202"/>
                  <a:pt x="30" y="202"/>
                </a:cubicBezTo>
                <a:cubicBezTo>
                  <a:pt x="30" y="193"/>
                  <a:pt x="36" y="186"/>
                  <a:pt x="44" y="186"/>
                </a:cubicBezTo>
                <a:cubicBezTo>
                  <a:pt x="57" y="186"/>
                  <a:pt x="57" y="186"/>
                  <a:pt x="57" y="186"/>
                </a:cubicBezTo>
                <a:cubicBezTo>
                  <a:pt x="65" y="186"/>
                  <a:pt x="71" y="193"/>
                  <a:pt x="71" y="202"/>
                </a:cubicBezTo>
                <a:lnTo>
                  <a:pt x="71" y="208"/>
                </a:lnTo>
                <a:close/>
                <a:moveTo>
                  <a:pt x="124" y="16"/>
                </a:moveTo>
                <a:cubicBezTo>
                  <a:pt x="132" y="16"/>
                  <a:pt x="138" y="22"/>
                  <a:pt x="138" y="30"/>
                </a:cubicBezTo>
                <a:cubicBezTo>
                  <a:pt x="138" y="38"/>
                  <a:pt x="132" y="44"/>
                  <a:pt x="124" y="44"/>
                </a:cubicBezTo>
                <a:cubicBezTo>
                  <a:pt x="116" y="44"/>
                  <a:pt x="110" y="38"/>
                  <a:pt x="110" y="30"/>
                </a:cubicBezTo>
                <a:cubicBezTo>
                  <a:pt x="110" y="22"/>
                  <a:pt x="116" y="16"/>
                  <a:pt x="124" y="16"/>
                </a:cubicBezTo>
                <a:close/>
                <a:moveTo>
                  <a:pt x="103" y="70"/>
                </a:moveTo>
                <a:cubicBezTo>
                  <a:pt x="103" y="64"/>
                  <a:pt x="103" y="64"/>
                  <a:pt x="103" y="64"/>
                </a:cubicBezTo>
                <a:cubicBezTo>
                  <a:pt x="103" y="56"/>
                  <a:pt x="109" y="48"/>
                  <a:pt x="118" y="48"/>
                </a:cubicBezTo>
                <a:cubicBezTo>
                  <a:pt x="130" y="48"/>
                  <a:pt x="130" y="48"/>
                  <a:pt x="130" y="48"/>
                </a:cubicBezTo>
                <a:cubicBezTo>
                  <a:pt x="139" y="48"/>
                  <a:pt x="145" y="56"/>
                  <a:pt x="145" y="64"/>
                </a:cubicBezTo>
                <a:cubicBezTo>
                  <a:pt x="145" y="70"/>
                  <a:pt x="145" y="70"/>
                  <a:pt x="145" y="70"/>
                </a:cubicBezTo>
                <a:lnTo>
                  <a:pt x="103" y="70"/>
                </a:lnTo>
                <a:close/>
                <a:moveTo>
                  <a:pt x="194" y="154"/>
                </a:moveTo>
                <a:cubicBezTo>
                  <a:pt x="202" y="154"/>
                  <a:pt x="208" y="160"/>
                  <a:pt x="208" y="168"/>
                </a:cubicBezTo>
                <a:cubicBezTo>
                  <a:pt x="208" y="175"/>
                  <a:pt x="202" y="182"/>
                  <a:pt x="194" y="182"/>
                </a:cubicBezTo>
                <a:cubicBezTo>
                  <a:pt x="187" y="182"/>
                  <a:pt x="180" y="175"/>
                  <a:pt x="180" y="168"/>
                </a:cubicBezTo>
                <a:cubicBezTo>
                  <a:pt x="180" y="160"/>
                  <a:pt x="187" y="154"/>
                  <a:pt x="194" y="154"/>
                </a:cubicBezTo>
                <a:close/>
                <a:moveTo>
                  <a:pt x="215" y="208"/>
                </a:moveTo>
                <a:cubicBezTo>
                  <a:pt x="174" y="208"/>
                  <a:pt x="174" y="208"/>
                  <a:pt x="174" y="208"/>
                </a:cubicBezTo>
                <a:cubicBezTo>
                  <a:pt x="174" y="202"/>
                  <a:pt x="174" y="202"/>
                  <a:pt x="174" y="202"/>
                </a:cubicBezTo>
                <a:cubicBezTo>
                  <a:pt x="174" y="193"/>
                  <a:pt x="180" y="186"/>
                  <a:pt x="188" y="186"/>
                </a:cubicBezTo>
                <a:cubicBezTo>
                  <a:pt x="201" y="186"/>
                  <a:pt x="201" y="186"/>
                  <a:pt x="201" y="186"/>
                </a:cubicBezTo>
                <a:cubicBezTo>
                  <a:pt x="209" y="186"/>
                  <a:pt x="215" y="193"/>
                  <a:pt x="215" y="202"/>
                </a:cubicBezTo>
                <a:lnTo>
                  <a:pt x="215" y="20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49"/>
          <p:cNvSpPr>
            <a:spLocks noEditPoints="1"/>
          </p:cNvSpPr>
          <p:nvPr/>
        </p:nvSpPr>
        <p:spPr bwMode="auto">
          <a:xfrm>
            <a:off x="3242065" y="3789994"/>
            <a:ext cx="807875" cy="786759"/>
          </a:xfrm>
          <a:custGeom>
            <a:avLst/>
            <a:gdLst>
              <a:gd name="T0" fmla="*/ 147 w 211"/>
              <a:gd name="T1" fmla="*/ 42 h 213"/>
              <a:gd name="T2" fmla="*/ 106 w 211"/>
              <a:gd name="T3" fmla="*/ 83 h 213"/>
              <a:gd name="T4" fmla="*/ 64 w 211"/>
              <a:gd name="T5" fmla="*/ 42 h 213"/>
              <a:gd name="T6" fmla="*/ 106 w 211"/>
              <a:gd name="T7" fmla="*/ 0 h 213"/>
              <a:gd name="T8" fmla="*/ 147 w 211"/>
              <a:gd name="T9" fmla="*/ 42 h 213"/>
              <a:gd name="T10" fmla="*/ 106 w 211"/>
              <a:gd name="T11" fmla="*/ 112 h 213"/>
              <a:gd name="T12" fmla="*/ 113 w 211"/>
              <a:gd name="T13" fmla="*/ 110 h 213"/>
              <a:gd name="T14" fmla="*/ 118 w 211"/>
              <a:gd name="T15" fmla="*/ 99 h 213"/>
              <a:gd name="T16" fmla="*/ 106 w 211"/>
              <a:gd name="T17" fmla="*/ 94 h 213"/>
              <a:gd name="T18" fmla="*/ 93 w 211"/>
              <a:gd name="T19" fmla="*/ 99 h 213"/>
              <a:gd name="T20" fmla="*/ 98 w 211"/>
              <a:gd name="T21" fmla="*/ 110 h 213"/>
              <a:gd name="T22" fmla="*/ 106 w 211"/>
              <a:gd name="T23" fmla="*/ 112 h 213"/>
              <a:gd name="T24" fmla="*/ 211 w 211"/>
              <a:gd name="T25" fmla="*/ 213 h 213"/>
              <a:gd name="T26" fmla="*/ 176 w 211"/>
              <a:gd name="T27" fmla="*/ 213 h 213"/>
              <a:gd name="T28" fmla="*/ 165 w 211"/>
              <a:gd name="T29" fmla="*/ 165 h 213"/>
              <a:gd name="T30" fmla="*/ 162 w 211"/>
              <a:gd name="T31" fmla="*/ 213 h 213"/>
              <a:gd name="T32" fmla="*/ 50 w 211"/>
              <a:gd name="T33" fmla="*/ 213 h 213"/>
              <a:gd name="T34" fmla="*/ 46 w 211"/>
              <a:gd name="T35" fmla="*/ 165 h 213"/>
              <a:gd name="T36" fmla="*/ 35 w 211"/>
              <a:gd name="T37" fmla="*/ 213 h 213"/>
              <a:gd name="T38" fmla="*/ 0 w 211"/>
              <a:gd name="T39" fmla="*/ 213 h 213"/>
              <a:gd name="T40" fmla="*/ 20 w 211"/>
              <a:gd name="T41" fmla="*/ 123 h 213"/>
              <a:gd name="T42" fmla="*/ 41 w 211"/>
              <a:gd name="T43" fmla="*/ 103 h 213"/>
              <a:gd name="T44" fmla="*/ 78 w 211"/>
              <a:gd name="T45" fmla="*/ 98 h 213"/>
              <a:gd name="T46" fmla="*/ 97 w 211"/>
              <a:gd name="T47" fmla="*/ 140 h 213"/>
              <a:gd name="T48" fmla="*/ 99 w 211"/>
              <a:gd name="T49" fmla="*/ 119 h 213"/>
              <a:gd name="T50" fmla="*/ 100 w 211"/>
              <a:gd name="T51" fmla="*/ 118 h 213"/>
              <a:gd name="T52" fmla="*/ 111 w 211"/>
              <a:gd name="T53" fmla="*/ 118 h 213"/>
              <a:gd name="T54" fmla="*/ 112 w 211"/>
              <a:gd name="T55" fmla="*/ 119 h 213"/>
              <a:gd name="T56" fmla="*/ 114 w 211"/>
              <a:gd name="T57" fmla="*/ 140 h 213"/>
              <a:gd name="T58" fmla="*/ 133 w 211"/>
              <a:gd name="T59" fmla="*/ 98 h 213"/>
              <a:gd name="T60" fmla="*/ 170 w 211"/>
              <a:gd name="T61" fmla="*/ 103 h 213"/>
              <a:gd name="T62" fmla="*/ 191 w 211"/>
              <a:gd name="T63" fmla="*/ 123 h 213"/>
              <a:gd name="T64" fmla="*/ 211 w 211"/>
              <a:gd name="T65" fmla="*/ 213 h 213"/>
              <a:gd name="T66" fmla="*/ 154 w 211"/>
              <a:gd name="T67" fmla="*/ 155 h 213"/>
              <a:gd name="T68" fmla="*/ 147 w 211"/>
              <a:gd name="T69" fmla="*/ 142 h 213"/>
              <a:gd name="T70" fmla="*/ 128 w 211"/>
              <a:gd name="T71" fmla="*/ 155 h 213"/>
              <a:gd name="T72" fmla="*/ 154 w 211"/>
              <a:gd name="T73" fmla="*/ 155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11" h="213">
                <a:moveTo>
                  <a:pt x="147" y="42"/>
                </a:moveTo>
                <a:cubicBezTo>
                  <a:pt x="147" y="65"/>
                  <a:pt x="129" y="83"/>
                  <a:pt x="106" y="83"/>
                </a:cubicBezTo>
                <a:cubicBezTo>
                  <a:pt x="83" y="83"/>
                  <a:pt x="64" y="65"/>
                  <a:pt x="64" y="42"/>
                </a:cubicBezTo>
                <a:cubicBezTo>
                  <a:pt x="64" y="19"/>
                  <a:pt x="83" y="0"/>
                  <a:pt x="106" y="0"/>
                </a:cubicBezTo>
                <a:cubicBezTo>
                  <a:pt x="129" y="0"/>
                  <a:pt x="147" y="19"/>
                  <a:pt x="147" y="42"/>
                </a:cubicBezTo>
                <a:close/>
                <a:moveTo>
                  <a:pt x="106" y="112"/>
                </a:moveTo>
                <a:cubicBezTo>
                  <a:pt x="108" y="112"/>
                  <a:pt x="111" y="112"/>
                  <a:pt x="113" y="110"/>
                </a:cubicBezTo>
                <a:cubicBezTo>
                  <a:pt x="115" y="108"/>
                  <a:pt x="118" y="103"/>
                  <a:pt x="118" y="99"/>
                </a:cubicBezTo>
                <a:cubicBezTo>
                  <a:pt x="118" y="95"/>
                  <a:pt x="111" y="94"/>
                  <a:pt x="106" y="94"/>
                </a:cubicBezTo>
                <a:cubicBezTo>
                  <a:pt x="101" y="94"/>
                  <a:pt x="93" y="95"/>
                  <a:pt x="93" y="99"/>
                </a:cubicBezTo>
                <a:cubicBezTo>
                  <a:pt x="93" y="103"/>
                  <a:pt x="96" y="108"/>
                  <a:pt x="98" y="110"/>
                </a:cubicBezTo>
                <a:cubicBezTo>
                  <a:pt x="100" y="112"/>
                  <a:pt x="103" y="112"/>
                  <a:pt x="106" y="112"/>
                </a:cubicBezTo>
                <a:close/>
                <a:moveTo>
                  <a:pt x="211" y="213"/>
                </a:moveTo>
                <a:cubicBezTo>
                  <a:pt x="176" y="213"/>
                  <a:pt x="176" y="213"/>
                  <a:pt x="176" y="213"/>
                </a:cubicBezTo>
                <a:cubicBezTo>
                  <a:pt x="165" y="165"/>
                  <a:pt x="165" y="165"/>
                  <a:pt x="165" y="165"/>
                </a:cubicBezTo>
                <a:cubicBezTo>
                  <a:pt x="162" y="213"/>
                  <a:pt x="162" y="213"/>
                  <a:pt x="162" y="213"/>
                </a:cubicBezTo>
                <a:cubicBezTo>
                  <a:pt x="50" y="213"/>
                  <a:pt x="50" y="213"/>
                  <a:pt x="50" y="213"/>
                </a:cubicBezTo>
                <a:cubicBezTo>
                  <a:pt x="46" y="165"/>
                  <a:pt x="46" y="165"/>
                  <a:pt x="46" y="165"/>
                </a:cubicBezTo>
                <a:cubicBezTo>
                  <a:pt x="35" y="213"/>
                  <a:pt x="35" y="213"/>
                  <a:pt x="35" y="213"/>
                </a:cubicBezTo>
                <a:cubicBezTo>
                  <a:pt x="0" y="213"/>
                  <a:pt x="0" y="213"/>
                  <a:pt x="0" y="213"/>
                </a:cubicBezTo>
                <a:cubicBezTo>
                  <a:pt x="20" y="123"/>
                  <a:pt x="20" y="123"/>
                  <a:pt x="20" y="123"/>
                </a:cubicBezTo>
                <a:cubicBezTo>
                  <a:pt x="22" y="112"/>
                  <a:pt x="31" y="105"/>
                  <a:pt x="41" y="103"/>
                </a:cubicBezTo>
                <a:cubicBezTo>
                  <a:pt x="78" y="98"/>
                  <a:pt x="78" y="98"/>
                  <a:pt x="78" y="98"/>
                </a:cubicBezTo>
                <a:cubicBezTo>
                  <a:pt x="97" y="140"/>
                  <a:pt x="97" y="140"/>
                  <a:pt x="97" y="140"/>
                </a:cubicBezTo>
                <a:cubicBezTo>
                  <a:pt x="99" y="119"/>
                  <a:pt x="99" y="119"/>
                  <a:pt x="99" y="119"/>
                </a:cubicBezTo>
                <a:cubicBezTo>
                  <a:pt x="99" y="118"/>
                  <a:pt x="100" y="118"/>
                  <a:pt x="100" y="118"/>
                </a:cubicBezTo>
                <a:cubicBezTo>
                  <a:pt x="111" y="118"/>
                  <a:pt x="111" y="118"/>
                  <a:pt x="111" y="118"/>
                </a:cubicBezTo>
                <a:cubicBezTo>
                  <a:pt x="112" y="118"/>
                  <a:pt x="112" y="118"/>
                  <a:pt x="112" y="119"/>
                </a:cubicBezTo>
                <a:cubicBezTo>
                  <a:pt x="114" y="140"/>
                  <a:pt x="114" y="140"/>
                  <a:pt x="114" y="140"/>
                </a:cubicBezTo>
                <a:cubicBezTo>
                  <a:pt x="133" y="98"/>
                  <a:pt x="133" y="98"/>
                  <a:pt x="133" y="98"/>
                </a:cubicBezTo>
                <a:cubicBezTo>
                  <a:pt x="170" y="103"/>
                  <a:pt x="170" y="103"/>
                  <a:pt x="170" y="103"/>
                </a:cubicBezTo>
                <a:cubicBezTo>
                  <a:pt x="180" y="105"/>
                  <a:pt x="189" y="112"/>
                  <a:pt x="191" y="123"/>
                </a:cubicBezTo>
                <a:lnTo>
                  <a:pt x="211" y="213"/>
                </a:lnTo>
                <a:close/>
                <a:moveTo>
                  <a:pt x="154" y="155"/>
                </a:moveTo>
                <a:cubicBezTo>
                  <a:pt x="147" y="142"/>
                  <a:pt x="147" y="142"/>
                  <a:pt x="147" y="142"/>
                </a:cubicBezTo>
                <a:cubicBezTo>
                  <a:pt x="128" y="155"/>
                  <a:pt x="128" y="155"/>
                  <a:pt x="128" y="155"/>
                </a:cubicBezTo>
                <a:lnTo>
                  <a:pt x="154" y="1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53"/>
          <p:cNvSpPr>
            <a:spLocks noEditPoints="1"/>
          </p:cNvSpPr>
          <p:nvPr/>
        </p:nvSpPr>
        <p:spPr bwMode="auto">
          <a:xfrm>
            <a:off x="5580237" y="3948247"/>
            <a:ext cx="655899" cy="715796"/>
          </a:xfrm>
          <a:custGeom>
            <a:avLst/>
            <a:gdLst>
              <a:gd name="T0" fmla="*/ 120 w 170"/>
              <a:gd name="T1" fmla="*/ 14 h 193"/>
              <a:gd name="T2" fmla="*/ 125 w 170"/>
              <a:gd name="T3" fmla="*/ 7 h 193"/>
              <a:gd name="T4" fmla="*/ 142 w 170"/>
              <a:gd name="T5" fmla="*/ 4 h 193"/>
              <a:gd name="T6" fmla="*/ 158 w 170"/>
              <a:gd name="T7" fmla="*/ 16 h 193"/>
              <a:gd name="T8" fmla="*/ 161 w 170"/>
              <a:gd name="T9" fmla="*/ 34 h 193"/>
              <a:gd name="T10" fmla="*/ 156 w 170"/>
              <a:gd name="T11" fmla="*/ 41 h 193"/>
              <a:gd name="T12" fmla="*/ 120 w 170"/>
              <a:gd name="T13" fmla="*/ 14 h 193"/>
              <a:gd name="T14" fmla="*/ 14 w 170"/>
              <a:gd name="T15" fmla="*/ 41 h 193"/>
              <a:gd name="T16" fmla="*/ 50 w 170"/>
              <a:gd name="T17" fmla="*/ 14 h 193"/>
              <a:gd name="T18" fmla="*/ 45 w 170"/>
              <a:gd name="T19" fmla="*/ 7 h 193"/>
              <a:gd name="T20" fmla="*/ 27 w 170"/>
              <a:gd name="T21" fmla="*/ 4 h 193"/>
              <a:gd name="T22" fmla="*/ 12 w 170"/>
              <a:gd name="T23" fmla="*/ 16 h 193"/>
              <a:gd name="T24" fmla="*/ 9 w 170"/>
              <a:gd name="T25" fmla="*/ 34 h 193"/>
              <a:gd name="T26" fmla="*/ 14 w 170"/>
              <a:gd name="T27" fmla="*/ 41 h 193"/>
              <a:gd name="T28" fmla="*/ 146 w 170"/>
              <a:gd name="T29" fmla="*/ 98 h 193"/>
              <a:gd name="T30" fmla="*/ 85 w 170"/>
              <a:gd name="T31" fmla="*/ 159 h 193"/>
              <a:gd name="T32" fmla="*/ 24 w 170"/>
              <a:gd name="T33" fmla="*/ 98 h 193"/>
              <a:gd name="T34" fmla="*/ 85 w 170"/>
              <a:gd name="T35" fmla="*/ 37 h 193"/>
              <a:gd name="T36" fmla="*/ 146 w 170"/>
              <a:gd name="T37" fmla="*/ 98 h 193"/>
              <a:gd name="T38" fmla="*/ 125 w 170"/>
              <a:gd name="T39" fmla="*/ 98 h 193"/>
              <a:gd name="T40" fmla="*/ 120 w 170"/>
              <a:gd name="T41" fmla="*/ 93 h 193"/>
              <a:gd name="T42" fmla="*/ 91 w 170"/>
              <a:gd name="T43" fmla="*/ 93 h 193"/>
              <a:gd name="T44" fmla="*/ 85 w 170"/>
              <a:gd name="T45" fmla="*/ 90 h 193"/>
              <a:gd name="T46" fmla="*/ 73 w 170"/>
              <a:gd name="T47" fmla="*/ 57 h 193"/>
              <a:gd name="T48" fmla="*/ 69 w 170"/>
              <a:gd name="T49" fmla="*/ 55 h 193"/>
              <a:gd name="T50" fmla="*/ 67 w 170"/>
              <a:gd name="T51" fmla="*/ 59 h 193"/>
              <a:gd name="T52" fmla="*/ 79 w 170"/>
              <a:gd name="T53" fmla="*/ 92 h 193"/>
              <a:gd name="T54" fmla="*/ 77 w 170"/>
              <a:gd name="T55" fmla="*/ 98 h 193"/>
              <a:gd name="T56" fmla="*/ 85 w 170"/>
              <a:gd name="T57" fmla="*/ 106 h 193"/>
              <a:gd name="T58" fmla="*/ 91 w 170"/>
              <a:gd name="T59" fmla="*/ 103 h 193"/>
              <a:gd name="T60" fmla="*/ 120 w 170"/>
              <a:gd name="T61" fmla="*/ 103 h 193"/>
              <a:gd name="T62" fmla="*/ 125 w 170"/>
              <a:gd name="T63" fmla="*/ 98 h 193"/>
              <a:gd name="T64" fmla="*/ 143 w 170"/>
              <a:gd name="T65" fmla="*/ 168 h 193"/>
              <a:gd name="T66" fmla="*/ 147 w 170"/>
              <a:gd name="T67" fmla="*/ 190 h 193"/>
              <a:gd name="T68" fmla="*/ 124 w 170"/>
              <a:gd name="T69" fmla="*/ 180 h 193"/>
              <a:gd name="T70" fmla="*/ 121 w 170"/>
              <a:gd name="T71" fmla="*/ 177 h 193"/>
              <a:gd name="T72" fmla="*/ 119 w 170"/>
              <a:gd name="T73" fmla="*/ 175 h 193"/>
              <a:gd name="T74" fmla="*/ 85 w 170"/>
              <a:gd name="T75" fmla="*/ 183 h 193"/>
              <a:gd name="T76" fmla="*/ 50 w 170"/>
              <a:gd name="T77" fmla="*/ 175 h 193"/>
              <a:gd name="T78" fmla="*/ 49 w 170"/>
              <a:gd name="T79" fmla="*/ 177 h 193"/>
              <a:gd name="T80" fmla="*/ 46 w 170"/>
              <a:gd name="T81" fmla="*/ 180 h 193"/>
              <a:gd name="T82" fmla="*/ 23 w 170"/>
              <a:gd name="T83" fmla="*/ 190 h 193"/>
              <a:gd name="T84" fmla="*/ 26 w 170"/>
              <a:gd name="T85" fmla="*/ 168 h 193"/>
              <a:gd name="T86" fmla="*/ 30 w 170"/>
              <a:gd name="T87" fmla="*/ 163 h 193"/>
              <a:gd name="T88" fmla="*/ 0 w 170"/>
              <a:gd name="T89" fmla="*/ 98 h 193"/>
              <a:gd name="T90" fmla="*/ 18 w 170"/>
              <a:gd name="T91" fmla="*/ 46 h 193"/>
              <a:gd name="T92" fmla="*/ 54 w 170"/>
              <a:gd name="T93" fmla="*/ 19 h 193"/>
              <a:gd name="T94" fmla="*/ 85 w 170"/>
              <a:gd name="T95" fmla="*/ 13 h 193"/>
              <a:gd name="T96" fmla="*/ 116 w 170"/>
              <a:gd name="T97" fmla="*/ 19 h 193"/>
              <a:gd name="T98" fmla="*/ 152 w 170"/>
              <a:gd name="T99" fmla="*/ 46 h 193"/>
              <a:gd name="T100" fmla="*/ 170 w 170"/>
              <a:gd name="T101" fmla="*/ 98 h 193"/>
              <a:gd name="T102" fmla="*/ 140 w 170"/>
              <a:gd name="T103" fmla="*/ 163 h 193"/>
              <a:gd name="T104" fmla="*/ 143 w 170"/>
              <a:gd name="T105" fmla="*/ 168 h 193"/>
              <a:gd name="T106" fmla="*/ 152 w 170"/>
              <a:gd name="T107" fmla="*/ 98 h 193"/>
              <a:gd name="T108" fmla="*/ 85 w 170"/>
              <a:gd name="T109" fmla="*/ 31 h 193"/>
              <a:gd name="T110" fmla="*/ 18 w 170"/>
              <a:gd name="T111" fmla="*/ 98 h 193"/>
              <a:gd name="T112" fmla="*/ 85 w 170"/>
              <a:gd name="T113" fmla="*/ 165 h 193"/>
              <a:gd name="T114" fmla="*/ 152 w 170"/>
              <a:gd name="T115" fmla="*/ 98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70" h="193">
                <a:moveTo>
                  <a:pt x="120" y="14"/>
                </a:moveTo>
                <a:cubicBezTo>
                  <a:pt x="125" y="7"/>
                  <a:pt x="125" y="7"/>
                  <a:pt x="125" y="7"/>
                </a:cubicBezTo>
                <a:cubicBezTo>
                  <a:pt x="129" y="2"/>
                  <a:pt x="137" y="0"/>
                  <a:pt x="142" y="4"/>
                </a:cubicBezTo>
                <a:cubicBezTo>
                  <a:pt x="158" y="16"/>
                  <a:pt x="158" y="16"/>
                  <a:pt x="158" y="16"/>
                </a:cubicBezTo>
                <a:cubicBezTo>
                  <a:pt x="164" y="20"/>
                  <a:pt x="165" y="28"/>
                  <a:pt x="161" y="34"/>
                </a:cubicBezTo>
                <a:cubicBezTo>
                  <a:pt x="156" y="41"/>
                  <a:pt x="156" y="41"/>
                  <a:pt x="156" y="41"/>
                </a:cubicBezTo>
                <a:cubicBezTo>
                  <a:pt x="146" y="29"/>
                  <a:pt x="134" y="20"/>
                  <a:pt x="120" y="14"/>
                </a:cubicBezTo>
                <a:close/>
                <a:moveTo>
                  <a:pt x="14" y="41"/>
                </a:moveTo>
                <a:cubicBezTo>
                  <a:pt x="23" y="29"/>
                  <a:pt x="36" y="20"/>
                  <a:pt x="50" y="14"/>
                </a:cubicBezTo>
                <a:cubicBezTo>
                  <a:pt x="45" y="7"/>
                  <a:pt x="45" y="7"/>
                  <a:pt x="45" y="7"/>
                </a:cubicBezTo>
                <a:cubicBezTo>
                  <a:pt x="41" y="2"/>
                  <a:pt x="33" y="0"/>
                  <a:pt x="27" y="4"/>
                </a:cubicBezTo>
                <a:cubicBezTo>
                  <a:pt x="12" y="16"/>
                  <a:pt x="12" y="16"/>
                  <a:pt x="12" y="16"/>
                </a:cubicBezTo>
                <a:cubicBezTo>
                  <a:pt x="6" y="20"/>
                  <a:pt x="5" y="28"/>
                  <a:pt x="9" y="34"/>
                </a:cubicBezTo>
                <a:lnTo>
                  <a:pt x="14" y="41"/>
                </a:lnTo>
                <a:close/>
                <a:moveTo>
                  <a:pt x="146" y="98"/>
                </a:moveTo>
                <a:cubicBezTo>
                  <a:pt x="146" y="132"/>
                  <a:pt x="118" y="159"/>
                  <a:pt x="85" y="159"/>
                </a:cubicBezTo>
                <a:cubicBezTo>
                  <a:pt x="51" y="159"/>
                  <a:pt x="24" y="132"/>
                  <a:pt x="24" y="98"/>
                </a:cubicBezTo>
                <a:cubicBezTo>
                  <a:pt x="24" y="64"/>
                  <a:pt x="51" y="37"/>
                  <a:pt x="85" y="37"/>
                </a:cubicBezTo>
                <a:cubicBezTo>
                  <a:pt x="118" y="37"/>
                  <a:pt x="146" y="64"/>
                  <a:pt x="146" y="98"/>
                </a:cubicBezTo>
                <a:close/>
                <a:moveTo>
                  <a:pt x="125" y="98"/>
                </a:moveTo>
                <a:cubicBezTo>
                  <a:pt x="125" y="95"/>
                  <a:pt x="123" y="93"/>
                  <a:pt x="120" y="93"/>
                </a:cubicBezTo>
                <a:cubicBezTo>
                  <a:pt x="91" y="93"/>
                  <a:pt x="91" y="93"/>
                  <a:pt x="91" y="93"/>
                </a:cubicBezTo>
                <a:cubicBezTo>
                  <a:pt x="90" y="91"/>
                  <a:pt x="88" y="90"/>
                  <a:pt x="85" y="90"/>
                </a:cubicBezTo>
                <a:cubicBezTo>
                  <a:pt x="73" y="57"/>
                  <a:pt x="73" y="57"/>
                  <a:pt x="73" y="57"/>
                </a:cubicBezTo>
                <a:cubicBezTo>
                  <a:pt x="73" y="55"/>
                  <a:pt x="71" y="54"/>
                  <a:pt x="69" y="55"/>
                </a:cubicBezTo>
                <a:cubicBezTo>
                  <a:pt x="68" y="56"/>
                  <a:pt x="67" y="57"/>
                  <a:pt x="67" y="59"/>
                </a:cubicBezTo>
                <a:cubicBezTo>
                  <a:pt x="79" y="92"/>
                  <a:pt x="79" y="92"/>
                  <a:pt x="79" y="92"/>
                </a:cubicBezTo>
                <a:cubicBezTo>
                  <a:pt x="78" y="94"/>
                  <a:pt x="77" y="96"/>
                  <a:pt x="77" y="98"/>
                </a:cubicBezTo>
                <a:cubicBezTo>
                  <a:pt x="77" y="102"/>
                  <a:pt x="80" y="106"/>
                  <a:pt x="85" y="106"/>
                </a:cubicBezTo>
                <a:cubicBezTo>
                  <a:pt x="87" y="106"/>
                  <a:pt x="90" y="105"/>
                  <a:pt x="91" y="103"/>
                </a:cubicBezTo>
                <a:cubicBezTo>
                  <a:pt x="120" y="103"/>
                  <a:pt x="120" y="103"/>
                  <a:pt x="120" y="103"/>
                </a:cubicBezTo>
                <a:cubicBezTo>
                  <a:pt x="123" y="103"/>
                  <a:pt x="125" y="101"/>
                  <a:pt x="125" y="98"/>
                </a:cubicBezTo>
                <a:close/>
                <a:moveTo>
                  <a:pt x="143" y="168"/>
                </a:moveTo>
                <a:cubicBezTo>
                  <a:pt x="149" y="177"/>
                  <a:pt x="151" y="186"/>
                  <a:pt x="147" y="190"/>
                </a:cubicBezTo>
                <a:cubicBezTo>
                  <a:pt x="142" y="193"/>
                  <a:pt x="133" y="189"/>
                  <a:pt x="124" y="180"/>
                </a:cubicBezTo>
                <a:cubicBezTo>
                  <a:pt x="123" y="179"/>
                  <a:pt x="122" y="178"/>
                  <a:pt x="121" y="177"/>
                </a:cubicBezTo>
                <a:cubicBezTo>
                  <a:pt x="119" y="175"/>
                  <a:pt x="119" y="175"/>
                  <a:pt x="119" y="175"/>
                </a:cubicBezTo>
                <a:cubicBezTo>
                  <a:pt x="109" y="180"/>
                  <a:pt x="97" y="183"/>
                  <a:pt x="85" y="183"/>
                </a:cubicBezTo>
                <a:cubicBezTo>
                  <a:pt x="72" y="183"/>
                  <a:pt x="61" y="180"/>
                  <a:pt x="50" y="175"/>
                </a:cubicBezTo>
                <a:cubicBezTo>
                  <a:pt x="49" y="177"/>
                  <a:pt x="49" y="177"/>
                  <a:pt x="49" y="177"/>
                </a:cubicBezTo>
                <a:cubicBezTo>
                  <a:pt x="48" y="178"/>
                  <a:pt x="47" y="179"/>
                  <a:pt x="46" y="180"/>
                </a:cubicBezTo>
                <a:cubicBezTo>
                  <a:pt x="37" y="189"/>
                  <a:pt x="27" y="193"/>
                  <a:pt x="23" y="190"/>
                </a:cubicBezTo>
                <a:cubicBezTo>
                  <a:pt x="19" y="186"/>
                  <a:pt x="20" y="177"/>
                  <a:pt x="26" y="168"/>
                </a:cubicBezTo>
                <a:cubicBezTo>
                  <a:pt x="27" y="166"/>
                  <a:pt x="29" y="164"/>
                  <a:pt x="30" y="163"/>
                </a:cubicBezTo>
                <a:cubicBezTo>
                  <a:pt x="12" y="147"/>
                  <a:pt x="0" y="124"/>
                  <a:pt x="0" y="98"/>
                </a:cubicBezTo>
                <a:cubicBezTo>
                  <a:pt x="0" y="78"/>
                  <a:pt x="7" y="60"/>
                  <a:pt x="18" y="46"/>
                </a:cubicBezTo>
                <a:cubicBezTo>
                  <a:pt x="27" y="34"/>
                  <a:pt x="39" y="25"/>
                  <a:pt x="54" y="19"/>
                </a:cubicBezTo>
                <a:cubicBezTo>
                  <a:pt x="63" y="15"/>
                  <a:pt x="74" y="13"/>
                  <a:pt x="85" y="13"/>
                </a:cubicBezTo>
                <a:cubicBezTo>
                  <a:pt x="96" y="13"/>
                  <a:pt x="106" y="15"/>
                  <a:pt x="116" y="19"/>
                </a:cubicBezTo>
                <a:cubicBezTo>
                  <a:pt x="130" y="25"/>
                  <a:pt x="143" y="34"/>
                  <a:pt x="152" y="46"/>
                </a:cubicBezTo>
                <a:cubicBezTo>
                  <a:pt x="163" y="60"/>
                  <a:pt x="170" y="78"/>
                  <a:pt x="170" y="98"/>
                </a:cubicBezTo>
                <a:cubicBezTo>
                  <a:pt x="170" y="124"/>
                  <a:pt x="158" y="147"/>
                  <a:pt x="140" y="163"/>
                </a:cubicBezTo>
                <a:cubicBezTo>
                  <a:pt x="141" y="164"/>
                  <a:pt x="142" y="166"/>
                  <a:pt x="143" y="168"/>
                </a:cubicBezTo>
                <a:close/>
                <a:moveTo>
                  <a:pt x="152" y="98"/>
                </a:moveTo>
                <a:cubicBezTo>
                  <a:pt x="152" y="61"/>
                  <a:pt x="122" y="31"/>
                  <a:pt x="85" y="31"/>
                </a:cubicBezTo>
                <a:cubicBezTo>
                  <a:pt x="48" y="31"/>
                  <a:pt x="18" y="61"/>
                  <a:pt x="18" y="98"/>
                </a:cubicBezTo>
                <a:cubicBezTo>
                  <a:pt x="18" y="135"/>
                  <a:pt x="48" y="165"/>
                  <a:pt x="85" y="165"/>
                </a:cubicBezTo>
                <a:cubicBezTo>
                  <a:pt x="122" y="165"/>
                  <a:pt x="152" y="135"/>
                  <a:pt x="152" y="9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57"/>
          <p:cNvSpPr>
            <a:spLocks noEditPoints="1"/>
          </p:cNvSpPr>
          <p:nvPr/>
        </p:nvSpPr>
        <p:spPr bwMode="auto">
          <a:xfrm>
            <a:off x="7573482" y="3928962"/>
            <a:ext cx="974249" cy="606268"/>
          </a:xfrm>
          <a:custGeom>
            <a:avLst/>
            <a:gdLst>
              <a:gd name="T0" fmla="*/ 142 w 255"/>
              <a:gd name="T1" fmla="*/ 149 h 163"/>
              <a:gd name="T2" fmla="*/ 123 w 255"/>
              <a:gd name="T3" fmla="*/ 151 h 163"/>
              <a:gd name="T4" fmla="*/ 139 w 255"/>
              <a:gd name="T5" fmla="*/ 161 h 163"/>
              <a:gd name="T6" fmla="*/ 128 w 255"/>
              <a:gd name="T7" fmla="*/ 140 h 163"/>
              <a:gd name="T8" fmla="*/ 116 w 255"/>
              <a:gd name="T9" fmla="*/ 127 h 163"/>
              <a:gd name="T10" fmla="*/ 103 w 255"/>
              <a:gd name="T11" fmla="*/ 150 h 163"/>
              <a:gd name="T12" fmla="*/ 158 w 255"/>
              <a:gd name="T13" fmla="*/ 151 h 163"/>
              <a:gd name="T14" fmla="*/ 148 w 255"/>
              <a:gd name="T15" fmla="*/ 113 h 163"/>
              <a:gd name="T16" fmla="*/ 168 w 255"/>
              <a:gd name="T17" fmla="*/ 139 h 163"/>
              <a:gd name="T18" fmla="*/ 183 w 255"/>
              <a:gd name="T19" fmla="*/ 131 h 163"/>
              <a:gd name="T20" fmla="*/ 172 w 255"/>
              <a:gd name="T21" fmla="*/ 98 h 163"/>
              <a:gd name="T22" fmla="*/ 198 w 255"/>
              <a:gd name="T23" fmla="*/ 130 h 163"/>
              <a:gd name="T24" fmla="*/ 187 w 255"/>
              <a:gd name="T25" fmla="*/ 92 h 163"/>
              <a:gd name="T26" fmla="*/ 95 w 255"/>
              <a:gd name="T27" fmla="*/ 58 h 163"/>
              <a:gd name="T28" fmla="*/ 83 w 255"/>
              <a:gd name="T29" fmla="*/ 33 h 163"/>
              <a:gd name="T30" fmla="*/ 63 w 255"/>
              <a:gd name="T31" fmla="*/ 29 h 163"/>
              <a:gd name="T32" fmla="*/ 53 w 255"/>
              <a:gd name="T33" fmla="*/ 87 h 163"/>
              <a:gd name="T34" fmla="*/ 78 w 255"/>
              <a:gd name="T35" fmla="*/ 64 h 163"/>
              <a:gd name="T36" fmla="*/ 102 w 255"/>
              <a:gd name="T37" fmla="*/ 75 h 163"/>
              <a:gd name="T38" fmla="*/ 117 w 255"/>
              <a:gd name="T39" fmla="*/ 96 h 163"/>
              <a:gd name="T40" fmla="*/ 125 w 255"/>
              <a:gd name="T41" fmla="*/ 120 h 163"/>
              <a:gd name="T42" fmla="*/ 146 w 255"/>
              <a:gd name="T43" fmla="*/ 147 h 163"/>
              <a:gd name="T44" fmla="*/ 101 w 255"/>
              <a:gd name="T45" fmla="*/ 134 h 163"/>
              <a:gd name="T46" fmla="*/ 121 w 255"/>
              <a:gd name="T47" fmla="*/ 104 h 163"/>
              <a:gd name="T48" fmla="*/ 88 w 255"/>
              <a:gd name="T49" fmla="*/ 121 h 163"/>
              <a:gd name="T50" fmla="*/ 101 w 255"/>
              <a:gd name="T51" fmla="*/ 134 h 163"/>
              <a:gd name="T52" fmla="*/ 110 w 255"/>
              <a:gd name="T53" fmla="*/ 96 h 163"/>
              <a:gd name="T54" fmla="*/ 99 w 255"/>
              <a:gd name="T55" fmla="*/ 82 h 163"/>
              <a:gd name="T56" fmla="*/ 71 w 255"/>
              <a:gd name="T57" fmla="*/ 118 h 163"/>
              <a:gd name="T58" fmla="*/ 59 w 255"/>
              <a:gd name="T59" fmla="*/ 99 h 163"/>
              <a:gd name="T60" fmla="*/ 82 w 255"/>
              <a:gd name="T61" fmla="*/ 67 h 163"/>
              <a:gd name="T62" fmla="*/ 93 w 255"/>
              <a:gd name="T63" fmla="*/ 81 h 163"/>
              <a:gd name="T64" fmla="*/ 59 w 255"/>
              <a:gd name="T65" fmla="*/ 99 h 163"/>
              <a:gd name="T66" fmla="*/ 93 w 255"/>
              <a:gd name="T67" fmla="*/ 54 h 163"/>
              <a:gd name="T68" fmla="*/ 85 w 255"/>
              <a:gd name="T69" fmla="*/ 37 h 163"/>
              <a:gd name="T70" fmla="*/ 143 w 255"/>
              <a:gd name="T71" fmla="*/ 16 h 163"/>
              <a:gd name="T72" fmla="*/ 221 w 255"/>
              <a:gd name="T73" fmla="*/ 66 h 163"/>
              <a:gd name="T74" fmla="*/ 195 w 255"/>
              <a:gd name="T75" fmla="*/ 91 h 163"/>
              <a:gd name="T76" fmla="*/ 201 w 255"/>
              <a:gd name="T77" fmla="*/ 19 h 163"/>
              <a:gd name="T78" fmla="*/ 255 w 255"/>
              <a:gd name="T79" fmla="*/ 53 h 163"/>
              <a:gd name="T80" fmla="*/ 201 w 255"/>
              <a:gd name="T81" fmla="*/ 19 h 163"/>
              <a:gd name="T82" fmla="*/ 34 w 255"/>
              <a:gd name="T83" fmla="*/ 0 h 163"/>
              <a:gd name="T84" fmla="*/ 26 w 255"/>
              <a:gd name="T85" fmla="*/ 67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55" h="163">
                <a:moveTo>
                  <a:pt x="139" y="161"/>
                </a:moveTo>
                <a:cubicBezTo>
                  <a:pt x="143" y="159"/>
                  <a:pt x="145" y="153"/>
                  <a:pt x="142" y="149"/>
                </a:cubicBezTo>
                <a:cubicBezTo>
                  <a:pt x="142" y="149"/>
                  <a:pt x="138" y="141"/>
                  <a:pt x="136" y="136"/>
                </a:cubicBezTo>
                <a:cubicBezTo>
                  <a:pt x="134" y="142"/>
                  <a:pt x="131" y="144"/>
                  <a:pt x="123" y="151"/>
                </a:cubicBezTo>
                <a:cubicBezTo>
                  <a:pt x="127" y="157"/>
                  <a:pt x="127" y="157"/>
                  <a:pt x="127" y="157"/>
                </a:cubicBezTo>
                <a:cubicBezTo>
                  <a:pt x="128" y="160"/>
                  <a:pt x="134" y="163"/>
                  <a:pt x="139" y="161"/>
                </a:cubicBezTo>
                <a:close/>
                <a:moveTo>
                  <a:pt x="116" y="151"/>
                </a:moveTo>
                <a:cubicBezTo>
                  <a:pt x="128" y="140"/>
                  <a:pt x="128" y="140"/>
                  <a:pt x="128" y="140"/>
                </a:cubicBezTo>
                <a:cubicBezTo>
                  <a:pt x="132" y="137"/>
                  <a:pt x="132" y="130"/>
                  <a:pt x="128" y="127"/>
                </a:cubicBezTo>
                <a:cubicBezTo>
                  <a:pt x="125" y="124"/>
                  <a:pt x="119" y="124"/>
                  <a:pt x="116" y="127"/>
                </a:cubicBezTo>
                <a:cubicBezTo>
                  <a:pt x="104" y="137"/>
                  <a:pt x="104" y="137"/>
                  <a:pt x="104" y="137"/>
                </a:cubicBezTo>
                <a:cubicBezTo>
                  <a:pt x="100" y="140"/>
                  <a:pt x="100" y="146"/>
                  <a:pt x="103" y="150"/>
                </a:cubicBezTo>
                <a:cubicBezTo>
                  <a:pt x="106" y="153"/>
                  <a:pt x="111" y="154"/>
                  <a:pt x="116" y="151"/>
                </a:cubicBezTo>
                <a:close/>
                <a:moveTo>
                  <a:pt x="158" y="151"/>
                </a:moveTo>
                <a:cubicBezTo>
                  <a:pt x="163" y="148"/>
                  <a:pt x="164" y="143"/>
                  <a:pt x="162" y="139"/>
                </a:cubicBezTo>
                <a:cubicBezTo>
                  <a:pt x="148" y="113"/>
                  <a:pt x="148" y="113"/>
                  <a:pt x="148" y="113"/>
                </a:cubicBezTo>
                <a:cubicBezTo>
                  <a:pt x="152" y="110"/>
                  <a:pt x="152" y="110"/>
                  <a:pt x="152" y="110"/>
                </a:cubicBezTo>
                <a:cubicBezTo>
                  <a:pt x="168" y="139"/>
                  <a:pt x="168" y="139"/>
                  <a:pt x="168" y="139"/>
                </a:cubicBezTo>
                <a:cubicBezTo>
                  <a:pt x="170" y="144"/>
                  <a:pt x="175" y="145"/>
                  <a:pt x="180" y="143"/>
                </a:cubicBezTo>
                <a:cubicBezTo>
                  <a:pt x="184" y="140"/>
                  <a:pt x="186" y="135"/>
                  <a:pt x="183" y="131"/>
                </a:cubicBezTo>
                <a:cubicBezTo>
                  <a:pt x="167" y="101"/>
                  <a:pt x="167" y="101"/>
                  <a:pt x="167" y="101"/>
                </a:cubicBezTo>
                <a:cubicBezTo>
                  <a:pt x="172" y="98"/>
                  <a:pt x="172" y="98"/>
                  <a:pt x="172" y="98"/>
                </a:cubicBezTo>
                <a:cubicBezTo>
                  <a:pt x="172" y="98"/>
                  <a:pt x="182" y="119"/>
                  <a:pt x="186" y="126"/>
                </a:cubicBezTo>
                <a:cubicBezTo>
                  <a:pt x="188" y="130"/>
                  <a:pt x="194" y="132"/>
                  <a:pt x="198" y="130"/>
                </a:cubicBezTo>
                <a:cubicBezTo>
                  <a:pt x="202" y="127"/>
                  <a:pt x="204" y="122"/>
                  <a:pt x="202" y="118"/>
                </a:cubicBezTo>
                <a:cubicBezTo>
                  <a:pt x="190" y="95"/>
                  <a:pt x="192" y="100"/>
                  <a:pt x="187" y="92"/>
                </a:cubicBezTo>
                <a:cubicBezTo>
                  <a:pt x="173" y="72"/>
                  <a:pt x="152" y="58"/>
                  <a:pt x="131" y="41"/>
                </a:cubicBezTo>
                <a:cubicBezTo>
                  <a:pt x="95" y="58"/>
                  <a:pt x="95" y="58"/>
                  <a:pt x="95" y="58"/>
                </a:cubicBezTo>
                <a:cubicBezTo>
                  <a:pt x="87" y="62"/>
                  <a:pt x="79" y="58"/>
                  <a:pt x="76" y="52"/>
                </a:cubicBezTo>
                <a:cubicBezTo>
                  <a:pt x="73" y="44"/>
                  <a:pt x="76" y="36"/>
                  <a:pt x="83" y="33"/>
                </a:cubicBezTo>
                <a:cubicBezTo>
                  <a:pt x="91" y="29"/>
                  <a:pt x="91" y="29"/>
                  <a:pt x="91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33" y="69"/>
                  <a:pt x="33" y="69"/>
                  <a:pt x="33" y="69"/>
                </a:cubicBezTo>
                <a:cubicBezTo>
                  <a:pt x="53" y="87"/>
                  <a:pt x="53" y="87"/>
                  <a:pt x="53" y="87"/>
                </a:cubicBezTo>
                <a:cubicBezTo>
                  <a:pt x="54" y="85"/>
                  <a:pt x="55" y="84"/>
                  <a:pt x="56" y="83"/>
                </a:cubicBezTo>
                <a:cubicBezTo>
                  <a:pt x="78" y="64"/>
                  <a:pt x="78" y="64"/>
                  <a:pt x="78" y="64"/>
                </a:cubicBezTo>
                <a:cubicBezTo>
                  <a:pt x="84" y="59"/>
                  <a:pt x="93" y="59"/>
                  <a:pt x="98" y="65"/>
                </a:cubicBezTo>
                <a:cubicBezTo>
                  <a:pt x="101" y="68"/>
                  <a:pt x="102" y="72"/>
                  <a:pt x="102" y="75"/>
                </a:cubicBezTo>
                <a:cubicBezTo>
                  <a:pt x="107" y="74"/>
                  <a:pt x="112" y="76"/>
                  <a:pt x="115" y="80"/>
                </a:cubicBezTo>
                <a:cubicBezTo>
                  <a:pt x="119" y="85"/>
                  <a:pt x="120" y="91"/>
                  <a:pt x="117" y="96"/>
                </a:cubicBezTo>
                <a:cubicBezTo>
                  <a:pt x="120" y="97"/>
                  <a:pt x="123" y="98"/>
                  <a:pt x="125" y="101"/>
                </a:cubicBezTo>
                <a:cubicBezTo>
                  <a:pt x="130" y="107"/>
                  <a:pt x="130" y="115"/>
                  <a:pt x="125" y="120"/>
                </a:cubicBezTo>
                <a:cubicBezTo>
                  <a:pt x="128" y="119"/>
                  <a:pt x="132" y="121"/>
                  <a:pt x="134" y="124"/>
                </a:cubicBezTo>
                <a:cubicBezTo>
                  <a:pt x="134" y="124"/>
                  <a:pt x="143" y="141"/>
                  <a:pt x="146" y="147"/>
                </a:cubicBezTo>
                <a:cubicBezTo>
                  <a:pt x="148" y="150"/>
                  <a:pt x="154" y="153"/>
                  <a:pt x="158" y="151"/>
                </a:cubicBezTo>
                <a:close/>
                <a:moveTo>
                  <a:pt x="101" y="134"/>
                </a:moveTo>
                <a:cubicBezTo>
                  <a:pt x="120" y="117"/>
                  <a:pt x="120" y="117"/>
                  <a:pt x="120" y="117"/>
                </a:cubicBezTo>
                <a:cubicBezTo>
                  <a:pt x="124" y="114"/>
                  <a:pt x="124" y="108"/>
                  <a:pt x="121" y="104"/>
                </a:cubicBezTo>
                <a:cubicBezTo>
                  <a:pt x="118" y="101"/>
                  <a:pt x="112" y="100"/>
                  <a:pt x="109" y="103"/>
                </a:cubicBezTo>
                <a:cubicBezTo>
                  <a:pt x="108" y="104"/>
                  <a:pt x="89" y="121"/>
                  <a:pt x="88" y="121"/>
                </a:cubicBezTo>
                <a:cubicBezTo>
                  <a:pt x="85" y="124"/>
                  <a:pt x="85" y="129"/>
                  <a:pt x="88" y="133"/>
                </a:cubicBezTo>
                <a:cubicBezTo>
                  <a:pt x="91" y="136"/>
                  <a:pt x="97" y="137"/>
                  <a:pt x="101" y="134"/>
                </a:cubicBezTo>
                <a:close/>
                <a:moveTo>
                  <a:pt x="84" y="119"/>
                </a:moveTo>
                <a:cubicBezTo>
                  <a:pt x="110" y="96"/>
                  <a:pt x="110" y="96"/>
                  <a:pt x="110" y="96"/>
                </a:cubicBezTo>
                <a:cubicBezTo>
                  <a:pt x="114" y="93"/>
                  <a:pt x="115" y="87"/>
                  <a:pt x="111" y="83"/>
                </a:cubicBezTo>
                <a:cubicBezTo>
                  <a:pt x="108" y="79"/>
                  <a:pt x="102" y="79"/>
                  <a:pt x="99" y="82"/>
                </a:cubicBezTo>
                <a:cubicBezTo>
                  <a:pt x="74" y="103"/>
                  <a:pt x="74" y="103"/>
                  <a:pt x="74" y="103"/>
                </a:cubicBezTo>
                <a:cubicBezTo>
                  <a:pt x="69" y="107"/>
                  <a:pt x="68" y="114"/>
                  <a:pt x="71" y="118"/>
                </a:cubicBezTo>
                <a:cubicBezTo>
                  <a:pt x="74" y="121"/>
                  <a:pt x="80" y="122"/>
                  <a:pt x="84" y="119"/>
                </a:cubicBezTo>
                <a:close/>
                <a:moveTo>
                  <a:pt x="59" y="99"/>
                </a:moveTo>
                <a:cubicBezTo>
                  <a:pt x="56" y="95"/>
                  <a:pt x="56" y="90"/>
                  <a:pt x="60" y="86"/>
                </a:cubicBezTo>
                <a:cubicBezTo>
                  <a:pt x="82" y="67"/>
                  <a:pt x="82" y="67"/>
                  <a:pt x="82" y="67"/>
                </a:cubicBezTo>
                <a:cubicBezTo>
                  <a:pt x="85" y="64"/>
                  <a:pt x="91" y="65"/>
                  <a:pt x="94" y="68"/>
                </a:cubicBezTo>
                <a:cubicBezTo>
                  <a:pt x="97" y="72"/>
                  <a:pt x="97" y="78"/>
                  <a:pt x="93" y="81"/>
                </a:cubicBezTo>
                <a:cubicBezTo>
                  <a:pt x="71" y="100"/>
                  <a:pt x="71" y="100"/>
                  <a:pt x="71" y="100"/>
                </a:cubicBezTo>
                <a:cubicBezTo>
                  <a:pt x="68" y="103"/>
                  <a:pt x="62" y="103"/>
                  <a:pt x="59" y="99"/>
                </a:cubicBezTo>
                <a:close/>
                <a:moveTo>
                  <a:pt x="132" y="35"/>
                </a:moveTo>
                <a:cubicBezTo>
                  <a:pt x="93" y="54"/>
                  <a:pt x="93" y="54"/>
                  <a:pt x="93" y="54"/>
                </a:cubicBezTo>
                <a:cubicBezTo>
                  <a:pt x="88" y="56"/>
                  <a:pt x="83" y="54"/>
                  <a:pt x="81" y="49"/>
                </a:cubicBezTo>
                <a:cubicBezTo>
                  <a:pt x="79" y="45"/>
                  <a:pt x="81" y="39"/>
                  <a:pt x="85" y="37"/>
                </a:cubicBezTo>
                <a:cubicBezTo>
                  <a:pt x="125" y="19"/>
                  <a:pt x="125" y="19"/>
                  <a:pt x="125" y="19"/>
                </a:cubicBezTo>
                <a:cubicBezTo>
                  <a:pt x="130" y="17"/>
                  <a:pt x="136" y="16"/>
                  <a:pt x="143" y="16"/>
                </a:cubicBezTo>
                <a:cubicBezTo>
                  <a:pt x="156" y="16"/>
                  <a:pt x="185" y="23"/>
                  <a:pt x="198" y="27"/>
                </a:cubicBezTo>
                <a:cubicBezTo>
                  <a:pt x="221" y="66"/>
                  <a:pt x="221" y="66"/>
                  <a:pt x="221" y="66"/>
                </a:cubicBezTo>
                <a:cubicBezTo>
                  <a:pt x="207" y="75"/>
                  <a:pt x="207" y="75"/>
                  <a:pt x="207" y="75"/>
                </a:cubicBezTo>
                <a:cubicBezTo>
                  <a:pt x="204" y="78"/>
                  <a:pt x="202" y="87"/>
                  <a:pt x="195" y="91"/>
                </a:cubicBezTo>
                <a:cubicBezTo>
                  <a:pt x="180" y="72"/>
                  <a:pt x="155" y="52"/>
                  <a:pt x="132" y="35"/>
                </a:cubicBezTo>
                <a:close/>
                <a:moveTo>
                  <a:pt x="201" y="19"/>
                </a:moveTo>
                <a:cubicBezTo>
                  <a:pt x="226" y="4"/>
                  <a:pt x="226" y="4"/>
                  <a:pt x="226" y="4"/>
                </a:cubicBezTo>
                <a:cubicBezTo>
                  <a:pt x="255" y="53"/>
                  <a:pt x="255" y="53"/>
                  <a:pt x="255" y="53"/>
                </a:cubicBezTo>
                <a:cubicBezTo>
                  <a:pt x="230" y="67"/>
                  <a:pt x="230" y="67"/>
                  <a:pt x="230" y="67"/>
                </a:cubicBezTo>
                <a:lnTo>
                  <a:pt x="201" y="19"/>
                </a:lnTo>
                <a:close/>
                <a:moveTo>
                  <a:pt x="0" y="50"/>
                </a:moveTo>
                <a:cubicBezTo>
                  <a:pt x="34" y="0"/>
                  <a:pt x="34" y="0"/>
                  <a:pt x="34" y="0"/>
                </a:cubicBezTo>
                <a:cubicBezTo>
                  <a:pt x="60" y="20"/>
                  <a:pt x="60" y="20"/>
                  <a:pt x="60" y="20"/>
                </a:cubicBezTo>
                <a:cubicBezTo>
                  <a:pt x="26" y="67"/>
                  <a:pt x="26" y="67"/>
                  <a:pt x="26" y="67"/>
                </a:cubicBezTo>
                <a:lnTo>
                  <a:pt x="0" y="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61"/>
          <p:cNvSpPr>
            <a:spLocks noEditPoints="1"/>
          </p:cNvSpPr>
          <p:nvPr/>
        </p:nvSpPr>
        <p:spPr bwMode="auto">
          <a:xfrm>
            <a:off x="9732405" y="3967400"/>
            <a:ext cx="985447" cy="609353"/>
          </a:xfrm>
          <a:custGeom>
            <a:avLst/>
            <a:gdLst>
              <a:gd name="T0" fmla="*/ 195 w 258"/>
              <a:gd name="T1" fmla="*/ 20 h 164"/>
              <a:gd name="T2" fmla="*/ 143 w 258"/>
              <a:gd name="T3" fmla="*/ 12 h 164"/>
              <a:gd name="T4" fmla="*/ 96 w 258"/>
              <a:gd name="T5" fmla="*/ 29 h 164"/>
              <a:gd name="T6" fmla="*/ 33 w 258"/>
              <a:gd name="T7" fmla="*/ 69 h 164"/>
              <a:gd name="T8" fmla="*/ 56 w 258"/>
              <a:gd name="T9" fmla="*/ 101 h 164"/>
              <a:gd name="T10" fmla="*/ 69 w 258"/>
              <a:gd name="T11" fmla="*/ 120 h 164"/>
              <a:gd name="T12" fmla="*/ 86 w 258"/>
              <a:gd name="T13" fmla="*/ 135 h 164"/>
              <a:gd name="T14" fmla="*/ 99 w 258"/>
              <a:gd name="T15" fmla="*/ 139 h 164"/>
              <a:gd name="T16" fmla="*/ 118 w 258"/>
              <a:gd name="T17" fmla="*/ 153 h 164"/>
              <a:gd name="T18" fmla="*/ 127 w 258"/>
              <a:gd name="T19" fmla="*/ 157 h 164"/>
              <a:gd name="T20" fmla="*/ 142 w 258"/>
              <a:gd name="T21" fmla="*/ 149 h 164"/>
              <a:gd name="T22" fmla="*/ 130 w 258"/>
              <a:gd name="T23" fmla="*/ 125 h 164"/>
              <a:gd name="T24" fmla="*/ 146 w 258"/>
              <a:gd name="T25" fmla="*/ 147 h 164"/>
              <a:gd name="T26" fmla="*/ 162 w 258"/>
              <a:gd name="T27" fmla="*/ 139 h 164"/>
              <a:gd name="T28" fmla="*/ 152 w 258"/>
              <a:gd name="T29" fmla="*/ 110 h 164"/>
              <a:gd name="T30" fmla="*/ 180 w 258"/>
              <a:gd name="T31" fmla="*/ 143 h 164"/>
              <a:gd name="T32" fmla="*/ 167 w 258"/>
              <a:gd name="T33" fmla="*/ 101 h 164"/>
              <a:gd name="T34" fmla="*/ 186 w 258"/>
              <a:gd name="T35" fmla="*/ 126 h 164"/>
              <a:gd name="T36" fmla="*/ 202 w 258"/>
              <a:gd name="T37" fmla="*/ 118 h 164"/>
              <a:gd name="T38" fmla="*/ 209 w 258"/>
              <a:gd name="T39" fmla="*/ 77 h 164"/>
              <a:gd name="T40" fmla="*/ 228 w 258"/>
              <a:gd name="T41" fmla="*/ 75 h 164"/>
              <a:gd name="T42" fmla="*/ 223 w 258"/>
              <a:gd name="T43" fmla="*/ 3 h 164"/>
              <a:gd name="T44" fmla="*/ 73 w 258"/>
              <a:gd name="T45" fmla="*/ 116 h 164"/>
              <a:gd name="T46" fmla="*/ 100 w 258"/>
              <a:gd name="T47" fmla="*/ 84 h 164"/>
              <a:gd name="T48" fmla="*/ 109 w 258"/>
              <a:gd name="T49" fmla="*/ 94 h 164"/>
              <a:gd name="T50" fmla="*/ 99 w 258"/>
              <a:gd name="T51" fmla="*/ 132 h 164"/>
              <a:gd name="T52" fmla="*/ 90 w 258"/>
              <a:gd name="T53" fmla="*/ 123 h 164"/>
              <a:gd name="T54" fmla="*/ 119 w 258"/>
              <a:gd name="T55" fmla="*/ 106 h 164"/>
              <a:gd name="T56" fmla="*/ 99 w 258"/>
              <a:gd name="T57" fmla="*/ 132 h 164"/>
              <a:gd name="T58" fmla="*/ 114 w 258"/>
              <a:gd name="T59" fmla="*/ 149 h 164"/>
              <a:gd name="T60" fmla="*/ 105 w 258"/>
              <a:gd name="T61" fmla="*/ 139 h 164"/>
              <a:gd name="T62" fmla="*/ 126 w 258"/>
              <a:gd name="T63" fmla="*/ 129 h 164"/>
              <a:gd name="T64" fmla="*/ 206 w 258"/>
              <a:gd name="T65" fmla="*/ 73 h 164"/>
              <a:gd name="T66" fmla="*/ 188 w 258"/>
              <a:gd name="T67" fmla="*/ 92 h 164"/>
              <a:gd name="T68" fmla="*/ 92 w 258"/>
              <a:gd name="T69" fmla="*/ 51 h 164"/>
              <a:gd name="T70" fmla="*/ 86 w 258"/>
              <a:gd name="T71" fmla="*/ 40 h 164"/>
              <a:gd name="T72" fmla="*/ 143 w 258"/>
              <a:gd name="T73" fmla="*/ 18 h 164"/>
              <a:gd name="T74" fmla="*/ 221 w 258"/>
              <a:gd name="T75" fmla="*/ 64 h 164"/>
              <a:gd name="T76" fmla="*/ 0 w 258"/>
              <a:gd name="T77" fmla="*/ 50 h 164"/>
              <a:gd name="T78" fmla="*/ 60 w 258"/>
              <a:gd name="T79" fmla="*/ 20 h 164"/>
              <a:gd name="T80" fmla="*/ 0 w 258"/>
              <a:gd name="T81" fmla="*/ 50 h 164"/>
              <a:gd name="T82" fmla="*/ 61 w 258"/>
              <a:gd name="T83" fmla="*/ 88 h 164"/>
              <a:gd name="T84" fmla="*/ 92 w 258"/>
              <a:gd name="T85" fmla="*/ 70 h 164"/>
              <a:gd name="T86" fmla="*/ 70 w 258"/>
              <a:gd name="T87" fmla="*/ 98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58" h="164">
                <a:moveTo>
                  <a:pt x="223" y="3"/>
                </a:moveTo>
                <a:cubicBezTo>
                  <a:pt x="195" y="20"/>
                  <a:pt x="195" y="20"/>
                  <a:pt x="195" y="20"/>
                </a:cubicBezTo>
                <a:cubicBezTo>
                  <a:pt x="197" y="23"/>
                  <a:pt x="197" y="23"/>
                  <a:pt x="197" y="23"/>
                </a:cubicBezTo>
                <a:cubicBezTo>
                  <a:pt x="184" y="19"/>
                  <a:pt x="157" y="12"/>
                  <a:pt x="143" y="12"/>
                </a:cubicBezTo>
                <a:cubicBezTo>
                  <a:pt x="129" y="12"/>
                  <a:pt x="122" y="16"/>
                  <a:pt x="113" y="20"/>
                </a:cubicBezTo>
                <a:cubicBezTo>
                  <a:pt x="111" y="21"/>
                  <a:pt x="96" y="29"/>
                  <a:pt x="96" y="29"/>
                </a:cubicBezTo>
                <a:cubicBezTo>
                  <a:pt x="63" y="28"/>
                  <a:pt x="63" y="28"/>
                  <a:pt x="63" y="28"/>
                </a:cubicBezTo>
                <a:cubicBezTo>
                  <a:pt x="33" y="69"/>
                  <a:pt x="33" y="69"/>
                  <a:pt x="33" y="69"/>
                </a:cubicBezTo>
                <a:cubicBezTo>
                  <a:pt x="54" y="89"/>
                  <a:pt x="54" y="89"/>
                  <a:pt x="54" y="89"/>
                </a:cubicBezTo>
                <a:cubicBezTo>
                  <a:pt x="53" y="93"/>
                  <a:pt x="54" y="98"/>
                  <a:pt x="56" y="101"/>
                </a:cubicBezTo>
                <a:cubicBezTo>
                  <a:pt x="59" y="104"/>
                  <a:pt x="63" y="106"/>
                  <a:pt x="68" y="105"/>
                </a:cubicBezTo>
                <a:cubicBezTo>
                  <a:pt x="65" y="111"/>
                  <a:pt x="65" y="116"/>
                  <a:pt x="69" y="120"/>
                </a:cubicBezTo>
                <a:cubicBezTo>
                  <a:pt x="72" y="124"/>
                  <a:pt x="77" y="126"/>
                  <a:pt x="84" y="123"/>
                </a:cubicBezTo>
                <a:cubicBezTo>
                  <a:pt x="82" y="127"/>
                  <a:pt x="83" y="131"/>
                  <a:pt x="86" y="135"/>
                </a:cubicBezTo>
                <a:cubicBezTo>
                  <a:pt x="89" y="138"/>
                  <a:pt x="93" y="140"/>
                  <a:pt x="98" y="139"/>
                </a:cubicBezTo>
                <a:cubicBezTo>
                  <a:pt x="99" y="139"/>
                  <a:pt x="99" y="139"/>
                  <a:pt x="99" y="139"/>
                </a:cubicBezTo>
                <a:cubicBezTo>
                  <a:pt x="97" y="144"/>
                  <a:pt x="98" y="148"/>
                  <a:pt x="100" y="152"/>
                </a:cubicBezTo>
                <a:cubicBezTo>
                  <a:pt x="105" y="157"/>
                  <a:pt x="113" y="158"/>
                  <a:pt x="118" y="153"/>
                </a:cubicBezTo>
                <a:cubicBezTo>
                  <a:pt x="122" y="149"/>
                  <a:pt x="122" y="149"/>
                  <a:pt x="122" y="149"/>
                </a:cubicBezTo>
                <a:cubicBezTo>
                  <a:pt x="127" y="157"/>
                  <a:pt x="127" y="157"/>
                  <a:pt x="127" y="157"/>
                </a:cubicBezTo>
                <a:cubicBezTo>
                  <a:pt x="129" y="162"/>
                  <a:pt x="134" y="164"/>
                  <a:pt x="139" y="161"/>
                </a:cubicBezTo>
                <a:cubicBezTo>
                  <a:pt x="143" y="159"/>
                  <a:pt x="145" y="153"/>
                  <a:pt x="142" y="149"/>
                </a:cubicBezTo>
                <a:cubicBezTo>
                  <a:pt x="139" y="143"/>
                  <a:pt x="134" y="134"/>
                  <a:pt x="134" y="134"/>
                </a:cubicBezTo>
                <a:cubicBezTo>
                  <a:pt x="134" y="129"/>
                  <a:pt x="133" y="127"/>
                  <a:pt x="130" y="125"/>
                </a:cubicBezTo>
                <a:cubicBezTo>
                  <a:pt x="134" y="122"/>
                  <a:pt x="134" y="122"/>
                  <a:pt x="134" y="122"/>
                </a:cubicBezTo>
                <a:cubicBezTo>
                  <a:pt x="134" y="122"/>
                  <a:pt x="143" y="141"/>
                  <a:pt x="146" y="147"/>
                </a:cubicBezTo>
                <a:cubicBezTo>
                  <a:pt x="148" y="151"/>
                  <a:pt x="154" y="153"/>
                  <a:pt x="158" y="151"/>
                </a:cubicBezTo>
                <a:cubicBezTo>
                  <a:pt x="163" y="148"/>
                  <a:pt x="164" y="143"/>
                  <a:pt x="162" y="139"/>
                </a:cubicBezTo>
                <a:cubicBezTo>
                  <a:pt x="148" y="113"/>
                  <a:pt x="148" y="113"/>
                  <a:pt x="148" y="113"/>
                </a:cubicBezTo>
                <a:cubicBezTo>
                  <a:pt x="152" y="110"/>
                  <a:pt x="152" y="110"/>
                  <a:pt x="152" y="110"/>
                </a:cubicBezTo>
                <a:cubicBezTo>
                  <a:pt x="168" y="139"/>
                  <a:pt x="168" y="139"/>
                  <a:pt x="168" y="139"/>
                </a:cubicBezTo>
                <a:cubicBezTo>
                  <a:pt x="170" y="144"/>
                  <a:pt x="175" y="145"/>
                  <a:pt x="180" y="143"/>
                </a:cubicBezTo>
                <a:cubicBezTo>
                  <a:pt x="184" y="140"/>
                  <a:pt x="186" y="135"/>
                  <a:pt x="183" y="131"/>
                </a:cubicBezTo>
                <a:cubicBezTo>
                  <a:pt x="167" y="101"/>
                  <a:pt x="167" y="101"/>
                  <a:pt x="167" y="101"/>
                </a:cubicBezTo>
                <a:cubicBezTo>
                  <a:pt x="172" y="98"/>
                  <a:pt x="172" y="98"/>
                  <a:pt x="172" y="98"/>
                </a:cubicBezTo>
                <a:cubicBezTo>
                  <a:pt x="172" y="98"/>
                  <a:pt x="182" y="119"/>
                  <a:pt x="186" y="126"/>
                </a:cubicBezTo>
                <a:cubicBezTo>
                  <a:pt x="188" y="130"/>
                  <a:pt x="193" y="132"/>
                  <a:pt x="198" y="130"/>
                </a:cubicBezTo>
                <a:cubicBezTo>
                  <a:pt x="202" y="127"/>
                  <a:pt x="204" y="122"/>
                  <a:pt x="202" y="118"/>
                </a:cubicBezTo>
                <a:cubicBezTo>
                  <a:pt x="191" y="98"/>
                  <a:pt x="191" y="98"/>
                  <a:pt x="191" y="98"/>
                </a:cubicBezTo>
                <a:cubicBezTo>
                  <a:pt x="199" y="93"/>
                  <a:pt x="204" y="86"/>
                  <a:pt x="209" y="77"/>
                </a:cubicBezTo>
                <a:cubicBezTo>
                  <a:pt x="224" y="69"/>
                  <a:pt x="224" y="69"/>
                  <a:pt x="224" y="69"/>
                </a:cubicBezTo>
                <a:cubicBezTo>
                  <a:pt x="228" y="75"/>
                  <a:pt x="228" y="75"/>
                  <a:pt x="228" y="75"/>
                </a:cubicBezTo>
                <a:cubicBezTo>
                  <a:pt x="258" y="60"/>
                  <a:pt x="258" y="60"/>
                  <a:pt x="258" y="60"/>
                </a:cubicBezTo>
                <a:lnTo>
                  <a:pt x="223" y="3"/>
                </a:lnTo>
                <a:close/>
                <a:moveTo>
                  <a:pt x="82" y="117"/>
                </a:moveTo>
                <a:cubicBezTo>
                  <a:pt x="79" y="119"/>
                  <a:pt x="75" y="119"/>
                  <a:pt x="73" y="116"/>
                </a:cubicBezTo>
                <a:cubicBezTo>
                  <a:pt x="71" y="114"/>
                  <a:pt x="71" y="108"/>
                  <a:pt x="76" y="106"/>
                </a:cubicBezTo>
                <a:cubicBezTo>
                  <a:pt x="76" y="105"/>
                  <a:pt x="100" y="84"/>
                  <a:pt x="100" y="84"/>
                </a:cubicBezTo>
                <a:cubicBezTo>
                  <a:pt x="103" y="82"/>
                  <a:pt x="107" y="82"/>
                  <a:pt x="109" y="85"/>
                </a:cubicBezTo>
                <a:cubicBezTo>
                  <a:pt x="112" y="88"/>
                  <a:pt x="111" y="92"/>
                  <a:pt x="109" y="94"/>
                </a:cubicBezTo>
                <a:lnTo>
                  <a:pt x="82" y="117"/>
                </a:lnTo>
                <a:close/>
                <a:moveTo>
                  <a:pt x="99" y="132"/>
                </a:moveTo>
                <a:cubicBezTo>
                  <a:pt x="97" y="134"/>
                  <a:pt x="92" y="134"/>
                  <a:pt x="90" y="131"/>
                </a:cubicBezTo>
                <a:cubicBezTo>
                  <a:pt x="88" y="129"/>
                  <a:pt x="88" y="125"/>
                  <a:pt x="90" y="123"/>
                </a:cubicBezTo>
                <a:cubicBezTo>
                  <a:pt x="91" y="122"/>
                  <a:pt x="110" y="106"/>
                  <a:pt x="110" y="105"/>
                </a:cubicBezTo>
                <a:cubicBezTo>
                  <a:pt x="113" y="103"/>
                  <a:pt x="117" y="103"/>
                  <a:pt x="119" y="106"/>
                </a:cubicBezTo>
                <a:cubicBezTo>
                  <a:pt x="122" y="109"/>
                  <a:pt x="121" y="113"/>
                  <a:pt x="119" y="115"/>
                </a:cubicBezTo>
                <a:lnTo>
                  <a:pt x="99" y="132"/>
                </a:lnTo>
                <a:close/>
                <a:moveTo>
                  <a:pt x="126" y="138"/>
                </a:moveTo>
                <a:cubicBezTo>
                  <a:pt x="114" y="149"/>
                  <a:pt x="114" y="149"/>
                  <a:pt x="114" y="149"/>
                </a:cubicBezTo>
                <a:cubicBezTo>
                  <a:pt x="111" y="151"/>
                  <a:pt x="107" y="151"/>
                  <a:pt x="105" y="148"/>
                </a:cubicBezTo>
                <a:cubicBezTo>
                  <a:pt x="103" y="145"/>
                  <a:pt x="103" y="141"/>
                  <a:pt x="105" y="139"/>
                </a:cubicBezTo>
                <a:cubicBezTo>
                  <a:pt x="118" y="129"/>
                  <a:pt x="118" y="129"/>
                  <a:pt x="118" y="129"/>
                </a:cubicBezTo>
                <a:cubicBezTo>
                  <a:pt x="120" y="127"/>
                  <a:pt x="124" y="126"/>
                  <a:pt x="126" y="129"/>
                </a:cubicBezTo>
                <a:cubicBezTo>
                  <a:pt x="129" y="131"/>
                  <a:pt x="129" y="135"/>
                  <a:pt x="126" y="138"/>
                </a:cubicBezTo>
                <a:moveTo>
                  <a:pt x="206" y="73"/>
                </a:moveTo>
                <a:cubicBezTo>
                  <a:pt x="205" y="73"/>
                  <a:pt x="205" y="74"/>
                  <a:pt x="205" y="74"/>
                </a:cubicBezTo>
                <a:cubicBezTo>
                  <a:pt x="201" y="81"/>
                  <a:pt x="194" y="89"/>
                  <a:pt x="188" y="92"/>
                </a:cubicBezTo>
                <a:cubicBezTo>
                  <a:pt x="164" y="59"/>
                  <a:pt x="150" y="48"/>
                  <a:pt x="133" y="32"/>
                </a:cubicBezTo>
                <a:cubicBezTo>
                  <a:pt x="92" y="51"/>
                  <a:pt x="92" y="51"/>
                  <a:pt x="92" y="51"/>
                </a:cubicBezTo>
                <a:cubicBezTo>
                  <a:pt x="88" y="53"/>
                  <a:pt x="85" y="51"/>
                  <a:pt x="83" y="48"/>
                </a:cubicBezTo>
                <a:cubicBezTo>
                  <a:pt x="82" y="45"/>
                  <a:pt x="83" y="41"/>
                  <a:pt x="86" y="40"/>
                </a:cubicBezTo>
                <a:cubicBezTo>
                  <a:pt x="126" y="21"/>
                  <a:pt x="126" y="21"/>
                  <a:pt x="126" y="21"/>
                </a:cubicBezTo>
                <a:cubicBezTo>
                  <a:pt x="131" y="19"/>
                  <a:pt x="136" y="18"/>
                  <a:pt x="143" y="18"/>
                </a:cubicBezTo>
                <a:cubicBezTo>
                  <a:pt x="156" y="18"/>
                  <a:pt x="188" y="27"/>
                  <a:pt x="202" y="31"/>
                </a:cubicBezTo>
                <a:cubicBezTo>
                  <a:pt x="221" y="64"/>
                  <a:pt x="221" y="64"/>
                  <a:pt x="221" y="64"/>
                </a:cubicBezTo>
                <a:lnTo>
                  <a:pt x="206" y="73"/>
                </a:lnTo>
                <a:close/>
                <a:moveTo>
                  <a:pt x="0" y="50"/>
                </a:moveTo>
                <a:cubicBezTo>
                  <a:pt x="34" y="0"/>
                  <a:pt x="34" y="0"/>
                  <a:pt x="34" y="0"/>
                </a:cubicBezTo>
                <a:cubicBezTo>
                  <a:pt x="60" y="20"/>
                  <a:pt x="60" y="20"/>
                  <a:pt x="60" y="20"/>
                </a:cubicBezTo>
                <a:cubicBezTo>
                  <a:pt x="26" y="67"/>
                  <a:pt x="26" y="67"/>
                  <a:pt x="26" y="67"/>
                </a:cubicBezTo>
                <a:lnTo>
                  <a:pt x="0" y="50"/>
                </a:lnTo>
                <a:close/>
                <a:moveTo>
                  <a:pt x="61" y="97"/>
                </a:moveTo>
                <a:cubicBezTo>
                  <a:pt x="58" y="95"/>
                  <a:pt x="59" y="91"/>
                  <a:pt x="61" y="88"/>
                </a:cubicBezTo>
                <a:cubicBezTo>
                  <a:pt x="83" y="69"/>
                  <a:pt x="83" y="69"/>
                  <a:pt x="83" y="69"/>
                </a:cubicBezTo>
                <a:cubicBezTo>
                  <a:pt x="86" y="67"/>
                  <a:pt x="90" y="67"/>
                  <a:pt x="92" y="70"/>
                </a:cubicBezTo>
                <a:cubicBezTo>
                  <a:pt x="95" y="73"/>
                  <a:pt x="94" y="77"/>
                  <a:pt x="92" y="79"/>
                </a:cubicBezTo>
                <a:cubicBezTo>
                  <a:pt x="70" y="98"/>
                  <a:pt x="70" y="98"/>
                  <a:pt x="70" y="98"/>
                </a:cubicBezTo>
                <a:cubicBezTo>
                  <a:pt x="67" y="100"/>
                  <a:pt x="63" y="100"/>
                  <a:pt x="61" y="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65"/>
          <p:cNvSpPr>
            <a:spLocks noEditPoints="1"/>
          </p:cNvSpPr>
          <p:nvPr/>
        </p:nvSpPr>
        <p:spPr bwMode="auto">
          <a:xfrm>
            <a:off x="1304029" y="5425421"/>
            <a:ext cx="708025" cy="708025"/>
          </a:xfrm>
          <a:custGeom>
            <a:avLst/>
            <a:gdLst>
              <a:gd name="T0" fmla="*/ 93 w 186"/>
              <a:gd name="T1" fmla="*/ 0 h 186"/>
              <a:gd name="T2" fmla="*/ 0 w 186"/>
              <a:gd name="T3" fmla="*/ 93 h 186"/>
              <a:gd name="T4" fmla="*/ 93 w 186"/>
              <a:gd name="T5" fmla="*/ 186 h 186"/>
              <a:gd name="T6" fmla="*/ 186 w 186"/>
              <a:gd name="T7" fmla="*/ 93 h 186"/>
              <a:gd name="T8" fmla="*/ 93 w 186"/>
              <a:gd name="T9" fmla="*/ 0 h 186"/>
              <a:gd name="T10" fmla="*/ 93 w 186"/>
              <a:gd name="T11" fmla="*/ 170 h 186"/>
              <a:gd name="T12" fmla="*/ 15 w 186"/>
              <a:gd name="T13" fmla="*/ 93 h 186"/>
              <a:gd name="T14" fmla="*/ 93 w 186"/>
              <a:gd name="T15" fmla="*/ 15 h 186"/>
              <a:gd name="T16" fmla="*/ 170 w 186"/>
              <a:gd name="T17" fmla="*/ 93 h 186"/>
              <a:gd name="T18" fmla="*/ 93 w 186"/>
              <a:gd name="T19" fmla="*/ 170 h 186"/>
              <a:gd name="T20" fmla="*/ 128 w 186"/>
              <a:gd name="T21" fmla="*/ 90 h 186"/>
              <a:gd name="T22" fmla="*/ 133 w 186"/>
              <a:gd name="T23" fmla="*/ 75 h 186"/>
              <a:gd name="T24" fmla="*/ 110 w 186"/>
              <a:gd name="T25" fmla="*/ 50 h 186"/>
              <a:gd name="T26" fmla="*/ 106 w 186"/>
              <a:gd name="T27" fmla="*/ 50 h 186"/>
              <a:gd name="T28" fmla="*/ 106 w 186"/>
              <a:gd name="T29" fmla="*/ 31 h 186"/>
              <a:gd name="T30" fmla="*/ 104 w 186"/>
              <a:gd name="T31" fmla="*/ 29 h 186"/>
              <a:gd name="T32" fmla="*/ 97 w 186"/>
              <a:gd name="T33" fmla="*/ 29 h 186"/>
              <a:gd name="T34" fmla="*/ 95 w 186"/>
              <a:gd name="T35" fmla="*/ 31 h 186"/>
              <a:gd name="T36" fmla="*/ 95 w 186"/>
              <a:gd name="T37" fmla="*/ 50 h 186"/>
              <a:gd name="T38" fmla="*/ 85 w 186"/>
              <a:gd name="T39" fmla="*/ 50 h 186"/>
              <a:gd name="T40" fmla="*/ 85 w 186"/>
              <a:gd name="T41" fmla="*/ 31 h 186"/>
              <a:gd name="T42" fmla="*/ 83 w 186"/>
              <a:gd name="T43" fmla="*/ 29 h 186"/>
              <a:gd name="T44" fmla="*/ 76 w 186"/>
              <a:gd name="T45" fmla="*/ 29 h 186"/>
              <a:gd name="T46" fmla="*/ 74 w 186"/>
              <a:gd name="T47" fmla="*/ 31 h 186"/>
              <a:gd name="T48" fmla="*/ 74 w 186"/>
              <a:gd name="T49" fmla="*/ 50 h 186"/>
              <a:gd name="T50" fmla="*/ 52 w 186"/>
              <a:gd name="T51" fmla="*/ 50 h 186"/>
              <a:gd name="T52" fmla="*/ 50 w 186"/>
              <a:gd name="T53" fmla="*/ 52 h 186"/>
              <a:gd name="T54" fmla="*/ 50 w 186"/>
              <a:gd name="T55" fmla="*/ 59 h 186"/>
              <a:gd name="T56" fmla="*/ 52 w 186"/>
              <a:gd name="T57" fmla="*/ 61 h 186"/>
              <a:gd name="T58" fmla="*/ 64 w 186"/>
              <a:gd name="T59" fmla="*/ 73 h 186"/>
              <a:gd name="T60" fmla="*/ 64 w 186"/>
              <a:gd name="T61" fmla="*/ 114 h 186"/>
              <a:gd name="T62" fmla="*/ 55 w 186"/>
              <a:gd name="T63" fmla="*/ 125 h 186"/>
              <a:gd name="T64" fmla="*/ 53 w 186"/>
              <a:gd name="T65" fmla="*/ 126 h 186"/>
              <a:gd name="T66" fmla="*/ 51 w 186"/>
              <a:gd name="T67" fmla="*/ 133 h 186"/>
              <a:gd name="T68" fmla="*/ 53 w 186"/>
              <a:gd name="T69" fmla="*/ 135 h 186"/>
              <a:gd name="T70" fmla="*/ 74 w 186"/>
              <a:gd name="T71" fmla="*/ 135 h 186"/>
              <a:gd name="T72" fmla="*/ 74 w 186"/>
              <a:gd name="T73" fmla="*/ 154 h 186"/>
              <a:gd name="T74" fmla="*/ 76 w 186"/>
              <a:gd name="T75" fmla="*/ 156 h 186"/>
              <a:gd name="T76" fmla="*/ 83 w 186"/>
              <a:gd name="T77" fmla="*/ 156 h 186"/>
              <a:gd name="T78" fmla="*/ 85 w 186"/>
              <a:gd name="T79" fmla="*/ 154 h 186"/>
              <a:gd name="T80" fmla="*/ 85 w 186"/>
              <a:gd name="T81" fmla="*/ 135 h 186"/>
              <a:gd name="T82" fmla="*/ 95 w 186"/>
              <a:gd name="T83" fmla="*/ 135 h 186"/>
              <a:gd name="T84" fmla="*/ 95 w 186"/>
              <a:gd name="T85" fmla="*/ 154 h 186"/>
              <a:gd name="T86" fmla="*/ 97 w 186"/>
              <a:gd name="T87" fmla="*/ 156 h 186"/>
              <a:gd name="T88" fmla="*/ 104 w 186"/>
              <a:gd name="T89" fmla="*/ 156 h 186"/>
              <a:gd name="T90" fmla="*/ 106 w 186"/>
              <a:gd name="T91" fmla="*/ 154 h 186"/>
              <a:gd name="T92" fmla="*/ 106 w 186"/>
              <a:gd name="T93" fmla="*/ 135 h 186"/>
              <a:gd name="T94" fmla="*/ 115 w 186"/>
              <a:gd name="T95" fmla="*/ 135 h 186"/>
              <a:gd name="T96" fmla="*/ 138 w 186"/>
              <a:gd name="T97" fmla="*/ 111 h 186"/>
              <a:gd name="T98" fmla="*/ 128 w 186"/>
              <a:gd name="T99" fmla="*/ 90 h 186"/>
              <a:gd name="T100" fmla="*/ 85 w 186"/>
              <a:gd name="T101" fmla="*/ 66 h 186"/>
              <a:gd name="T102" fmla="*/ 101 w 186"/>
              <a:gd name="T103" fmla="*/ 66 h 186"/>
              <a:gd name="T104" fmla="*/ 112 w 186"/>
              <a:gd name="T105" fmla="*/ 77 h 186"/>
              <a:gd name="T106" fmla="*/ 101 w 186"/>
              <a:gd name="T107" fmla="*/ 88 h 186"/>
              <a:gd name="T108" fmla="*/ 85 w 186"/>
              <a:gd name="T109" fmla="*/ 88 h 186"/>
              <a:gd name="T110" fmla="*/ 85 w 186"/>
              <a:gd name="T111" fmla="*/ 66 h 186"/>
              <a:gd name="T112" fmla="*/ 106 w 186"/>
              <a:gd name="T113" fmla="*/ 120 h 186"/>
              <a:gd name="T114" fmla="*/ 85 w 186"/>
              <a:gd name="T115" fmla="*/ 120 h 186"/>
              <a:gd name="T116" fmla="*/ 85 w 186"/>
              <a:gd name="T117" fmla="*/ 98 h 186"/>
              <a:gd name="T118" fmla="*/ 106 w 186"/>
              <a:gd name="T119" fmla="*/ 98 h 186"/>
              <a:gd name="T120" fmla="*/ 117 w 186"/>
              <a:gd name="T121" fmla="*/ 109 h 186"/>
              <a:gd name="T122" fmla="*/ 106 w 186"/>
              <a:gd name="T123" fmla="*/ 120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86" h="186">
                <a:moveTo>
                  <a:pt x="93" y="0"/>
                </a:moveTo>
                <a:cubicBezTo>
                  <a:pt x="42" y="0"/>
                  <a:pt x="0" y="42"/>
                  <a:pt x="0" y="93"/>
                </a:cubicBezTo>
                <a:cubicBezTo>
                  <a:pt x="0" y="144"/>
                  <a:pt x="42" y="186"/>
                  <a:pt x="93" y="186"/>
                </a:cubicBezTo>
                <a:cubicBezTo>
                  <a:pt x="144" y="186"/>
                  <a:pt x="186" y="144"/>
                  <a:pt x="186" y="93"/>
                </a:cubicBezTo>
                <a:cubicBezTo>
                  <a:pt x="186" y="42"/>
                  <a:pt x="144" y="0"/>
                  <a:pt x="93" y="0"/>
                </a:cubicBezTo>
                <a:close/>
                <a:moveTo>
                  <a:pt x="93" y="170"/>
                </a:moveTo>
                <a:cubicBezTo>
                  <a:pt x="50" y="170"/>
                  <a:pt x="15" y="136"/>
                  <a:pt x="15" y="93"/>
                </a:cubicBezTo>
                <a:cubicBezTo>
                  <a:pt x="15" y="50"/>
                  <a:pt x="50" y="15"/>
                  <a:pt x="93" y="15"/>
                </a:cubicBezTo>
                <a:cubicBezTo>
                  <a:pt x="136" y="15"/>
                  <a:pt x="170" y="50"/>
                  <a:pt x="170" y="93"/>
                </a:cubicBezTo>
                <a:cubicBezTo>
                  <a:pt x="170" y="136"/>
                  <a:pt x="136" y="170"/>
                  <a:pt x="93" y="170"/>
                </a:cubicBezTo>
                <a:close/>
                <a:moveTo>
                  <a:pt x="128" y="90"/>
                </a:moveTo>
                <a:cubicBezTo>
                  <a:pt x="131" y="86"/>
                  <a:pt x="133" y="81"/>
                  <a:pt x="133" y="75"/>
                </a:cubicBezTo>
                <a:cubicBezTo>
                  <a:pt x="133" y="61"/>
                  <a:pt x="122" y="50"/>
                  <a:pt x="110" y="50"/>
                </a:cubicBezTo>
                <a:cubicBezTo>
                  <a:pt x="106" y="50"/>
                  <a:pt x="106" y="50"/>
                  <a:pt x="106" y="50"/>
                </a:cubicBezTo>
                <a:cubicBezTo>
                  <a:pt x="106" y="31"/>
                  <a:pt x="106" y="31"/>
                  <a:pt x="106" y="31"/>
                </a:cubicBezTo>
                <a:cubicBezTo>
                  <a:pt x="106" y="30"/>
                  <a:pt x="105" y="29"/>
                  <a:pt x="104" y="29"/>
                </a:cubicBezTo>
                <a:cubicBezTo>
                  <a:pt x="97" y="29"/>
                  <a:pt x="97" y="29"/>
                  <a:pt x="97" y="29"/>
                </a:cubicBezTo>
                <a:cubicBezTo>
                  <a:pt x="96" y="29"/>
                  <a:pt x="95" y="30"/>
                  <a:pt x="95" y="31"/>
                </a:cubicBezTo>
                <a:cubicBezTo>
                  <a:pt x="95" y="50"/>
                  <a:pt x="95" y="50"/>
                  <a:pt x="95" y="50"/>
                </a:cubicBezTo>
                <a:cubicBezTo>
                  <a:pt x="85" y="50"/>
                  <a:pt x="85" y="50"/>
                  <a:pt x="85" y="50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0"/>
                  <a:pt x="84" y="29"/>
                  <a:pt x="83" y="29"/>
                </a:cubicBezTo>
                <a:cubicBezTo>
                  <a:pt x="76" y="29"/>
                  <a:pt x="76" y="29"/>
                  <a:pt x="76" y="29"/>
                </a:cubicBezTo>
                <a:cubicBezTo>
                  <a:pt x="75" y="29"/>
                  <a:pt x="74" y="30"/>
                  <a:pt x="74" y="31"/>
                </a:cubicBezTo>
                <a:cubicBezTo>
                  <a:pt x="74" y="50"/>
                  <a:pt x="74" y="50"/>
                  <a:pt x="74" y="50"/>
                </a:cubicBezTo>
                <a:cubicBezTo>
                  <a:pt x="52" y="50"/>
                  <a:pt x="52" y="50"/>
                  <a:pt x="52" y="50"/>
                </a:cubicBezTo>
                <a:cubicBezTo>
                  <a:pt x="51" y="50"/>
                  <a:pt x="50" y="51"/>
                  <a:pt x="50" y="52"/>
                </a:cubicBezTo>
                <a:cubicBezTo>
                  <a:pt x="50" y="59"/>
                  <a:pt x="50" y="59"/>
                  <a:pt x="50" y="59"/>
                </a:cubicBezTo>
                <a:cubicBezTo>
                  <a:pt x="50" y="60"/>
                  <a:pt x="51" y="61"/>
                  <a:pt x="52" y="61"/>
                </a:cubicBezTo>
                <a:cubicBezTo>
                  <a:pt x="60" y="62"/>
                  <a:pt x="64" y="67"/>
                  <a:pt x="64" y="73"/>
                </a:cubicBezTo>
                <a:cubicBezTo>
                  <a:pt x="64" y="114"/>
                  <a:pt x="64" y="114"/>
                  <a:pt x="64" y="114"/>
                </a:cubicBezTo>
                <a:cubicBezTo>
                  <a:pt x="64" y="120"/>
                  <a:pt x="61" y="124"/>
                  <a:pt x="55" y="125"/>
                </a:cubicBezTo>
                <a:cubicBezTo>
                  <a:pt x="54" y="125"/>
                  <a:pt x="53" y="125"/>
                  <a:pt x="53" y="126"/>
                </a:cubicBezTo>
                <a:cubicBezTo>
                  <a:pt x="51" y="133"/>
                  <a:pt x="51" y="133"/>
                  <a:pt x="51" y="133"/>
                </a:cubicBezTo>
                <a:cubicBezTo>
                  <a:pt x="51" y="134"/>
                  <a:pt x="52" y="135"/>
                  <a:pt x="53" y="135"/>
                </a:cubicBezTo>
                <a:cubicBezTo>
                  <a:pt x="74" y="135"/>
                  <a:pt x="74" y="135"/>
                  <a:pt x="74" y="135"/>
                </a:cubicBezTo>
                <a:cubicBezTo>
                  <a:pt x="74" y="154"/>
                  <a:pt x="74" y="154"/>
                  <a:pt x="74" y="154"/>
                </a:cubicBezTo>
                <a:cubicBezTo>
                  <a:pt x="74" y="156"/>
                  <a:pt x="75" y="156"/>
                  <a:pt x="76" y="156"/>
                </a:cubicBezTo>
                <a:cubicBezTo>
                  <a:pt x="83" y="156"/>
                  <a:pt x="83" y="156"/>
                  <a:pt x="83" y="156"/>
                </a:cubicBezTo>
                <a:cubicBezTo>
                  <a:pt x="84" y="156"/>
                  <a:pt x="85" y="156"/>
                  <a:pt x="85" y="154"/>
                </a:cubicBezTo>
                <a:cubicBezTo>
                  <a:pt x="85" y="135"/>
                  <a:pt x="85" y="135"/>
                  <a:pt x="85" y="135"/>
                </a:cubicBezTo>
                <a:cubicBezTo>
                  <a:pt x="95" y="135"/>
                  <a:pt x="95" y="135"/>
                  <a:pt x="95" y="135"/>
                </a:cubicBezTo>
                <a:cubicBezTo>
                  <a:pt x="95" y="154"/>
                  <a:pt x="95" y="154"/>
                  <a:pt x="95" y="154"/>
                </a:cubicBezTo>
                <a:cubicBezTo>
                  <a:pt x="95" y="156"/>
                  <a:pt x="96" y="156"/>
                  <a:pt x="97" y="156"/>
                </a:cubicBezTo>
                <a:cubicBezTo>
                  <a:pt x="104" y="156"/>
                  <a:pt x="104" y="156"/>
                  <a:pt x="104" y="156"/>
                </a:cubicBezTo>
                <a:cubicBezTo>
                  <a:pt x="105" y="156"/>
                  <a:pt x="106" y="156"/>
                  <a:pt x="106" y="154"/>
                </a:cubicBezTo>
                <a:cubicBezTo>
                  <a:pt x="106" y="135"/>
                  <a:pt x="106" y="135"/>
                  <a:pt x="106" y="135"/>
                </a:cubicBezTo>
                <a:cubicBezTo>
                  <a:pt x="115" y="135"/>
                  <a:pt x="115" y="135"/>
                  <a:pt x="115" y="135"/>
                </a:cubicBezTo>
                <a:cubicBezTo>
                  <a:pt x="128" y="135"/>
                  <a:pt x="138" y="124"/>
                  <a:pt x="138" y="111"/>
                </a:cubicBezTo>
                <a:cubicBezTo>
                  <a:pt x="138" y="102"/>
                  <a:pt x="134" y="95"/>
                  <a:pt x="128" y="90"/>
                </a:cubicBezTo>
                <a:close/>
                <a:moveTo>
                  <a:pt x="85" y="66"/>
                </a:moveTo>
                <a:cubicBezTo>
                  <a:pt x="101" y="66"/>
                  <a:pt x="101" y="66"/>
                  <a:pt x="101" y="66"/>
                </a:cubicBezTo>
                <a:cubicBezTo>
                  <a:pt x="107" y="66"/>
                  <a:pt x="112" y="71"/>
                  <a:pt x="112" y="77"/>
                </a:cubicBezTo>
                <a:cubicBezTo>
                  <a:pt x="112" y="83"/>
                  <a:pt x="107" y="88"/>
                  <a:pt x="101" y="88"/>
                </a:cubicBezTo>
                <a:cubicBezTo>
                  <a:pt x="85" y="88"/>
                  <a:pt x="85" y="88"/>
                  <a:pt x="85" y="88"/>
                </a:cubicBezTo>
                <a:lnTo>
                  <a:pt x="85" y="66"/>
                </a:lnTo>
                <a:close/>
                <a:moveTo>
                  <a:pt x="106" y="120"/>
                </a:moveTo>
                <a:cubicBezTo>
                  <a:pt x="85" y="120"/>
                  <a:pt x="85" y="120"/>
                  <a:pt x="85" y="120"/>
                </a:cubicBezTo>
                <a:cubicBezTo>
                  <a:pt x="85" y="98"/>
                  <a:pt x="85" y="98"/>
                  <a:pt x="85" y="98"/>
                </a:cubicBezTo>
                <a:cubicBezTo>
                  <a:pt x="106" y="98"/>
                  <a:pt x="106" y="98"/>
                  <a:pt x="106" y="98"/>
                </a:cubicBezTo>
                <a:cubicBezTo>
                  <a:pt x="112" y="98"/>
                  <a:pt x="117" y="103"/>
                  <a:pt x="117" y="109"/>
                </a:cubicBezTo>
                <a:cubicBezTo>
                  <a:pt x="117" y="115"/>
                  <a:pt x="112" y="120"/>
                  <a:pt x="106" y="1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69"/>
          <p:cNvSpPr>
            <a:spLocks noEditPoints="1"/>
          </p:cNvSpPr>
          <p:nvPr/>
        </p:nvSpPr>
        <p:spPr bwMode="auto">
          <a:xfrm>
            <a:off x="3330191" y="5105263"/>
            <a:ext cx="719747" cy="1183759"/>
          </a:xfrm>
          <a:custGeom>
            <a:avLst/>
            <a:gdLst>
              <a:gd name="T0" fmla="*/ 122 w 137"/>
              <a:gd name="T1" fmla="*/ 130 h 232"/>
              <a:gd name="T2" fmla="*/ 14 w 137"/>
              <a:gd name="T3" fmla="*/ 130 h 232"/>
              <a:gd name="T4" fmla="*/ 2 w 137"/>
              <a:gd name="T5" fmla="*/ 118 h 232"/>
              <a:gd name="T6" fmla="*/ 0 w 137"/>
              <a:gd name="T7" fmla="*/ 98 h 232"/>
              <a:gd name="T8" fmla="*/ 6 w 137"/>
              <a:gd name="T9" fmla="*/ 92 h 232"/>
              <a:gd name="T10" fmla="*/ 130 w 137"/>
              <a:gd name="T11" fmla="*/ 92 h 232"/>
              <a:gd name="T12" fmla="*/ 136 w 137"/>
              <a:gd name="T13" fmla="*/ 98 h 232"/>
              <a:gd name="T14" fmla="*/ 135 w 137"/>
              <a:gd name="T15" fmla="*/ 118 h 232"/>
              <a:gd name="T16" fmla="*/ 122 w 137"/>
              <a:gd name="T17" fmla="*/ 130 h 232"/>
              <a:gd name="T18" fmla="*/ 121 w 137"/>
              <a:gd name="T19" fmla="*/ 136 h 232"/>
              <a:gd name="T20" fmla="*/ 15 w 137"/>
              <a:gd name="T21" fmla="*/ 136 h 232"/>
              <a:gd name="T22" fmla="*/ 28 w 137"/>
              <a:gd name="T23" fmla="*/ 232 h 232"/>
              <a:gd name="T24" fmla="*/ 108 w 137"/>
              <a:gd name="T25" fmla="*/ 232 h 232"/>
              <a:gd name="T26" fmla="*/ 121 w 137"/>
              <a:gd name="T27" fmla="*/ 136 h 232"/>
              <a:gd name="T28" fmla="*/ 69 w 137"/>
              <a:gd name="T29" fmla="*/ 44 h 232"/>
              <a:gd name="T30" fmla="*/ 90 w 137"/>
              <a:gd name="T31" fmla="*/ 22 h 232"/>
              <a:gd name="T32" fmla="*/ 69 w 137"/>
              <a:gd name="T33" fmla="*/ 0 h 232"/>
              <a:gd name="T34" fmla="*/ 47 w 137"/>
              <a:gd name="T35" fmla="*/ 22 h 232"/>
              <a:gd name="T36" fmla="*/ 69 w 137"/>
              <a:gd name="T37" fmla="*/ 44 h 232"/>
              <a:gd name="T38" fmla="*/ 118 w 137"/>
              <a:gd name="T39" fmla="*/ 85 h 232"/>
              <a:gd name="T40" fmla="*/ 113 w 137"/>
              <a:gd name="T41" fmla="*/ 64 h 232"/>
              <a:gd name="T42" fmla="*/ 102 w 137"/>
              <a:gd name="T43" fmla="*/ 54 h 232"/>
              <a:gd name="T44" fmla="*/ 83 w 137"/>
              <a:gd name="T45" fmla="*/ 51 h 232"/>
              <a:gd name="T46" fmla="*/ 73 w 137"/>
              <a:gd name="T47" fmla="*/ 73 h 232"/>
              <a:gd name="T48" fmla="*/ 72 w 137"/>
              <a:gd name="T49" fmla="*/ 62 h 232"/>
              <a:gd name="T50" fmla="*/ 72 w 137"/>
              <a:gd name="T51" fmla="*/ 61 h 232"/>
              <a:gd name="T52" fmla="*/ 66 w 137"/>
              <a:gd name="T53" fmla="*/ 61 h 232"/>
              <a:gd name="T54" fmla="*/ 65 w 137"/>
              <a:gd name="T55" fmla="*/ 62 h 232"/>
              <a:gd name="T56" fmla="*/ 64 w 137"/>
              <a:gd name="T57" fmla="*/ 73 h 232"/>
              <a:gd name="T58" fmla="*/ 55 w 137"/>
              <a:gd name="T59" fmla="*/ 51 h 232"/>
              <a:gd name="T60" fmla="*/ 35 w 137"/>
              <a:gd name="T61" fmla="*/ 54 h 232"/>
              <a:gd name="T62" fmla="*/ 24 w 137"/>
              <a:gd name="T63" fmla="*/ 64 h 232"/>
              <a:gd name="T64" fmla="*/ 20 w 137"/>
              <a:gd name="T65" fmla="*/ 85 h 232"/>
              <a:gd name="T66" fmla="*/ 118 w 137"/>
              <a:gd name="T67" fmla="*/ 85 h 232"/>
              <a:gd name="T68" fmla="*/ 62 w 137"/>
              <a:gd name="T69" fmla="*/ 52 h 232"/>
              <a:gd name="T70" fmla="*/ 65 w 137"/>
              <a:gd name="T71" fmla="*/ 57 h 232"/>
              <a:gd name="T72" fmla="*/ 69 w 137"/>
              <a:gd name="T73" fmla="*/ 58 h 232"/>
              <a:gd name="T74" fmla="*/ 73 w 137"/>
              <a:gd name="T75" fmla="*/ 57 h 232"/>
              <a:gd name="T76" fmla="*/ 75 w 137"/>
              <a:gd name="T77" fmla="*/ 52 h 232"/>
              <a:gd name="T78" fmla="*/ 69 w 137"/>
              <a:gd name="T79" fmla="*/ 49 h 232"/>
              <a:gd name="T80" fmla="*/ 62 w 137"/>
              <a:gd name="T81" fmla="*/ 5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37" h="232">
                <a:moveTo>
                  <a:pt x="122" y="130"/>
                </a:moveTo>
                <a:cubicBezTo>
                  <a:pt x="14" y="130"/>
                  <a:pt x="14" y="130"/>
                  <a:pt x="14" y="130"/>
                </a:cubicBezTo>
                <a:cubicBezTo>
                  <a:pt x="8" y="130"/>
                  <a:pt x="2" y="125"/>
                  <a:pt x="2" y="11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5"/>
                  <a:pt x="3" y="92"/>
                  <a:pt x="6" y="92"/>
                </a:cubicBezTo>
                <a:cubicBezTo>
                  <a:pt x="130" y="92"/>
                  <a:pt x="130" y="92"/>
                  <a:pt x="130" y="92"/>
                </a:cubicBezTo>
                <a:cubicBezTo>
                  <a:pt x="134" y="92"/>
                  <a:pt x="137" y="95"/>
                  <a:pt x="136" y="98"/>
                </a:cubicBezTo>
                <a:cubicBezTo>
                  <a:pt x="135" y="118"/>
                  <a:pt x="135" y="118"/>
                  <a:pt x="135" y="118"/>
                </a:cubicBezTo>
                <a:cubicBezTo>
                  <a:pt x="134" y="125"/>
                  <a:pt x="129" y="130"/>
                  <a:pt x="122" y="130"/>
                </a:cubicBezTo>
                <a:close/>
                <a:moveTo>
                  <a:pt x="121" y="136"/>
                </a:moveTo>
                <a:cubicBezTo>
                  <a:pt x="15" y="136"/>
                  <a:pt x="15" y="136"/>
                  <a:pt x="15" y="136"/>
                </a:cubicBezTo>
                <a:cubicBezTo>
                  <a:pt x="28" y="232"/>
                  <a:pt x="28" y="232"/>
                  <a:pt x="28" y="232"/>
                </a:cubicBezTo>
                <a:cubicBezTo>
                  <a:pt x="108" y="232"/>
                  <a:pt x="108" y="232"/>
                  <a:pt x="108" y="232"/>
                </a:cubicBezTo>
                <a:lnTo>
                  <a:pt x="121" y="136"/>
                </a:lnTo>
                <a:close/>
                <a:moveTo>
                  <a:pt x="69" y="44"/>
                </a:moveTo>
                <a:cubicBezTo>
                  <a:pt x="81" y="44"/>
                  <a:pt x="90" y="34"/>
                  <a:pt x="90" y="22"/>
                </a:cubicBezTo>
                <a:cubicBezTo>
                  <a:pt x="90" y="10"/>
                  <a:pt x="81" y="0"/>
                  <a:pt x="69" y="0"/>
                </a:cubicBezTo>
                <a:cubicBezTo>
                  <a:pt x="57" y="0"/>
                  <a:pt x="47" y="10"/>
                  <a:pt x="47" y="22"/>
                </a:cubicBezTo>
                <a:cubicBezTo>
                  <a:pt x="47" y="34"/>
                  <a:pt x="57" y="44"/>
                  <a:pt x="69" y="44"/>
                </a:cubicBezTo>
                <a:close/>
                <a:moveTo>
                  <a:pt x="118" y="85"/>
                </a:moveTo>
                <a:cubicBezTo>
                  <a:pt x="113" y="64"/>
                  <a:pt x="113" y="64"/>
                  <a:pt x="113" y="64"/>
                </a:cubicBezTo>
                <a:cubicBezTo>
                  <a:pt x="112" y="59"/>
                  <a:pt x="108" y="55"/>
                  <a:pt x="102" y="54"/>
                </a:cubicBezTo>
                <a:cubicBezTo>
                  <a:pt x="83" y="51"/>
                  <a:pt x="83" y="51"/>
                  <a:pt x="83" y="51"/>
                </a:cubicBezTo>
                <a:cubicBezTo>
                  <a:pt x="73" y="73"/>
                  <a:pt x="73" y="73"/>
                  <a:pt x="73" y="73"/>
                </a:cubicBezTo>
                <a:cubicBezTo>
                  <a:pt x="72" y="62"/>
                  <a:pt x="72" y="62"/>
                  <a:pt x="72" y="62"/>
                </a:cubicBezTo>
                <a:cubicBezTo>
                  <a:pt x="72" y="62"/>
                  <a:pt x="72" y="61"/>
                  <a:pt x="72" y="61"/>
                </a:cubicBezTo>
                <a:cubicBezTo>
                  <a:pt x="66" y="61"/>
                  <a:pt x="66" y="61"/>
                  <a:pt x="66" y="61"/>
                </a:cubicBezTo>
                <a:cubicBezTo>
                  <a:pt x="66" y="61"/>
                  <a:pt x="65" y="62"/>
                  <a:pt x="65" y="62"/>
                </a:cubicBezTo>
                <a:cubicBezTo>
                  <a:pt x="64" y="73"/>
                  <a:pt x="64" y="73"/>
                  <a:pt x="64" y="73"/>
                </a:cubicBezTo>
                <a:cubicBezTo>
                  <a:pt x="55" y="51"/>
                  <a:pt x="55" y="51"/>
                  <a:pt x="55" y="51"/>
                </a:cubicBezTo>
                <a:cubicBezTo>
                  <a:pt x="35" y="54"/>
                  <a:pt x="35" y="54"/>
                  <a:pt x="35" y="54"/>
                </a:cubicBezTo>
                <a:cubicBezTo>
                  <a:pt x="30" y="55"/>
                  <a:pt x="26" y="59"/>
                  <a:pt x="24" y="64"/>
                </a:cubicBezTo>
                <a:cubicBezTo>
                  <a:pt x="20" y="85"/>
                  <a:pt x="20" y="85"/>
                  <a:pt x="20" y="85"/>
                </a:cubicBezTo>
                <a:lnTo>
                  <a:pt x="118" y="85"/>
                </a:lnTo>
                <a:close/>
                <a:moveTo>
                  <a:pt x="62" y="52"/>
                </a:moveTo>
                <a:cubicBezTo>
                  <a:pt x="62" y="54"/>
                  <a:pt x="64" y="56"/>
                  <a:pt x="65" y="57"/>
                </a:cubicBezTo>
                <a:cubicBezTo>
                  <a:pt x="66" y="58"/>
                  <a:pt x="67" y="58"/>
                  <a:pt x="69" y="58"/>
                </a:cubicBezTo>
                <a:cubicBezTo>
                  <a:pt x="70" y="58"/>
                  <a:pt x="72" y="58"/>
                  <a:pt x="73" y="57"/>
                </a:cubicBezTo>
                <a:cubicBezTo>
                  <a:pt x="74" y="56"/>
                  <a:pt x="75" y="54"/>
                  <a:pt x="75" y="52"/>
                </a:cubicBezTo>
                <a:cubicBezTo>
                  <a:pt x="75" y="50"/>
                  <a:pt x="71" y="49"/>
                  <a:pt x="69" y="49"/>
                </a:cubicBezTo>
                <a:cubicBezTo>
                  <a:pt x="66" y="49"/>
                  <a:pt x="62" y="50"/>
                  <a:pt x="62" y="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AutoShape 71"/>
          <p:cNvSpPr>
            <a:spLocks noChangeAspect="1" noChangeArrowheads="1" noTextEdit="1"/>
          </p:cNvSpPr>
          <p:nvPr/>
        </p:nvSpPr>
        <p:spPr bwMode="auto">
          <a:xfrm>
            <a:off x="5608945" y="5276197"/>
            <a:ext cx="922337" cy="101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Freeform 73"/>
          <p:cNvSpPr>
            <a:spLocks noEditPoints="1"/>
          </p:cNvSpPr>
          <p:nvPr/>
        </p:nvSpPr>
        <p:spPr bwMode="auto">
          <a:xfrm>
            <a:off x="5608945" y="5273022"/>
            <a:ext cx="922337" cy="1019175"/>
          </a:xfrm>
          <a:custGeom>
            <a:avLst/>
            <a:gdLst>
              <a:gd name="T0" fmla="*/ 147 w 243"/>
              <a:gd name="T1" fmla="*/ 256 h 269"/>
              <a:gd name="T2" fmla="*/ 138 w 243"/>
              <a:gd name="T3" fmla="*/ 261 h 269"/>
              <a:gd name="T4" fmla="*/ 126 w 243"/>
              <a:gd name="T5" fmla="*/ 269 h 269"/>
              <a:gd name="T6" fmla="*/ 105 w 243"/>
              <a:gd name="T7" fmla="*/ 262 h 269"/>
              <a:gd name="T8" fmla="*/ 96 w 243"/>
              <a:gd name="T9" fmla="*/ 256 h 269"/>
              <a:gd name="T10" fmla="*/ 90 w 243"/>
              <a:gd name="T11" fmla="*/ 252 h 269"/>
              <a:gd name="T12" fmla="*/ 147 w 243"/>
              <a:gd name="T13" fmla="*/ 243 h 269"/>
              <a:gd name="T14" fmla="*/ 54 w 243"/>
              <a:gd name="T15" fmla="*/ 180 h 269"/>
              <a:gd name="T16" fmla="*/ 36 w 243"/>
              <a:gd name="T17" fmla="*/ 208 h 269"/>
              <a:gd name="T18" fmla="*/ 45 w 243"/>
              <a:gd name="T19" fmla="*/ 208 h 269"/>
              <a:gd name="T20" fmla="*/ 63 w 243"/>
              <a:gd name="T21" fmla="*/ 180 h 269"/>
              <a:gd name="T22" fmla="*/ 38 w 243"/>
              <a:gd name="T23" fmla="*/ 122 h 269"/>
              <a:gd name="T24" fmla="*/ 6 w 243"/>
              <a:gd name="T25" fmla="*/ 115 h 269"/>
              <a:gd name="T26" fmla="*/ 6 w 243"/>
              <a:gd name="T27" fmla="*/ 128 h 269"/>
              <a:gd name="T28" fmla="*/ 38 w 243"/>
              <a:gd name="T29" fmla="*/ 122 h 269"/>
              <a:gd name="T30" fmla="*/ 128 w 243"/>
              <a:gd name="T31" fmla="*/ 32 h 269"/>
              <a:gd name="T32" fmla="*/ 122 w 243"/>
              <a:gd name="T33" fmla="*/ 0 h 269"/>
              <a:gd name="T34" fmla="*/ 115 w 243"/>
              <a:gd name="T35" fmla="*/ 32 h 269"/>
              <a:gd name="T36" fmla="*/ 185 w 243"/>
              <a:gd name="T37" fmla="*/ 65 h 269"/>
              <a:gd name="T38" fmla="*/ 208 w 243"/>
              <a:gd name="T39" fmla="*/ 45 h 269"/>
              <a:gd name="T40" fmla="*/ 199 w 243"/>
              <a:gd name="T41" fmla="*/ 36 h 269"/>
              <a:gd name="T42" fmla="*/ 180 w 243"/>
              <a:gd name="T43" fmla="*/ 63 h 269"/>
              <a:gd name="T44" fmla="*/ 54 w 243"/>
              <a:gd name="T45" fmla="*/ 63 h 269"/>
              <a:gd name="T46" fmla="*/ 63 w 243"/>
              <a:gd name="T47" fmla="*/ 63 h 269"/>
              <a:gd name="T48" fmla="*/ 45 w 243"/>
              <a:gd name="T49" fmla="*/ 36 h 269"/>
              <a:gd name="T50" fmla="*/ 36 w 243"/>
              <a:gd name="T51" fmla="*/ 45 h 269"/>
              <a:gd name="T52" fmla="*/ 237 w 243"/>
              <a:gd name="T53" fmla="*/ 115 h 269"/>
              <a:gd name="T54" fmla="*/ 205 w 243"/>
              <a:gd name="T55" fmla="*/ 122 h 269"/>
              <a:gd name="T56" fmla="*/ 237 w 243"/>
              <a:gd name="T57" fmla="*/ 128 h 269"/>
              <a:gd name="T58" fmla="*/ 237 w 243"/>
              <a:gd name="T59" fmla="*/ 115 h 269"/>
              <a:gd name="T60" fmla="*/ 180 w 243"/>
              <a:gd name="T61" fmla="*/ 180 h 269"/>
              <a:gd name="T62" fmla="*/ 199 w 243"/>
              <a:gd name="T63" fmla="*/ 208 h 269"/>
              <a:gd name="T64" fmla="*/ 208 w 243"/>
              <a:gd name="T65" fmla="*/ 208 h 269"/>
              <a:gd name="T66" fmla="*/ 189 w 243"/>
              <a:gd name="T67" fmla="*/ 180 h 269"/>
              <a:gd name="T68" fmla="*/ 96 w 243"/>
              <a:gd name="T69" fmla="*/ 227 h 269"/>
              <a:gd name="T70" fmla="*/ 96 w 243"/>
              <a:gd name="T71" fmla="*/ 240 h 269"/>
              <a:gd name="T72" fmla="*/ 154 w 243"/>
              <a:gd name="T73" fmla="*/ 234 h 269"/>
              <a:gd name="T74" fmla="*/ 154 w 243"/>
              <a:gd name="T75" fmla="*/ 218 h 269"/>
              <a:gd name="T76" fmla="*/ 96 w 243"/>
              <a:gd name="T77" fmla="*/ 224 h 269"/>
              <a:gd name="T78" fmla="*/ 96 w 243"/>
              <a:gd name="T79" fmla="*/ 211 h 269"/>
              <a:gd name="T80" fmla="*/ 122 w 243"/>
              <a:gd name="T81" fmla="*/ 58 h 269"/>
              <a:gd name="T82" fmla="*/ 148 w 243"/>
              <a:gd name="T83" fmla="*/ 211 h 269"/>
              <a:gd name="T84" fmla="*/ 147 w 243"/>
              <a:gd name="T85" fmla="*/ 108 h 269"/>
              <a:gd name="T86" fmla="*/ 127 w 243"/>
              <a:gd name="T87" fmla="*/ 85 h 269"/>
              <a:gd name="T88" fmla="*/ 117 w 243"/>
              <a:gd name="T89" fmla="*/ 85 h 269"/>
              <a:gd name="T90" fmla="*/ 99 w 243"/>
              <a:gd name="T91" fmla="*/ 112 h 269"/>
              <a:gd name="T92" fmla="*/ 135 w 243"/>
              <a:gd name="T93" fmla="*/ 151 h 269"/>
              <a:gd name="T94" fmla="*/ 105 w 243"/>
              <a:gd name="T95" fmla="*/ 153 h 269"/>
              <a:gd name="T96" fmla="*/ 96 w 243"/>
              <a:gd name="T97" fmla="*/ 156 h 269"/>
              <a:gd name="T98" fmla="*/ 117 w 243"/>
              <a:gd name="T99" fmla="*/ 179 h 269"/>
              <a:gd name="T100" fmla="*/ 127 w 243"/>
              <a:gd name="T101" fmla="*/ 179 h 269"/>
              <a:gd name="T102" fmla="*/ 145 w 243"/>
              <a:gd name="T103" fmla="*/ 152 h 269"/>
              <a:gd name="T104" fmla="*/ 108 w 243"/>
              <a:gd name="T105" fmla="*/ 113 h 269"/>
              <a:gd name="T106" fmla="*/ 138 w 243"/>
              <a:gd name="T107" fmla="*/ 112 h 269"/>
              <a:gd name="T108" fmla="*/ 147 w 243"/>
              <a:gd name="T109" fmla="*/ 108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43" h="269">
                <a:moveTo>
                  <a:pt x="153" y="252"/>
                </a:moveTo>
                <a:cubicBezTo>
                  <a:pt x="152" y="254"/>
                  <a:pt x="150" y="256"/>
                  <a:pt x="147" y="256"/>
                </a:cubicBezTo>
                <a:cubicBezTo>
                  <a:pt x="147" y="256"/>
                  <a:pt x="147" y="256"/>
                  <a:pt x="147" y="256"/>
                </a:cubicBezTo>
                <a:cubicBezTo>
                  <a:pt x="143" y="256"/>
                  <a:pt x="140" y="258"/>
                  <a:pt x="138" y="261"/>
                </a:cubicBezTo>
                <a:cubicBezTo>
                  <a:pt x="138" y="262"/>
                  <a:pt x="138" y="262"/>
                  <a:pt x="138" y="262"/>
                </a:cubicBezTo>
                <a:cubicBezTo>
                  <a:pt x="136" y="266"/>
                  <a:pt x="131" y="269"/>
                  <a:pt x="126" y="269"/>
                </a:cubicBezTo>
                <a:cubicBezTo>
                  <a:pt x="117" y="269"/>
                  <a:pt x="117" y="269"/>
                  <a:pt x="117" y="269"/>
                </a:cubicBezTo>
                <a:cubicBezTo>
                  <a:pt x="112" y="269"/>
                  <a:pt x="107" y="266"/>
                  <a:pt x="105" y="262"/>
                </a:cubicBezTo>
                <a:cubicBezTo>
                  <a:pt x="105" y="261"/>
                  <a:pt x="105" y="261"/>
                  <a:pt x="105" y="261"/>
                </a:cubicBezTo>
                <a:cubicBezTo>
                  <a:pt x="103" y="258"/>
                  <a:pt x="100" y="256"/>
                  <a:pt x="96" y="256"/>
                </a:cubicBezTo>
                <a:cubicBezTo>
                  <a:pt x="96" y="256"/>
                  <a:pt x="96" y="256"/>
                  <a:pt x="96" y="256"/>
                </a:cubicBezTo>
                <a:cubicBezTo>
                  <a:pt x="93" y="256"/>
                  <a:pt x="91" y="254"/>
                  <a:pt x="90" y="252"/>
                </a:cubicBezTo>
                <a:cubicBezTo>
                  <a:pt x="89" y="247"/>
                  <a:pt x="92" y="243"/>
                  <a:pt x="96" y="243"/>
                </a:cubicBezTo>
                <a:cubicBezTo>
                  <a:pt x="147" y="243"/>
                  <a:pt x="147" y="243"/>
                  <a:pt x="147" y="243"/>
                </a:cubicBezTo>
                <a:cubicBezTo>
                  <a:pt x="151" y="243"/>
                  <a:pt x="155" y="247"/>
                  <a:pt x="153" y="252"/>
                </a:cubicBezTo>
                <a:close/>
                <a:moveTo>
                  <a:pt x="54" y="180"/>
                </a:moveTo>
                <a:cubicBezTo>
                  <a:pt x="36" y="199"/>
                  <a:pt x="36" y="199"/>
                  <a:pt x="36" y="199"/>
                </a:cubicBezTo>
                <a:cubicBezTo>
                  <a:pt x="33" y="201"/>
                  <a:pt x="33" y="205"/>
                  <a:pt x="36" y="208"/>
                </a:cubicBezTo>
                <a:cubicBezTo>
                  <a:pt x="37" y="209"/>
                  <a:pt x="39" y="209"/>
                  <a:pt x="40" y="209"/>
                </a:cubicBezTo>
                <a:cubicBezTo>
                  <a:pt x="42" y="209"/>
                  <a:pt x="43" y="209"/>
                  <a:pt x="45" y="208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5" y="187"/>
                  <a:pt x="65" y="183"/>
                  <a:pt x="63" y="180"/>
                </a:cubicBezTo>
                <a:cubicBezTo>
                  <a:pt x="60" y="178"/>
                  <a:pt x="56" y="178"/>
                  <a:pt x="54" y="180"/>
                </a:cubicBezTo>
                <a:close/>
                <a:moveTo>
                  <a:pt x="38" y="122"/>
                </a:moveTo>
                <a:cubicBezTo>
                  <a:pt x="38" y="118"/>
                  <a:pt x="36" y="115"/>
                  <a:pt x="32" y="115"/>
                </a:cubicBezTo>
                <a:cubicBezTo>
                  <a:pt x="6" y="115"/>
                  <a:pt x="6" y="115"/>
                  <a:pt x="6" y="115"/>
                </a:cubicBezTo>
                <a:cubicBezTo>
                  <a:pt x="3" y="115"/>
                  <a:pt x="0" y="118"/>
                  <a:pt x="0" y="122"/>
                </a:cubicBezTo>
                <a:cubicBezTo>
                  <a:pt x="0" y="125"/>
                  <a:pt x="3" y="128"/>
                  <a:pt x="6" y="128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36" y="128"/>
                  <a:pt x="38" y="125"/>
                  <a:pt x="38" y="122"/>
                </a:cubicBezTo>
                <a:close/>
                <a:moveTo>
                  <a:pt x="122" y="38"/>
                </a:moveTo>
                <a:cubicBezTo>
                  <a:pt x="125" y="38"/>
                  <a:pt x="128" y="36"/>
                  <a:pt x="128" y="32"/>
                </a:cubicBezTo>
                <a:cubicBezTo>
                  <a:pt x="128" y="6"/>
                  <a:pt x="128" y="6"/>
                  <a:pt x="128" y="6"/>
                </a:cubicBezTo>
                <a:cubicBezTo>
                  <a:pt x="128" y="3"/>
                  <a:pt x="125" y="0"/>
                  <a:pt x="122" y="0"/>
                </a:cubicBezTo>
                <a:cubicBezTo>
                  <a:pt x="118" y="0"/>
                  <a:pt x="115" y="3"/>
                  <a:pt x="115" y="6"/>
                </a:cubicBezTo>
                <a:cubicBezTo>
                  <a:pt x="115" y="32"/>
                  <a:pt x="115" y="32"/>
                  <a:pt x="115" y="32"/>
                </a:cubicBezTo>
                <a:cubicBezTo>
                  <a:pt x="115" y="36"/>
                  <a:pt x="118" y="38"/>
                  <a:pt x="122" y="38"/>
                </a:cubicBezTo>
                <a:close/>
                <a:moveTo>
                  <a:pt x="185" y="65"/>
                </a:moveTo>
                <a:cubicBezTo>
                  <a:pt x="187" y="65"/>
                  <a:pt x="188" y="64"/>
                  <a:pt x="189" y="63"/>
                </a:cubicBezTo>
                <a:cubicBezTo>
                  <a:pt x="208" y="45"/>
                  <a:pt x="208" y="45"/>
                  <a:pt x="208" y="45"/>
                </a:cubicBezTo>
                <a:cubicBezTo>
                  <a:pt x="210" y="42"/>
                  <a:pt x="210" y="38"/>
                  <a:pt x="208" y="36"/>
                </a:cubicBezTo>
                <a:cubicBezTo>
                  <a:pt x="205" y="33"/>
                  <a:pt x="201" y="33"/>
                  <a:pt x="199" y="36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78" y="56"/>
                  <a:pt x="178" y="60"/>
                  <a:pt x="180" y="63"/>
                </a:cubicBezTo>
                <a:cubicBezTo>
                  <a:pt x="182" y="64"/>
                  <a:pt x="183" y="65"/>
                  <a:pt x="185" y="65"/>
                </a:cubicBezTo>
                <a:close/>
                <a:moveTo>
                  <a:pt x="54" y="63"/>
                </a:moveTo>
                <a:cubicBezTo>
                  <a:pt x="55" y="64"/>
                  <a:pt x="57" y="65"/>
                  <a:pt x="58" y="65"/>
                </a:cubicBezTo>
                <a:cubicBezTo>
                  <a:pt x="60" y="65"/>
                  <a:pt x="62" y="64"/>
                  <a:pt x="63" y="63"/>
                </a:cubicBezTo>
                <a:cubicBezTo>
                  <a:pt x="65" y="60"/>
                  <a:pt x="65" y="56"/>
                  <a:pt x="63" y="54"/>
                </a:cubicBezTo>
                <a:cubicBezTo>
                  <a:pt x="45" y="36"/>
                  <a:pt x="45" y="36"/>
                  <a:pt x="45" y="36"/>
                </a:cubicBezTo>
                <a:cubicBezTo>
                  <a:pt x="42" y="33"/>
                  <a:pt x="38" y="33"/>
                  <a:pt x="36" y="36"/>
                </a:cubicBezTo>
                <a:cubicBezTo>
                  <a:pt x="33" y="38"/>
                  <a:pt x="33" y="42"/>
                  <a:pt x="36" y="45"/>
                </a:cubicBezTo>
                <a:lnTo>
                  <a:pt x="54" y="63"/>
                </a:lnTo>
                <a:close/>
                <a:moveTo>
                  <a:pt x="237" y="115"/>
                </a:moveTo>
                <a:cubicBezTo>
                  <a:pt x="211" y="115"/>
                  <a:pt x="211" y="115"/>
                  <a:pt x="211" y="115"/>
                </a:cubicBezTo>
                <a:cubicBezTo>
                  <a:pt x="208" y="115"/>
                  <a:pt x="205" y="118"/>
                  <a:pt x="205" y="122"/>
                </a:cubicBezTo>
                <a:cubicBezTo>
                  <a:pt x="205" y="125"/>
                  <a:pt x="208" y="128"/>
                  <a:pt x="211" y="128"/>
                </a:cubicBezTo>
                <a:cubicBezTo>
                  <a:pt x="237" y="128"/>
                  <a:pt x="237" y="128"/>
                  <a:pt x="237" y="128"/>
                </a:cubicBezTo>
                <a:cubicBezTo>
                  <a:pt x="240" y="128"/>
                  <a:pt x="243" y="125"/>
                  <a:pt x="243" y="122"/>
                </a:cubicBezTo>
                <a:cubicBezTo>
                  <a:pt x="243" y="118"/>
                  <a:pt x="240" y="115"/>
                  <a:pt x="237" y="115"/>
                </a:cubicBezTo>
                <a:close/>
                <a:moveTo>
                  <a:pt x="189" y="180"/>
                </a:moveTo>
                <a:cubicBezTo>
                  <a:pt x="187" y="178"/>
                  <a:pt x="183" y="178"/>
                  <a:pt x="180" y="180"/>
                </a:cubicBezTo>
                <a:cubicBezTo>
                  <a:pt x="178" y="183"/>
                  <a:pt x="178" y="187"/>
                  <a:pt x="180" y="189"/>
                </a:cubicBezTo>
                <a:cubicBezTo>
                  <a:pt x="199" y="208"/>
                  <a:pt x="199" y="208"/>
                  <a:pt x="199" y="208"/>
                </a:cubicBezTo>
                <a:cubicBezTo>
                  <a:pt x="200" y="209"/>
                  <a:pt x="201" y="209"/>
                  <a:pt x="203" y="209"/>
                </a:cubicBezTo>
                <a:cubicBezTo>
                  <a:pt x="205" y="209"/>
                  <a:pt x="206" y="209"/>
                  <a:pt x="208" y="208"/>
                </a:cubicBezTo>
                <a:cubicBezTo>
                  <a:pt x="210" y="205"/>
                  <a:pt x="210" y="201"/>
                  <a:pt x="208" y="199"/>
                </a:cubicBezTo>
                <a:lnTo>
                  <a:pt x="189" y="180"/>
                </a:lnTo>
                <a:close/>
                <a:moveTo>
                  <a:pt x="147" y="227"/>
                </a:moveTo>
                <a:cubicBezTo>
                  <a:pt x="96" y="227"/>
                  <a:pt x="96" y="227"/>
                  <a:pt x="96" y="227"/>
                </a:cubicBezTo>
                <a:cubicBezTo>
                  <a:pt x="92" y="227"/>
                  <a:pt x="90" y="230"/>
                  <a:pt x="90" y="234"/>
                </a:cubicBezTo>
                <a:cubicBezTo>
                  <a:pt x="90" y="237"/>
                  <a:pt x="92" y="240"/>
                  <a:pt x="96" y="240"/>
                </a:cubicBezTo>
                <a:cubicBezTo>
                  <a:pt x="147" y="240"/>
                  <a:pt x="147" y="240"/>
                  <a:pt x="147" y="240"/>
                </a:cubicBezTo>
                <a:cubicBezTo>
                  <a:pt x="151" y="240"/>
                  <a:pt x="154" y="237"/>
                  <a:pt x="154" y="234"/>
                </a:cubicBezTo>
                <a:cubicBezTo>
                  <a:pt x="154" y="230"/>
                  <a:pt x="151" y="227"/>
                  <a:pt x="147" y="227"/>
                </a:cubicBezTo>
                <a:close/>
                <a:moveTo>
                  <a:pt x="154" y="218"/>
                </a:moveTo>
                <a:cubicBezTo>
                  <a:pt x="154" y="221"/>
                  <a:pt x="151" y="224"/>
                  <a:pt x="147" y="224"/>
                </a:cubicBezTo>
                <a:cubicBezTo>
                  <a:pt x="96" y="224"/>
                  <a:pt x="96" y="224"/>
                  <a:pt x="96" y="224"/>
                </a:cubicBezTo>
                <a:cubicBezTo>
                  <a:pt x="92" y="224"/>
                  <a:pt x="90" y="221"/>
                  <a:pt x="90" y="218"/>
                </a:cubicBezTo>
                <a:cubicBezTo>
                  <a:pt x="90" y="214"/>
                  <a:pt x="92" y="211"/>
                  <a:pt x="96" y="211"/>
                </a:cubicBezTo>
                <a:cubicBezTo>
                  <a:pt x="92" y="175"/>
                  <a:pt x="54" y="167"/>
                  <a:pt x="54" y="125"/>
                </a:cubicBezTo>
                <a:cubicBezTo>
                  <a:pt x="54" y="88"/>
                  <a:pt x="84" y="58"/>
                  <a:pt x="122" y="58"/>
                </a:cubicBezTo>
                <a:cubicBezTo>
                  <a:pt x="159" y="58"/>
                  <a:pt x="189" y="88"/>
                  <a:pt x="189" y="125"/>
                </a:cubicBezTo>
                <a:cubicBezTo>
                  <a:pt x="189" y="167"/>
                  <a:pt x="152" y="175"/>
                  <a:pt x="148" y="211"/>
                </a:cubicBezTo>
                <a:cubicBezTo>
                  <a:pt x="151" y="211"/>
                  <a:pt x="154" y="214"/>
                  <a:pt x="154" y="218"/>
                </a:cubicBezTo>
                <a:close/>
                <a:moveTo>
                  <a:pt x="147" y="108"/>
                </a:moveTo>
                <a:cubicBezTo>
                  <a:pt x="145" y="102"/>
                  <a:pt x="138" y="94"/>
                  <a:pt x="127" y="93"/>
                </a:cubicBezTo>
                <a:cubicBezTo>
                  <a:pt x="127" y="85"/>
                  <a:pt x="127" y="85"/>
                  <a:pt x="127" y="85"/>
                </a:cubicBezTo>
                <a:cubicBezTo>
                  <a:pt x="127" y="82"/>
                  <a:pt x="124" y="80"/>
                  <a:pt x="122" y="80"/>
                </a:cubicBezTo>
                <a:cubicBezTo>
                  <a:pt x="119" y="80"/>
                  <a:pt x="117" y="82"/>
                  <a:pt x="117" y="85"/>
                </a:cubicBezTo>
                <a:cubicBezTo>
                  <a:pt x="117" y="93"/>
                  <a:pt x="117" y="93"/>
                  <a:pt x="117" y="93"/>
                </a:cubicBezTo>
                <a:cubicBezTo>
                  <a:pt x="107" y="95"/>
                  <a:pt x="100" y="103"/>
                  <a:pt x="99" y="112"/>
                </a:cubicBezTo>
                <a:cubicBezTo>
                  <a:pt x="98" y="121"/>
                  <a:pt x="103" y="133"/>
                  <a:pt x="121" y="137"/>
                </a:cubicBezTo>
                <a:cubicBezTo>
                  <a:pt x="130" y="139"/>
                  <a:pt x="136" y="144"/>
                  <a:pt x="135" y="151"/>
                </a:cubicBezTo>
                <a:cubicBezTo>
                  <a:pt x="135" y="157"/>
                  <a:pt x="130" y="162"/>
                  <a:pt x="122" y="162"/>
                </a:cubicBezTo>
                <a:cubicBezTo>
                  <a:pt x="112" y="162"/>
                  <a:pt x="107" y="157"/>
                  <a:pt x="105" y="153"/>
                </a:cubicBezTo>
                <a:cubicBezTo>
                  <a:pt x="105" y="150"/>
                  <a:pt x="102" y="149"/>
                  <a:pt x="99" y="150"/>
                </a:cubicBezTo>
                <a:cubicBezTo>
                  <a:pt x="97" y="151"/>
                  <a:pt x="95" y="153"/>
                  <a:pt x="96" y="156"/>
                </a:cubicBezTo>
                <a:cubicBezTo>
                  <a:pt x="98" y="162"/>
                  <a:pt x="105" y="170"/>
                  <a:pt x="117" y="171"/>
                </a:cubicBezTo>
                <a:cubicBezTo>
                  <a:pt x="117" y="179"/>
                  <a:pt x="117" y="179"/>
                  <a:pt x="117" y="179"/>
                </a:cubicBezTo>
                <a:cubicBezTo>
                  <a:pt x="117" y="182"/>
                  <a:pt x="119" y="184"/>
                  <a:pt x="122" y="184"/>
                </a:cubicBezTo>
                <a:cubicBezTo>
                  <a:pt x="124" y="184"/>
                  <a:pt x="127" y="182"/>
                  <a:pt x="127" y="179"/>
                </a:cubicBezTo>
                <a:cubicBezTo>
                  <a:pt x="127" y="171"/>
                  <a:pt x="127" y="171"/>
                  <a:pt x="127" y="171"/>
                </a:cubicBezTo>
                <a:cubicBezTo>
                  <a:pt x="136" y="169"/>
                  <a:pt x="144" y="162"/>
                  <a:pt x="145" y="152"/>
                </a:cubicBezTo>
                <a:cubicBezTo>
                  <a:pt x="146" y="143"/>
                  <a:pt x="141" y="131"/>
                  <a:pt x="123" y="127"/>
                </a:cubicBezTo>
                <a:cubicBezTo>
                  <a:pt x="113" y="125"/>
                  <a:pt x="107" y="120"/>
                  <a:pt x="108" y="113"/>
                </a:cubicBezTo>
                <a:cubicBezTo>
                  <a:pt x="109" y="108"/>
                  <a:pt x="113" y="102"/>
                  <a:pt x="122" y="102"/>
                </a:cubicBezTo>
                <a:cubicBezTo>
                  <a:pt x="131" y="102"/>
                  <a:pt x="137" y="107"/>
                  <a:pt x="138" y="112"/>
                </a:cubicBezTo>
                <a:cubicBezTo>
                  <a:pt x="139" y="114"/>
                  <a:pt x="142" y="115"/>
                  <a:pt x="144" y="115"/>
                </a:cubicBezTo>
                <a:cubicBezTo>
                  <a:pt x="147" y="114"/>
                  <a:pt x="148" y="111"/>
                  <a:pt x="147" y="10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77"/>
          <p:cNvSpPr>
            <a:spLocks noEditPoints="1"/>
          </p:cNvSpPr>
          <p:nvPr/>
        </p:nvSpPr>
        <p:spPr bwMode="auto">
          <a:xfrm>
            <a:off x="9875580" y="5344119"/>
            <a:ext cx="1023939" cy="946151"/>
          </a:xfrm>
          <a:custGeom>
            <a:avLst/>
            <a:gdLst>
              <a:gd name="T0" fmla="*/ 144 w 270"/>
              <a:gd name="T1" fmla="*/ 62 h 249"/>
              <a:gd name="T2" fmla="*/ 116 w 270"/>
              <a:gd name="T3" fmla="*/ 49 h 249"/>
              <a:gd name="T4" fmla="*/ 116 w 270"/>
              <a:gd name="T5" fmla="*/ 14 h 249"/>
              <a:gd name="T6" fmla="*/ 87 w 270"/>
              <a:gd name="T7" fmla="*/ 25 h 249"/>
              <a:gd name="T8" fmla="*/ 62 w 270"/>
              <a:gd name="T9" fmla="*/ 0 h 249"/>
              <a:gd name="T10" fmla="*/ 49 w 270"/>
              <a:gd name="T11" fmla="*/ 28 h 249"/>
              <a:gd name="T12" fmla="*/ 14 w 270"/>
              <a:gd name="T13" fmla="*/ 28 h 249"/>
              <a:gd name="T14" fmla="*/ 25 w 270"/>
              <a:gd name="T15" fmla="*/ 57 h 249"/>
              <a:gd name="T16" fmla="*/ 0 w 270"/>
              <a:gd name="T17" fmla="*/ 82 h 249"/>
              <a:gd name="T18" fmla="*/ 28 w 270"/>
              <a:gd name="T19" fmla="*/ 95 h 249"/>
              <a:gd name="T20" fmla="*/ 28 w 270"/>
              <a:gd name="T21" fmla="*/ 130 h 249"/>
              <a:gd name="T22" fmla="*/ 57 w 270"/>
              <a:gd name="T23" fmla="*/ 119 h 249"/>
              <a:gd name="T24" fmla="*/ 82 w 270"/>
              <a:gd name="T25" fmla="*/ 144 h 249"/>
              <a:gd name="T26" fmla="*/ 95 w 270"/>
              <a:gd name="T27" fmla="*/ 116 h 249"/>
              <a:gd name="T28" fmla="*/ 130 w 270"/>
              <a:gd name="T29" fmla="*/ 116 h 249"/>
              <a:gd name="T30" fmla="*/ 119 w 270"/>
              <a:gd name="T31" fmla="*/ 87 h 249"/>
              <a:gd name="T32" fmla="*/ 72 w 270"/>
              <a:gd name="T33" fmla="*/ 96 h 249"/>
              <a:gd name="T34" fmla="*/ 72 w 270"/>
              <a:gd name="T35" fmla="*/ 48 h 249"/>
              <a:gd name="T36" fmla="*/ 72 w 270"/>
              <a:gd name="T37" fmla="*/ 96 h 249"/>
              <a:gd name="T38" fmla="*/ 181 w 270"/>
              <a:gd name="T39" fmla="*/ 206 h 249"/>
              <a:gd name="T40" fmla="*/ 164 w 270"/>
              <a:gd name="T41" fmla="*/ 187 h 249"/>
              <a:gd name="T42" fmla="*/ 175 w 270"/>
              <a:gd name="T43" fmla="*/ 161 h 249"/>
              <a:gd name="T44" fmla="*/ 149 w 270"/>
              <a:gd name="T45" fmla="*/ 159 h 249"/>
              <a:gd name="T46" fmla="*/ 138 w 270"/>
              <a:gd name="T47" fmla="*/ 133 h 249"/>
              <a:gd name="T48" fmla="*/ 119 w 270"/>
              <a:gd name="T49" fmla="*/ 150 h 249"/>
              <a:gd name="T50" fmla="*/ 92 w 270"/>
              <a:gd name="T51" fmla="*/ 139 h 249"/>
              <a:gd name="T52" fmla="*/ 91 w 270"/>
              <a:gd name="T53" fmla="*/ 165 h 249"/>
              <a:gd name="T54" fmla="*/ 64 w 270"/>
              <a:gd name="T55" fmla="*/ 176 h 249"/>
              <a:gd name="T56" fmla="*/ 81 w 270"/>
              <a:gd name="T57" fmla="*/ 195 h 249"/>
              <a:gd name="T58" fmla="*/ 70 w 270"/>
              <a:gd name="T59" fmla="*/ 222 h 249"/>
              <a:gd name="T60" fmla="*/ 96 w 270"/>
              <a:gd name="T61" fmla="*/ 223 h 249"/>
              <a:gd name="T62" fmla="*/ 107 w 270"/>
              <a:gd name="T63" fmla="*/ 249 h 249"/>
              <a:gd name="T64" fmla="*/ 126 w 270"/>
              <a:gd name="T65" fmla="*/ 232 h 249"/>
              <a:gd name="T66" fmla="*/ 153 w 270"/>
              <a:gd name="T67" fmla="*/ 243 h 249"/>
              <a:gd name="T68" fmla="*/ 154 w 270"/>
              <a:gd name="T69" fmla="*/ 218 h 249"/>
              <a:gd name="T70" fmla="*/ 115 w 270"/>
              <a:gd name="T71" fmla="*/ 210 h 249"/>
              <a:gd name="T72" fmla="*/ 130 w 270"/>
              <a:gd name="T73" fmla="*/ 173 h 249"/>
              <a:gd name="T74" fmla="*/ 115 w 270"/>
              <a:gd name="T75" fmla="*/ 210 h 249"/>
              <a:gd name="T76" fmla="*/ 265 w 270"/>
              <a:gd name="T77" fmla="*/ 52 h 249"/>
              <a:gd name="T78" fmla="*/ 239 w 270"/>
              <a:gd name="T79" fmla="*/ 49 h 249"/>
              <a:gd name="T80" fmla="*/ 229 w 270"/>
              <a:gd name="T81" fmla="*/ 20 h 249"/>
              <a:gd name="T82" fmla="*/ 208 w 270"/>
              <a:gd name="T83" fmla="*/ 37 h 249"/>
              <a:gd name="T84" fmla="*/ 182 w 270"/>
              <a:gd name="T85" fmla="*/ 23 h 249"/>
              <a:gd name="T86" fmla="*/ 178 w 270"/>
              <a:gd name="T87" fmla="*/ 49 h 249"/>
              <a:gd name="T88" fmla="*/ 150 w 270"/>
              <a:gd name="T89" fmla="*/ 59 h 249"/>
              <a:gd name="T90" fmla="*/ 166 w 270"/>
              <a:gd name="T91" fmla="*/ 80 h 249"/>
              <a:gd name="T92" fmla="*/ 152 w 270"/>
              <a:gd name="T93" fmla="*/ 106 h 249"/>
              <a:gd name="T94" fmla="*/ 179 w 270"/>
              <a:gd name="T95" fmla="*/ 110 h 249"/>
              <a:gd name="T96" fmla="*/ 188 w 270"/>
              <a:gd name="T97" fmla="*/ 138 h 249"/>
              <a:gd name="T98" fmla="*/ 209 w 270"/>
              <a:gd name="T99" fmla="*/ 122 h 249"/>
              <a:gd name="T100" fmla="*/ 236 w 270"/>
              <a:gd name="T101" fmla="*/ 136 h 249"/>
              <a:gd name="T102" fmla="*/ 239 w 270"/>
              <a:gd name="T103" fmla="*/ 109 h 249"/>
              <a:gd name="T104" fmla="*/ 268 w 270"/>
              <a:gd name="T105" fmla="*/ 100 h 249"/>
              <a:gd name="T106" fmla="*/ 251 w 270"/>
              <a:gd name="T107" fmla="*/ 79 h 249"/>
              <a:gd name="T108" fmla="*/ 215 w 270"/>
              <a:gd name="T109" fmla="*/ 99 h 249"/>
              <a:gd name="T110" fmla="*/ 202 w 270"/>
              <a:gd name="T111" fmla="*/ 60 h 249"/>
              <a:gd name="T112" fmla="*/ 215 w 270"/>
              <a:gd name="T113" fmla="*/ 99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70" h="249">
                <a:moveTo>
                  <a:pt x="144" y="82"/>
                </a:moveTo>
                <a:cubicBezTo>
                  <a:pt x="144" y="62"/>
                  <a:pt x="144" y="62"/>
                  <a:pt x="144" y="62"/>
                </a:cubicBezTo>
                <a:cubicBezTo>
                  <a:pt x="119" y="57"/>
                  <a:pt x="119" y="57"/>
                  <a:pt x="119" y="57"/>
                </a:cubicBezTo>
                <a:cubicBezTo>
                  <a:pt x="118" y="54"/>
                  <a:pt x="117" y="52"/>
                  <a:pt x="116" y="49"/>
                </a:cubicBezTo>
                <a:cubicBezTo>
                  <a:pt x="130" y="28"/>
                  <a:pt x="130" y="28"/>
                  <a:pt x="130" y="28"/>
                </a:cubicBezTo>
                <a:cubicBezTo>
                  <a:pt x="116" y="14"/>
                  <a:pt x="116" y="14"/>
                  <a:pt x="116" y="14"/>
                </a:cubicBezTo>
                <a:cubicBezTo>
                  <a:pt x="95" y="28"/>
                  <a:pt x="95" y="28"/>
                  <a:pt x="95" y="28"/>
                </a:cubicBezTo>
                <a:cubicBezTo>
                  <a:pt x="92" y="27"/>
                  <a:pt x="90" y="26"/>
                  <a:pt x="87" y="25"/>
                </a:cubicBezTo>
                <a:cubicBezTo>
                  <a:pt x="82" y="0"/>
                  <a:pt x="82" y="0"/>
                  <a:pt x="82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57" y="25"/>
                  <a:pt x="57" y="25"/>
                  <a:pt x="57" y="25"/>
                </a:cubicBezTo>
                <a:cubicBezTo>
                  <a:pt x="54" y="26"/>
                  <a:pt x="52" y="27"/>
                  <a:pt x="49" y="28"/>
                </a:cubicBezTo>
                <a:cubicBezTo>
                  <a:pt x="28" y="14"/>
                  <a:pt x="28" y="14"/>
                  <a:pt x="28" y="14"/>
                </a:cubicBezTo>
                <a:cubicBezTo>
                  <a:pt x="14" y="28"/>
                  <a:pt x="14" y="28"/>
                  <a:pt x="14" y="28"/>
                </a:cubicBezTo>
                <a:cubicBezTo>
                  <a:pt x="28" y="49"/>
                  <a:pt x="28" y="49"/>
                  <a:pt x="28" y="49"/>
                </a:cubicBezTo>
                <a:cubicBezTo>
                  <a:pt x="27" y="52"/>
                  <a:pt x="26" y="54"/>
                  <a:pt x="25" y="57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82"/>
                  <a:pt x="0" y="82"/>
                  <a:pt x="0" y="82"/>
                </a:cubicBezTo>
                <a:cubicBezTo>
                  <a:pt x="25" y="87"/>
                  <a:pt x="25" y="87"/>
                  <a:pt x="25" y="87"/>
                </a:cubicBezTo>
                <a:cubicBezTo>
                  <a:pt x="26" y="90"/>
                  <a:pt x="27" y="92"/>
                  <a:pt x="28" y="95"/>
                </a:cubicBezTo>
                <a:cubicBezTo>
                  <a:pt x="14" y="116"/>
                  <a:pt x="14" y="116"/>
                  <a:pt x="14" y="116"/>
                </a:cubicBezTo>
                <a:cubicBezTo>
                  <a:pt x="28" y="130"/>
                  <a:pt x="28" y="130"/>
                  <a:pt x="28" y="130"/>
                </a:cubicBezTo>
                <a:cubicBezTo>
                  <a:pt x="49" y="116"/>
                  <a:pt x="49" y="116"/>
                  <a:pt x="49" y="116"/>
                </a:cubicBezTo>
                <a:cubicBezTo>
                  <a:pt x="52" y="117"/>
                  <a:pt x="54" y="118"/>
                  <a:pt x="57" y="119"/>
                </a:cubicBezTo>
                <a:cubicBezTo>
                  <a:pt x="62" y="144"/>
                  <a:pt x="62" y="144"/>
                  <a:pt x="62" y="144"/>
                </a:cubicBezTo>
                <a:cubicBezTo>
                  <a:pt x="82" y="144"/>
                  <a:pt x="82" y="144"/>
                  <a:pt x="82" y="144"/>
                </a:cubicBezTo>
                <a:cubicBezTo>
                  <a:pt x="87" y="119"/>
                  <a:pt x="87" y="119"/>
                  <a:pt x="87" y="119"/>
                </a:cubicBezTo>
                <a:cubicBezTo>
                  <a:pt x="90" y="118"/>
                  <a:pt x="92" y="117"/>
                  <a:pt x="95" y="116"/>
                </a:cubicBezTo>
                <a:cubicBezTo>
                  <a:pt x="116" y="130"/>
                  <a:pt x="116" y="130"/>
                  <a:pt x="116" y="130"/>
                </a:cubicBezTo>
                <a:cubicBezTo>
                  <a:pt x="130" y="116"/>
                  <a:pt x="130" y="116"/>
                  <a:pt x="130" y="116"/>
                </a:cubicBezTo>
                <a:cubicBezTo>
                  <a:pt x="116" y="95"/>
                  <a:pt x="116" y="95"/>
                  <a:pt x="116" y="95"/>
                </a:cubicBezTo>
                <a:cubicBezTo>
                  <a:pt x="117" y="92"/>
                  <a:pt x="118" y="90"/>
                  <a:pt x="119" y="87"/>
                </a:cubicBezTo>
                <a:lnTo>
                  <a:pt x="144" y="82"/>
                </a:lnTo>
                <a:close/>
                <a:moveTo>
                  <a:pt x="72" y="96"/>
                </a:moveTo>
                <a:cubicBezTo>
                  <a:pt x="59" y="96"/>
                  <a:pt x="48" y="85"/>
                  <a:pt x="48" y="72"/>
                </a:cubicBezTo>
                <a:cubicBezTo>
                  <a:pt x="48" y="59"/>
                  <a:pt x="59" y="48"/>
                  <a:pt x="72" y="48"/>
                </a:cubicBezTo>
                <a:cubicBezTo>
                  <a:pt x="85" y="48"/>
                  <a:pt x="96" y="59"/>
                  <a:pt x="96" y="72"/>
                </a:cubicBezTo>
                <a:cubicBezTo>
                  <a:pt x="96" y="85"/>
                  <a:pt x="85" y="96"/>
                  <a:pt x="72" y="96"/>
                </a:cubicBezTo>
                <a:close/>
                <a:moveTo>
                  <a:pt x="175" y="221"/>
                </a:moveTo>
                <a:cubicBezTo>
                  <a:pt x="181" y="206"/>
                  <a:pt x="181" y="206"/>
                  <a:pt x="181" y="206"/>
                </a:cubicBezTo>
                <a:cubicBezTo>
                  <a:pt x="164" y="194"/>
                  <a:pt x="164" y="194"/>
                  <a:pt x="164" y="194"/>
                </a:cubicBezTo>
                <a:cubicBezTo>
                  <a:pt x="164" y="192"/>
                  <a:pt x="164" y="190"/>
                  <a:pt x="164" y="187"/>
                </a:cubicBezTo>
                <a:cubicBezTo>
                  <a:pt x="181" y="175"/>
                  <a:pt x="181" y="175"/>
                  <a:pt x="181" y="175"/>
                </a:cubicBezTo>
                <a:cubicBezTo>
                  <a:pt x="175" y="161"/>
                  <a:pt x="175" y="161"/>
                  <a:pt x="175" y="161"/>
                </a:cubicBezTo>
                <a:cubicBezTo>
                  <a:pt x="154" y="164"/>
                  <a:pt x="154" y="164"/>
                  <a:pt x="154" y="164"/>
                </a:cubicBezTo>
                <a:cubicBezTo>
                  <a:pt x="152" y="163"/>
                  <a:pt x="151" y="161"/>
                  <a:pt x="149" y="159"/>
                </a:cubicBezTo>
                <a:cubicBezTo>
                  <a:pt x="153" y="139"/>
                  <a:pt x="153" y="139"/>
                  <a:pt x="153" y="139"/>
                </a:cubicBezTo>
                <a:cubicBezTo>
                  <a:pt x="138" y="133"/>
                  <a:pt x="138" y="133"/>
                  <a:pt x="138" y="133"/>
                </a:cubicBezTo>
                <a:cubicBezTo>
                  <a:pt x="126" y="150"/>
                  <a:pt x="126" y="150"/>
                  <a:pt x="126" y="150"/>
                </a:cubicBezTo>
                <a:cubicBezTo>
                  <a:pt x="124" y="150"/>
                  <a:pt x="121" y="150"/>
                  <a:pt x="119" y="150"/>
                </a:cubicBezTo>
                <a:cubicBezTo>
                  <a:pt x="107" y="133"/>
                  <a:pt x="107" y="133"/>
                  <a:pt x="107" y="133"/>
                </a:cubicBezTo>
                <a:cubicBezTo>
                  <a:pt x="92" y="139"/>
                  <a:pt x="92" y="139"/>
                  <a:pt x="92" y="139"/>
                </a:cubicBezTo>
                <a:cubicBezTo>
                  <a:pt x="96" y="160"/>
                  <a:pt x="96" y="160"/>
                  <a:pt x="96" y="160"/>
                </a:cubicBezTo>
                <a:cubicBezTo>
                  <a:pt x="94" y="161"/>
                  <a:pt x="92" y="163"/>
                  <a:pt x="91" y="165"/>
                </a:cubicBezTo>
                <a:cubicBezTo>
                  <a:pt x="70" y="161"/>
                  <a:pt x="70" y="161"/>
                  <a:pt x="70" y="161"/>
                </a:cubicBezTo>
                <a:cubicBezTo>
                  <a:pt x="64" y="176"/>
                  <a:pt x="64" y="176"/>
                  <a:pt x="64" y="176"/>
                </a:cubicBezTo>
                <a:cubicBezTo>
                  <a:pt x="81" y="188"/>
                  <a:pt x="81" y="188"/>
                  <a:pt x="81" y="188"/>
                </a:cubicBezTo>
                <a:cubicBezTo>
                  <a:pt x="81" y="190"/>
                  <a:pt x="81" y="192"/>
                  <a:pt x="81" y="195"/>
                </a:cubicBezTo>
                <a:cubicBezTo>
                  <a:pt x="64" y="207"/>
                  <a:pt x="64" y="207"/>
                  <a:pt x="64" y="207"/>
                </a:cubicBezTo>
                <a:cubicBezTo>
                  <a:pt x="70" y="222"/>
                  <a:pt x="70" y="222"/>
                  <a:pt x="70" y="222"/>
                </a:cubicBezTo>
                <a:cubicBezTo>
                  <a:pt x="91" y="218"/>
                  <a:pt x="91" y="218"/>
                  <a:pt x="91" y="218"/>
                </a:cubicBezTo>
                <a:cubicBezTo>
                  <a:pt x="93" y="220"/>
                  <a:pt x="94" y="221"/>
                  <a:pt x="96" y="223"/>
                </a:cubicBezTo>
                <a:cubicBezTo>
                  <a:pt x="92" y="243"/>
                  <a:pt x="92" y="243"/>
                  <a:pt x="92" y="243"/>
                </a:cubicBezTo>
                <a:cubicBezTo>
                  <a:pt x="107" y="249"/>
                  <a:pt x="107" y="249"/>
                  <a:pt x="107" y="249"/>
                </a:cubicBezTo>
                <a:cubicBezTo>
                  <a:pt x="119" y="232"/>
                  <a:pt x="119" y="232"/>
                  <a:pt x="119" y="232"/>
                </a:cubicBezTo>
                <a:cubicBezTo>
                  <a:pt x="122" y="232"/>
                  <a:pt x="124" y="232"/>
                  <a:pt x="126" y="232"/>
                </a:cubicBezTo>
                <a:cubicBezTo>
                  <a:pt x="138" y="249"/>
                  <a:pt x="138" y="249"/>
                  <a:pt x="138" y="249"/>
                </a:cubicBezTo>
                <a:cubicBezTo>
                  <a:pt x="153" y="243"/>
                  <a:pt x="153" y="243"/>
                  <a:pt x="153" y="243"/>
                </a:cubicBezTo>
                <a:cubicBezTo>
                  <a:pt x="149" y="222"/>
                  <a:pt x="149" y="222"/>
                  <a:pt x="149" y="222"/>
                </a:cubicBezTo>
                <a:cubicBezTo>
                  <a:pt x="151" y="221"/>
                  <a:pt x="153" y="219"/>
                  <a:pt x="154" y="218"/>
                </a:cubicBezTo>
                <a:lnTo>
                  <a:pt x="175" y="221"/>
                </a:lnTo>
                <a:close/>
                <a:moveTo>
                  <a:pt x="115" y="210"/>
                </a:moveTo>
                <a:cubicBezTo>
                  <a:pt x="105" y="205"/>
                  <a:pt x="100" y="194"/>
                  <a:pt x="104" y="183"/>
                </a:cubicBezTo>
                <a:cubicBezTo>
                  <a:pt x="108" y="173"/>
                  <a:pt x="120" y="168"/>
                  <a:pt x="130" y="173"/>
                </a:cubicBezTo>
                <a:cubicBezTo>
                  <a:pt x="140" y="177"/>
                  <a:pt x="145" y="188"/>
                  <a:pt x="141" y="199"/>
                </a:cubicBezTo>
                <a:cubicBezTo>
                  <a:pt x="137" y="209"/>
                  <a:pt x="125" y="214"/>
                  <a:pt x="115" y="210"/>
                </a:cubicBezTo>
                <a:close/>
                <a:moveTo>
                  <a:pt x="270" y="68"/>
                </a:moveTo>
                <a:cubicBezTo>
                  <a:pt x="265" y="52"/>
                  <a:pt x="265" y="52"/>
                  <a:pt x="265" y="52"/>
                </a:cubicBezTo>
                <a:cubicBezTo>
                  <a:pt x="243" y="54"/>
                  <a:pt x="243" y="54"/>
                  <a:pt x="243" y="54"/>
                </a:cubicBezTo>
                <a:cubicBezTo>
                  <a:pt x="242" y="53"/>
                  <a:pt x="240" y="51"/>
                  <a:pt x="239" y="49"/>
                </a:cubicBezTo>
                <a:cubicBezTo>
                  <a:pt x="244" y="28"/>
                  <a:pt x="244" y="28"/>
                  <a:pt x="244" y="28"/>
                </a:cubicBezTo>
                <a:cubicBezTo>
                  <a:pt x="229" y="20"/>
                  <a:pt x="229" y="20"/>
                  <a:pt x="229" y="20"/>
                </a:cubicBezTo>
                <a:cubicBezTo>
                  <a:pt x="216" y="37"/>
                  <a:pt x="216" y="37"/>
                  <a:pt x="216" y="37"/>
                </a:cubicBezTo>
                <a:cubicBezTo>
                  <a:pt x="213" y="37"/>
                  <a:pt x="211" y="37"/>
                  <a:pt x="208" y="37"/>
                </a:cubicBezTo>
                <a:cubicBezTo>
                  <a:pt x="197" y="18"/>
                  <a:pt x="197" y="18"/>
                  <a:pt x="197" y="18"/>
                </a:cubicBezTo>
                <a:cubicBezTo>
                  <a:pt x="182" y="23"/>
                  <a:pt x="182" y="23"/>
                  <a:pt x="182" y="23"/>
                </a:cubicBezTo>
                <a:cubicBezTo>
                  <a:pt x="184" y="45"/>
                  <a:pt x="184" y="45"/>
                  <a:pt x="184" y="45"/>
                </a:cubicBezTo>
                <a:cubicBezTo>
                  <a:pt x="182" y="46"/>
                  <a:pt x="180" y="48"/>
                  <a:pt x="178" y="49"/>
                </a:cubicBezTo>
                <a:cubicBezTo>
                  <a:pt x="157" y="44"/>
                  <a:pt x="157" y="44"/>
                  <a:pt x="157" y="44"/>
                </a:cubicBezTo>
                <a:cubicBezTo>
                  <a:pt x="150" y="59"/>
                  <a:pt x="150" y="59"/>
                  <a:pt x="150" y="59"/>
                </a:cubicBezTo>
                <a:cubicBezTo>
                  <a:pt x="167" y="72"/>
                  <a:pt x="167" y="72"/>
                  <a:pt x="167" y="72"/>
                </a:cubicBezTo>
                <a:cubicBezTo>
                  <a:pt x="166" y="75"/>
                  <a:pt x="166" y="77"/>
                  <a:pt x="166" y="80"/>
                </a:cubicBezTo>
                <a:cubicBezTo>
                  <a:pt x="147" y="91"/>
                  <a:pt x="147" y="91"/>
                  <a:pt x="147" y="91"/>
                </a:cubicBezTo>
                <a:cubicBezTo>
                  <a:pt x="152" y="106"/>
                  <a:pt x="152" y="106"/>
                  <a:pt x="152" y="106"/>
                </a:cubicBezTo>
                <a:cubicBezTo>
                  <a:pt x="174" y="104"/>
                  <a:pt x="174" y="104"/>
                  <a:pt x="174" y="104"/>
                </a:cubicBezTo>
                <a:cubicBezTo>
                  <a:pt x="175" y="106"/>
                  <a:pt x="177" y="108"/>
                  <a:pt x="179" y="110"/>
                </a:cubicBezTo>
                <a:cubicBezTo>
                  <a:pt x="173" y="131"/>
                  <a:pt x="173" y="131"/>
                  <a:pt x="173" y="131"/>
                </a:cubicBezTo>
                <a:cubicBezTo>
                  <a:pt x="188" y="138"/>
                  <a:pt x="188" y="138"/>
                  <a:pt x="188" y="138"/>
                </a:cubicBezTo>
                <a:cubicBezTo>
                  <a:pt x="202" y="121"/>
                  <a:pt x="202" y="121"/>
                  <a:pt x="202" y="121"/>
                </a:cubicBezTo>
                <a:cubicBezTo>
                  <a:pt x="204" y="122"/>
                  <a:pt x="206" y="122"/>
                  <a:pt x="209" y="122"/>
                </a:cubicBezTo>
                <a:cubicBezTo>
                  <a:pt x="220" y="141"/>
                  <a:pt x="220" y="141"/>
                  <a:pt x="220" y="141"/>
                </a:cubicBezTo>
                <a:cubicBezTo>
                  <a:pt x="236" y="136"/>
                  <a:pt x="236" y="136"/>
                  <a:pt x="236" y="136"/>
                </a:cubicBezTo>
                <a:cubicBezTo>
                  <a:pt x="234" y="114"/>
                  <a:pt x="234" y="114"/>
                  <a:pt x="234" y="114"/>
                </a:cubicBezTo>
                <a:cubicBezTo>
                  <a:pt x="235" y="113"/>
                  <a:pt x="237" y="111"/>
                  <a:pt x="239" y="109"/>
                </a:cubicBezTo>
                <a:cubicBezTo>
                  <a:pt x="260" y="115"/>
                  <a:pt x="260" y="115"/>
                  <a:pt x="260" y="115"/>
                </a:cubicBezTo>
                <a:cubicBezTo>
                  <a:pt x="268" y="100"/>
                  <a:pt x="268" y="100"/>
                  <a:pt x="268" y="100"/>
                </a:cubicBezTo>
                <a:cubicBezTo>
                  <a:pt x="251" y="86"/>
                  <a:pt x="251" y="86"/>
                  <a:pt x="251" y="86"/>
                </a:cubicBezTo>
                <a:cubicBezTo>
                  <a:pt x="251" y="84"/>
                  <a:pt x="251" y="82"/>
                  <a:pt x="251" y="79"/>
                </a:cubicBezTo>
                <a:lnTo>
                  <a:pt x="270" y="68"/>
                </a:lnTo>
                <a:close/>
                <a:moveTo>
                  <a:pt x="215" y="99"/>
                </a:moveTo>
                <a:cubicBezTo>
                  <a:pt x="204" y="103"/>
                  <a:pt x="193" y="97"/>
                  <a:pt x="189" y="86"/>
                </a:cubicBezTo>
                <a:cubicBezTo>
                  <a:pt x="185" y="75"/>
                  <a:pt x="191" y="63"/>
                  <a:pt x="202" y="60"/>
                </a:cubicBezTo>
                <a:cubicBezTo>
                  <a:pt x="213" y="56"/>
                  <a:pt x="225" y="62"/>
                  <a:pt x="228" y="73"/>
                </a:cubicBezTo>
                <a:cubicBezTo>
                  <a:pt x="232" y="84"/>
                  <a:pt x="226" y="95"/>
                  <a:pt x="215" y="9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81"/>
          <p:cNvSpPr>
            <a:spLocks noEditPoints="1"/>
          </p:cNvSpPr>
          <p:nvPr/>
        </p:nvSpPr>
        <p:spPr bwMode="auto">
          <a:xfrm>
            <a:off x="7999769" y="5425419"/>
            <a:ext cx="250825" cy="863600"/>
          </a:xfrm>
          <a:custGeom>
            <a:avLst/>
            <a:gdLst>
              <a:gd name="T0" fmla="*/ 64 w 64"/>
              <a:gd name="T1" fmla="*/ 13 h 227"/>
              <a:gd name="T2" fmla="*/ 51 w 64"/>
              <a:gd name="T3" fmla="*/ 40 h 227"/>
              <a:gd name="T4" fmla="*/ 32 w 64"/>
              <a:gd name="T5" fmla="*/ 45 h 227"/>
              <a:gd name="T6" fmla="*/ 13 w 64"/>
              <a:gd name="T7" fmla="*/ 40 h 227"/>
              <a:gd name="T8" fmla="*/ 0 w 64"/>
              <a:gd name="T9" fmla="*/ 13 h 227"/>
              <a:gd name="T10" fmla="*/ 32 w 64"/>
              <a:gd name="T11" fmla="*/ 0 h 227"/>
              <a:gd name="T12" fmla="*/ 64 w 64"/>
              <a:gd name="T13" fmla="*/ 13 h 227"/>
              <a:gd name="T14" fmla="*/ 16 w 64"/>
              <a:gd name="T15" fmla="*/ 53 h 227"/>
              <a:gd name="T16" fmla="*/ 5 w 64"/>
              <a:gd name="T17" fmla="*/ 180 h 227"/>
              <a:gd name="T18" fmla="*/ 13 w 64"/>
              <a:gd name="T19" fmla="*/ 207 h 227"/>
              <a:gd name="T20" fmla="*/ 32 w 64"/>
              <a:gd name="T21" fmla="*/ 227 h 227"/>
              <a:gd name="T22" fmla="*/ 51 w 64"/>
              <a:gd name="T23" fmla="*/ 207 h 227"/>
              <a:gd name="T24" fmla="*/ 61 w 64"/>
              <a:gd name="T25" fmla="*/ 179 h 227"/>
              <a:gd name="T26" fmla="*/ 48 w 64"/>
              <a:gd name="T27" fmla="*/ 52 h 227"/>
              <a:gd name="T28" fmla="*/ 45 w 64"/>
              <a:gd name="T29" fmla="*/ 50 h 227"/>
              <a:gd name="T30" fmla="*/ 19 w 64"/>
              <a:gd name="T31" fmla="*/ 50 h 227"/>
              <a:gd name="T32" fmla="*/ 16 w 64"/>
              <a:gd name="T33" fmla="*/ 53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4" h="227">
                <a:moveTo>
                  <a:pt x="64" y="13"/>
                </a:moveTo>
                <a:cubicBezTo>
                  <a:pt x="64" y="22"/>
                  <a:pt x="56" y="35"/>
                  <a:pt x="51" y="40"/>
                </a:cubicBezTo>
                <a:cubicBezTo>
                  <a:pt x="46" y="45"/>
                  <a:pt x="38" y="45"/>
                  <a:pt x="32" y="45"/>
                </a:cubicBezTo>
                <a:cubicBezTo>
                  <a:pt x="26" y="45"/>
                  <a:pt x="18" y="45"/>
                  <a:pt x="13" y="40"/>
                </a:cubicBezTo>
                <a:cubicBezTo>
                  <a:pt x="8" y="35"/>
                  <a:pt x="0" y="22"/>
                  <a:pt x="0" y="13"/>
                </a:cubicBezTo>
                <a:cubicBezTo>
                  <a:pt x="0" y="2"/>
                  <a:pt x="20" y="0"/>
                  <a:pt x="32" y="0"/>
                </a:cubicBezTo>
                <a:cubicBezTo>
                  <a:pt x="44" y="0"/>
                  <a:pt x="64" y="2"/>
                  <a:pt x="64" y="13"/>
                </a:cubicBezTo>
                <a:close/>
                <a:moveTo>
                  <a:pt x="16" y="53"/>
                </a:moveTo>
                <a:cubicBezTo>
                  <a:pt x="5" y="180"/>
                  <a:pt x="5" y="180"/>
                  <a:pt x="5" y="180"/>
                </a:cubicBezTo>
                <a:cubicBezTo>
                  <a:pt x="4" y="190"/>
                  <a:pt x="7" y="199"/>
                  <a:pt x="13" y="207"/>
                </a:cubicBezTo>
                <a:cubicBezTo>
                  <a:pt x="32" y="227"/>
                  <a:pt x="32" y="227"/>
                  <a:pt x="32" y="227"/>
                </a:cubicBezTo>
                <a:cubicBezTo>
                  <a:pt x="51" y="207"/>
                  <a:pt x="51" y="207"/>
                  <a:pt x="51" y="207"/>
                </a:cubicBezTo>
                <a:cubicBezTo>
                  <a:pt x="58" y="199"/>
                  <a:pt x="62" y="189"/>
                  <a:pt x="61" y="179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1"/>
                  <a:pt x="47" y="50"/>
                  <a:pt x="45" y="50"/>
                </a:cubicBezTo>
                <a:cubicBezTo>
                  <a:pt x="19" y="50"/>
                  <a:pt x="19" y="50"/>
                  <a:pt x="19" y="50"/>
                </a:cubicBezTo>
                <a:cubicBezTo>
                  <a:pt x="17" y="50"/>
                  <a:pt x="16" y="51"/>
                  <a:pt x="16" y="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文本框 101"/>
          <p:cNvSpPr txBox="1"/>
          <p:nvPr/>
        </p:nvSpPr>
        <p:spPr>
          <a:xfrm>
            <a:off x="1416837" y="25516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常用图标集合</a:t>
            </a:r>
            <a:endParaRPr lang="zh-CN" altLang="en-US" sz="16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47238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598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80312" y="122573"/>
            <a:ext cx="13244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prstClr val="white"/>
                </a:solidFill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常用 </a:t>
            </a:r>
            <a:r>
              <a:rPr lang="en-US" altLang="zh-CN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ICON</a:t>
            </a:r>
            <a:endParaRPr lang="zh-CN" altLang="en-US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" name="Freeform 5"/>
          <p:cNvSpPr>
            <a:spLocks noEditPoints="1"/>
          </p:cNvSpPr>
          <p:nvPr/>
        </p:nvSpPr>
        <p:spPr bwMode="auto">
          <a:xfrm>
            <a:off x="1259472" y="1494631"/>
            <a:ext cx="828675" cy="1030288"/>
          </a:xfrm>
          <a:custGeom>
            <a:avLst/>
            <a:gdLst>
              <a:gd name="T0" fmla="*/ 45 w 218"/>
              <a:gd name="T1" fmla="*/ 106 h 272"/>
              <a:gd name="T2" fmla="*/ 45 w 218"/>
              <a:gd name="T3" fmla="*/ 163 h 272"/>
              <a:gd name="T4" fmla="*/ 173 w 218"/>
              <a:gd name="T5" fmla="*/ 163 h 272"/>
              <a:gd name="T6" fmla="*/ 173 w 218"/>
              <a:gd name="T7" fmla="*/ 106 h 272"/>
              <a:gd name="T8" fmla="*/ 173 w 218"/>
              <a:gd name="T9" fmla="*/ 163 h 272"/>
              <a:gd name="T10" fmla="*/ 160 w 218"/>
              <a:gd name="T11" fmla="*/ 173 h 272"/>
              <a:gd name="T12" fmla="*/ 128 w 218"/>
              <a:gd name="T13" fmla="*/ 223 h 272"/>
              <a:gd name="T14" fmla="*/ 110 w 218"/>
              <a:gd name="T15" fmla="*/ 238 h 272"/>
              <a:gd name="T16" fmla="*/ 92 w 218"/>
              <a:gd name="T17" fmla="*/ 228 h 272"/>
              <a:gd name="T18" fmla="*/ 90 w 218"/>
              <a:gd name="T19" fmla="*/ 205 h 272"/>
              <a:gd name="T20" fmla="*/ 32 w 218"/>
              <a:gd name="T21" fmla="*/ 173 h 272"/>
              <a:gd name="T22" fmla="*/ 0 w 218"/>
              <a:gd name="T23" fmla="*/ 246 h 272"/>
              <a:gd name="T24" fmla="*/ 8 w 218"/>
              <a:gd name="T25" fmla="*/ 254 h 272"/>
              <a:gd name="T26" fmla="*/ 16 w 218"/>
              <a:gd name="T27" fmla="*/ 272 h 272"/>
              <a:gd name="T28" fmla="*/ 74 w 218"/>
              <a:gd name="T29" fmla="*/ 235 h 272"/>
              <a:gd name="T30" fmla="*/ 102 w 218"/>
              <a:gd name="T31" fmla="*/ 254 h 272"/>
              <a:gd name="T32" fmla="*/ 128 w 218"/>
              <a:gd name="T33" fmla="*/ 246 h 272"/>
              <a:gd name="T34" fmla="*/ 144 w 218"/>
              <a:gd name="T35" fmla="*/ 272 h 272"/>
              <a:gd name="T36" fmla="*/ 202 w 218"/>
              <a:gd name="T37" fmla="*/ 246 h 272"/>
              <a:gd name="T38" fmla="*/ 210 w 218"/>
              <a:gd name="T39" fmla="*/ 254 h 272"/>
              <a:gd name="T40" fmla="*/ 218 w 218"/>
              <a:gd name="T41" fmla="*/ 205 h 272"/>
              <a:gd name="T42" fmla="*/ 173 w 218"/>
              <a:gd name="T43" fmla="*/ 45 h 272"/>
              <a:gd name="T44" fmla="*/ 94 w 218"/>
              <a:gd name="T45" fmla="*/ 89 h 272"/>
              <a:gd name="T46" fmla="*/ 72 w 218"/>
              <a:gd name="T47" fmla="*/ 83 h 272"/>
              <a:gd name="T48" fmla="*/ 106 w 218"/>
              <a:gd name="T49" fmla="*/ 0 h 272"/>
              <a:gd name="T50" fmla="*/ 88 w 218"/>
              <a:gd name="T51" fmla="*/ 45 h 272"/>
              <a:gd name="T52" fmla="*/ 69 w 218"/>
              <a:gd name="T53" fmla="*/ 45 h 272"/>
              <a:gd name="T54" fmla="*/ 88 w 218"/>
              <a:gd name="T55" fmla="*/ 45 h 272"/>
              <a:gd name="T56" fmla="*/ 107 w 218"/>
              <a:gd name="T57" fmla="*/ 35 h 272"/>
              <a:gd name="T58" fmla="*/ 107 w 218"/>
              <a:gd name="T59" fmla="*/ 54 h 272"/>
              <a:gd name="T60" fmla="*/ 146 w 218"/>
              <a:gd name="T61" fmla="*/ 45 h 272"/>
              <a:gd name="T62" fmla="*/ 126 w 218"/>
              <a:gd name="T63" fmla="*/ 45 h 272"/>
              <a:gd name="T64" fmla="*/ 146 w 218"/>
              <a:gd name="T65" fmla="*/ 45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18" h="272">
                <a:moveTo>
                  <a:pt x="16" y="134"/>
                </a:moveTo>
                <a:cubicBezTo>
                  <a:pt x="16" y="118"/>
                  <a:pt x="29" y="106"/>
                  <a:pt x="45" y="106"/>
                </a:cubicBezTo>
                <a:cubicBezTo>
                  <a:pt x="61" y="106"/>
                  <a:pt x="74" y="118"/>
                  <a:pt x="74" y="134"/>
                </a:cubicBezTo>
                <a:cubicBezTo>
                  <a:pt x="74" y="150"/>
                  <a:pt x="61" y="163"/>
                  <a:pt x="45" y="163"/>
                </a:cubicBezTo>
                <a:cubicBezTo>
                  <a:pt x="29" y="163"/>
                  <a:pt x="16" y="150"/>
                  <a:pt x="16" y="134"/>
                </a:cubicBezTo>
                <a:close/>
                <a:moveTo>
                  <a:pt x="173" y="163"/>
                </a:moveTo>
                <a:cubicBezTo>
                  <a:pt x="189" y="163"/>
                  <a:pt x="202" y="150"/>
                  <a:pt x="202" y="134"/>
                </a:cubicBezTo>
                <a:cubicBezTo>
                  <a:pt x="202" y="118"/>
                  <a:pt x="189" y="106"/>
                  <a:pt x="173" y="106"/>
                </a:cubicBezTo>
                <a:cubicBezTo>
                  <a:pt x="157" y="106"/>
                  <a:pt x="144" y="118"/>
                  <a:pt x="144" y="134"/>
                </a:cubicBezTo>
                <a:cubicBezTo>
                  <a:pt x="144" y="150"/>
                  <a:pt x="157" y="163"/>
                  <a:pt x="173" y="163"/>
                </a:cubicBezTo>
                <a:close/>
                <a:moveTo>
                  <a:pt x="186" y="173"/>
                </a:moveTo>
                <a:cubicBezTo>
                  <a:pt x="160" y="173"/>
                  <a:pt x="160" y="173"/>
                  <a:pt x="160" y="173"/>
                </a:cubicBezTo>
                <a:cubicBezTo>
                  <a:pt x="142" y="173"/>
                  <a:pt x="128" y="187"/>
                  <a:pt x="128" y="205"/>
                </a:cubicBezTo>
                <a:cubicBezTo>
                  <a:pt x="128" y="223"/>
                  <a:pt x="128" y="223"/>
                  <a:pt x="128" y="223"/>
                </a:cubicBezTo>
                <a:cubicBezTo>
                  <a:pt x="128" y="225"/>
                  <a:pt x="127" y="227"/>
                  <a:pt x="125" y="228"/>
                </a:cubicBezTo>
                <a:cubicBezTo>
                  <a:pt x="110" y="238"/>
                  <a:pt x="110" y="238"/>
                  <a:pt x="110" y="238"/>
                </a:cubicBezTo>
                <a:cubicBezTo>
                  <a:pt x="109" y="239"/>
                  <a:pt x="108" y="239"/>
                  <a:pt x="106" y="238"/>
                </a:cubicBezTo>
                <a:cubicBezTo>
                  <a:pt x="92" y="228"/>
                  <a:pt x="92" y="228"/>
                  <a:pt x="92" y="228"/>
                </a:cubicBezTo>
                <a:cubicBezTo>
                  <a:pt x="91" y="227"/>
                  <a:pt x="90" y="225"/>
                  <a:pt x="90" y="223"/>
                </a:cubicBezTo>
                <a:cubicBezTo>
                  <a:pt x="90" y="205"/>
                  <a:pt x="90" y="205"/>
                  <a:pt x="90" y="205"/>
                </a:cubicBezTo>
                <a:cubicBezTo>
                  <a:pt x="90" y="187"/>
                  <a:pt x="75" y="173"/>
                  <a:pt x="58" y="173"/>
                </a:cubicBezTo>
                <a:cubicBezTo>
                  <a:pt x="32" y="173"/>
                  <a:pt x="32" y="173"/>
                  <a:pt x="32" y="173"/>
                </a:cubicBezTo>
                <a:cubicBezTo>
                  <a:pt x="14" y="173"/>
                  <a:pt x="0" y="187"/>
                  <a:pt x="0" y="205"/>
                </a:cubicBezTo>
                <a:cubicBezTo>
                  <a:pt x="0" y="246"/>
                  <a:pt x="0" y="246"/>
                  <a:pt x="0" y="246"/>
                </a:cubicBezTo>
                <a:cubicBezTo>
                  <a:pt x="0" y="251"/>
                  <a:pt x="4" y="254"/>
                  <a:pt x="8" y="254"/>
                </a:cubicBezTo>
                <a:cubicBezTo>
                  <a:pt x="8" y="254"/>
                  <a:pt x="8" y="254"/>
                  <a:pt x="8" y="254"/>
                </a:cubicBezTo>
                <a:cubicBezTo>
                  <a:pt x="12" y="254"/>
                  <a:pt x="16" y="251"/>
                  <a:pt x="16" y="246"/>
                </a:cubicBezTo>
                <a:cubicBezTo>
                  <a:pt x="16" y="272"/>
                  <a:pt x="16" y="272"/>
                  <a:pt x="16" y="272"/>
                </a:cubicBezTo>
                <a:cubicBezTo>
                  <a:pt x="74" y="272"/>
                  <a:pt x="74" y="272"/>
                  <a:pt x="74" y="272"/>
                </a:cubicBezTo>
                <a:cubicBezTo>
                  <a:pt x="74" y="235"/>
                  <a:pt x="74" y="235"/>
                  <a:pt x="74" y="235"/>
                </a:cubicBezTo>
                <a:cubicBezTo>
                  <a:pt x="90" y="246"/>
                  <a:pt x="90" y="246"/>
                  <a:pt x="90" y="246"/>
                </a:cubicBezTo>
                <a:cubicBezTo>
                  <a:pt x="102" y="254"/>
                  <a:pt x="102" y="254"/>
                  <a:pt x="102" y="254"/>
                </a:cubicBezTo>
                <a:cubicBezTo>
                  <a:pt x="106" y="257"/>
                  <a:pt x="112" y="257"/>
                  <a:pt x="116" y="254"/>
                </a:cubicBezTo>
                <a:cubicBezTo>
                  <a:pt x="128" y="246"/>
                  <a:pt x="128" y="246"/>
                  <a:pt x="128" y="246"/>
                </a:cubicBezTo>
                <a:cubicBezTo>
                  <a:pt x="144" y="235"/>
                  <a:pt x="144" y="235"/>
                  <a:pt x="144" y="235"/>
                </a:cubicBezTo>
                <a:cubicBezTo>
                  <a:pt x="144" y="272"/>
                  <a:pt x="144" y="272"/>
                  <a:pt x="144" y="272"/>
                </a:cubicBezTo>
                <a:cubicBezTo>
                  <a:pt x="202" y="272"/>
                  <a:pt x="202" y="272"/>
                  <a:pt x="202" y="272"/>
                </a:cubicBezTo>
                <a:cubicBezTo>
                  <a:pt x="202" y="246"/>
                  <a:pt x="202" y="246"/>
                  <a:pt x="202" y="246"/>
                </a:cubicBezTo>
                <a:cubicBezTo>
                  <a:pt x="202" y="251"/>
                  <a:pt x="205" y="254"/>
                  <a:pt x="210" y="254"/>
                </a:cubicBezTo>
                <a:cubicBezTo>
                  <a:pt x="210" y="254"/>
                  <a:pt x="210" y="254"/>
                  <a:pt x="210" y="254"/>
                </a:cubicBezTo>
                <a:cubicBezTo>
                  <a:pt x="214" y="254"/>
                  <a:pt x="218" y="251"/>
                  <a:pt x="218" y="246"/>
                </a:cubicBezTo>
                <a:cubicBezTo>
                  <a:pt x="218" y="205"/>
                  <a:pt x="218" y="205"/>
                  <a:pt x="218" y="205"/>
                </a:cubicBezTo>
                <a:cubicBezTo>
                  <a:pt x="218" y="187"/>
                  <a:pt x="203" y="173"/>
                  <a:pt x="186" y="173"/>
                </a:cubicBezTo>
                <a:close/>
                <a:moveTo>
                  <a:pt x="173" y="45"/>
                </a:moveTo>
                <a:cubicBezTo>
                  <a:pt x="173" y="70"/>
                  <a:pt x="143" y="90"/>
                  <a:pt x="106" y="90"/>
                </a:cubicBezTo>
                <a:cubicBezTo>
                  <a:pt x="102" y="90"/>
                  <a:pt x="98" y="89"/>
                  <a:pt x="94" y="89"/>
                </a:cubicBezTo>
                <a:cubicBezTo>
                  <a:pt x="84" y="99"/>
                  <a:pt x="66" y="101"/>
                  <a:pt x="66" y="101"/>
                </a:cubicBezTo>
                <a:cubicBezTo>
                  <a:pt x="69" y="95"/>
                  <a:pt x="71" y="89"/>
                  <a:pt x="72" y="83"/>
                </a:cubicBezTo>
                <a:cubicBezTo>
                  <a:pt x="52" y="76"/>
                  <a:pt x="38" y="61"/>
                  <a:pt x="38" y="45"/>
                </a:cubicBezTo>
                <a:cubicBezTo>
                  <a:pt x="38" y="20"/>
                  <a:pt x="68" y="0"/>
                  <a:pt x="106" y="0"/>
                </a:cubicBezTo>
                <a:cubicBezTo>
                  <a:pt x="143" y="0"/>
                  <a:pt x="173" y="20"/>
                  <a:pt x="173" y="45"/>
                </a:cubicBezTo>
                <a:close/>
                <a:moveTo>
                  <a:pt x="88" y="45"/>
                </a:moveTo>
                <a:cubicBezTo>
                  <a:pt x="88" y="39"/>
                  <a:pt x="84" y="35"/>
                  <a:pt x="78" y="35"/>
                </a:cubicBezTo>
                <a:cubicBezTo>
                  <a:pt x="73" y="35"/>
                  <a:pt x="69" y="39"/>
                  <a:pt x="69" y="45"/>
                </a:cubicBezTo>
                <a:cubicBezTo>
                  <a:pt x="69" y="50"/>
                  <a:pt x="73" y="54"/>
                  <a:pt x="78" y="54"/>
                </a:cubicBezTo>
                <a:cubicBezTo>
                  <a:pt x="84" y="54"/>
                  <a:pt x="88" y="50"/>
                  <a:pt x="88" y="45"/>
                </a:cubicBezTo>
                <a:close/>
                <a:moveTo>
                  <a:pt x="117" y="45"/>
                </a:moveTo>
                <a:cubicBezTo>
                  <a:pt x="117" y="39"/>
                  <a:pt x="113" y="35"/>
                  <a:pt x="107" y="35"/>
                </a:cubicBezTo>
                <a:cubicBezTo>
                  <a:pt x="102" y="35"/>
                  <a:pt x="98" y="39"/>
                  <a:pt x="98" y="45"/>
                </a:cubicBezTo>
                <a:cubicBezTo>
                  <a:pt x="98" y="50"/>
                  <a:pt x="102" y="54"/>
                  <a:pt x="107" y="54"/>
                </a:cubicBezTo>
                <a:cubicBezTo>
                  <a:pt x="113" y="54"/>
                  <a:pt x="117" y="50"/>
                  <a:pt x="117" y="45"/>
                </a:cubicBezTo>
                <a:close/>
                <a:moveTo>
                  <a:pt x="146" y="45"/>
                </a:moveTo>
                <a:cubicBezTo>
                  <a:pt x="146" y="39"/>
                  <a:pt x="141" y="35"/>
                  <a:pt x="136" y="35"/>
                </a:cubicBezTo>
                <a:cubicBezTo>
                  <a:pt x="131" y="35"/>
                  <a:pt x="126" y="39"/>
                  <a:pt x="126" y="45"/>
                </a:cubicBezTo>
                <a:cubicBezTo>
                  <a:pt x="126" y="50"/>
                  <a:pt x="131" y="54"/>
                  <a:pt x="136" y="54"/>
                </a:cubicBezTo>
                <a:cubicBezTo>
                  <a:pt x="141" y="54"/>
                  <a:pt x="146" y="50"/>
                  <a:pt x="146" y="4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" name="Freeform 9"/>
          <p:cNvSpPr>
            <a:spLocks noEditPoints="1"/>
          </p:cNvSpPr>
          <p:nvPr/>
        </p:nvSpPr>
        <p:spPr bwMode="auto">
          <a:xfrm>
            <a:off x="3454301" y="1649571"/>
            <a:ext cx="753417" cy="875348"/>
          </a:xfrm>
          <a:custGeom>
            <a:avLst/>
            <a:gdLst>
              <a:gd name="T0" fmla="*/ 117 w 172"/>
              <a:gd name="T1" fmla="*/ 58 h 201"/>
              <a:gd name="T2" fmla="*/ 85 w 172"/>
              <a:gd name="T3" fmla="*/ 54 h 201"/>
              <a:gd name="T4" fmla="*/ 77 w 172"/>
              <a:gd name="T5" fmla="*/ 62 h 201"/>
              <a:gd name="T6" fmla="*/ 88 w 172"/>
              <a:gd name="T7" fmla="*/ 92 h 201"/>
              <a:gd name="T8" fmla="*/ 97 w 172"/>
              <a:gd name="T9" fmla="*/ 88 h 201"/>
              <a:gd name="T10" fmla="*/ 125 w 172"/>
              <a:gd name="T11" fmla="*/ 188 h 201"/>
              <a:gd name="T12" fmla="*/ 57 w 172"/>
              <a:gd name="T13" fmla="*/ 188 h 201"/>
              <a:gd name="T14" fmla="*/ 22 w 172"/>
              <a:gd name="T15" fmla="*/ 147 h 201"/>
              <a:gd name="T16" fmla="*/ 3 w 172"/>
              <a:gd name="T17" fmla="*/ 96 h 201"/>
              <a:gd name="T18" fmla="*/ 172 w 172"/>
              <a:gd name="T19" fmla="*/ 76 h 201"/>
              <a:gd name="T20" fmla="*/ 82 w 172"/>
              <a:gd name="T21" fmla="*/ 70 h 201"/>
              <a:gd name="T22" fmla="*/ 96 w 172"/>
              <a:gd name="T23" fmla="*/ 69 h 201"/>
              <a:gd name="T24" fmla="*/ 101 w 172"/>
              <a:gd name="T25" fmla="*/ 57 h 201"/>
              <a:gd name="T26" fmla="*/ 92 w 172"/>
              <a:gd name="T27" fmla="*/ 46 h 201"/>
              <a:gd name="T28" fmla="*/ 85 w 172"/>
              <a:gd name="T29" fmla="*/ 39 h 201"/>
              <a:gd name="T30" fmla="*/ 74 w 172"/>
              <a:gd name="T31" fmla="*/ 29 h 201"/>
              <a:gd name="T32" fmla="*/ 62 w 172"/>
              <a:gd name="T33" fmla="*/ 34 h 201"/>
              <a:gd name="T34" fmla="*/ 61 w 172"/>
              <a:gd name="T35" fmla="*/ 49 h 201"/>
              <a:gd name="T36" fmla="*/ 61 w 172"/>
              <a:gd name="T37" fmla="*/ 59 h 201"/>
              <a:gd name="T38" fmla="*/ 62 w 172"/>
              <a:gd name="T39" fmla="*/ 73 h 201"/>
              <a:gd name="T40" fmla="*/ 74 w 172"/>
              <a:gd name="T41" fmla="*/ 78 h 201"/>
              <a:gd name="T42" fmla="*/ 108 w 172"/>
              <a:gd name="T43" fmla="*/ 93 h 201"/>
              <a:gd name="T44" fmla="*/ 105 w 172"/>
              <a:gd name="T45" fmla="*/ 85 h 201"/>
              <a:gd name="T46" fmla="*/ 99 w 172"/>
              <a:gd name="T47" fmla="*/ 74 h 201"/>
              <a:gd name="T48" fmla="*/ 89 w 172"/>
              <a:gd name="T49" fmla="*/ 74 h 201"/>
              <a:gd name="T50" fmla="*/ 83 w 172"/>
              <a:gd name="T51" fmla="*/ 85 h 201"/>
              <a:gd name="T52" fmla="*/ 80 w 172"/>
              <a:gd name="T53" fmla="*/ 93 h 201"/>
              <a:gd name="T54" fmla="*/ 76 w 172"/>
              <a:gd name="T55" fmla="*/ 105 h 201"/>
              <a:gd name="T56" fmla="*/ 84 w 172"/>
              <a:gd name="T57" fmla="*/ 112 h 201"/>
              <a:gd name="T58" fmla="*/ 95 w 172"/>
              <a:gd name="T59" fmla="*/ 108 h 201"/>
              <a:gd name="T60" fmla="*/ 103 w 172"/>
              <a:gd name="T61" fmla="*/ 105 h 201"/>
              <a:gd name="T62" fmla="*/ 114 w 172"/>
              <a:gd name="T63" fmla="*/ 100 h 201"/>
              <a:gd name="T64" fmla="*/ 144 w 172"/>
              <a:gd name="T65" fmla="*/ 52 h 201"/>
              <a:gd name="T66" fmla="*/ 134 w 172"/>
              <a:gd name="T67" fmla="*/ 46 h 201"/>
              <a:gd name="T68" fmla="*/ 126 w 172"/>
              <a:gd name="T69" fmla="*/ 42 h 201"/>
              <a:gd name="T70" fmla="*/ 114 w 172"/>
              <a:gd name="T71" fmla="*/ 37 h 201"/>
              <a:gd name="T72" fmla="*/ 106 w 172"/>
              <a:gd name="T73" fmla="*/ 44 h 201"/>
              <a:gd name="T74" fmla="*/ 109 w 172"/>
              <a:gd name="T75" fmla="*/ 56 h 201"/>
              <a:gd name="T76" fmla="*/ 112 w 172"/>
              <a:gd name="T77" fmla="*/ 65 h 201"/>
              <a:gd name="T78" fmla="*/ 116 w 172"/>
              <a:gd name="T79" fmla="*/ 76 h 201"/>
              <a:gd name="T80" fmla="*/ 127 w 172"/>
              <a:gd name="T81" fmla="*/ 77 h 201"/>
              <a:gd name="T82" fmla="*/ 134 w 172"/>
              <a:gd name="T83" fmla="*/ 67 h 201"/>
              <a:gd name="T84" fmla="*/ 138 w 172"/>
              <a:gd name="T85" fmla="*/ 59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72" h="201">
                <a:moveTo>
                  <a:pt x="130" y="54"/>
                </a:moveTo>
                <a:cubicBezTo>
                  <a:pt x="131" y="58"/>
                  <a:pt x="129" y="62"/>
                  <a:pt x="126" y="63"/>
                </a:cubicBezTo>
                <a:cubicBezTo>
                  <a:pt x="122" y="64"/>
                  <a:pt x="118" y="62"/>
                  <a:pt x="117" y="58"/>
                </a:cubicBezTo>
                <a:cubicBezTo>
                  <a:pt x="115" y="55"/>
                  <a:pt x="117" y="51"/>
                  <a:pt x="121" y="50"/>
                </a:cubicBezTo>
                <a:cubicBezTo>
                  <a:pt x="125" y="48"/>
                  <a:pt x="129" y="50"/>
                  <a:pt x="130" y="54"/>
                </a:cubicBezTo>
                <a:close/>
                <a:moveTo>
                  <a:pt x="85" y="54"/>
                </a:moveTo>
                <a:cubicBezTo>
                  <a:pt x="85" y="49"/>
                  <a:pt x="81" y="46"/>
                  <a:pt x="77" y="46"/>
                </a:cubicBezTo>
                <a:cubicBezTo>
                  <a:pt x="72" y="46"/>
                  <a:pt x="69" y="49"/>
                  <a:pt x="69" y="54"/>
                </a:cubicBezTo>
                <a:cubicBezTo>
                  <a:pt x="69" y="58"/>
                  <a:pt x="72" y="62"/>
                  <a:pt x="77" y="62"/>
                </a:cubicBezTo>
                <a:cubicBezTo>
                  <a:pt x="81" y="62"/>
                  <a:pt x="85" y="58"/>
                  <a:pt x="85" y="54"/>
                </a:cubicBezTo>
                <a:close/>
                <a:moveTo>
                  <a:pt x="97" y="88"/>
                </a:moveTo>
                <a:cubicBezTo>
                  <a:pt x="93" y="87"/>
                  <a:pt x="89" y="88"/>
                  <a:pt x="88" y="92"/>
                </a:cubicBezTo>
                <a:cubicBezTo>
                  <a:pt x="86" y="95"/>
                  <a:pt x="88" y="99"/>
                  <a:pt x="91" y="101"/>
                </a:cubicBezTo>
                <a:cubicBezTo>
                  <a:pt x="95" y="102"/>
                  <a:pt x="99" y="100"/>
                  <a:pt x="100" y="97"/>
                </a:cubicBezTo>
                <a:cubicBezTo>
                  <a:pt x="102" y="93"/>
                  <a:pt x="100" y="89"/>
                  <a:pt x="97" y="88"/>
                </a:cubicBezTo>
                <a:close/>
                <a:moveTo>
                  <a:pt x="172" y="76"/>
                </a:moveTo>
                <a:cubicBezTo>
                  <a:pt x="172" y="107"/>
                  <a:pt x="152" y="134"/>
                  <a:pt x="125" y="146"/>
                </a:cubicBezTo>
                <a:cubicBezTo>
                  <a:pt x="125" y="188"/>
                  <a:pt x="125" y="188"/>
                  <a:pt x="125" y="188"/>
                </a:cubicBezTo>
                <a:cubicBezTo>
                  <a:pt x="125" y="195"/>
                  <a:pt x="119" y="201"/>
                  <a:pt x="112" y="201"/>
                </a:cubicBezTo>
                <a:cubicBezTo>
                  <a:pt x="70" y="201"/>
                  <a:pt x="70" y="201"/>
                  <a:pt x="70" y="201"/>
                </a:cubicBezTo>
                <a:cubicBezTo>
                  <a:pt x="63" y="201"/>
                  <a:pt x="57" y="195"/>
                  <a:pt x="57" y="188"/>
                </a:cubicBezTo>
                <a:cubicBezTo>
                  <a:pt x="57" y="162"/>
                  <a:pt x="57" y="162"/>
                  <a:pt x="57" y="162"/>
                </a:cubicBezTo>
                <a:cubicBezTo>
                  <a:pt x="44" y="164"/>
                  <a:pt x="44" y="164"/>
                  <a:pt x="44" y="164"/>
                </a:cubicBezTo>
                <a:cubicBezTo>
                  <a:pt x="33" y="167"/>
                  <a:pt x="22" y="159"/>
                  <a:pt x="22" y="147"/>
                </a:cubicBezTo>
                <a:cubicBezTo>
                  <a:pt x="22" y="108"/>
                  <a:pt x="22" y="108"/>
                  <a:pt x="22" y="108"/>
                </a:cubicBezTo>
                <a:cubicBezTo>
                  <a:pt x="10" y="108"/>
                  <a:pt x="10" y="108"/>
                  <a:pt x="10" y="108"/>
                </a:cubicBezTo>
                <a:cubicBezTo>
                  <a:pt x="4" y="108"/>
                  <a:pt x="0" y="101"/>
                  <a:pt x="3" y="96"/>
                </a:cubicBezTo>
                <a:cubicBezTo>
                  <a:pt x="21" y="64"/>
                  <a:pt x="21" y="64"/>
                  <a:pt x="21" y="64"/>
                </a:cubicBezTo>
                <a:cubicBezTo>
                  <a:pt x="27" y="28"/>
                  <a:pt x="58" y="0"/>
                  <a:pt x="96" y="0"/>
                </a:cubicBezTo>
                <a:cubicBezTo>
                  <a:pt x="138" y="0"/>
                  <a:pt x="172" y="34"/>
                  <a:pt x="172" y="76"/>
                </a:cubicBezTo>
                <a:close/>
                <a:moveTo>
                  <a:pt x="74" y="78"/>
                </a:moveTo>
                <a:cubicBezTo>
                  <a:pt x="80" y="78"/>
                  <a:pt x="80" y="78"/>
                  <a:pt x="80" y="78"/>
                </a:cubicBezTo>
                <a:cubicBezTo>
                  <a:pt x="82" y="70"/>
                  <a:pt x="82" y="70"/>
                  <a:pt x="82" y="70"/>
                </a:cubicBezTo>
                <a:cubicBezTo>
                  <a:pt x="83" y="70"/>
                  <a:pt x="84" y="69"/>
                  <a:pt x="85" y="69"/>
                </a:cubicBezTo>
                <a:cubicBezTo>
                  <a:pt x="92" y="73"/>
                  <a:pt x="92" y="73"/>
                  <a:pt x="92" y="73"/>
                </a:cubicBezTo>
                <a:cubicBezTo>
                  <a:pt x="96" y="69"/>
                  <a:pt x="96" y="69"/>
                  <a:pt x="96" y="69"/>
                </a:cubicBezTo>
                <a:cubicBezTo>
                  <a:pt x="92" y="62"/>
                  <a:pt x="92" y="62"/>
                  <a:pt x="92" y="62"/>
                </a:cubicBezTo>
                <a:cubicBezTo>
                  <a:pt x="92" y="61"/>
                  <a:pt x="93" y="60"/>
                  <a:pt x="93" y="59"/>
                </a:cubicBezTo>
                <a:cubicBezTo>
                  <a:pt x="101" y="57"/>
                  <a:pt x="101" y="57"/>
                  <a:pt x="101" y="57"/>
                </a:cubicBezTo>
                <a:cubicBezTo>
                  <a:pt x="101" y="51"/>
                  <a:pt x="101" y="51"/>
                  <a:pt x="101" y="51"/>
                </a:cubicBezTo>
                <a:cubicBezTo>
                  <a:pt x="93" y="49"/>
                  <a:pt x="93" y="49"/>
                  <a:pt x="93" y="49"/>
                </a:cubicBezTo>
                <a:cubicBezTo>
                  <a:pt x="93" y="48"/>
                  <a:pt x="92" y="47"/>
                  <a:pt x="92" y="46"/>
                </a:cubicBezTo>
                <a:cubicBezTo>
                  <a:pt x="96" y="39"/>
                  <a:pt x="96" y="39"/>
                  <a:pt x="96" y="39"/>
                </a:cubicBezTo>
                <a:cubicBezTo>
                  <a:pt x="92" y="34"/>
                  <a:pt x="92" y="34"/>
                  <a:pt x="92" y="34"/>
                </a:cubicBezTo>
                <a:cubicBezTo>
                  <a:pt x="85" y="39"/>
                  <a:pt x="85" y="39"/>
                  <a:pt x="85" y="39"/>
                </a:cubicBezTo>
                <a:cubicBezTo>
                  <a:pt x="84" y="38"/>
                  <a:pt x="83" y="38"/>
                  <a:pt x="82" y="38"/>
                </a:cubicBezTo>
                <a:cubicBezTo>
                  <a:pt x="80" y="29"/>
                  <a:pt x="80" y="29"/>
                  <a:pt x="80" y="29"/>
                </a:cubicBezTo>
                <a:cubicBezTo>
                  <a:pt x="74" y="29"/>
                  <a:pt x="74" y="29"/>
                  <a:pt x="74" y="29"/>
                </a:cubicBezTo>
                <a:cubicBezTo>
                  <a:pt x="72" y="38"/>
                  <a:pt x="72" y="38"/>
                  <a:pt x="72" y="38"/>
                </a:cubicBezTo>
                <a:cubicBezTo>
                  <a:pt x="71" y="38"/>
                  <a:pt x="70" y="38"/>
                  <a:pt x="69" y="39"/>
                </a:cubicBezTo>
                <a:cubicBezTo>
                  <a:pt x="62" y="34"/>
                  <a:pt x="62" y="34"/>
                  <a:pt x="62" y="34"/>
                </a:cubicBezTo>
                <a:cubicBezTo>
                  <a:pt x="57" y="39"/>
                  <a:pt x="57" y="39"/>
                  <a:pt x="57" y="39"/>
                </a:cubicBezTo>
                <a:cubicBezTo>
                  <a:pt x="62" y="46"/>
                  <a:pt x="62" y="46"/>
                  <a:pt x="62" y="46"/>
                </a:cubicBezTo>
                <a:cubicBezTo>
                  <a:pt x="61" y="47"/>
                  <a:pt x="61" y="48"/>
                  <a:pt x="61" y="49"/>
                </a:cubicBezTo>
                <a:cubicBezTo>
                  <a:pt x="52" y="51"/>
                  <a:pt x="52" y="51"/>
                  <a:pt x="52" y="51"/>
                </a:cubicBezTo>
                <a:cubicBezTo>
                  <a:pt x="52" y="57"/>
                  <a:pt x="52" y="57"/>
                  <a:pt x="52" y="57"/>
                </a:cubicBezTo>
                <a:cubicBezTo>
                  <a:pt x="61" y="59"/>
                  <a:pt x="61" y="59"/>
                  <a:pt x="61" y="59"/>
                </a:cubicBezTo>
                <a:cubicBezTo>
                  <a:pt x="61" y="60"/>
                  <a:pt x="61" y="61"/>
                  <a:pt x="62" y="62"/>
                </a:cubicBezTo>
                <a:cubicBezTo>
                  <a:pt x="57" y="69"/>
                  <a:pt x="57" y="69"/>
                  <a:pt x="57" y="69"/>
                </a:cubicBezTo>
                <a:cubicBezTo>
                  <a:pt x="62" y="73"/>
                  <a:pt x="62" y="73"/>
                  <a:pt x="62" y="73"/>
                </a:cubicBezTo>
                <a:cubicBezTo>
                  <a:pt x="69" y="69"/>
                  <a:pt x="69" y="69"/>
                  <a:pt x="69" y="69"/>
                </a:cubicBezTo>
                <a:cubicBezTo>
                  <a:pt x="70" y="69"/>
                  <a:pt x="71" y="70"/>
                  <a:pt x="72" y="70"/>
                </a:cubicBezTo>
                <a:lnTo>
                  <a:pt x="74" y="78"/>
                </a:lnTo>
                <a:close/>
                <a:moveTo>
                  <a:pt x="114" y="100"/>
                </a:moveTo>
                <a:cubicBezTo>
                  <a:pt x="108" y="95"/>
                  <a:pt x="108" y="95"/>
                  <a:pt x="108" y="95"/>
                </a:cubicBezTo>
                <a:cubicBezTo>
                  <a:pt x="108" y="95"/>
                  <a:pt x="108" y="94"/>
                  <a:pt x="108" y="93"/>
                </a:cubicBezTo>
                <a:cubicBezTo>
                  <a:pt x="114" y="89"/>
                  <a:pt x="114" y="89"/>
                  <a:pt x="114" y="89"/>
                </a:cubicBezTo>
                <a:cubicBezTo>
                  <a:pt x="112" y="84"/>
                  <a:pt x="112" y="84"/>
                  <a:pt x="112" y="84"/>
                </a:cubicBezTo>
                <a:cubicBezTo>
                  <a:pt x="105" y="85"/>
                  <a:pt x="105" y="85"/>
                  <a:pt x="105" y="85"/>
                </a:cubicBezTo>
                <a:cubicBezTo>
                  <a:pt x="104" y="85"/>
                  <a:pt x="104" y="84"/>
                  <a:pt x="103" y="84"/>
                </a:cubicBezTo>
                <a:cubicBezTo>
                  <a:pt x="104" y="76"/>
                  <a:pt x="104" y="76"/>
                  <a:pt x="104" y="76"/>
                </a:cubicBezTo>
                <a:cubicBezTo>
                  <a:pt x="99" y="74"/>
                  <a:pt x="99" y="74"/>
                  <a:pt x="99" y="74"/>
                </a:cubicBezTo>
                <a:cubicBezTo>
                  <a:pt x="95" y="80"/>
                  <a:pt x="95" y="80"/>
                  <a:pt x="95" y="80"/>
                </a:cubicBezTo>
                <a:cubicBezTo>
                  <a:pt x="94" y="80"/>
                  <a:pt x="94" y="80"/>
                  <a:pt x="93" y="80"/>
                </a:cubicBezTo>
                <a:cubicBezTo>
                  <a:pt x="89" y="74"/>
                  <a:pt x="89" y="74"/>
                  <a:pt x="89" y="74"/>
                </a:cubicBezTo>
                <a:cubicBezTo>
                  <a:pt x="84" y="77"/>
                  <a:pt x="84" y="77"/>
                  <a:pt x="84" y="77"/>
                </a:cubicBezTo>
                <a:cubicBezTo>
                  <a:pt x="85" y="84"/>
                  <a:pt x="85" y="84"/>
                  <a:pt x="85" y="84"/>
                </a:cubicBezTo>
                <a:cubicBezTo>
                  <a:pt x="84" y="84"/>
                  <a:pt x="84" y="85"/>
                  <a:pt x="83" y="85"/>
                </a:cubicBezTo>
                <a:cubicBezTo>
                  <a:pt x="76" y="84"/>
                  <a:pt x="76" y="84"/>
                  <a:pt x="76" y="84"/>
                </a:cubicBezTo>
                <a:cubicBezTo>
                  <a:pt x="74" y="89"/>
                  <a:pt x="74" y="89"/>
                  <a:pt x="74" y="89"/>
                </a:cubicBezTo>
                <a:cubicBezTo>
                  <a:pt x="80" y="93"/>
                  <a:pt x="80" y="93"/>
                  <a:pt x="80" y="93"/>
                </a:cubicBezTo>
                <a:cubicBezTo>
                  <a:pt x="80" y="94"/>
                  <a:pt x="80" y="95"/>
                  <a:pt x="80" y="96"/>
                </a:cubicBezTo>
                <a:cubicBezTo>
                  <a:pt x="74" y="100"/>
                  <a:pt x="74" y="100"/>
                  <a:pt x="74" y="100"/>
                </a:cubicBezTo>
                <a:cubicBezTo>
                  <a:pt x="76" y="105"/>
                  <a:pt x="76" y="105"/>
                  <a:pt x="76" y="105"/>
                </a:cubicBezTo>
                <a:cubicBezTo>
                  <a:pt x="83" y="103"/>
                  <a:pt x="83" y="103"/>
                  <a:pt x="83" y="103"/>
                </a:cubicBezTo>
                <a:cubicBezTo>
                  <a:pt x="84" y="104"/>
                  <a:pt x="84" y="105"/>
                  <a:pt x="85" y="105"/>
                </a:cubicBezTo>
                <a:cubicBezTo>
                  <a:pt x="84" y="112"/>
                  <a:pt x="84" y="112"/>
                  <a:pt x="84" y="112"/>
                </a:cubicBezTo>
                <a:cubicBezTo>
                  <a:pt x="89" y="114"/>
                  <a:pt x="89" y="114"/>
                  <a:pt x="89" y="114"/>
                </a:cubicBezTo>
                <a:cubicBezTo>
                  <a:pt x="93" y="108"/>
                  <a:pt x="93" y="108"/>
                  <a:pt x="93" y="108"/>
                </a:cubicBezTo>
                <a:cubicBezTo>
                  <a:pt x="94" y="108"/>
                  <a:pt x="95" y="108"/>
                  <a:pt x="95" y="108"/>
                </a:cubicBezTo>
                <a:cubicBezTo>
                  <a:pt x="99" y="114"/>
                  <a:pt x="99" y="114"/>
                  <a:pt x="99" y="114"/>
                </a:cubicBezTo>
                <a:cubicBezTo>
                  <a:pt x="104" y="112"/>
                  <a:pt x="104" y="112"/>
                  <a:pt x="104" y="112"/>
                </a:cubicBezTo>
                <a:cubicBezTo>
                  <a:pt x="103" y="105"/>
                  <a:pt x="103" y="105"/>
                  <a:pt x="103" y="105"/>
                </a:cubicBezTo>
                <a:cubicBezTo>
                  <a:pt x="104" y="104"/>
                  <a:pt x="104" y="104"/>
                  <a:pt x="105" y="103"/>
                </a:cubicBezTo>
                <a:cubicBezTo>
                  <a:pt x="112" y="105"/>
                  <a:pt x="112" y="105"/>
                  <a:pt x="112" y="105"/>
                </a:cubicBezTo>
                <a:lnTo>
                  <a:pt x="114" y="100"/>
                </a:lnTo>
                <a:close/>
                <a:moveTo>
                  <a:pt x="138" y="59"/>
                </a:moveTo>
                <a:cubicBezTo>
                  <a:pt x="138" y="58"/>
                  <a:pt x="138" y="57"/>
                  <a:pt x="138" y="56"/>
                </a:cubicBezTo>
                <a:cubicBezTo>
                  <a:pt x="144" y="52"/>
                  <a:pt x="144" y="52"/>
                  <a:pt x="144" y="52"/>
                </a:cubicBezTo>
                <a:cubicBezTo>
                  <a:pt x="143" y="47"/>
                  <a:pt x="143" y="47"/>
                  <a:pt x="143" y="47"/>
                </a:cubicBezTo>
                <a:cubicBezTo>
                  <a:pt x="135" y="48"/>
                  <a:pt x="135" y="48"/>
                  <a:pt x="135" y="48"/>
                </a:cubicBezTo>
                <a:cubicBezTo>
                  <a:pt x="135" y="47"/>
                  <a:pt x="134" y="47"/>
                  <a:pt x="134" y="46"/>
                </a:cubicBezTo>
                <a:cubicBezTo>
                  <a:pt x="135" y="39"/>
                  <a:pt x="135" y="39"/>
                  <a:pt x="135" y="39"/>
                </a:cubicBezTo>
                <a:cubicBezTo>
                  <a:pt x="130" y="36"/>
                  <a:pt x="130" y="36"/>
                  <a:pt x="130" y="36"/>
                </a:cubicBezTo>
                <a:cubicBezTo>
                  <a:pt x="126" y="42"/>
                  <a:pt x="126" y="42"/>
                  <a:pt x="126" y="42"/>
                </a:cubicBezTo>
                <a:cubicBezTo>
                  <a:pt x="125" y="42"/>
                  <a:pt x="124" y="42"/>
                  <a:pt x="123" y="42"/>
                </a:cubicBezTo>
                <a:cubicBezTo>
                  <a:pt x="120" y="35"/>
                  <a:pt x="120" y="35"/>
                  <a:pt x="120" y="35"/>
                </a:cubicBezTo>
                <a:cubicBezTo>
                  <a:pt x="114" y="37"/>
                  <a:pt x="114" y="37"/>
                  <a:pt x="114" y="37"/>
                </a:cubicBezTo>
                <a:cubicBezTo>
                  <a:pt x="115" y="45"/>
                  <a:pt x="115" y="45"/>
                  <a:pt x="115" y="45"/>
                </a:cubicBezTo>
                <a:cubicBezTo>
                  <a:pt x="114" y="45"/>
                  <a:pt x="114" y="46"/>
                  <a:pt x="113" y="46"/>
                </a:cubicBezTo>
                <a:cubicBezTo>
                  <a:pt x="106" y="44"/>
                  <a:pt x="106" y="44"/>
                  <a:pt x="106" y="44"/>
                </a:cubicBezTo>
                <a:cubicBezTo>
                  <a:pt x="103" y="49"/>
                  <a:pt x="103" y="49"/>
                  <a:pt x="103" y="49"/>
                </a:cubicBezTo>
                <a:cubicBezTo>
                  <a:pt x="109" y="54"/>
                  <a:pt x="109" y="54"/>
                  <a:pt x="109" y="54"/>
                </a:cubicBezTo>
                <a:cubicBezTo>
                  <a:pt x="109" y="55"/>
                  <a:pt x="109" y="56"/>
                  <a:pt x="109" y="56"/>
                </a:cubicBezTo>
                <a:cubicBezTo>
                  <a:pt x="102" y="60"/>
                  <a:pt x="102" y="60"/>
                  <a:pt x="102" y="60"/>
                </a:cubicBezTo>
                <a:cubicBezTo>
                  <a:pt x="104" y="65"/>
                  <a:pt x="104" y="65"/>
                  <a:pt x="104" y="65"/>
                </a:cubicBezTo>
                <a:cubicBezTo>
                  <a:pt x="112" y="65"/>
                  <a:pt x="112" y="65"/>
                  <a:pt x="112" y="65"/>
                </a:cubicBezTo>
                <a:cubicBezTo>
                  <a:pt x="112" y="65"/>
                  <a:pt x="113" y="66"/>
                  <a:pt x="113" y="67"/>
                </a:cubicBezTo>
                <a:cubicBezTo>
                  <a:pt x="111" y="74"/>
                  <a:pt x="111" y="74"/>
                  <a:pt x="111" y="74"/>
                </a:cubicBezTo>
                <a:cubicBezTo>
                  <a:pt x="116" y="76"/>
                  <a:pt x="116" y="76"/>
                  <a:pt x="116" y="76"/>
                </a:cubicBezTo>
                <a:cubicBezTo>
                  <a:pt x="121" y="71"/>
                  <a:pt x="121" y="71"/>
                  <a:pt x="121" y="71"/>
                </a:cubicBezTo>
                <a:cubicBezTo>
                  <a:pt x="122" y="71"/>
                  <a:pt x="123" y="71"/>
                  <a:pt x="123" y="71"/>
                </a:cubicBezTo>
                <a:cubicBezTo>
                  <a:pt x="127" y="77"/>
                  <a:pt x="127" y="77"/>
                  <a:pt x="127" y="77"/>
                </a:cubicBezTo>
                <a:cubicBezTo>
                  <a:pt x="133" y="75"/>
                  <a:pt x="133" y="75"/>
                  <a:pt x="133" y="75"/>
                </a:cubicBezTo>
                <a:cubicBezTo>
                  <a:pt x="132" y="68"/>
                  <a:pt x="132" y="68"/>
                  <a:pt x="132" y="68"/>
                </a:cubicBezTo>
                <a:cubicBezTo>
                  <a:pt x="132" y="68"/>
                  <a:pt x="133" y="67"/>
                  <a:pt x="134" y="67"/>
                </a:cubicBezTo>
                <a:cubicBezTo>
                  <a:pt x="141" y="68"/>
                  <a:pt x="141" y="68"/>
                  <a:pt x="141" y="68"/>
                </a:cubicBezTo>
                <a:cubicBezTo>
                  <a:pt x="143" y="63"/>
                  <a:pt x="143" y="63"/>
                  <a:pt x="143" y="63"/>
                </a:cubicBezTo>
                <a:lnTo>
                  <a:pt x="138" y="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" name="Freeform 13"/>
          <p:cNvSpPr>
            <a:spLocks/>
          </p:cNvSpPr>
          <p:nvPr/>
        </p:nvSpPr>
        <p:spPr bwMode="auto">
          <a:xfrm>
            <a:off x="5573869" y="1588296"/>
            <a:ext cx="769937" cy="842963"/>
          </a:xfrm>
          <a:custGeom>
            <a:avLst/>
            <a:gdLst>
              <a:gd name="T0" fmla="*/ 199 w 202"/>
              <a:gd name="T1" fmla="*/ 135 h 222"/>
              <a:gd name="T2" fmla="*/ 161 w 202"/>
              <a:gd name="T3" fmla="*/ 112 h 222"/>
              <a:gd name="T4" fmla="*/ 156 w 202"/>
              <a:gd name="T5" fmla="*/ 115 h 222"/>
              <a:gd name="T6" fmla="*/ 156 w 202"/>
              <a:gd name="T7" fmla="*/ 126 h 222"/>
              <a:gd name="T8" fmla="*/ 150 w 202"/>
              <a:gd name="T9" fmla="*/ 126 h 222"/>
              <a:gd name="T10" fmla="*/ 113 w 202"/>
              <a:gd name="T11" fmla="*/ 139 h 222"/>
              <a:gd name="T12" fmla="*/ 113 w 202"/>
              <a:gd name="T13" fmla="*/ 46 h 222"/>
              <a:gd name="T14" fmla="*/ 124 w 202"/>
              <a:gd name="T15" fmla="*/ 46 h 222"/>
              <a:gd name="T16" fmla="*/ 127 w 202"/>
              <a:gd name="T17" fmla="*/ 41 h 222"/>
              <a:gd name="T18" fmla="*/ 105 w 202"/>
              <a:gd name="T19" fmla="*/ 3 h 222"/>
              <a:gd name="T20" fmla="*/ 99 w 202"/>
              <a:gd name="T21" fmla="*/ 3 h 222"/>
              <a:gd name="T22" fmla="*/ 77 w 202"/>
              <a:gd name="T23" fmla="*/ 41 h 222"/>
              <a:gd name="T24" fmla="*/ 79 w 202"/>
              <a:gd name="T25" fmla="*/ 46 h 222"/>
              <a:gd name="T26" fmla="*/ 91 w 202"/>
              <a:gd name="T27" fmla="*/ 46 h 222"/>
              <a:gd name="T28" fmla="*/ 91 w 202"/>
              <a:gd name="T29" fmla="*/ 94 h 222"/>
              <a:gd name="T30" fmla="*/ 54 w 202"/>
              <a:gd name="T31" fmla="*/ 81 h 222"/>
              <a:gd name="T32" fmla="*/ 46 w 202"/>
              <a:gd name="T33" fmla="*/ 81 h 222"/>
              <a:gd name="T34" fmla="*/ 46 w 202"/>
              <a:gd name="T35" fmla="*/ 70 h 222"/>
              <a:gd name="T36" fmla="*/ 41 w 202"/>
              <a:gd name="T37" fmla="*/ 67 h 222"/>
              <a:gd name="T38" fmla="*/ 3 w 202"/>
              <a:gd name="T39" fmla="*/ 90 h 222"/>
              <a:gd name="T40" fmla="*/ 3 w 202"/>
              <a:gd name="T41" fmla="*/ 95 h 222"/>
              <a:gd name="T42" fmla="*/ 41 w 202"/>
              <a:gd name="T43" fmla="*/ 118 h 222"/>
              <a:gd name="T44" fmla="*/ 46 w 202"/>
              <a:gd name="T45" fmla="*/ 115 h 222"/>
              <a:gd name="T46" fmla="*/ 46 w 202"/>
              <a:gd name="T47" fmla="*/ 104 h 222"/>
              <a:gd name="T48" fmla="*/ 54 w 202"/>
              <a:gd name="T49" fmla="*/ 104 h 222"/>
              <a:gd name="T50" fmla="*/ 91 w 202"/>
              <a:gd name="T51" fmla="*/ 141 h 222"/>
              <a:gd name="T52" fmla="*/ 91 w 202"/>
              <a:gd name="T53" fmla="*/ 209 h 222"/>
              <a:gd name="T54" fmla="*/ 99 w 202"/>
              <a:gd name="T55" fmla="*/ 220 h 222"/>
              <a:gd name="T56" fmla="*/ 113 w 202"/>
              <a:gd name="T57" fmla="*/ 209 h 222"/>
              <a:gd name="T58" fmla="*/ 113 w 202"/>
              <a:gd name="T59" fmla="*/ 185 h 222"/>
              <a:gd name="T60" fmla="*/ 150 w 202"/>
              <a:gd name="T61" fmla="*/ 149 h 222"/>
              <a:gd name="T62" fmla="*/ 156 w 202"/>
              <a:gd name="T63" fmla="*/ 149 h 222"/>
              <a:gd name="T64" fmla="*/ 156 w 202"/>
              <a:gd name="T65" fmla="*/ 160 h 222"/>
              <a:gd name="T66" fmla="*/ 161 w 202"/>
              <a:gd name="T67" fmla="*/ 162 h 222"/>
              <a:gd name="T68" fmla="*/ 199 w 202"/>
              <a:gd name="T69" fmla="*/ 140 h 222"/>
              <a:gd name="T70" fmla="*/ 199 w 202"/>
              <a:gd name="T71" fmla="*/ 135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02" h="222">
                <a:moveTo>
                  <a:pt x="199" y="135"/>
                </a:moveTo>
                <a:cubicBezTo>
                  <a:pt x="161" y="112"/>
                  <a:pt x="161" y="112"/>
                  <a:pt x="161" y="112"/>
                </a:cubicBezTo>
                <a:cubicBezTo>
                  <a:pt x="159" y="111"/>
                  <a:pt x="156" y="113"/>
                  <a:pt x="156" y="115"/>
                </a:cubicBezTo>
                <a:cubicBezTo>
                  <a:pt x="156" y="126"/>
                  <a:pt x="156" y="126"/>
                  <a:pt x="156" y="126"/>
                </a:cubicBezTo>
                <a:cubicBezTo>
                  <a:pt x="150" y="126"/>
                  <a:pt x="150" y="126"/>
                  <a:pt x="150" y="126"/>
                </a:cubicBezTo>
                <a:cubicBezTo>
                  <a:pt x="136" y="126"/>
                  <a:pt x="123" y="131"/>
                  <a:pt x="113" y="139"/>
                </a:cubicBezTo>
                <a:cubicBezTo>
                  <a:pt x="113" y="46"/>
                  <a:pt x="113" y="46"/>
                  <a:pt x="113" y="46"/>
                </a:cubicBezTo>
                <a:cubicBezTo>
                  <a:pt x="124" y="46"/>
                  <a:pt x="124" y="46"/>
                  <a:pt x="124" y="46"/>
                </a:cubicBezTo>
                <a:cubicBezTo>
                  <a:pt x="127" y="46"/>
                  <a:pt x="128" y="43"/>
                  <a:pt x="127" y="41"/>
                </a:cubicBezTo>
                <a:cubicBezTo>
                  <a:pt x="105" y="3"/>
                  <a:pt x="105" y="3"/>
                  <a:pt x="105" y="3"/>
                </a:cubicBezTo>
                <a:cubicBezTo>
                  <a:pt x="103" y="0"/>
                  <a:pt x="100" y="0"/>
                  <a:pt x="99" y="3"/>
                </a:cubicBezTo>
                <a:cubicBezTo>
                  <a:pt x="77" y="41"/>
                  <a:pt x="77" y="41"/>
                  <a:pt x="77" y="41"/>
                </a:cubicBezTo>
                <a:cubicBezTo>
                  <a:pt x="75" y="43"/>
                  <a:pt x="77" y="46"/>
                  <a:pt x="79" y="46"/>
                </a:cubicBezTo>
                <a:cubicBezTo>
                  <a:pt x="91" y="46"/>
                  <a:pt x="91" y="46"/>
                  <a:pt x="91" y="46"/>
                </a:cubicBezTo>
                <a:cubicBezTo>
                  <a:pt x="91" y="94"/>
                  <a:pt x="91" y="94"/>
                  <a:pt x="91" y="94"/>
                </a:cubicBezTo>
                <a:cubicBezTo>
                  <a:pt x="80" y="86"/>
                  <a:pt x="68" y="81"/>
                  <a:pt x="54" y="81"/>
                </a:cubicBezTo>
                <a:cubicBezTo>
                  <a:pt x="46" y="81"/>
                  <a:pt x="46" y="81"/>
                  <a:pt x="46" y="81"/>
                </a:cubicBezTo>
                <a:cubicBezTo>
                  <a:pt x="46" y="70"/>
                  <a:pt x="46" y="70"/>
                  <a:pt x="46" y="70"/>
                </a:cubicBezTo>
                <a:cubicBezTo>
                  <a:pt x="46" y="68"/>
                  <a:pt x="43" y="66"/>
                  <a:pt x="41" y="67"/>
                </a:cubicBezTo>
                <a:cubicBezTo>
                  <a:pt x="3" y="90"/>
                  <a:pt x="3" y="90"/>
                  <a:pt x="3" y="90"/>
                </a:cubicBezTo>
                <a:cubicBezTo>
                  <a:pt x="0" y="91"/>
                  <a:pt x="0" y="94"/>
                  <a:pt x="3" y="95"/>
                </a:cubicBezTo>
                <a:cubicBezTo>
                  <a:pt x="41" y="118"/>
                  <a:pt x="41" y="118"/>
                  <a:pt x="41" y="118"/>
                </a:cubicBezTo>
                <a:cubicBezTo>
                  <a:pt x="43" y="119"/>
                  <a:pt x="46" y="117"/>
                  <a:pt x="46" y="115"/>
                </a:cubicBezTo>
                <a:cubicBezTo>
                  <a:pt x="46" y="104"/>
                  <a:pt x="46" y="104"/>
                  <a:pt x="46" y="104"/>
                </a:cubicBezTo>
                <a:cubicBezTo>
                  <a:pt x="54" y="104"/>
                  <a:pt x="54" y="104"/>
                  <a:pt x="54" y="104"/>
                </a:cubicBezTo>
                <a:cubicBezTo>
                  <a:pt x="74" y="104"/>
                  <a:pt x="91" y="120"/>
                  <a:pt x="91" y="141"/>
                </a:cubicBezTo>
                <a:cubicBezTo>
                  <a:pt x="91" y="209"/>
                  <a:pt x="91" y="209"/>
                  <a:pt x="91" y="209"/>
                </a:cubicBezTo>
                <a:cubicBezTo>
                  <a:pt x="91" y="214"/>
                  <a:pt x="94" y="219"/>
                  <a:pt x="99" y="220"/>
                </a:cubicBezTo>
                <a:cubicBezTo>
                  <a:pt x="107" y="222"/>
                  <a:pt x="113" y="216"/>
                  <a:pt x="113" y="209"/>
                </a:cubicBezTo>
                <a:cubicBezTo>
                  <a:pt x="113" y="185"/>
                  <a:pt x="113" y="185"/>
                  <a:pt x="113" y="185"/>
                </a:cubicBezTo>
                <a:cubicBezTo>
                  <a:pt x="113" y="165"/>
                  <a:pt x="129" y="149"/>
                  <a:pt x="150" y="149"/>
                </a:cubicBezTo>
                <a:cubicBezTo>
                  <a:pt x="156" y="149"/>
                  <a:pt x="156" y="149"/>
                  <a:pt x="156" y="149"/>
                </a:cubicBezTo>
                <a:cubicBezTo>
                  <a:pt x="156" y="160"/>
                  <a:pt x="156" y="160"/>
                  <a:pt x="156" y="160"/>
                </a:cubicBezTo>
                <a:cubicBezTo>
                  <a:pt x="156" y="162"/>
                  <a:pt x="159" y="164"/>
                  <a:pt x="161" y="162"/>
                </a:cubicBezTo>
                <a:cubicBezTo>
                  <a:pt x="199" y="140"/>
                  <a:pt x="199" y="140"/>
                  <a:pt x="199" y="140"/>
                </a:cubicBezTo>
                <a:cubicBezTo>
                  <a:pt x="202" y="139"/>
                  <a:pt x="202" y="136"/>
                  <a:pt x="199" y="1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" name="Freeform 17"/>
          <p:cNvSpPr>
            <a:spLocks/>
          </p:cNvSpPr>
          <p:nvPr/>
        </p:nvSpPr>
        <p:spPr bwMode="auto">
          <a:xfrm>
            <a:off x="7709957" y="1697039"/>
            <a:ext cx="784225" cy="625475"/>
          </a:xfrm>
          <a:custGeom>
            <a:avLst/>
            <a:gdLst>
              <a:gd name="T0" fmla="*/ 203 w 206"/>
              <a:gd name="T1" fmla="*/ 3 h 164"/>
              <a:gd name="T2" fmla="*/ 154 w 206"/>
              <a:gd name="T3" fmla="*/ 82 h 164"/>
              <a:gd name="T4" fmla="*/ 147 w 206"/>
              <a:gd name="T5" fmla="*/ 83 h 164"/>
              <a:gd name="T6" fmla="*/ 123 w 206"/>
              <a:gd name="T7" fmla="*/ 61 h 164"/>
              <a:gd name="T8" fmla="*/ 115 w 206"/>
              <a:gd name="T9" fmla="*/ 62 h 164"/>
              <a:gd name="T10" fmla="*/ 82 w 206"/>
              <a:gd name="T11" fmla="*/ 111 h 164"/>
              <a:gd name="T12" fmla="*/ 74 w 206"/>
              <a:gd name="T13" fmla="*/ 112 h 164"/>
              <a:gd name="T14" fmla="*/ 59 w 206"/>
              <a:gd name="T15" fmla="*/ 99 h 164"/>
              <a:gd name="T16" fmla="*/ 50 w 206"/>
              <a:gd name="T17" fmla="*/ 99 h 164"/>
              <a:gd name="T18" fmla="*/ 2 w 206"/>
              <a:gd name="T19" fmla="*/ 159 h 164"/>
              <a:gd name="T20" fmla="*/ 4 w 206"/>
              <a:gd name="T21" fmla="*/ 164 h 164"/>
              <a:gd name="T22" fmla="*/ 206 w 206"/>
              <a:gd name="T23" fmla="*/ 164 h 164"/>
              <a:gd name="T24" fmla="*/ 206 w 206"/>
              <a:gd name="T25" fmla="*/ 4 h 164"/>
              <a:gd name="T26" fmla="*/ 203 w 206"/>
              <a:gd name="T27" fmla="*/ 3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06" h="164">
                <a:moveTo>
                  <a:pt x="203" y="3"/>
                </a:moveTo>
                <a:cubicBezTo>
                  <a:pt x="154" y="82"/>
                  <a:pt x="154" y="82"/>
                  <a:pt x="154" y="82"/>
                </a:cubicBezTo>
                <a:cubicBezTo>
                  <a:pt x="153" y="85"/>
                  <a:pt x="149" y="85"/>
                  <a:pt x="147" y="83"/>
                </a:cubicBezTo>
                <a:cubicBezTo>
                  <a:pt x="123" y="61"/>
                  <a:pt x="123" y="61"/>
                  <a:pt x="123" y="61"/>
                </a:cubicBezTo>
                <a:cubicBezTo>
                  <a:pt x="121" y="59"/>
                  <a:pt x="117" y="59"/>
                  <a:pt x="115" y="62"/>
                </a:cubicBezTo>
                <a:cubicBezTo>
                  <a:pt x="82" y="111"/>
                  <a:pt x="82" y="111"/>
                  <a:pt x="82" y="111"/>
                </a:cubicBezTo>
                <a:cubicBezTo>
                  <a:pt x="80" y="114"/>
                  <a:pt x="77" y="115"/>
                  <a:pt x="74" y="112"/>
                </a:cubicBezTo>
                <a:cubicBezTo>
                  <a:pt x="59" y="99"/>
                  <a:pt x="59" y="99"/>
                  <a:pt x="59" y="99"/>
                </a:cubicBezTo>
                <a:cubicBezTo>
                  <a:pt x="56" y="96"/>
                  <a:pt x="52" y="97"/>
                  <a:pt x="50" y="99"/>
                </a:cubicBezTo>
                <a:cubicBezTo>
                  <a:pt x="2" y="159"/>
                  <a:pt x="2" y="159"/>
                  <a:pt x="2" y="159"/>
                </a:cubicBezTo>
                <a:cubicBezTo>
                  <a:pt x="0" y="162"/>
                  <a:pt x="1" y="164"/>
                  <a:pt x="4" y="164"/>
                </a:cubicBezTo>
                <a:cubicBezTo>
                  <a:pt x="206" y="164"/>
                  <a:pt x="206" y="164"/>
                  <a:pt x="206" y="164"/>
                </a:cubicBezTo>
                <a:cubicBezTo>
                  <a:pt x="206" y="4"/>
                  <a:pt x="206" y="4"/>
                  <a:pt x="206" y="4"/>
                </a:cubicBezTo>
                <a:cubicBezTo>
                  <a:pt x="206" y="0"/>
                  <a:pt x="205" y="0"/>
                  <a:pt x="203" y="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0" name="Freeform 25"/>
          <p:cNvSpPr>
            <a:spLocks noEditPoints="1"/>
          </p:cNvSpPr>
          <p:nvPr/>
        </p:nvSpPr>
        <p:spPr bwMode="auto">
          <a:xfrm>
            <a:off x="9860330" y="1697040"/>
            <a:ext cx="858839" cy="962025"/>
          </a:xfrm>
          <a:custGeom>
            <a:avLst/>
            <a:gdLst>
              <a:gd name="T0" fmla="*/ 45 w 226"/>
              <a:gd name="T1" fmla="*/ 198 h 253"/>
              <a:gd name="T2" fmla="*/ 45 w 226"/>
              <a:gd name="T3" fmla="*/ 141 h 253"/>
              <a:gd name="T4" fmla="*/ 90 w 226"/>
              <a:gd name="T5" fmla="*/ 240 h 253"/>
              <a:gd name="T6" fmla="*/ 32 w 226"/>
              <a:gd name="T7" fmla="*/ 208 h 253"/>
              <a:gd name="T8" fmla="*/ 0 w 226"/>
              <a:gd name="T9" fmla="*/ 253 h 253"/>
              <a:gd name="T10" fmla="*/ 90 w 226"/>
              <a:gd name="T11" fmla="*/ 240 h 253"/>
              <a:gd name="T12" fmla="*/ 152 w 226"/>
              <a:gd name="T13" fmla="*/ 170 h 253"/>
              <a:gd name="T14" fmla="*/ 210 w 226"/>
              <a:gd name="T15" fmla="*/ 170 h 253"/>
              <a:gd name="T16" fmla="*/ 226 w 226"/>
              <a:gd name="T17" fmla="*/ 240 h 253"/>
              <a:gd name="T18" fmla="*/ 168 w 226"/>
              <a:gd name="T19" fmla="*/ 208 h 253"/>
              <a:gd name="T20" fmla="*/ 136 w 226"/>
              <a:gd name="T21" fmla="*/ 253 h 253"/>
              <a:gd name="T22" fmla="*/ 226 w 226"/>
              <a:gd name="T23" fmla="*/ 240 h 253"/>
              <a:gd name="T24" fmla="*/ 195 w 226"/>
              <a:gd name="T25" fmla="*/ 96 h 253"/>
              <a:gd name="T26" fmla="*/ 169 w 226"/>
              <a:gd name="T27" fmla="*/ 115 h 253"/>
              <a:gd name="T28" fmla="*/ 146 w 226"/>
              <a:gd name="T29" fmla="*/ 115 h 253"/>
              <a:gd name="T30" fmla="*/ 64 w 226"/>
              <a:gd name="T31" fmla="*/ 131 h 253"/>
              <a:gd name="T32" fmla="*/ 54 w 226"/>
              <a:gd name="T33" fmla="*/ 115 h 253"/>
              <a:gd name="T34" fmla="*/ 35 w 226"/>
              <a:gd name="T35" fmla="*/ 19 h 253"/>
              <a:gd name="T36" fmla="*/ 176 w 226"/>
              <a:gd name="T37" fmla="*/ 0 h 253"/>
              <a:gd name="T38" fmla="*/ 136 w 226"/>
              <a:gd name="T39" fmla="*/ 37 h 253"/>
              <a:gd name="T40" fmla="*/ 120 w 226"/>
              <a:gd name="T41" fmla="*/ 19 h 253"/>
              <a:gd name="T42" fmla="*/ 110 w 226"/>
              <a:gd name="T43" fmla="*/ 19 h 253"/>
              <a:gd name="T44" fmla="*/ 96 w 226"/>
              <a:gd name="T45" fmla="*/ 40 h 253"/>
              <a:gd name="T46" fmla="*/ 125 w 226"/>
              <a:gd name="T47" fmla="*/ 71 h 253"/>
              <a:gd name="T48" fmla="*/ 103 w 226"/>
              <a:gd name="T49" fmla="*/ 72 h 253"/>
              <a:gd name="T50" fmla="*/ 94 w 226"/>
              <a:gd name="T51" fmla="*/ 76 h 253"/>
              <a:gd name="T52" fmla="*/ 110 w 226"/>
              <a:gd name="T53" fmla="*/ 94 h 253"/>
              <a:gd name="T54" fmla="*/ 120 w 226"/>
              <a:gd name="T55" fmla="*/ 94 h 253"/>
              <a:gd name="T56" fmla="*/ 135 w 226"/>
              <a:gd name="T57" fmla="*/ 72 h 253"/>
              <a:gd name="T58" fmla="*/ 105 w 226"/>
              <a:gd name="T59" fmla="*/ 41 h 253"/>
              <a:gd name="T60" fmla="*/ 127 w 226"/>
              <a:gd name="T61" fmla="*/ 40 h 253"/>
              <a:gd name="T62" fmla="*/ 136 w 226"/>
              <a:gd name="T63" fmla="*/ 37 h 253"/>
              <a:gd name="T64" fmla="*/ 152 w 226"/>
              <a:gd name="T65" fmla="*/ 170 h 253"/>
              <a:gd name="T66" fmla="*/ 210 w 226"/>
              <a:gd name="T67" fmla="*/ 170 h 253"/>
              <a:gd name="T68" fmla="*/ 226 w 226"/>
              <a:gd name="T69" fmla="*/ 240 h 253"/>
              <a:gd name="T70" fmla="*/ 168 w 226"/>
              <a:gd name="T71" fmla="*/ 208 h 253"/>
              <a:gd name="T72" fmla="*/ 136 w 226"/>
              <a:gd name="T73" fmla="*/ 253 h 253"/>
              <a:gd name="T74" fmla="*/ 226 w 226"/>
              <a:gd name="T75" fmla="*/ 240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26" h="253">
                <a:moveTo>
                  <a:pt x="74" y="170"/>
                </a:moveTo>
                <a:cubicBezTo>
                  <a:pt x="74" y="185"/>
                  <a:pt x="61" y="198"/>
                  <a:pt x="45" y="198"/>
                </a:cubicBezTo>
                <a:cubicBezTo>
                  <a:pt x="29" y="198"/>
                  <a:pt x="16" y="185"/>
                  <a:pt x="16" y="170"/>
                </a:cubicBezTo>
                <a:cubicBezTo>
                  <a:pt x="16" y="154"/>
                  <a:pt x="29" y="141"/>
                  <a:pt x="45" y="141"/>
                </a:cubicBezTo>
                <a:cubicBezTo>
                  <a:pt x="61" y="141"/>
                  <a:pt x="74" y="154"/>
                  <a:pt x="74" y="170"/>
                </a:cubicBezTo>
                <a:close/>
                <a:moveTo>
                  <a:pt x="90" y="240"/>
                </a:moveTo>
                <a:cubicBezTo>
                  <a:pt x="90" y="222"/>
                  <a:pt x="75" y="208"/>
                  <a:pt x="58" y="208"/>
                </a:cubicBezTo>
                <a:cubicBezTo>
                  <a:pt x="32" y="208"/>
                  <a:pt x="32" y="208"/>
                  <a:pt x="32" y="208"/>
                </a:cubicBezTo>
                <a:cubicBezTo>
                  <a:pt x="14" y="208"/>
                  <a:pt x="0" y="222"/>
                  <a:pt x="0" y="240"/>
                </a:cubicBezTo>
                <a:cubicBezTo>
                  <a:pt x="0" y="253"/>
                  <a:pt x="0" y="253"/>
                  <a:pt x="0" y="253"/>
                </a:cubicBezTo>
                <a:cubicBezTo>
                  <a:pt x="90" y="253"/>
                  <a:pt x="90" y="253"/>
                  <a:pt x="90" y="253"/>
                </a:cubicBezTo>
                <a:lnTo>
                  <a:pt x="90" y="240"/>
                </a:lnTo>
                <a:close/>
                <a:moveTo>
                  <a:pt x="181" y="141"/>
                </a:moveTo>
                <a:cubicBezTo>
                  <a:pt x="165" y="141"/>
                  <a:pt x="152" y="154"/>
                  <a:pt x="152" y="170"/>
                </a:cubicBezTo>
                <a:cubicBezTo>
                  <a:pt x="152" y="185"/>
                  <a:pt x="165" y="198"/>
                  <a:pt x="181" y="198"/>
                </a:cubicBezTo>
                <a:cubicBezTo>
                  <a:pt x="197" y="198"/>
                  <a:pt x="210" y="185"/>
                  <a:pt x="210" y="170"/>
                </a:cubicBezTo>
                <a:cubicBezTo>
                  <a:pt x="210" y="154"/>
                  <a:pt x="197" y="141"/>
                  <a:pt x="181" y="141"/>
                </a:cubicBezTo>
                <a:close/>
                <a:moveTo>
                  <a:pt x="226" y="240"/>
                </a:moveTo>
                <a:cubicBezTo>
                  <a:pt x="226" y="222"/>
                  <a:pt x="211" y="208"/>
                  <a:pt x="194" y="208"/>
                </a:cubicBezTo>
                <a:cubicBezTo>
                  <a:pt x="168" y="208"/>
                  <a:pt x="168" y="208"/>
                  <a:pt x="168" y="208"/>
                </a:cubicBezTo>
                <a:cubicBezTo>
                  <a:pt x="150" y="208"/>
                  <a:pt x="136" y="222"/>
                  <a:pt x="136" y="240"/>
                </a:cubicBezTo>
                <a:cubicBezTo>
                  <a:pt x="136" y="253"/>
                  <a:pt x="136" y="253"/>
                  <a:pt x="136" y="253"/>
                </a:cubicBezTo>
                <a:cubicBezTo>
                  <a:pt x="226" y="253"/>
                  <a:pt x="226" y="253"/>
                  <a:pt x="226" y="253"/>
                </a:cubicBezTo>
                <a:lnTo>
                  <a:pt x="226" y="240"/>
                </a:lnTo>
                <a:close/>
                <a:moveTo>
                  <a:pt x="195" y="19"/>
                </a:moveTo>
                <a:cubicBezTo>
                  <a:pt x="195" y="96"/>
                  <a:pt x="195" y="96"/>
                  <a:pt x="195" y="96"/>
                </a:cubicBezTo>
                <a:cubicBezTo>
                  <a:pt x="195" y="107"/>
                  <a:pt x="187" y="115"/>
                  <a:pt x="176" y="115"/>
                </a:cubicBezTo>
                <a:cubicBezTo>
                  <a:pt x="169" y="115"/>
                  <a:pt x="169" y="115"/>
                  <a:pt x="169" y="115"/>
                </a:cubicBezTo>
                <a:cubicBezTo>
                  <a:pt x="173" y="131"/>
                  <a:pt x="173" y="131"/>
                  <a:pt x="173" y="131"/>
                </a:cubicBezTo>
                <a:cubicBezTo>
                  <a:pt x="173" y="131"/>
                  <a:pt x="155" y="128"/>
                  <a:pt x="146" y="115"/>
                </a:cubicBezTo>
                <a:cubicBezTo>
                  <a:pt x="91" y="115"/>
                  <a:pt x="91" y="115"/>
                  <a:pt x="91" y="115"/>
                </a:cubicBezTo>
                <a:cubicBezTo>
                  <a:pt x="82" y="128"/>
                  <a:pt x="64" y="131"/>
                  <a:pt x="64" y="131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54" y="115"/>
                  <a:pt x="54" y="115"/>
                  <a:pt x="54" y="115"/>
                </a:cubicBezTo>
                <a:cubicBezTo>
                  <a:pt x="44" y="115"/>
                  <a:pt x="35" y="107"/>
                  <a:pt x="35" y="96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9"/>
                  <a:pt x="44" y="0"/>
                  <a:pt x="54" y="0"/>
                </a:cubicBezTo>
                <a:cubicBezTo>
                  <a:pt x="176" y="0"/>
                  <a:pt x="176" y="0"/>
                  <a:pt x="176" y="0"/>
                </a:cubicBezTo>
                <a:cubicBezTo>
                  <a:pt x="187" y="0"/>
                  <a:pt x="195" y="9"/>
                  <a:pt x="195" y="19"/>
                </a:cubicBezTo>
                <a:close/>
                <a:moveTo>
                  <a:pt x="136" y="37"/>
                </a:moveTo>
                <a:cubicBezTo>
                  <a:pt x="135" y="32"/>
                  <a:pt x="129" y="26"/>
                  <a:pt x="120" y="24"/>
                </a:cubicBezTo>
                <a:cubicBezTo>
                  <a:pt x="120" y="19"/>
                  <a:pt x="120" y="19"/>
                  <a:pt x="120" y="19"/>
                </a:cubicBezTo>
                <a:cubicBezTo>
                  <a:pt x="120" y="16"/>
                  <a:pt x="118" y="14"/>
                  <a:pt x="115" y="14"/>
                </a:cubicBezTo>
                <a:cubicBezTo>
                  <a:pt x="113" y="14"/>
                  <a:pt x="110" y="16"/>
                  <a:pt x="110" y="19"/>
                </a:cubicBezTo>
                <a:cubicBezTo>
                  <a:pt x="110" y="24"/>
                  <a:pt x="110" y="24"/>
                  <a:pt x="110" y="24"/>
                </a:cubicBezTo>
                <a:cubicBezTo>
                  <a:pt x="103" y="26"/>
                  <a:pt x="97" y="32"/>
                  <a:pt x="96" y="40"/>
                </a:cubicBezTo>
                <a:cubicBezTo>
                  <a:pt x="95" y="48"/>
                  <a:pt x="99" y="58"/>
                  <a:pt x="114" y="61"/>
                </a:cubicBezTo>
                <a:cubicBezTo>
                  <a:pt x="122" y="63"/>
                  <a:pt x="126" y="66"/>
                  <a:pt x="125" y="71"/>
                </a:cubicBezTo>
                <a:cubicBezTo>
                  <a:pt x="125" y="75"/>
                  <a:pt x="121" y="79"/>
                  <a:pt x="115" y="79"/>
                </a:cubicBezTo>
                <a:cubicBezTo>
                  <a:pt x="108" y="79"/>
                  <a:pt x="104" y="76"/>
                  <a:pt x="103" y="72"/>
                </a:cubicBezTo>
                <a:cubicBezTo>
                  <a:pt x="102" y="70"/>
                  <a:pt x="100" y="69"/>
                  <a:pt x="97" y="69"/>
                </a:cubicBezTo>
                <a:cubicBezTo>
                  <a:pt x="95" y="70"/>
                  <a:pt x="93" y="73"/>
                  <a:pt x="94" y="76"/>
                </a:cubicBezTo>
                <a:cubicBezTo>
                  <a:pt x="96" y="81"/>
                  <a:pt x="101" y="87"/>
                  <a:pt x="110" y="88"/>
                </a:cubicBezTo>
                <a:cubicBezTo>
                  <a:pt x="110" y="94"/>
                  <a:pt x="110" y="94"/>
                  <a:pt x="110" y="94"/>
                </a:cubicBezTo>
                <a:cubicBezTo>
                  <a:pt x="110" y="96"/>
                  <a:pt x="113" y="99"/>
                  <a:pt x="115" y="99"/>
                </a:cubicBezTo>
                <a:cubicBezTo>
                  <a:pt x="118" y="99"/>
                  <a:pt x="120" y="96"/>
                  <a:pt x="120" y="94"/>
                </a:cubicBezTo>
                <a:cubicBezTo>
                  <a:pt x="120" y="88"/>
                  <a:pt x="120" y="88"/>
                  <a:pt x="120" y="88"/>
                </a:cubicBezTo>
                <a:cubicBezTo>
                  <a:pt x="128" y="86"/>
                  <a:pt x="134" y="80"/>
                  <a:pt x="135" y="72"/>
                </a:cubicBezTo>
                <a:cubicBezTo>
                  <a:pt x="135" y="65"/>
                  <a:pt x="131" y="55"/>
                  <a:pt x="116" y="52"/>
                </a:cubicBezTo>
                <a:cubicBezTo>
                  <a:pt x="109" y="50"/>
                  <a:pt x="105" y="46"/>
                  <a:pt x="105" y="41"/>
                </a:cubicBezTo>
                <a:cubicBezTo>
                  <a:pt x="106" y="37"/>
                  <a:pt x="109" y="33"/>
                  <a:pt x="115" y="33"/>
                </a:cubicBezTo>
                <a:cubicBezTo>
                  <a:pt x="122" y="33"/>
                  <a:pt x="126" y="37"/>
                  <a:pt x="127" y="40"/>
                </a:cubicBezTo>
                <a:cubicBezTo>
                  <a:pt x="128" y="43"/>
                  <a:pt x="131" y="44"/>
                  <a:pt x="133" y="43"/>
                </a:cubicBezTo>
                <a:cubicBezTo>
                  <a:pt x="136" y="42"/>
                  <a:pt x="137" y="40"/>
                  <a:pt x="136" y="37"/>
                </a:cubicBezTo>
                <a:close/>
                <a:moveTo>
                  <a:pt x="181" y="141"/>
                </a:moveTo>
                <a:cubicBezTo>
                  <a:pt x="165" y="141"/>
                  <a:pt x="152" y="154"/>
                  <a:pt x="152" y="170"/>
                </a:cubicBezTo>
                <a:cubicBezTo>
                  <a:pt x="152" y="185"/>
                  <a:pt x="165" y="198"/>
                  <a:pt x="181" y="198"/>
                </a:cubicBezTo>
                <a:cubicBezTo>
                  <a:pt x="197" y="198"/>
                  <a:pt x="210" y="185"/>
                  <a:pt x="210" y="170"/>
                </a:cubicBezTo>
                <a:cubicBezTo>
                  <a:pt x="210" y="154"/>
                  <a:pt x="197" y="141"/>
                  <a:pt x="181" y="141"/>
                </a:cubicBezTo>
                <a:close/>
                <a:moveTo>
                  <a:pt x="226" y="240"/>
                </a:moveTo>
                <a:cubicBezTo>
                  <a:pt x="226" y="222"/>
                  <a:pt x="211" y="208"/>
                  <a:pt x="194" y="208"/>
                </a:cubicBezTo>
                <a:cubicBezTo>
                  <a:pt x="168" y="208"/>
                  <a:pt x="168" y="208"/>
                  <a:pt x="168" y="208"/>
                </a:cubicBezTo>
                <a:cubicBezTo>
                  <a:pt x="150" y="208"/>
                  <a:pt x="136" y="222"/>
                  <a:pt x="136" y="240"/>
                </a:cubicBezTo>
                <a:cubicBezTo>
                  <a:pt x="136" y="253"/>
                  <a:pt x="136" y="253"/>
                  <a:pt x="136" y="253"/>
                </a:cubicBezTo>
                <a:cubicBezTo>
                  <a:pt x="226" y="253"/>
                  <a:pt x="226" y="253"/>
                  <a:pt x="226" y="253"/>
                </a:cubicBezTo>
                <a:lnTo>
                  <a:pt x="226" y="2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5" name="Freeform 29"/>
          <p:cNvSpPr>
            <a:spLocks noEditPoints="1"/>
          </p:cNvSpPr>
          <p:nvPr/>
        </p:nvSpPr>
        <p:spPr bwMode="auto">
          <a:xfrm>
            <a:off x="1261708" y="2914173"/>
            <a:ext cx="822325" cy="820739"/>
          </a:xfrm>
          <a:custGeom>
            <a:avLst/>
            <a:gdLst>
              <a:gd name="T0" fmla="*/ 165 w 216"/>
              <a:gd name="T1" fmla="*/ 74 h 216"/>
              <a:gd name="T2" fmla="*/ 155 w 216"/>
              <a:gd name="T3" fmla="*/ 84 h 216"/>
              <a:gd name="T4" fmla="*/ 162 w 216"/>
              <a:gd name="T5" fmla="*/ 111 h 216"/>
              <a:gd name="T6" fmla="*/ 106 w 216"/>
              <a:gd name="T7" fmla="*/ 167 h 216"/>
              <a:gd name="T8" fmla="*/ 49 w 216"/>
              <a:gd name="T9" fmla="*/ 111 h 216"/>
              <a:gd name="T10" fmla="*/ 106 w 216"/>
              <a:gd name="T11" fmla="*/ 54 h 216"/>
              <a:gd name="T12" fmla="*/ 133 w 216"/>
              <a:gd name="T13" fmla="*/ 61 h 216"/>
              <a:gd name="T14" fmla="*/ 142 w 216"/>
              <a:gd name="T15" fmla="*/ 52 h 216"/>
              <a:gd name="T16" fmla="*/ 106 w 216"/>
              <a:gd name="T17" fmla="*/ 41 h 216"/>
              <a:gd name="T18" fmla="*/ 36 w 216"/>
              <a:gd name="T19" fmla="*/ 111 h 216"/>
              <a:gd name="T20" fmla="*/ 106 w 216"/>
              <a:gd name="T21" fmla="*/ 180 h 216"/>
              <a:gd name="T22" fmla="*/ 175 w 216"/>
              <a:gd name="T23" fmla="*/ 111 h 216"/>
              <a:gd name="T24" fmla="*/ 165 w 216"/>
              <a:gd name="T25" fmla="*/ 74 h 216"/>
              <a:gd name="T26" fmla="*/ 139 w 216"/>
              <a:gd name="T27" fmla="*/ 100 h 216"/>
              <a:gd name="T28" fmla="*/ 127 w 216"/>
              <a:gd name="T29" fmla="*/ 111 h 216"/>
              <a:gd name="T30" fmla="*/ 106 w 216"/>
              <a:gd name="T31" fmla="*/ 132 h 216"/>
              <a:gd name="T32" fmla="*/ 84 w 216"/>
              <a:gd name="T33" fmla="*/ 111 h 216"/>
              <a:gd name="T34" fmla="*/ 105 w 216"/>
              <a:gd name="T35" fmla="*/ 89 h 216"/>
              <a:gd name="T36" fmla="*/ 116 w 216"/>
              <a:gd name="T37" fmla="*/ 78 h 216"/>
              <a:gd name="T38" fmla="*/ 106 w 216"/>
              <a:gd name="T39" fmla="*/ 76 h 216"/>
              <a:gd name="T40" fmla="*/ 71 w 216"/>
              <a:gd name="T41" fmla="*/ 111 h 216"/>
              <a:gd name="T42" fmla="*/ 106 w 216"/>
              <a:gd name="T43" fmla="*/ 145 h 216"/>
              <a:gd name="T44" fmla="*/ 140 w 216"/>
              <a:gd name="T45" fmla="*/ 111 h 216"/>
              <a:gd name="T46" fmla="*/ 139 w 216"/>
              <a:gd name="T47" fmla="*/ 100 h 216"/>
              <a:gd name="T48" fmla="*/ 196 w 216"/>
              <a:gd name="T49" fmla="*/ 56 h 216"/>
              <a:gd name="T50" fmla="*/ 187 w 216"/>
              <a:gd name="T51" fmla="*/ 66 h 216"/>
              <a:gd name="T52" fmla="*/ 198 w 216"/>
              <a:gd name="T53" fmla="*/ 111 h 216"/>
              <a:gd name="T54" fmla="*/ 106 w 216"/>
              <a:gd name="T55" fmla="*/ 203 h 216"/>
              <a:gd name="T56" fmla="*/ 13 w 216"/>
              <a:gd name="T57" fmla="*/ 111 h 216"/>
              <a:gd name="T58" fmla="*/ 106 w 216"/>
              <a:gd name="T59" fmla="*/ 18 h 216"/>
              <a:gd name="T60" fmla="*/ 151 w 216"/>
              <a:gd name="T61" fmla="*/ 29 h 216"/>
              <a:gd name="T62" fmla="*/ 160 w 216"/>
              <a:gd name="T63" fmla="*/ 20 h 216"/>
              <a:gd name="T64" fmla="*/ 106 w 216"/>
              <a:gd name="T65" fmla="*/ 5 h 216"/>
              <a:gd name="T66" fmla="*/ 0 w 216"/>
              <a:gd name="T67" fmla="*/ 111 h 216"/>
              <a:gd name="T68" fmla="*/ 106 w 216"/>
              <a:gd name="T69" fmla="*/ 216 h 216"/>
              <a:gd name="T70" fmla="*/ 211 w 216"/>
              <a:gd name="T71" fmla="*/ 111 h 216"/>
              <a:gd name="T72" fmla="*/ 196 w 216"/>
              <a:gd name="T73" fmla="*/ 56 h 216"/>
              <a:gd name="T74" fmla="*/ 182 w 216"/>
              <a:gd name="T75" fmla="*/ 57 h 216"/>
              <a:gd name="T76" fmla="*/ 170 w 216"/>
              <a:gd name="T77" fmla="*/ 55 h 216"/>
              <a:gd name="T78" fmla="*/ 110 w 216"/>
              <a:gd name="T79" fmla="*/ 115 h 216"/>
              <a:gd name="T80" fmla="*/ 101 w 216"/>
              <a:gd name="T81" fmla="*/ 115 h 216"/>
              <a:gd name="T82" fmla="*/ 101 w 216"/>
              <a:gd name="T83" fmla="*/ 106 h 216"/>
              <a:gd name="T84" fmla="*/ 161 w 216"/>
              <a:gd name="T85" fmla="*/ 46 h 216"/>
              <a:gd name="T86" fmla="*/ 160 w 216"/>
              <a:gd name="T87" fmla="*/ 34 h 216"/>
              <a:gd name="T88" fmla="*/ 194 w 216"/>
              <a:gd name="T89" fmla="*/ 0 h 216"/>
              <a:gd name="T90" fmla="*/ 198 w 216"/>
              <a:gd name="T91" fmla="*/ 18 h 216"/>
              <a:gd name="T92" fmla="*/ 216 w 216"/>
              <a:gd name="T93" fmla="*/ 23 h 216"/>
              <a:gd name="T94" fmla="*/ 182 w 216"/>
              <a:gd name="T95" fmla="*/ 57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16" h="216">
                <a:moveTo>
                  <a:pt x="165" y="74"/>
                </a:moveTo>
                <a:cubicBezTo>
                  <a:pt x="155" y="84"/>
                  <a:pt x="155" y="84"/>
                  <a:pt x="155" y="84"/>
                </a:cubicBezTo>
                <a:cubicBezTo>
                  <a:pt x="160" y="92"/>
                  <a:pt x="162" y="101"/>
                  <a:pt x="162" y="111"/>
                </a:cubicBezTo>
                <a:cubicBezTo>
                  <a:pt x="162" y="142"/>
                  <a:pt x="137" y="167"/>
                  <a:pt x="106" y="167"/>
                </a:cubicBezTo>
                <a:cubicBezTo>
                  <a:pt x="74" y="167"/>
                  <a:pt x="49" y="142"/>
                  <a:pt x="49" y="111"/>
                </a:cubicBezTo>
                <a:cubicBezTo>
                  <a:pt x="49" y="79"/>
                  <a:pt x="74" y="54"/>
                  <a:pt x="106" y="54"/>
                </a:cubicBezTo>
                <a:cubicBezTo>
                  <a:pt x="115" y="54"/>
                  <a:pt x="125" y="57"/>
                  <a:pt x="133" y="61"/>
                </a:cubicBezTo>
                <a:cubicBezTo>
                  <a:pt x="142" y="52"/>
                  <a:pt x="142" y="52"/>
                  <a:pt x="142" y="52"/>
                </a:cubicBezTo>
                <a:cubicBezTo>
                  <a:pt x="131" y="45"/>
                  <a:pt x="119" y="41"/>
                  <a:pt x="106" y="41"/>
                </a:cubicBezTo>
                <a:cubicBezTo>
                  <a:pt x="67" y="41"/>
                  <a:pt x="36" y="72"/>
                  <a:pt x="36" y="111"/>
                </a:cubicBezTo>
                <a:cubicBezTo>
                  <a:pt x="36" y="149"/>
                  <a:pt x="67" y="180"/>
                  <a:pt x="106" y="180"/>
                </a:cubicBezTo>
                <a:cubicBezTo>
                  <a:pt x="144" y="180"/>
                  <a:pt x="175" y="149"/>
                  <a:pt x="175" y="111"/>
                </a:cubicBezTo>
                <a:cubicBezTo>
                  <a:pt x="175" y="97"/>
                  <a:pt x="171" y="85"/>
                  <a:pt x="165" y="74"/>
                </a:cubicBezTo>
                <a:close/>
                <a:moveTo>
                  <a:pt x="139" y="100"/>
                </a:moveTo>
                <a:cubicBezTo>
                  <a:pt x="127" y="111"/>
                  <a:pt x="127" y="111"/>
                  <a:pt x="127" y="111"/>
                </a:cubicBezTo>
                <a:cubicBezTo>
                  <a:pt x="127" y="123"/>
                  <a:pt x="117" y="132"/>
                  <a:pt x="106" y="132"/>
                </a:cubicBezTo>
                <a:cubicBezTo>
                  <a:pt x="94" y="132"/>
                  <a:pt x="84" y="123"/>
                  <a:pt x="84" y="111"/>
                </a:cubicBezTo>
                <a:cubicBezTo>
                  <a:pt x="84" y="99"/>
                  <a:pt x="93" y="89"/>
                  <a:pt x="105" y="89"/>
                </a:cubicBezTo>
                <a:cubicBezTo>
                  <a:pt x="116" y="78"/>
                  <a:pt x="116" y="78"/>
                  <a:pt x="116" y="78"/>
                </a:cubicBezTo>
                <a:cubicBezTo>
                  <a:pt x="113" y="77"/>
                  <a:pt x="109" y="76"/>
                  <a:pt x="106" y="76"/>
                </a:cubicBezTo>
                <a:cubicBezTo>
                  <a:pt x="87" y="76"/>
                  <a:pt x="71" y="91"/>
                  <a:pt x="71" y="111"/>
                </a:cubicBezTo>
                <a:cubicBezTo>
                  <a:pt x="71" y="130"/>
                  <a:pt x="87" y="145"/>
                  <a:pt x="106" y="145"/>
                </a:cubicBezTo>
                <a:cubicBezTo>
                  <a:pt x="125" y="145"/>
                  <a:pt x="140" y="130"/>
                  <a:pt x="140" y="111"/>
                </a:cubicBezTo>
                <a:cubicBezTo>
                  <a:pt x="140" y="107"/>
                  <a:pt x="140" y="103"/>
                  <a:pt x="139" y="100"/>
                </a:cubicBezTo>
                <a:close/>
                <a:moveTo>
                  <a:pt x="196" y="56"/>
                </a:moveTo>
                <a:cubicBezTo>
                  <a:pt x="187" y="66"/>
                  <a:pt x="187" y="66"/>
                  <a:pt x="187" y="66"/>
                </a:cubicBezTo>
                <a:cubicBezTo>
                  <a:pt x="194" y="79"/>
                  <a:pt x="198" y="94"/>
                  <a:pt x="198" y="111"/>
                </a:cubicBezTo>
                <a:cubicBezTo>
                  <a:pt x="198" y="162"/>
                  <a:pt x="157" y="203"/>
                  <a:pt x="106" y="203"/>
                </a:cubicBezTo>
                <a:cubicBezTo>
                  <a:pt x="54" y="203"/>
                  <a:pt x="13" y="162"/>
                  <a:pt x="13" y="111"/>
                </a:cubicBezTo>
                <a:cubicBezTo>
                  <a:pt x="13" y="59"/>
                  <a:pt x="54" y="18"/>
                  <a:pt x="106" y="18"/>
                </a:cubicBezTo>
                <a:cubicBezTo>
                  <a:pt x="122" y="18"/>
                  <a:pt x="137" y="22"/>
                  <a:pt x="151" y="29"/>
                </a:cubicBezTo>
                <a:cubicBezTo>
                  <a:pt x="160" y="20"/>
                  <a:pt x="160" y="20"/>
                  <a:pt x="160" y="20"/>
                </a:cubicBezTo>
                <a:cubicBezTo>
                  <a:pt x="144" y="10"/>
                  <a:pt x="125" y="5"/>
                  <a:pt x="106" y="5"/>
                </a:cubicBezTo>
                <a:cubicBezTo>
                  <a:pt x="47" y="5"/>
                  <a:pt x="0" y="52"/>
                  <a:pt x="0" y="111"/>
                </a:cubicBezTo>
                <a:cubicBezTo>
                  <a:pt x="0" y="169"/>
                  <a:pt x="47" y="216"/>
                  <a:pt x="106" y="216"/>
                </a:cubicBezTo>
                <a:cubicBezTo>
                  <a:pt x="164" y="216"/>
                  <a:pt x="211" y="169"/>
                  <a:pt x="211" y="111"/>
                </a:cubicBezTo>
                <a:cubicBezTo>
                  <a:pt x="211" y="91"/>
                  <a:pt x="206" y="72"/>
                  <a:pt x="196" y="56"/>
                </a:cubicBezTo>
                <a:close/>
                <a:moveTo>
                  <a:pt x="182" y="57"/>
                </a:moveTo>
                <a:cubicBezTo>
                  <a:pt x="170" y="55"/>
                  <a:pt x="170" y="55"/>
                  <a:pt x="170" y="55"/>
                </a:cubicBezTo>
                <a:cubicBezTo>
                  <a:pt x="110" y="115"/>
                  <a:pt x="110" y="115"/>
                  <a:pt x="110" y="115"/>
                </a:cubicBezTo>
                <a:cubicBezTo>
                  <a:pt x="107" y="118"/>
                  <a:pt x="103" y="118"/>
                  <a:pt x="101" y="115"/>
                </a:cubicBezTo>
                <a:cubicBezTo>
                  <a:pt x="98" y="113"/>
                  <a:pt x="98" y="109"/>
                  <a:pt x="101" y="106"/>
                </a:cubicBezTo>
                <a:cubicBezTo>
                  <a:pt x="161" y="46"/>
                  <a:pt x="161" y="46"/>
                  <a:pt x="161" y="46"/>
                </a:cubicBezTo>
                <a:cubicBezTo>
                  <a:pt x="160" y="34"/>
                  <a:pt x="160" y="34"/>
                  <a:pt x="160" y="34"/>
                </a:cubicBezTo>
                <a:cubicBezTo>
                  <a:pt x="194" y="0"/>
                  <a:pt x="194" y="0"/>
                  <a:pt x="194" y="0"/>
                </a:cubicBezTo>
                <a:cubicBezTo>
                  <a:pt x="198" y="18"/>
                  <a:pt x="198" y="18"/>
                  <a:pt x="198" y="18"/>
                </a:cubicBezTo>
                <a:cubicBezTo>
                  <a:pt x="216" y="23"/>
                  <a:pt x="216" y="23"/>
                  <a:pt x="216" y="23"/>
                </a:cubicBezTo>
                <a:lnTo>
                  <a:pt x="182" y="5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9" name="Freeform 33"/>
          <p:cNvSpPr>
            <a:spLocks noEditPoints="1"/>
          </p:cNvSpPr>
          <p:nvPr/>
        </p:nvSpPr>
        <p:spPr bwMode="auto">
          <a:xfrm>
            <a:off x="3452422" y="2914177"/>
            <a:ext cx="790805" cy="934383"/>
          </a:xfrm>
          <a:custGeom>
            <a:avLst/>
            <a:gdLst>
              <a:gd name="T0" fmla="*/ 186 w 198"/>
              <a:gd name="T1" fmla="*/ 26 h 218"/>
              <a:gd name="T2" fmla="*/ 13 w 198"/>
              <a:gd name="T3" fmla="*/ 26 h 218"/>
              <a:gd name="T4" fmla="*/ 0 w 198"/>
              <a:gd name="T5" fmla="*/ 13 h 218"/>
              <a:gd name="T6" fmla="*/ 0 w 198"/>
              <a:gd name="T7" fmla="*/ 13 h 218"/>
              <a:gd name="T8" fmla="*/ 13 w 198"/>
              <a:gd name="T9" fmla="*/ 0 h 218"/>
              <a:gd name="T10" fmla="*/ 186 w 198"/>
              <a:gd name="T11" fmla="*/ 0 h 218"/>
              <a:gd name="T12" fmla="*/ 198 w 198"/>
              <a:gd name="T13" fmla="*/ 13 h 218"/>
              <a:gd name="T14" fmla="*/ 198 w 198"/>
              <a:gd name="T15" fmla="*/ 13 h 218"/>
              <a:gd name="T16" fmla="*/ 186 w 198"/>
              <a:gd name="T17" fmla="*/ 26 h 218"/>
              <a:gd name="T18" fmla="*/ 189 w 198"/>
              <a:gd name="T19" fmla="*/ 32 h 218"/>
              <a:gd name="T20" fmla="*/ 189 w 198"/>
              <a:gd name="T21" fmla="*/ 138 h 218"/>
              <a:gd name="T22" fmla="*/ 173 w 198"/>
              <a:gd name="T23" fmla="*/ 154 h 218"/>
              <a:gd name="T24" fmla="*/ 102 w 198"/>
              <a:gd name="T25" fmla="*/ 154 h 218"/>
              <a:gd name="T26" fmla="*/ 102 w 198"/>
              <a:gd name="T27" fmla="*/ 183 h 218"/>
              <a:gd name="T28" fmla="*/ 146 w 198"/>
              <a:gd name="T29" fmla="*/ 201 h 218"/>
              <a:gd name="T30" fmla="*/ 149 w 198"/>
              <a:gd name="T31" fmla="*/ 209 h 218"/>
              <a:gd name="T32" fmla="*/ 141 w 198"/>
              <a:gd name="T33" fmla="*/ 212 h 218"/>
              <a:gd name="T34" fmla="*/ 102 w 198"/>
              <a:gd name="T35" fmla="*/ 197 h 218"/>
              <a:gd name="T36" fmla="*/ 102 w 198"/>
              <a:gd name="T37" fmla="*/ 211 h 218"/>
              <a:gd name="T38" fmla="*/ 96 w 198"/>
              <a:gd name="T39" fmla="*/ 218 h 218"/>
              <a:gd name="T40" fmla="*/ 90 w 198"/>
              <a:gd name="T41" fmla="*/ 211 h 218"/>
              <a:gd name="T42" fmla="*/ 90 w 198"/>
              <a:gd name="T43" fmla="*/ 197 h 218"/>
              <a:gd name="T44" fmla="*/ 51 w 198"/>
              <a:gd name="T45" fmla="*/ 213 h 218"/>
              <a:gd name="T46" fmla="*/ 49 w 198"/>
              <a:gd name="T47" fmla="*/ 213 h 218"/>
              <a:gd name="T48" fmla="*/ 43 w 198"/>
              <a:gd name="T49" fmla="*/ 209 h 218"/>
              <a:gd name="T50" fmla="*/ 46 w 198"/>
              <a:gd name="T51" fmla="*/ 201 h 218"/>
              <a:gd name="T52" fmla="*/ 90 w 198"/>
              <a:gd name="T53" fmla="*/ 183 h 218"/>
              <a:gd name="T54" fmla="*/ 90 w 198"/>
              <a:gd name="T55" fmla="*/ 154 h 218"/>
              <a:gd name="T56" fmla="*/ 26 w 198"/>
              <a:gd name="T57" fmla="*/ 154 h 218"/>
              <a:gd name="T58" fmla="*/ 10 w 198"/>
              <a:gd name="T59" fmla="*/ 138 h 218"/>
              <a:gd name="T60" fmla="*/ 10 w 198"/>
              <a:gd name="T61" fmla="*/ 32 h 218"/>
              <a:gd name="T62" fmla="*/ 189 w 198"/>
              <a:gd name="T63" fmla="*/ 32 h 218"/>
              <a:gd name="T64" fmla="*/ 67 w 198"/>
              <a:gd name="T65" fmla="*/ 99 h 218"/>
              <a:gd name="T66" fmla="*/ 48 w 198"/>
              <a:gd name="T67" fmla="*/ 99 h 218"/>
              <a:gd name="T68" fmla="*/ 48 w 198"/>
              <a:gd name="T69" fmla="*/ 131 h 218"/>
              <a:gd name="T70" fmla="*/ 67 w 198"/>
              <a:gd name="T71" fmla="*/ 131 h 218"/>
              <a:gd name="T72" fmla="*/ 67 w 198"/>
              <a:gd name="T73" fmla="*/ 99 h 218"/>
              <a:gd name="T74" fmla="*/ 109 w 198"/>
              <a:gd name="T75" fmla="*/ 54 h 218"/>
              <a:gd name="T76" fmla="*/ 90 w 198"/>
              <a:gd name="T77" fmla="*/ 54 h 218"/>
              <a:gd name="T78" fmla="*/ 90 w 198"/>
              <a:gd name="T79" fmla="*/ 131 h 218"/>
              <a:gd name="T80" fmla="*/ 109 w 198"/>
              <a:gd name="T81" fmla="*/ 131 h 218"/>
              <a:gd name="T82" fmla="*/ 109 w 198"/>
              <a:gd name="T83" fmla="*/ 54 h 218"/>
              <a:gd name="T84" fmla="*/ 150 w 198"/>
              <a:gd name="T85" fmla="*/ 74 h 218"/>
              <a:gd name="T86" fmla="*/ 131 w 198"/>
              <a:gd name="T87" fmla="*/ 74 h 218"/>
              <a:gd name="T88" fmla="*/ 131 w 198"/>
              <a:gd name="T89" fmla="*/ 131 h 218"/>
              <a:gd name="T90" fmla="*/ 150 w 198"/>
              <a:gd name="T91" fmla="*/ 131 h 218"/>
              <a:gd name="T92" fmla="*/ 150 w 198"/>
              <a:gd name="T93" fmla="*/ 74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98" h="218">
                <a:moveTo>
                  <a:pt x="186" y="26"/>
                </a:moveTo>
                <a:cubicBezTo>
                  <a:pt x="13" y="26"/>
                  <a:pt x="13" y="26"/>
                  <a:pt x="13" y="26"/>
                </a:cubicBezTo>
                <a:cubicBezTo>
                  <a:pt x="6" y="26"/>
                  <a:pt x="0" y="20"/>
                  <a:pt x="0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6"/>
                  <a:pt x="6" y="0"/>
                  <a:pt x="13" y="0"/>
                </a:cubicBezTo>
                <a:cubicBezTo>
                  <a:pt x="186" y="0"/>
                  <a:pt x="186" y="0"/>
                  <a:pt x="186" y="0"/>
                </a:cubicBezTo>
                <a:cubicBezTo>
                  <a:pt x="193" y="0"/>
                  <a:pt x="198" y="6"/>
                  <a:pt x="198" y="13"/>
                </a:cubicBezTo>
                <a:cubicBezTo>
                  <a:pt x="198" y="13"/>
                  <a:pt x="198" y="13"/>
                  <a:pt x="198" y="13"/>
                </a:cubicBezTo>
                <a:cubicBezTo>
                  <a:pt x="198" y="20"/>
                  <a:pt x="193" y="26"/>
                  <a:pt x="186" y="26"/>
                </a:cubicBezTo>
                <a:close/>
                <a:moveTo>
                  <a:pt x="189" y="32"/>
                </a:moveTo>
                <a:cubicBezTo>
                  <a:pt x="189" y="138"/>
                  <a:pt x="189" y="138"/>
                  <a:pt x="189" y="138"/>
                </a:cubicBezTo>
                <a:cubicBezTo>
                  <a:pt x="189" y="146"/>
                  <a:pt x="182" y="154"/>
                  <a:pt x="173" y="154"/>
                </a:cubicBezTo>
                <a:cubicBezTo>
                  <a:pt x="102" y="154"/>
                  <a:pt x="102" y="154"/>
                  <a:pt x="102" y="154"/>
                </a:cubicBezTo>
                <a:cubicBezTo>
                  <a:pt x="102" y="183"/>
                  <a:pt x="102" y="183"/>
                  <a:pt x="102" y="183"/>
                </a:cubicBezTo>
                <a:cubicBezTo>
                  <a:pt x="146" y="201"/>
                  <a:pt x="146" y="201"/>
                  <a:pt x="146" y="201"/>
                </a:cubicBezTo>
                <a:cubicBezTo>
                  <a:pt x="149" y="202"/>
                  <a:pt x="151" y="206"/>
                  <a:pt x="149" y="209"/>
                </a:cubicBezTo>
                <a:cubicBezTo>
                  <a:pt x="148" y="212"/>
                  <a:pt x="144" y="214"/>
                  <a:pt x="141" y="212"/>
                </a:cubicBezTo>
                <a:cubicBezTo>
                  <a:pt x="102" y="197"/>
                  <a:pt x="102" y="197"/>
                  <a:pt x="102" y="197"/>
                </a:cubicBezTo>
                <a:cubicBezTo>
                  <a:pt x="102" y="211"/>
                  <a:pt x="102" y="211"/>
                  <a:pt x="102" y="211"/>
                </a:cubicBezTo>
                <a:cubicBezTo>
                  <a:pt x="102" y="215"/>
                  <a:pt x="100" y="218"/>
                  <a:pt x="96" y="218"/>
                </a:cubicBezTo>
                <a:cubicBezTo>
                  <a:pt x="92" y="218"/>
                  <a:pt x="90" y="215"/>
                  <a:pt x="90" y="211"/>
                </a:cubicBezTo>
                <a:cubicBezTo>
                  <a:pt x="90" y="197"/>
                  <a:pt x="90" y="197"/>
                  <a:pt x="90" y="197"/>
                </a:cubicBezTo>
                <a:cubicBezTo>
                  <a:pt x="51" y="213"/>
                  <a:pt x="51" y="213"/>
                  <a:pt x="51" y="213"/>
                </a:cubicBezTo>
                <a:cubicBezTo>
                  <a:pt x="50" y="213"/>
                  <a:pt x="50" y="213"/>
                  <a:pt x="49" y="213"/>
                </a:cubicBezTo>
                <a:cubicBezTo>
                  <a:pt x="46" y="213"/>
                  <a:pt x="44" y="212"/>
                  <a:pt x="43" y="209"/>
                </a:cubicBezTo>
                <a:cubicBezTo>
                  <a:pt x="41" y="206"/>
                  <a:pt x="43" y="202"/>
                  <a:pt x="46" y="201"/>
                </a:cubicBezTo>
                <a:cubicBezTo>
                  <a:pt x="90" y="183"/>
                  <a:pt x="90" y="183"/>
                  <a:pt x="90" y="183"/>
                </a:cubicBezTo>
                <a:cubicBezTo>
                  <a:pt x="90" y="154"/>
                  <a:pt x="90" y="154"/>
                  <a:pt x="90" y="154"/>
                </a:cubicBezTo>
                <a:cubicBezTo>
                  <a:pt x="26" y="154"/>
                  <a:pt x="26" y="154"/>
                  <a:pt x="26" y="154"/>
                </a:cubicBezTo>
                <a:cubicBezTo>
                  <a:pt x="17" y="154"/>
                  <a:pt x="10" y="146"/>
                  <a:pt x="10" y="138"/>
                </a:cubicBezTo>
                <a:cubicBezTo>
                  <a:pt x="10" y="32"/>
                  <a:pt x="10" y="32"/>
                  <a:pt x="10" y="32"/>
                </a:cubicBezTo>
                <a:lnTo>
                  <a:pt x="189" y="32"/>
                </a:lnTo>
                <a:close/>
                <a:moveTo>
                  <a:pt x="67" y="99"/>
                </a:moveTo>
                <a:cubicBezTo>
                  <a:pt x="48" y="99"/>
                  <a:pt x="48" y="99"/>
                  <a:pt x="48" y="99"/>
                </a:cubicBezTo>
                <a:cubicBezTo>
                  <a:pt x="48" y="131"/>
                  <a:pt x="48" y="131"/>
                  <a:pt x="48" y="131"/>
                </a:cubicBezTo>
                <a:cubicBezTo>
                  <a:pt x="67" y="131"/>
                  <a:pt x="67" y="131"/>
                  <a:pt x="67" y="131"/>
                </a:cubicBezTo>
                <a:lnTo>
                  <a:pt x="67" y="99"/>
                </a:lnTo>
                <a:close/>
                <a:moveTo>
                  <a:pt x="109" y="54"/>
                </a:moveTo>
                <a:cubicBezTo>
                  <a:pt x="90" y="54"/>
                  <a:pt x="90" y="54"/>
                  <a:pt x="90" y="54"/>
                </a:cubicBezTo>
                <a:cubicBezTo>
                  <a:pt x="90" y="131"/>
                  <a:pt x="90" y="131"/>
                  <a:pt x="90" y="131"/>
                </a:cubicBezTo>
                <a:cubicBezTo>
                  <a:pt x="109" y="131"/>
                  <a:pt x="109" y="131"/>
                  <a:pt x="109" y="131"/>
                </a:cubicBezTo>
                <a:lnTo>
                  <a:pt x="109" y="54"/>
                </a:lnTo>
                <a:close/>
                <a:moveTo>
                  <a:pt x="150" y="74"/>
                </a:moveTo>
                <a:cubicBezTo>
                  <a:pt x="131" y="74"/>
                  <a:pt x="131" y="74"/>
                  <a:pt x="131" y="74"/>
                </a:cubicBezTo>
                <a:cubicBezTo>
                  <a:pt x="131" y="131"/>
                  <a:pt x="131" y="131"/>
                  <a:pt x="131" y="131"/>
                </a:cubicBezTo>
                <a:cubicBezTo>
                  <a:pt x="150" y="131"/>
                  <a:pt x="150" y="131"/>
                  <a:pt x="150" y="131"/>
                </a:cubicBezTo>
                <a:lnTo>
                  <a:pt x="150" y="7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3" name="Freeform 37"/>
          <p:cNvSpPr>
            <a:spLocks noEditPoints="1"/>
          </p:cNvSpPr>
          <p:nvPr/>
        </p:nvSpPr>
        <p:spPr bwMode="auto">
          <a:xfrm>
            <a:off x="5611611" y="3058638"/>
            <a:ext cx="973139" cy="531813"/>
          </a:xfrm>
          <a:custGeom>
            <a:avLst/>
            <a:gdLst>
              <a:gd name="T0" fmla="*/ 46 w 256"/>
              <a:gd name="T1" fmla="*/ 23 h 139"/>
              <a:gd name="T2" fmla="*/ 16 w 256"/>
              <a:gd name="T3" fmla="*/ 52 h 139"/>
              <a:gd name="T4" fmla="*/ 46 w 256"/>
              <a:gd name="T5" fmla="*/ 82 h 139"/>
              <a:gd name="T6" fmla="*/ 75 w 256"/>
              <a:gd name="T7" fmla="*/ 52 h 139"/>
              <a:gd name="T8" fmla="*/ 46 w 256"/>
              <a:gd name="T9" fmla="*/ 23 h 139"/>
              <a:gd name="T10" fmla="*/ 33 w 256"/>
              <a:gd name="T11" fmla="*/ 91 h 139"/>
              <a:gd name="T12" fmla="*/ 0 w 256"/>
              <a:gd name="T13" fmla="*/ 124 h 139"/>
              <a:gd name="T14" fmla="*/ 0 w 256"/>
              <a:gd name="T15" fmla="*/ 139 h 139"/>
              <a:gd name="T16" fmla="*/ 45 w 256"/>
              <a:gd name="T17" fmla="*/ 139 h 139"/>
              <a:gd name="T18" fmla="*/ 53 w 256"/>
              <a:gd name="T19" fmla="*/ 99 h 139"/>
              <a:gd name="T20" fmla="*/ 56 w 256"/>
              <a:gd name="T21" fmla="*/ 91 h 139"/>
              <a:gd name="T22" fmla="*/ 33 w 256"/>
              <a:gd name="T23" fmla="*/ 91 h 139"/>
              <a:gd name="T24" fmla="*/ 210 w 256"/>
              <a:gd name="T25" fmla="*/ 23 h 139"/>
              <a:gd name="T26" fmla="*/ 181 w 256"/>
              <a:gd name="T27" fmla="*/ 52 h 139"/>
              <a:gd name="T28" fmla="*/ 210 w 256"/>
              <a:gd name="T29" fmla="*/ 82 h 139"/>
              <a:gd name="T30" fmla="*/ 240 w 256"/>
              <a:gd name="T31" fmla="*/ 52 h 139"/>
              <a:gd name="T32" fmla="*/ 210 w 256"/>
              <a:gd name="T33" fmla="*/ 23 h 139"/>
              <a:gd name="T34" fmla="*/ 223 w 256"/>
              <a:gd name="T35" fmla="*/ 91 h 139"/>
              <a:gd name="T36" fmla="*/ 203 w 256"/>
              <a:gd name="T37" fmla="*/ 91 h 139"/>
              <a:gd name="T38" fmla="*/ 206 w 256"/>
              <a:gd name="T39" fmla="*/ 99 h 139"/>
              <a:gd name="T40" fmla="*/ 214 w 256"/>
              <a:gd name="T41" fmla="*/ 139 h 139"/>
              <a:gd name="T42" fmla="*/ 256 w 256"/>
              <a:gd name="T43" fmla="*/ 139 h 139"/>
              <a:gd name="T44" fmla="*/ 256 w 256"/>
              <a:gd name="T45" fmla="*/ 124 h 139"/>
              <a:gd name="T46" fmla="*/ 223 w 256"/>
              <a:gd name="T47" fmla="*/ 91 h 139"/>
              <a:gd name="T48" fmla="*/ 164 w 256"/>
              <a:gd name="T49" fmla="*/ 34 h 139"/>
              <a:gd name="T50" fmla="*/ 130 w 256"/>
              <a:gd name="T51" fmla="*/ 68 h 139"/>
              <a:gd name="T52" fmla="*/ 95 w 256"/>
              <a:gd name="T53" fmla="*/ 34 h 139"/>
              <a:gd name="T54" fmla="*/ 130 w 256"/>
              <a:gd name="T55" fmla="*/ 0 h 139"/>
              <a:gd name="T56" fmla="*/ 164 w 256"/>
              <a:gd name="T57" fmla="*/ 34 h 139"/>
              <a:gd name="T58" fmla="*/ 130 w 256"/>
              <a:gd name="T59" fmla="*/ 92 h 139"/>
              <a:gd name="T60" fmla="*/ 136 w 256"/>
              <a:gd name="T61" fmla="*/ 90 h 139"/>
              <a:gd name="T62" fmla="*/ 140 w 256"/>
              <a:gd name="T63" fmla="*/ 81 h 139"/>
              <a:gd name="T64" fmla="*/ 130 w 256"/>
              <a:gd name="T65" fmla="*/ 77 h 139"/>
              <a:gd name="T66" fmla="*/ 119 w 256"/>
              <a:gd name="T67" fmla="*/ 81 h 139"/>
              <a:gd name="T68" fmla="*/ 123 w 256"/>
              <a:gd name="T69" fmla="*/ 90 h 139"/>
              <a:gd name="T70" fmla="*/ 130 w 256"/>
              <a:gd name="T71" fmla="*/ 92 h 139"/>
              <a:gd name="T72" fmla="*/ 51 w 256"/>
              <a:gd name="T73" fmla="*/ 139 h 139"/>
              <a:gd name="T74" fmla="*/ 60 w 256"/>
              <a:gd name="T75" fmla="*/ 100 h 139"/>
              <a:gd name="T76" fmla="*/ 77 w 256"/>
              <a:gd name="T77" fmla="*/ 84 h 139"/>
              <a:gd name="T78" fmla="*/ 107 w 256"/>
              <a:gd name="T79" fmla="*/ 80 h 139"/>
              <a:gd name="T80" fmla="*/ 122 w 256"/>
              <a:gd name="T81" fmla="*/ 115 h 139"/>
              <a:gd name="T82" fmla="*/ 124 w 256"/>
              <a:gd name="T83" fmla="*/ 97 h 139"/>
              <a:gd name="T84" fmla="*/ 125 w 256"/>
              <a:gd name="T85" fmla="*/ 96 h 139"/>
              <a:gd name="T86" fmla="*/ 134 w 256"/>
              <a:gd name="T87" fmla="*/ 96 h 139"/>
              <a:gd name="T88" fmla="*/ 135 w 256"/>
              <a:gd name="T89" fmla="*/ 97 h 139"/>
              <a:gd name="T90" fmla="*/ 137 w 256"/>
              <a:gd name="T91" fmla="*/ 114 h 139"/>
              <a:gd name="T92" fmla="*/ 152 w 256"/>
              <a:gd name="T93" fmla="*/ 80 h 139"/>
              <a:gd name="T94" fmla="*/ 182 w 256"/>
              <a:gd name="T95" fmla="*/ 84 h 139"/>
              <a:gd name="T96" fmla="*/ 199 w 256"/>
              <a:gd name="T97" fmla="*/ 100 h 139"/>
              <a:gd name="T98" fmla="*/ 208 w 256"/>
              <a:gd name="T99" fmla="*/ 139 h 139"/>
              <a:gd name="T100" fmla="*/ 51 w 256"/>
              <a:gd name="T101" fmla="*/ 139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56" h="139">
                <a:moveTo>
                  <a:pt x="46" y="23"/>
                </a:moveTo>
                <a:cubicBezTo>
                  <a:pt x="29" y="23"/>
                  <a:pt x="16" y="36"/>
                  <a:pt x="16" y="52"/>
                </a:cubicBezTo>
                <a:cubicBezTo>
                  <a:pt x="16" y="69"/>
                  <a:pt x="29" y="82"/>
                  <a:pt x="46" y="82"/>
                </a:cubicBezTo>
                <a:cubicBezTo>
                  <a:pt x="62" y="82"/>
                  <a:pt x="75" y="69"/>
                  <a:pt x="75" y="52"/>
                </a:cubicBezTo>
                <a:cubicBezTo>
                  <a:pt x="75" y="36"/>
                  <a:pt x="62" y="23"/>
                  <a:pt x="46" y="23"/>
                </a:cubicBezTo>
                <a:close/>
                <a:moveTo>
                  <a:pt x="33" y="91"/>
                </a:moveTo>
                <a:cubicBezTo>
                  <a:pt x="15" y="91"/>
                  <a:pt x="0" y="106"/>
                  <a:pt x="0" y="124"/>
                </a:cubicBezTo>
                <a:cubicBezTo>
                  <a:pt x="0" y="139"/>
                  <a:pt x="0" y="139"/>
                  <a:pt x="0" y="139"/>
                </a:cubicBezTo>
                <a:cubicBezTo>
                  <a:pt x="45" y="139"/>
                  <a:pt x="45" y="139"/>
                  <a:pt x="45" y="139"/>
                </a:cubicBezTo>
                <a:cubicBezTo>
                  <a:pt x="53" y="99"/>
                  <a:pt x="53" y="99"/>
                  <a:pt x="53" y="99"/>
                </a:cubicBezTo>
                <a:cubicBezTo>
                  <a:pt x="54" y="96"/>
                  <a:pt x="55" y="94"/>
                  <a:pt x="56" y="91"/>
                </a:cubicBezTo>
                <a:lnTo>
                  <a:pt x="33" y="91"/>
                </a:lnTo>
                <a:close/>
                <a:moveTo>
                  <a:pt x="210" y="23"/>
                </a:moveTo>
                <a:cubicBezTo>
                  <a:pt x="194" y="23"/>
                  <a:pt x="181" y="36"/>
                  <a:pt x="181" y="52"/>
                </a:cubicBezTo>
                <a:cubicBezTo>
                  <a:pt x="181" y="69"/>
                  <a:pt x="194" y="82"/>
                  <a:pt x="210" y="82"/>
                </a:cubicBezTo>
                <a:cubicBezTo>
                  <a:pt x="227" y="82"/>
                  <a:pt x="240" y="69"/>
                  <a:pt x="240" y="52"/>
                </a:cubicBezTo>
                <a:cubicBezTo>
                  <a:pt x="240" y="36"/>
                  <a:pt x="227" y="23"/>
                  <a:pt x="210" y="23"/>
                </a:cubicBezTo>
                <a:close/>
                <a:moveTo>
                  <a:pt x="223" y="91"/>
                </a:moveTo>
                <a:cubicBezTo>
                  <a:pt x="203" y="91"/>
                  <a:pt x="203" y="91"/>
                  <a:pt x="203" y="91"/>
                </a:cubicBezTo>
                <a:cubicBezTo>
                  <a:pt x="204" y="94"/>
                  <a:pt x="205" y="96"/>
                  <a:pt x="206" y="99"/>
                </a:cubicBezTo>
                <a:cubicBezTo>
                  <a:pt x="214" y="139"/>
                  <a:pt x="214" y="139"/>
                  <a:pt x="214" y="139"/>
                </a:cubicBezTo>
                <a:cubicBezTo>
                  <a:pt x="256" y="139"/>
                  <a:pt x="256" y="139"/>
                  <a:pt x="256" y="139"/>
                </a:cubicBezTo>
                <a:cubicBezTo>
                  <a:pt x="256" y="124"/>
                  <a:pt x="256" y="124"/>
                  <a:pt x="256" y="124"/>
                </a:cubicBezTo>
                <a:cubicBezTo>
                  <a:pt x="256" y="106"/>
                  <a:pt x="241" y="91"/>
                  <a:pt x="223" y="91"/>
                </a:cubicBezTo>
                <a:close/>
                <a:moveTo>
                  <a:pt x="164" y="34"/>
                </a:moveTo>
                <a:cubicBezTo>
                  <a:pt x="164" y="53"/>
                  <a:pt x="148" y="68"/>
                  <a:pt x="130" y="68"/>
                </a:cubicBezTo>
                <a:cubicBezTo>
                  <a:pt x="111" y="68"/>
                  <a:pt x="95" y="53"/>
                  <a:pt x="95" y="34"/>
                </a:cubicBezTo>
                <a:cubicBezTo>
                  <a:pt x="95" y="15"/>
                  <a:pt x="111" y="0"/>
                  <a:pt x="130" y="0"/>
                </a:cubicBezTo>
                <a:cubicBezTo>
                  <a:pt x="148" y="0"/>
                  <a:pt x="164" y="15"/>
                  <a:pt x="164" y="34"/>
                </a:cubicBezTo>
                <a:close/>
                <a:moveTo>
                  <a:pt x="130" y="92"/>
                </a:moveTo>
                <a:cubicBezTo>
                  <a:pt x="132" y="92"/>
                  <a:pt x="134" y="92"/>
                  <a:pt x="136" y="90"/>
                </a:cubicBezTo>
                <a:cubicBezTo>
                  <a:pt x="137" y="88"/>
                  <a:pt x="140" y="84"/>
                  <a:pt x="140" y="81"/>
                </a:cubicBezTo>
                <a:cubicBezTo>
                  <a:pt x="140" y="77"/>
                  <a:pt x="134" y="77"/>
                  <a:pt x="130" y="77"/>
                </a:cubicBezTo>
                <a:cubicBezTo>
                  <a:pt x="125" y="77"/>
                  <a:pt x="119" y="77"/>
                  <a:pt x="119" y="81"/>
                </a:cubicBezTo>
                <a:cubicBezTo>
                  <a:pt x="119" y="84"/>
                  <a:pt x="122" y="88"/>
                  <a:pt x="123" y="90"/>
                </a:cubicBezTo>
                <a:cubicBezTo>
                  <a:pt x="125" y="92"/>
                  <a:pt x="127" y="92"/>
                  <a:pt x="130" y="92"/>
                </a:cubicBezTo>
                <a:close/>
                <a:moveTo>
                  <a:pt x="51" y="139"/>
                </a:moveTo>
                <a:cubicBezTo>
                  <a:pt x="60" y="100"/>
                  <a:pt x="60" y="100"/>
                  <a:pt x="60" y="100"/>
                </a:cubicBezTo>
                <a:cubicBezTo>
                  <a:pt x="62" y="92"/>
                  <a:pt x="68" y="86"/>
                  <a:pt x="77" y="84"/>
                </a:cubicBezTo>
                <a:cubicBezTo>
                  <a:pt x="107" y="80"/>
                  <a:pt x="107" y="80"/>
                  <a:pt x="107" y="80"/>
                </a:cubicBezTo>
                <a:cubicBezTo>
                  <a:pt x="122" y="115"/>
                  <a:pt x="122" y="115"/>
                  <a:pt x="122" y="115"/>
                </a:cubicBezTo>
                <a:cubicBezTo>
                  <a:pt x="124" y="97"/>
                  <a:pt x="124" y="97"/>
                  <a:pt x="124" y="97"/>
                </a:cubicBezTo>
                <a:cubicBezTo>
                  <a:pt x="124" y="97"/>
                  <a:pt x="125" y="96"/>
                  <a:pt x="125" y="96"/>
                </a:cubicBezTo>
                <a:cubicBezTo>
                  <a:pt x="134" y="96"/>
                  <a:pt x="134" y="96"/>
                  <a:pt x="134" y="96"/>
                </a:cubicBezTo>
                <a:cubicBezTo>
                  <a:pt x="134" y="96"/>
                  <a:pt x="135" y="97"/>
                  <a:pt x="135" y="97"/>
                </a:cubicBezTo>
                <a:cubicBezTo>
                  <a:pt x="137" y="114"/>
                  <a:pt x="137" y="114"/>
                  <a:pt x="137" y="114"/>
                </a:cubicBezTo>
                <a:cubicBezTo>
                  <a:pt x="152" y="80"/>
                  <a:pt x="152" y="80"/>
                  <a:pt x="152" y="80"/>
                </a:cubicBezTo>
                <a:cubicBezTo>
                  <a:pt x="182" y="84"/>
                  <a:pt x="182" y="84"/>
                  <a:pt x="182" y="84"/>
                </a:cubicBezTo>
                <a:cubicBezTo>
                  <a:pt x="191" y="86"/>
                  <a:pt x="198" y="92"/>
                  <a:pt x="199" y="100"/>
                </a:cubicBezTo>
                <a:cubicBezTo>
                  <a:pt x="208" y="139"/>
                  <a:pt x="208" y="139"/>
                  <a:pt x="208" y="139"/>
                </a:cubicBezTo>
                <a:lnTo>
                  <a:pt x="51" y="13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7" name="Freeform 41"/>
          <p:cNvSpPr>
            <a:spLocks noEditPoints="1"/>
          </p:cNvSpPr>
          <p:nvPr/>
        </p:nvSpPr>
        <p:spPr bwMode="auto">
          <a:xfrm>
            <a:off x="7953136" y="2919571"/>
            <a:ext cx="649288" cy="781051"/>
          </a:xfrm>
          <a:custGeom>
            <a:avLst/>
            <a:gdLst>
              <a:gd name="T0" fmla="*/ 154 w 170"/>
              <a:gd name="T1" fmla="*/ 73 h 205"/>
              <a:gd name="T2" fmla="*/ 134 w 170"/>
              <a:gd name="T3" fmla="*/ 73 h 205"/>
              <a:gd name="T4" fmla="*/ 134 w 170"/>
              <a:gd name="T5" fmla="*/ 55 h 205"/>
              <a:gd name="T6" fmla="*/ 85 w 170"/>
              <a:gd name="T7" fmla="*/ 0 h 205"/>
              <a:gd name="T8" fmla="*/ 37 w 170"/>
              <a:gd name="T9" fmla="*/ 55 h 205"/>
              <a:gd name="T10" fmla="*/ 37 w 170"/>
              <a:gd name="T11" fmla="*/ 73 h 205"/>
              <a:gd name="T12" fmla="*/ 16 w 170"/>
              <a:gd name="T13" fmla="*/ 73 h 205"/>
              <a:gd name="T14" fmla="*/ 0 w 170"/>
              <a:gd name="T15" fmla="*/ 89 h 205"/>
              <a:gd name="T16" fmla="*/ 0 w 170"/>
              <a:gd name="T17" fmla="*/ 180 h 205"/>
              <a:gd name="T18" fmla="*/ 12 w 170"/>
              <a:gd name="T19" fmla="*/ 195 h 205"/>
              <a:gd name="T20" fmla="*/ 83 w 170"/>
              <a:gd name="T21" fmla="*/ 205 h 205"/>
              <a:gd name="T22" fmla="*/ 157 w 170"/>
              <a:gd name="T23" fmla="*/ 196 h 205"/>
              <a:gd name="T24" fmla="*/ 170 w 170"/>
              <a:gd name="T25" fmla="*/ 180 h 205"/>
              <a:gd name="T26" fmla="*/ 170 w 170"/>
              <a:gd name="T27" fmla="*/ 89 h 205"/>
              <a:gd name="T28" fmla="*/ 154 w 170"/>
              <a:gd name="T29" fmla="*/ 73 h 205"/>
              <a:gd name="T30" fmla="*/ 104 w 170"/>
              <a:gd name="T31" fmla="*/ 122 h 205"/>
              <a:gd name="T32" fmla="*/ 98 w 170"/>
              <a:gd name="T33" fmla="*/ 119 h 205"/>
              <a:gd name="T34" fmla="*/ 86 w 170"/>
              <a:gd name="T35" fmla="*/ 112 h 205"/>
              <a:gd name="T36" fmla="*/ 76 w 170"/>
              <a:gd name="T37" fmla="*/ 120 h 205"/>
              <a:gd name="T38" fmla="*/ 87 w 170"/>
              <a:gd name="T39" fmla="*/ 131 h 205"/>
              <a:gd name="T40" fmla="*/ 105 w 170"/>
              <a:gd name="T41" fmla="*/ 151 h 205"/>
              <a:gd name="T42" fmla="*/ 91 w 170"/>
              <a:gd name="T43" fmla="*/ 167 h 205"/>
              <a:gd name="T44" fmla="*/ 91 w 170"/>
              <a:gd name="T45" fmla="*/ 173 h 205"/>
              <a:gd name="T46" fmla="*/ 86 w 170"/>
              <a:gd name="T47" fmla="*/ 178 h 205"/>
              <a:gd name="T48" fmla="*/ 81 w 170"/>
              <a:gd name="T49" fmla="*/ 173 h 205"/>
              <a:gd name="T50" fmla="*/ 81 w 170"/>
              <a:gd name="T51" fmla="*/ 167 h 205"/>
              <a:gd name="T52" fmla="*/ 65 w 170"/>
              <a:gd name="T53" fmla="*/ 155 h 205"/>
              <a:gd name="T54" fmla="*/ 68 w 170"/>
              <a:gd name="T55" fmla="*/ 148 h 205"/>
              <a:gd name="T56" fmla="*/ 74 w 170"/>
              <a:gd name="T57" fmla="*/ 151 h 205"/>
              <a:gd name="T58" fmla="*/ 86 w 170"/>
              <a:gd name="T59" fmla="*/ 158 h 205"/>
              <a:gd name="T60" fmla="*/ 96 w 170"/>
              <a:gd name="T61" fmla="*/ 150 h 205"/>
              <a:gd name="T62" fmla="*/ 85 w 170"/>
              <a:gd name="T63" fmla="*/ 140 h 205"/>
              <a:gd name="T64" fmla="*/ 66 w 170"/>
              <a:gd name="T65" fmla="*/ 119 h 205"/>
              <a:gd name="T66" fmla="*/ 81 w 170"/>
              <a:gd name="T67" fmla="*/ 103 h 205"/>
              <a:gd name="T68" fmla="*/ 81 w 170"/>
              <a:gd name="T69" fmla="*/ 98 h 205"/>
              <a:gd name="T70" fmla="*/ 86 w 170"/>
              <a:gd name="T71" fmla="*/ 93 h 205"/>
              <a:gd name="T72" fmla="*/ 91 w 170"/>
              <a:gd name="T73" fmla="*/ 98 h 205"/>
              <a:gd name="T74" fmla="*/ 91 w 170"/>
              <a:gd name="T75" fmla="*/ 103 h 205"/>
              <a:gd name="T76" fmla="*/ 107 w 170"/>
              <a:gd name="T77" fmla="*/ 116 h 205"/>
              <a:gd name="T78" fmla="*/ 104 w 170"/>
              <a:gd name="T79" fmla="*/ 122 h 205"/>
              <a:gd name="T80" fmla="*/ 109 w 170"/>
              <a:gd name="T81" fmla="*/ 73 h 205"/>
              <a:gd name="T82" fmla="*/ 61 w 170"/>
              <a:gd name="T83" fmla="*/ 73 h 205"/>
              <a:gd name="T84" fmla="*/ 61 w 170"/>
              <a:gd name="T85" fmla="*/ 51 h 205"/>
              <a:gd name="T86" fmla="*/ 85 w 170"/>
              <a:gd name="T87" fmla="*/ 24 h 205"/>
              <a:gd name="T88" fmla="*/ 109 w 170"/>
              <a:gd name="T89" fmla="*/ 51 h 205"/>
              <a:gd name="T90" fmla="*/ 109 w 170"/>
              <a:gd name="T91" fmla="*/ 73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70" h="205">
                <a:moveTo>
                  <a:pt x="154" y="73"/>
                </a:moveTo>
                <a:cubicBezTo>
                  <a:pt x="134" y="73"/>
                  <a:pt x="134" y="73"/>
                  <a:pt x="134" y="73"/>
                </a:cubicBezTo>
                <a:cubicBezTo>
                  <a:pt x="134" y="55"/>
                  <a:pt x="134" y="55"/>
                  <a:pt x="134" y="55"/>
                </a:cubicBezTo>
                <a:cubicBezTo>
                  <a:pt x="134" y="20"/>
                  <a:pt x="117" y="0"/>
                  <a:pt x="85" y="0"/>
                </a:cubicBezTo>
                <a:cubicBezTo>
                  <a:pt x="53" y="0"/>
                  <a:pt x="37" y="20"/>
                  <a:pt x="37" y="55"/>
                </a:cubicBezTo>
                <a:cubicBezTo>
                  <a:pt x="37" y="73"/>
                  <a:pt x="37" y="73"/>
                  <a:pt x="37" y="73"/>
                </a:cubicBezTo>
                <a:cubicBezTo>
                  <a:pt x="16" y="73"/>
                  <a:pt x="16" y="73"/>
                  <a:pt x="16" y="73"/>
                </a:cubicBezTo>
                <a:cubicBezTo>
                  <a:pt x="7" y="73"/>
                  <a:pt x="0" y="81"/>
                  <a:pt x="0" y="89"/>
                </a:cubicBezTo>
                <a:cubicBezTo>
                  <a:pt x="0" y="180"/>
                  <a:pt x="0" y="180"/>
                  <a:pt x="0" y="180"/>
                </a:cubicBezTo>
                <a:cubicBezTo>
                  <a:pt x="0" y="187"/>
                  <a:pt x="5" y="193"/>
                  <a:pt x="12" y="195"/>
                </a:cubicBezTo>
                <a:cubicBezTo>
                  <a:pt x="28" y="199"/>
                  <a:pt x="55" y="205"/>
                  <a:pt x="83" y="205"/>
                </a:cubicBezTo>
                <a:cubicBezTo>
                  <a:pt x="111" y="205"/>
                  <a:pt x="141" y="199"/>
                  <a:pt x="157" y="196"/>
                </a:cubicBezTo>
                <a:cubicBezTo>
                  <a:pt x="164" y="194"/>
                  <a:pt x="170" y="187"/>
                  <a:pt x="170" y="180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70" y="81"/>
                  <a:pt x="162" y="73"/>
                  <a:pt x="154" y="73"/>
                </a:cubicBezTo>
                <a:close/>
                <a:moveTo>
                  <a:pt x="104" y="122"/>
                </a:moveTo>
                <a:cubicBezTo>
                  <a:pt x="101" y="123"/>
                  <a:pt x="99" y="122"/>
                  <a:pt x="98" y="119"/>
                </a:cubicBezTo>
                <a:cubicBezTo>
                  <a:pt x="97" y="116"/>
                  <a:pt x="93" y="112"/>
                  <a:pt x="86" y="112"/>
                </a:cubicBezTo>
                <a:cubicBezTo>
                  <a:pt x="80" y="112"/>
                  <a:pt x="76" y="116"/>
                  <a:pt x="76" y="120"/>
                </a:cubicBezTo>
                <a:cubicBezTo>
                  <a:pt x="75" y="125"/>
                  <a:pt x="79" y="129"/>
                  <a:pt x="87" y="131"/>
                </a:cubicBezTo>
                <a:cubicBezTo>
                  <a:pt x="102" y="134"/>
                  <a:pt x="106" y="144"/>
                  <a:pt x="105" y="151"/>
                </a:cubicBezTo>
                <a:cubicBezTo>
                  <a:pt x="104" y="159"/>
                  <a:pt x="98" y="165"/>
                  <a:pt x="91" y="167"/>
                </a:cubicBezTo>
                <a:cubicBezTo>
                  <a:pt x="91" y="173"/>
                  <a:pt x="91" y="173"/>
                  <a:pt x="91" y="173"/>
                </a:cubicBezTo>
                <a:cubicBezTo>
                  <a:pt x="91" y="175"/>
                  <a:pt x="88" y="178"/>
                  <a:pt x="86" y="178"/>
                </a:cubicBezTo>
                <a:cubicBezTo>
                  <a:pt x="83" y="178"/>
                  <a:pt x="81" y="175"/>
                  <a:pt x="81" y="173"/>
                </a:cubicBezTo>
                <a:cubicBezTo>
                  <a:pt x="81" y="167"/>
                  <a:pt x="81" y="167"/>
                  <a:pt x="81" y="167"/>
                </a:cubicBezTo>
                <a:cubicBezTo>
                  <a:pt x="72" y="166"/>
                  <a:pt x="66" y="160"/>
                  <a:pt x="65" y="155"/>
                </a:cubicBezTo>
                <a:cubicBezTo>
                  <a:pt x="64" y="152"/>
                  <a:pt x="65" y="149"/>
                  <a:pt x="68" y="148"/>
                </a:cubicBezTo>
                <a:cubicBezTo>
                  <a:pt x="70" y="148"/>
                  <a:pt x="73" y="149"/>
                  <a:pt x="74" y="151"/>
                </a:cubicBezTo>
                <a:cubicBezTo>
                  <a:pt x="75" y="155"/>
                  <a:pt x="79" y="158"/>
                  <a:pt x="86" y="158"/>
                </a:cubicBezTo>
                <a:cubicBezTo>
                  <a:pt x="92" y="158"/>
                  <a:pt x="95" y="154"/>
                  <a:pt x="96" y="150"/>
                </a:cubicBezTo>
                <a:cubicBezTo>
                  <a:pt x="96" y="145"/>
                  <a:pt x="92" y="142"/>
                  <a:pt x="85" y="140"/>
                </a:cubicBezTo>
                <a:cubicBezTo>
                  <a:pt x="70" y="137"/>
                  <a:pt x="66" y="127"/>
                  <a:pt x="66" y="119"/>
                </a:cubicBezTo>
                <a:cubicBezTo>
                  <a:pt x="67" y="111"/>
                  <a:pt x="73" y="105"/>
                  <a:pt x="81" y="103"/>
                </a:cubicBezTo>
                <a:cubicBezTo>
                  <a:pt x="81" y="98"/>
                  <a:pt x="81" y="98"/>
                  <a:pt x="81" y="98"/>
                </a:cubicBezTo>
                <a:cubicBezTo>
                  <a:pt x="81" y="95"/>
                  <a:pt x="83" y="93"/>
                  <a:pt x="86" y="93"/>
                </a:cubicBezTo>
                <a:cubicBezTo>
                  <a:pt x="88" y="93"/>
                  <a:pt x="91" y="95"/>
                  <a:pt x="91" y="98"/>
                </a:cubicBezTo>
                <a:cubicBezTo>
                  <a:pt x="91" y="103"/>
                  <a:pt x="91" y="103"/>
                  <a:pt x="91" y="103"/>
                </a:cubicBezTo>
                <a:cubicBezTo>
                  <a:pt x="100" y="105"/>
                  <a:pt x="105" y="111"/>
                  <a:pt x="107" y="116"/>
                </a:cubicBezTo>
                <a:cubicBezTo>
                  <a:pt x="108" y="119"/>
                  <a:pt x="106" y="121"/>
                  <a:pt x="104" y="122"/>
                </a:cubicBezTo>
                <a:close/>
                <a:moveTo>
                  <a:pt x="109" y="73"/>
                </a:moveTo>
                <a:cubicBezTo>
                  <a:pt x="61" y="73"/>
                  <a:pt x="61" y="73"/>
                  <a:pt x="61" y="73"/>
                </a:cubicBezTo>
                <a:cubicBezTo>
                  <a:pt x="61" y="51"/>
                  <a:pt x="61" y="51"/>
                  <a:pt x="61" y="51"/>
                </a:cubicBezTo>
                <a:cubicBezTo>
                  <a:pt x="61" y="33"/>
                  <a:pt x="71" y="24"/>
                  <a:pt x="85" y="24"/>
                </a:cubicBezTo>
                <a:cubicBezTo>
                  <a:pt x="100" y="24"/>
                  <a:pt x="109" y="33"/>
                  <a:pt x="109" y="51"/>
                </a:cubicBezTo>
                <a:lnTo>
                  <a:pt x="109" y="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2" name="Freeform 45"/>
          <p:cNvSpPr>
            <a:spLocks noEditPoints="1"/>
          </p:cNvSpPr>
          <p:nvPr/>
        </p:nvSpPr>
        <p:spPr bwMode="auto">
          <a:xfrm>
            <a:off x="9860332" y="3068162"/>
            <a:ext cx="746125" cy="608012"/>
          </a:xfrm>
          <a:custGeom>
            <a:avLst/>
            <a:gdLst>
              <a:gd name="T0" fmla="*/ 376 w 470"/>
              <a:gd name="T1" fmla="*/ 0 h 383"/>
              <a:gd name="T2" fmla="*/ 314 w 470"/>
              <a:gd name="T3" fmla="*/ 93 h 383"/>
              <a:gd name="T4" fmla="*/ 249 w 470"/>
              <a:gd name="T5" fmla="*/ 0 h 383"/>
              <a:gd name="T6" fmla="*/ 376 w 470"/>
              <a:gd name="T7" fmla="*/ 0 h 383"/>
              <a:gd name="T8" fmla="*/ 304 w 470"/>
              <a:gd name="T9" fmla="*/ 115 h 383"/>
              <a:gd name="T10" fmla="*/ 168 w 470"/>
              <a:gd name="T11" fmla="*/ 115 h 383"/>
              <a:gd name="T12" fmla="*/ 235 w 470"/>
              <a:gd name="T13" fmla="*/ 378 h 383"/>
              <a:gd name="T14" fmla="*/ 304 w 470"/>
              <a:gd name="T15" fmla="*/ 115 h 383"/>
              <a:gd name="T16" fmla="*/ 170 w 470"/>
              <a:gd name="T17" fmla="*/ 101 h 383"/>
              <a:gd name="T18" fmla="*/ 300 w 470"/>
              <a:gd name="T19" fmla="*/ 101 h 383"/>
              <a:gd name="T20" fmla="*/ 235 w 470"/>
              <a:gd name="T21" fmla="*/ 4 h 383"/>
              <a:gd name="T22" fmla="*/ 170 w 470"/>
              <a:gd name="T23" fmla="*/ 101 h 383"/>
              <a:gd name="T24" fmla="*/ 156 w 470"/>
              <a:gd name="T25" fmla="*/ 93 h 383"/>
              <a:gd name="T26" fmla="*/ 220 w 470"/>
              <a:gd name="T27" fmla="*/ 0 h 383"/>
              <a:gd name="T28" fmla="*/ 96 w 470"/>
              <a:gd name="T29" fmla="*/ 0 h 383"/>
              <a:gd name="T30" fmla="*/ 156 w 470"/>
              <a:gd name="T31" fmla="*/ 93 h 383"/>
              <a:gd name="T32" fmla="*/ 220 w 470"/>
              <a:gd name="T33" fmla="*/ 383 h 383"/>
              <a:gd name="T34" fmla="*/ 151 w 470"/>
              <a:gd name="T35" fmla="*/ 115 h 383"/>
              <a:gd name="T36" fmla="*/ 0 w 470"/>
              <a:gd name="T37" fmla="*/ 115 h 383"/>
              <a:gd name="T38" fmla="*/ 220 w 470"/>
              <a:gd name="T39" fmla="*/ 383 h 383"/>
              <a:gd name="T40" fmla="*/ 0 w 470"/>
              <a:gd name="T41" fmla="*/ 101 h 383"/>
              <a:gd name="T42" fmla="*/ 141 w 470"/>
              <a:gd name="T43" fmla="*/ 101 h 383"/>
              <a:gd name="T44" fmla="*/ 81 w 470"/>
              <a:gd name="T45" fmla="*/ 7 h 383"/>
              <a:gd name="T46" fmla="*/ 0 w 470"/>
              <a:gd name="T47" fmla="*/ 101 h 383"/>
              <a:gd name="T48" fmla="*/ 391 w 470"/>
              <a:gd name="T49" fmla="*/ 7 h 383"/>
              <a:gd name="T50" fmla="*/ 328 w 470"/>
              <a:gd name="T51" fmla="*/ 101 h 383"/>
              <a:gd name="T52" fmla="*/ 470 w 470"/>
              <a:gd name="T53" fmla="*/ 101 h 383"/>
              <a:gd name="T54" fmla="*/ 391 w 470"/>
              <a:gd name="T55" fmla="*/ 7 h 383"/>
              <a:gd name="T56" fmla="*/ 319 w 470"/>
              <a:gd name="T57" fmla="*/ 115 h 383"/>
              <a:gd name="T58" fmla="*/ 249 w 470"/>
              <a:gd name="T59" fmla="*/ 383 h 383"/>
              <a:gd name="T60" fmla="*/ 470 w 470"/>
              <a:gd name="T61" fmla="*/ 115 h 383"/>
              <a:gd name="T62" fmla="*/ 319 w 470"/>
              <a:gd name="T63" fmla="*/ 115 h 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70" h="383">
                <a:moveTo>
                  <a:pt x="376" y="0"/>
                </a:moveTo>
                <a:lnTo>
                  <a:pt x="314" y="93"/>
                </a:lnTo>
                <a:lnTo>
                  <a:pt x="249" y="0"/>
                </a:lnTo>
                <a:lnTo>
                  <a:pt x="376" y="0"/>
                </a:lnTo>
                <a:close/>
                <a:moveTo>
                  <a:pt x="304" y="115"/>
                </a:moveTo>
                <a:lnTo>
                  <a:pt x="168" y="115"/>
                </a:lnTo>
                <a:lnTo>
                  <a:pt x="235" y="378"/>
                </a:lnTo>
                <a:lnTo>
                  <a:pt x="304" y="115"/>
                </a:lnTo>
                <a:close/>
                <a:moveTo>
                  <a:pt x="170" y="101"/>
                </a:moveTo>
                <a:lnTo>
                  <a:pt x="300" y="101"/>
                </a:lnTo>
                <a:lnTo>
                  <a:pt x="235" y="4"/>
                </a:lnTo>
                <a:lnTo>
                  <a:pt x="170" y="101"/>
                </a:lnTo>
                <a:close/>
                <a:moveTo>
                  <a:pt x="156" y="93"/>
                </a:moveTo>
                <a:lnTo>
                  <a:pt x="220" y="0"/>
                </a:lnTo>
                <a:lnTo>
                  <a:pt x="96" y="0"/>
                </a:lnTo>
                <a:lnTo>
                  <a:pt x="156" y="93"/>
                </a:lnTo>
                <a:close/>
                <a:moveTo>
                  <a:pt x="220" y="383"/>
                </a:moveTo>
                <a:lnTo>
                  <a:pt x="151" y="115"/>
                </a:lnTo>
                <a:lnTo>
                  <a:pt x="0" y="115"/>
                </a:lnTo>
                <a:lnTo>
                  <a:pt x="220" y="383"/>
                </a:lnTo>
                <a:close/>
                <a:moveTo>
                  <a:pt x="0" y="101"/>
                </a:moveTo>
                <a:lnTo>
                  <a:pt x="141" y="101"/>
                </a:lnTo>
                <a:lnTo>
                  <a:pt x="81" y="7"/>
                </a:lnTo>
                <a:lnTo>
                  <a:pt x="0" y="101"/>
                </a:lnTo>
                <a:close/>
                <a:moveTo>
                  <a:pt x="391" y="7"/>
                </a:moveTo>
                <a:lnTo>
                  <a:pt x="328" y="101"/>
                </a:lnTo>
                <a:lnTo>
                  <a:pt x="470" y="101"/>
                </a:lnTo>
                <a:lnTo>
                  <a:pt x="391" y="7"/>
                </a:lnTo>
                <a:close/>
                <a:moveTo>
                  <a:pt x="319" y="115"/>
                </a:moveTo>
                <a:lnTo>
                  <a:pt x="249" y="383"/>
                </a:lnTo>
                <a:lnTo>
                  <a:pt x="470" y="115"/>
                </a:lnTo>
                <a:lnTo>
                  <a:pt x="319" y="1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6" name="Freeform 49"/>
          <p:cNvSpPr>
            <a:spLocks/>
          </p:cNvSpPr>
          <p:nvPr/>
        </p:nvSpPr>
        <p:spPr bwMode="auto">
          <a:xfrm>
            <a:off x="1265238" y="4002899"/>
            <a:ext cx="649287" cy="849312"/>
          </a:xfrm>
          <a:custGeom>
            <a:avLst/>
            <a:gdLst>
              <a:gd name="T0" fmla="*/ 116 w 170"/>
              <a:gd name="T1" fmla="*/ 112 h 224"/>
              <a:gd name="T2" fmla="*/ 139 w 170"/>
              <a:gd name="T3" fmla="*/ 139 h 224"/>
              <a:gd name="T4" fmla="*/ 166 w 170"/>
              <a:gd name="T5" fmla="*/ 125 h 224"/>
              <a:gd name="T6" fmla="*/ 170 w 170"/>
              <a:gd name="T7" fmla="*/ 127 h 224"/>
              <a:gd name="T8" fmla="*/ 170 w 170"/>
              <a:gd name="T9" fmla="*/ 170 h 224"/>
              <a:gd name="T10" fmla="*/ 139 w 170"/>
              <a:gd name="T11" fmla="*/ 166 h 224"/>
              <a:gd name="T12" fmla="*/ 125 w 170"/>
              <a:gd name="T13" fmla="*/ 175 h 224"/>
              <a:gd name="T14" fmla="*/ 139 w 170"/>
              <a:gd name="T15" fmla="*/ 202 h 224"/>
              <a:gd name="T16" fmla="*/ 112 w 170"/>
              <a:gd name="T17" fmla="*/ 224 h 224"/>
              <a:gd name="T18" fmla="*/ 85 w 170"/>
              <a:gd name="T19" fmla="*/ 202 h 224"/>
              <a:gd name="T20" fmla="*/ 99 w 170"/>
              <a:gd name="T21" fmla="*/ 175 h 224"/>
              <a:gd name="T22" fmla="*/ 85 w 170"/>
              <a:gd name="T23" fmla="*/ 166 h 224"/>
              <a:gd name="T24" fmla="*/ 54 w 170"/>
              <a:gd name="T25" fmla="*/ 170 h 224"/>
              <a:gd name="T26" fmla="*/ 58 w 170"/>
              <a:gd name="T27" fmla="*/ 139 h 224"/>
              <a:gd name="T28" fmla="*/ 49 w 170"/>
              <a:gd name="T29" fmla="*/ 125 h 224"/>
              <a:gd name="T30" fmla="*/ 22 w 170"/>
              <a:gd name="T31" fmla="*/ 139 h 224"/>
              <a:gd name="T32" fmla="*/ 0 w 170"/>
              <a:gd name="T33" fmla="*/ 112 h 224"/>
              <a:gd name="T34" fmla="*/ 22 w 170"/>
              <a:gd name="T35" fmla="*/ 85 h 224"/>
              <a:gd name="T36" fmla="*/ 49 w 170"/>
              <a:gd name="T37" fmla="*/ 99 h 224"/>
              <a:gd name="T38" fmla="*/ 58 w 170"/>
              <a:gd name="T39" fmla="*/ 85 h 224"/>
              <a:gd name="T40" fmla="*/ 54 w 170"/>
              <a:gd name="T41" fmla="*/ 54 h 224"/>
              <a:gd name="T42" fmla="*/ 85 w 170"/>
              <a:gd name="T43" fmla="*/ 58 h 224"/>
              <a:gd name="T44" fmla="*/ 99 w 170"/>
              <a:gd name="T45" fmla="*/ 49 h 224"/>
              <a:gd name="T46" fmla="*/ 85 w 170"/>
              <a:gd name="T47" fmla="*/ 22 h 224"/>
              <a:gd name="T48" fmla="*/ 112 w 170"/>
              <a:gd name="T49" fmla="*/ 0 h 224"/>
              <a:gd name="T50" fmla="*/ 139 w 170"/>
              <a:gd name="T51" fmla="*/ 22 h 224"/>
              <a:gd name="T52" fmla="*/ 125 w 170"/>
              <a:gd name="T53" fmla="*/ 49 h 224"/>
              <a:gd name="T54" fmla="*/ 139 w 170"/>
              <a:gd name="T55" fmla="*/ 58 h 224"/>
              <a:gd name="T56" fmla="*/ 170 w 170"/>
              <a:gd name="T57" fmla="*/ 54 h 224"/>
              <a:gd name="T58" fmla="*/ 170 w 170"/>
              <a:gd name="T59" fmla="*/ 97 h 224"/>
              <a:gd name="T60" fmla="*/ 166 w 170"/>
              <a:gd name="T61" fmla="*/ 99 h 224"/>
              <a:gd name="T62" fmla="*/ 139 w 170"/>
              <a:gd name="T63" fmla="*/ 85 h 224"/>
              <a:gd name="T64" fmla="*/ 116 w 170"/>
              <a:gd name="T65" fmla="*/ 112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0" h="224">
                <a:moveTo>
                  <a:pt x="116" y="112"/>
                </a:moveTo>
                <a:cubicBezTo>
                  <a:pt x="116" y="121"/>
                  <a:pt x="121" y="139"/>
                  <a:pt x="139" y="139"/>
                </a:cubicBezTo>
                <a:cubicBezTo>
                  <a:pt x="157" y="139"/>
                  <a:pt x="161" y="125"/>
                  <a:pt x="166" y="125"/>
                </a:cubicBezTo>
                <a:cubicBezTo>
                  <a:pt x="167" y="125"/>
                  <a:pt x="169" y="126"/>
                  <a:pt x="170" y="127"/>
                </a:cubicBezTo>
                <a:cubicBezTo>
                  <a:pt x="170" y="170"/>
                  <a:pt x="170" y="170"/>
                  <a:pt x="170" y="170"/>
                </a:cubicBezTo>
                <a:cubicBezTo>
                  <a:pt x="170" y="170"/>
                  <a:pt x="148" y="166"/>
                  <a:pt x="139" y="166"/>
                </a:cubicBezTo>
                <a:cubicBezTo>
                  <a:pt x="130" y="166"/>
                  <a:pt x="125" y="170"/>
                  <a:pt x="125" y="175"/>
                </a:cubicBezTo>
                <a:cubicBezTo>
                  <a:pt x="125" y="179"/>
                  <a:pt x="139" y="184"/>
                  <a:pt x="139" y="202"/>
                </a:cubicBezTo>
                <a:cubicBezTo>
                  <a:pt x="139" y="220"/>
                  <a:pt x="121" y="224"/>
                  <a:pt x="112" y="224"/>
                </a:cubicBezTo>
                <a:cubicBezTo>
                  <a:pt x="103" y="224"/>
                  <a:pt x="85" y="220"/>
                  <a:pt x="85" y="202"/>
                </a:cubicBezTo>
                <a:cubicBezTo>
                  <a:pt x="85" y="184"/>
                  <a:pt x="99" y="179"/>
                  <a:pt x="99" y="175"/>
                </a:cubicBezTo>
                <a:cubicBezTo>
                  <a:pt x="99" y="170"/>
                  <a:pt x="94" y="166"/>
                  <a:pt x="85" y="166"/>
                </a:cubicBezTo>
                <a:cubicBezTo>
                  <a:pt x="76" y="166"/>
                  <a:pt x="54" y="170"/>
                  <a:pt x="54" y="170"/>
                </a:cubicBezTo>
                <a:cubicBezTo>
                  <a:pt x="54" y="170"/>
                  <a:pt x="58" y="148"/>
                  <a:pt x="58" y="139"/>
                </a:cubicBezTo>
                <a:cubicBezTo>
                  <a:pt x="58" y="130"/>
                  <a:pt x="54" y="125"/>
                  <a:pt x="49" y="125"/>
                </a:cubicBezTo>
                <a:cubicBezTo>
                  <a:pt x="45" y="125"/>
                  <a:pt x="40" y="139"/>
                  <a:pt x="22" y="139"/>
                </a:cubicBezTo>
                <a:cubicBezTo>
                  <a:pt x="4" y="139"/>
                  <a:pt x="0" y="121"/>
                  <a:pt x="0" y="112"/>
                </a:cubicBezTo>
                <a:cubicBezTo>
                  <a:pt x="0" y="103"/>
                  <a:pt x="4" y="85"/>
                  <a:pt x="22" y="85"/>
                </a:cubicBezTo>
                <a:cubicBezTo>
                  <a:pt x="40" y="85"/>
                  <a:pt x="45" y="99"/>
                  <a:pt x="49" y="99"/>
                </a:cubicBezTo>
                <a:cubicBezTo>
                  <a:pt x="54" y="99"/>
                  <a:pt x="58" y="94"/>
                  <a:pt x="58" y="85"/>
                </a:cubicBezTo>
                <a:cubicBezTo>
                  <a:pt x="58" y="76"/>
                  <a:pt x="54" y="54"/>
                  <a:pt x="54" y="54"/>
                </a:cubicBezTo>
                <a:cubicBezTo>
                  <a:pt x="54" y="54"/>
                  <a:pt x="76" y="58"/>
                  <a:pt x="85" y="58"/>
                </a:cubicBezTo>
                <a:cubicBezTo>
                  <a:pt x="94" y="58"/>
                  <a:pt x="99" y="54"/>
                  <a:pt x="99" y="49"/>
                </a:cubicBezTo>
                <a:cubicBezTo>
                  <a:pt x="99" y="45"/>
                  <a:pt x="85" y="40"/>
                  <a:pt x="85" y="22"/>
                </a:cubicBezTo>
                <a:cubicBezTo>
                  <a:pt x="85" y="4"/>
                  <a:pt x="103" y="0"/>
                  <a:pt x="112" y="0"/>
                </a:cubicBezTo>
                <a:cubicBezTo>
                  <a:pt x="121" y="0"/>
                  <a:pt x="139" y="4"/>
                  <a:pt x="139" y="22"/>
                </a:cubicBezTo>
                <a:cubicBezTo>
                  <a:pt x="139" y="40"/>
                  <a:pt x="125" y="45"/>
                  <a:pt x="125" y="49"/>
                </a:cubicBezTo>
                <a:cubicBezTo>
                  <a:pt x="125" y="54"/>
                  <a:pt x="130" y="58"/>
                  <a:pt x="139" y="58"/>
                </a:cubicBezTo>
                <a:cubicBezTo>
                  <a:pt x="148" y="58"/>
                  <a:pt x="170" y="54"/>
                  <a:pt x="170" y="54"/>
                </a:cubicBezTo>
                <a:cubicBezTo>
                  <a:pt x="170" y="97"/>
                  <a:pt x="170" y="97"/>
                  <a:pt x="170" y="97"/>
                </a:cubicBezTo>
                <a:cubicBezTo>
                  <a:pt x="169" y="98"/>
                  <a:pt x="167" y="99"/>
                  <a:pt x="166" y="99"/>
                </a:cubicBezTo>
                <a:cubicBezTo>
                  <a:pt x="161" y="99"/>
                  <a:pt x="157" y="85"/>
                  <a:pt x="139" y="85"/>
                </a:cubicBezTo>
                <a:cubicBezTo>
                  <a:pt x="121" y="85"/>
                  <a:pt x="116" y="103"/>
                  <a:pt x="116" y="1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0" name="Freeform 53"/>
          <p:cNvSpPr>
            <a:spLocks noEditPoints="1"/>
          </p:cNvSpPr>
          <p:nvPr/>
        </p:nvSpPr>
        <p:spPr bwMode="auto">
          <a:xfrm>
            <a:off x="3353327" y="4037826"/>
            <a:ext cx="784227" cy="779463"/>
          </a:xfrm>
          <a:custGeom>
            <a:avLst/>
            <a:gdLst>
              <a:gd name="T0" fmla="*/ 64 w 206"/>
              <a:gd name="T1" fmla="*/ 141 h 205"/>
              <a:gd name="T2" fmla="*/ 99 w 206"/>
              <a:gd name="T3" fmla="*/ 161 h 205"/>
              <a:gd name="T4" fmla="*/ 133 w 206"/>
              <a:gd name="T5" fmla="*/ 161 h 205"/>
              <a:gd name="T6" fmla="*/ 129 w 206"/>
              <a:gd name="T7" fmla="*/ 195 h 205"/>
              <a:gd name="T8" fmla="*/ 46 w 206"/>
              <a:gd name="T9" fmla="*/ 159 h 205"/>
              <a:gd name="T10" fmla="*/ 10 w 206"/>
              <a:gd name="T11" fmla="*/ 76 h 205"/>
              <a:gd name="T12" fmla="*/ 44 w 206"/>
              <a:gd name="T13" fmla="*/ 72 h 205"/>
              <a:gd name="T14" fmla="*/ 43 w 206"/>
              <a:gd name="T15" fmla="*/ 106 h 205"/>
              <a:gd name="T16" fmla="*/ 64 w 206"/>
              <a:gd name="T17" fmla="*/ 141 h 205"/>
              <a:gd name="T18" fmla="*/ 206 w 206"/>
              <a:gd name="T19" fmla="*/ 49 h 205"/>
              <a:gd name="T20" fmla="*/ 145 w 206"/>
              <a:gd name="T21" fmla="*/ 97 h 205"/>
              <a:gd name="T22" fmla="*/ 135 w 206"/>
              <a:gd name="T23" fmla="*/ 97 h 205"/>
              <a:gd name="T24" fmla="*/ 95 w 206"/>
              <a:gd name="T25" fmla="*/ 112 h 205"/>
              <a:gd name="T26" fmla="*/ 108 w 206"/>
              <a:gd name="T27" fmla="*/ 88 h 205"/>
              <a:gd name="T28" fmla="*/ 83 w 206"/>
              <a:gd name="T29" fmla="*/ 49 h 205"/>
              <a:gd name="T30" fmla="*/ 145 w 206"/>
              <a:gd name="T31" fmla="*/ 0 h 205"/>
              <a:gd name="T32" fmla="*/ 206 w 206"/>
              <a:gd name="T33" fmla="*/ 49 h 205"/>
              <a:gd name="T34" fmla="*/ 106 w 206"/>
              <a:gd name="T35" fmla="*/ 49 h 205"/>
              <a:gd name="T36" fmla="*/ 116 w 206"/>
              <a:gd name="T37" fmla="*/ 58 h 205"/>
              <a:gd name="T38" fmla="*/ 125 w 206"/>
              <a:gd name="T39" fmla="*/ 49 h 205"/>
              <a:gd name="T40" fmla="*/ 116 w 206"/>
              <a:gd name="T41" fmla="*/ 39 h 205"/>
              <a:gd name="T42" fmla="*/ 106 w 206"/>
              <a:gd name="T43" fmla="*/ 49 h 205"/>
              <a:gd name="T44" fmla="*/ 154 w 206"/>
              <a:gd name="T45" fmla="*/ 49 h 205"/>
              <a:gd name="T46" fmla="*/ 145 w 206"/>
              <a:gd name="T47" fmla="*/ 39 h 205"/>
              <a:gd name="T48" fmla="*/ 135 w 206"/>
              <a:gd name="T49" fmla="*/ 49 h 205"/>
              <a:gd name="T50" fmla="*/ 145 w 206"/>
              <a:gd name="T51" fmla="*/ 58 h 205"/>
              <a:gd name="T52" fmla="*/ 154 w 206"/>
              <a:gd name="T53" fmla="*/ 49 h 205"/>
              <a:gd name="T54" fmla="*/ 183 w 206"/>
              <a:gd name="T55" fmla="*/ 49 h 205"/>
              <a:gd name="T56" fmla="*/ 173 w 206"/>
              <a:gd name="T57" fmla="*/ 39 h 205"/>
              <a:gd name="T58" fmla="*/ 164 w 206"/>
              <a:gd name="T59" fmla="*/ 49 h 205"/>
              <a:gd name="T60" fmla="*/ 173 w 206"/>
              <a:gd name="T61" fmla="*/ 58 h 205"/>
              <a:gd name="T62" fmla="*/ 183 w 206"/>
              <a:gd name="T63" fmla="*/ 49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06" h="205">
                <a:moveTo>
                  <a:pt x="64" y="141"/>
                </a:moveTo>
                <a:cubicBezTo>
                  <a:pt x="77" y="155"/>
                  <a:pt x="93" y="168"/>
                  <a:pt x="99" y="161"/>
                </a:cubicBezTo>
                <a:cubicBezTo>
                  <a:pt x="108" y="153"/>
                  <a:pt x="113" y="145"/>
                  <a:pt x="133" y="161"/>
                </a:cubicBezTo>
                <a:cubicBezTo>
                  <a:pt x="152" y="176"/>
                  <a:pt x="137" y="187"/>
                  <a:pt x="129" y="195"/>
                </a:cubicBezTo>
                <a:cubicBezTo>
                  <a:pt x="119" y="205"/>
                  <a:pt x="82" y="196"/>
                  <a:pt x="46" y="159"/>
                </a:cubicBezTo>
                <a:cubicBezTo>
                  <a:pt x="9" y="123"/>
                  <a:pt x="0" y="86"/>
                  <a:pt x="10" y="76"/>
                </a:cubicBezTo>
                <a:cubicBezTo>
                  <a:pt x="18" y="68"/>
                  <a:pt x="29" y="53"/>
                  <a:pt x="44" y="72"/>
                </a:cubicBezTo>
                <a:cubicBezTo>
                  <a:pt x="60" y="92"/>
                  <a:pt x="52" y="97"/>
                  <a:pt x="43" y="106"/>
                </a:cubicBezTo>
                <a:cubicBezTo>
                  <a:pt x="37" y="112"/>
                  <a:pt x="50" y="128"/>
                  <a:pt x="64" y="141"/>
                </a:cubicBezTo>
                <a:close/>
                <a:moveTo>
                  <a:pt x="206" y="49"/>
                </a:moveTo>
                <a:cubicBezTo>
                  <a:pt x="206" y="75"/>
                  <a:pt x="179" y="97"/>
                  <a:pt x="145" y="97"/>
                </a:cubicBezTo>
                <a:cubicBezTo>
                  <a:pt x="141" y="97"/>
                  <a:pt x="138" y="97"/>
                  <a:pt x="135" y="97"/>
                </a:cubicBezTo>
                <a:cubicBezTo>
                  <a:pt x="125" y="106"/>
                  <a:pt x="111" y="111"/>
                  <a:pt x="95" y="112"/>
                </a:cubicBezTo>
                <a:cubicBezTo>
                  <a:pt x="102" y="105"/>
                  <a:pt x="107" y="96"/>
                  <a:pt x="108" y="88"/>
                </a:cubicBezTo>
                <a:cubicBezTo>
                  <a:pt x="93" y="79"/>
                  <a:pt x="83" y="65"/>
                  <a:pt x="83" y="49"/>
                </a:cubicBezTo>
                <a:cubicBezTo>
                  <a:pt x="83" y="22"/>
                  <a:pt x="111" y="0"/>
                  <a:pt x="145" y="0"/>
                </a:cubicBezTo>
                <a:cubicBezTo>
                  <a:pt x="179" y="0"/>
                  <a:pt x="206" y="22"/>
                  <a:pt x="206" y="49"/>
                </a:cubicBezTo>
                <a:close/>
                <a:moveTo>
                  <a:pt x="106" y="49"/>
                </a:moveTo>
                <a:cubicBezTo>
                  <a:pt x="106" y="54"/>
                  <a:pt x="111" y="58"/>
                  <a:pt x="116" y="58"/>
                </a:cubicBezTo>
                <a:cubicBezTo>
                  <a:pt x="121" y="58"/>
                  <a:pt x="125" y="54"/>
                  <a:pt x="125" y="49"/>
                </a:cubicBezTo>
                <a:cubicBezTo>
                  <a:pt x="125" y="43"/>
                  <a:pt x="121" y="39"/>
                  <a:pt x="116" y="39"/>
                </a:cubicBezTo>
                <a:cubicBezTo>
                  <a:pt x="111" y="39"/>
                  <a:pt x="106" y="43"/>
                  <a:pt x="106" y="49"/>
                </a:cubicBezTo>
                <a:close/>
                <a:moveTo>
                  <a:pt x="154" y="49"/>
                </a:moveTo>
                <a:cubicBezTo>
                  <a:pt x="154" y="43"/>
                  <a:pt x="150" y="39"/>
                  <a:pt x="145" y="39"/>
                </a:cubicBezTo>
                <a:cubicBezTo>
                  <a:pt x="139" y="39"/>
                  <a:pt x="135" y="43"/>
                  <a:pt x="135" y="49"/>
                </a:cubicBezTo>
                <a:cubicBezTo>
                  <a:pt x="135" y="54"/>
                  <a:pt x="139" y="58"/>
                  <a:pt x="145" y="58"/>
                </a:cubicBezTo>
                <a:cubicBezTo>
                  <a:pt x="150" y="58"/>
                  <a:pt x="154" y="54"/>
                  <a:pt x="154" y="49"/>
                </a:cubicBezTo>
                <a:close/>
                <a:moveTo>
                  <a:pt x="183" y="49"/>
                </a:moveTo>
                <a:cubicBezTo>
                  <a:pt x="183" y="43"/>
                  <a:pt x="179" y="39"/>
                  <a:pt x="173" y="39"/>
                </a:cubicBezTo>
                <a:cubicBezTo>
                  <a:pt x="168" y="39"/>
                  <a:pt x="164" y="43"/>
                  <a:pt x="164" y="49"/>
                </a:cubicBezTo>
                <a:cubicBezTo>
                  <a:pt x="164" y="54"/>
                  <a:pt x="168" y="58"/>
                  <a:pt x="173" y="58"/>
                </a:cubicBezTo>
                <a:cubicBezTo>
                  <a:pt x="179" y="58"/>
                  <a:pt x="183" y="54"/>
                  <a:pt x="183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4" name="Freeform 57"/>
          <p:cNvSpPr>
            <a:spLocks noEditPoints="1"/>
          </p:cNvSpPr>
          <p:nvPr/>
        </p:nvSpPr>
        <p:spPr bwMode="auto">
          <a:xfrm>
            <a:off x="5576361" y="4072749"/>
            <a:ext cx="708025" cy="709612"/>
          </a:xfrm>
          <a:custGeom>
            <a:avLst/>
            <a:gdLst>
              <a:gd name="T0" fmla="*/ 93 w 186"/>
              <a:gd name="T1" fmla="*/ 0 h 186"/>
              <a:gd name="T2" fmla="*/ 0 w 186"/>
              <a:gd name="T3" fmla="*/ 93 h 186"/>
              <a:gd name="T4" fmla="*/ 93 w 186"/>
              <a:gd name="T5" fmla="*/ 186 h 186"/>
              <a:gd name="T6" fmla="*/ 186 w 186"/>
              <a:gd name="T7" fmla="*/ 93 h 186"/>
              <a:gd name="T8" fmla="*/ 93 w 186"/>
              <a:gd name="T9" fmla="*/ 0 h 186"/>
              <a:gd name="T10" fmla="*/ 93 w 186"/>
              <a:gd name="T11" fmla="*/ 170 h 186"/>
              <a:gd name="T12" fmla="*/ 15 w 186"/>
              <a:gd name="T13" fmla="*/ 93 h 186"/>
              <a:gd name="T14" fmla="*/ 93 w 186"/>
              <a:gd name="T15" fmla="*/ 15 h 186"/>
              <a:gd name="T16" fmla="*/ 170 w 186"/>
              <a:gd name="T17" fmla="*/ 93 h 186"/>
              <a:gd name="T18" fmla="*/ 93 w 186"/>
              <a:gd name="T19" fmla="*/ 170 h 186"/>
              <a:gd name="T20" fmla="*/ 122 w 186"/>
              <a:gd name="T21" fmla="*/ 64 h 186"/>
              <a:gd name="T22" fmla="*/ 118 w 186"/>
              <a:gd name="T23" fmla="*/ 72 h 186"/>
              <a:gd name="T24" fmla="*/ 110 w 186"/>
              <a:gd name="T25" fmla="*/ 68 h 186"/>
              <a:gd name="T26" fmla="*/ 93 w 186"/>
              <a:gd name="T27" fmla="*/ 58 h 186"/>
              <a:gd name="T28" fmla="*/ 78 w 186"/>
              <a:gd name="T29" fmla="*/ 70 h 186"/>
              <a:gd name="T30" fmla="*/ 94 w 186"/>
              <a:gd name="T31" fmla="*/ 85 h 186"/>
              <a:gd name="T32" fmla="*/ 120 w 186"/>
              <a:gd name="T33" fmla="*/ 114 h 186"/>
              <a:gd name="T34" fmla="*/ 99 w 186"/>
              <a:gd name="T35" fmla="*/ 136 h 186"/>
              <a:gd name="T36" fmla="*/ 99 w 186"/>
              <a:gd name="T37" fmla="*/ 144 h 186"/>
              <a:gd name="T38" fmla="*/ 93 w 186"/>
              <a:gd name="T39" fmla="*/ 150 h 186"/>
              <a:gd name="T40" fmla="*/ 86 w 186"/>
              <a:gd name="T41" fmla="*/ 144 h 186"/>
              <a:gd name="T42" fmla="*/ 86 w 186"/>
              <a:gd name="T43" fmla="*/ 136 h 186"/>
              <a:gd name="T44" fmla="*/ 63 w 186"/>
              <a:gd name="T45" fmla="*/ 118 h 186"/>
              <a:gd name="T46" fmla="*/ 67 w 186"/>
              <a:gd name="T47" fmla="*/ 110 h 186"/>
              <a:gd name="T48" fmla="*/ 75 w 186"/>
              <a:gd name="T49" fmla="*/ 114 h 186"/>
              <a:gd name="T50" fmla="*/ 93 w 186"/>
              <a:gd name="T51" fmla="*/ 124 h 186"/>
              <a:gd name="T52" fmla="*/ 107 w 186"/>
              <a:gd name="T53" fmla="*/ 112 h 186"/>
              <a:gd name="T54" fmla="*/ 91 w 186"/>
              <a:gd name="T55" fmla="*/ 97 h 186"/>
              <a:gd name="T56" fmla="*/ 66 w 186"/>
              <a:gd name="T57" fmla="*/ 69 h 186"/>
              <a:gd name="T58" fmla="*/ 86 w 186"/>
              <a:gd name="T59" fmla="*/ 46 h 186"/>
              <a:gd name="T60" fmla="*/ 86 w 186"/>
              <a:gd name="T61" fmla="*/ 38 h 186"/>
              <a:gd name="T62" fmla="*/ 93 w 186"/>
              <a:gd name="T63" fmla="*/ 32 h 186"/>
              <a:gd name="T64" fmla="*/ 99 w 186"/>
              <a:gd name="T65" fmla="*/ 38 h 186"/>
              <a:gd name="T66" fmla="*/ 99 w 186"/>
              <a:gd name="T67" fmla="*/ 46 h 186"/>
              <a:gd name="T68" fmla="*/ 122 w 186"/>
              <a:gd name="T69" fmla="*/ 64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86" h="186">
                <a:moveTo>
                  <a:pt x="93" y="0"/>
                </a:moveTo>
                <a:cubicBezTo>
                  <a:pt x="42" y="0"/>
                  <a:pt x="0" y="42"/>
                  <a:pt x="0" y="93"/>
                </a:cubicBezTo>
                <a:cubicBezTo>
                  <a:pt x="0" y="144"/>
                  <a:pt x="42" y="186"/>
                  <a:pt x="93" y="186"/>
                </a:cubicBezTo>
                <a:cubicBezTo>
                  <a:pt x="144" y="186"/>
                  <a:pt x="186" y="144"/>
                  <a:pt x="186" y="93"/>
                </a:cubicBezTo>
                <a:cubicBezTo>
                  <a:pt x="186" y="42"/>
                  <a:pt x="144" y="0"/>
                  <a:pt x="93" y="0"/>
                </a:cubicBezTo>
                <a:close/>
                <a:moveTo>
                  <a:pt x="93" y="170"/>
                </a:moveTo>
                <a:cubicBezTo>
                  <a:pt x="50" y="170"/>
                  <a:pt x="15" y="136"/>
                  <a:pt x="15" y="93"/>
                </a:cubicBezTo>
                <a:cubicBezTo>
                  <a:pt x="15" y="50"/>
                  <a:pt x="50" y="15"/>
                  <a:pt x="93" y="15"/>
                </a:cubicBezTo>
                <a:cubicBezTo>
                  <a:pt x="136" y="15"/>
                  <a:pt x="170" y="50"/>
                  <a:pt x="170" y="93"/>
                </a:cubicBezTo>
                <a:cubicBezTo>
                  <a:pt x="170" y="136"/>
                  <a:pt x="136" y="170"/>
                  <a:pt x="93" y="170"/>
                </a:cubicBezTo>
                <a:close/>
                <a:moveTo>
                  <a:pt x="122" y="64"/>
                </a:moveTo>
                <a:cubicBezTo>
                  <a:pt x="123" y="68"/>
                  <a:pt x="122" y="71"/>
                  <a:pt x="118" y="72"/>
                </a:cubicBezTo>
                <a:cubicBezTo>
                  <a:pt x="115" y="73"/>
                  <a:pt x="111" y="72"/>
                  <a:pt x="110" y="68"/>
                </a:cubicBezTo>
                <a:cubicBezTo>
                  <a:pt x="109" y="64"/>
                  <a:pt x="103" y="58"/>
                  <a:pt x="93" y="58"/>
                </a:cubicBezTo>
                <a:cubicBezTo>
                  <a:pt x="84" y="58"/>
                  <a:pt x="79" y="64"/>
                  <a:pt x="78" y="70"/>
                </a:cubicBezTo>
                <a:cubicBezTo>
                  <a:pt x="78" y="77"/>
                  <a:pt x="84" y="83"/>
                  <a:pt x="94" y="85"/>
                </a:cubicBezTo>
                <a:cubicBezTo>
                  <a:pt x="115" y="89"/>
                  <a:pt x="121" y="103"/>
                  <a:pt x="120" y="114"/>
                </a:cubicBezTo>
                <a:cubicBezTo>
                  <a:pt x="119" y="125"/>
                  <a:pt x="110" y="133"/>
                  <a:pt x="99" y="136"/>
                </a:cubicBezTo>
                <a:cubicBezTo>
                  <a:pt x="99" y="144"/>
                  <a:pt x="99" y="144"/>
                  <a:pt x="99" y="144"/>
                </a:cubicBezTo>
                <a:cubicBezTo>
                  <a:pt x="99" y="148"/>
                  <a:pt x="96" y="150"/>
                  <a:pt x="93" y="150"/>
                </a:cubicBezTo>
                <a:cubicBezTo>
                  <a:pt x="89" y="150"/>
                  <a:pt x="86" y="148"/>
                  <a:pt x="86" y="144"/>
                </a:cubicBezTo>
                <a:cubicBezTo>
                  <a:pt x="86" y="136"/>
                  <a:pt x="86" y="136"/>
                  <a:pt x="86" y="136"/>
                </a:cubicBezTo>
                <a:cubicBezTo>
                  <a:pt x="73" y="134"/>
                  <a:pt x="66" y="126"/>
                  <a:pt x="63" y="118"/>
                </a:cubicBezTo>
                <a:cubicBezTo>
                  <a:pt x="62" y="115"/>
                  <a:pt x="64" y="111"/>
                  <a:pt x="67" y="110"/>
                </a:cubicBezTo>
                <a:cubicBezTo>
                  <a:pt x="71" y="109"/>
                  <a:pt x="74" y="111"/>
                  <a:pt x="75" y="114"/>
                </a:cubicBezTo>
                <a:cubicBezTo>
                  <a:pt x="77" y="119"/>
                  <a:pt x="82" y="124"/>
                  <a:pt x="93" y="124"/>
                </a:cubicBezTo>
                <a:cubicBezTo>
                  <a:pt x="101" y="124"/>
                  <a:pt x="107" y="118"/>
                  <a:pt x="107" y="112"/>
                </a:cubicBezTo>
                <a:cubicBezTo>
                  <a:pt x="108" y="105"/>
                  <a:pt x="102" y="100"/>
                  <a:pt x="91" y="97"/>
                </a:cubicBezTo>
                <a:cubicBezTo>
                  <a:pt x="71" y="93"/>
                  <a:pt x="65" y="79"/>
                  <a:pt x="66" y="69"/>
                </a:cubicBezTo>
                <a:cubicBezTo>
                  <a:pt x="67" y="58"/>
                  <a:pt x="75" y="49"/>
                  <a:pt x="86" y="46"/>
                </a:cubicBezTo>
                <a:cubicBezTo>
                  <a:pt x="86" y="38"/>
                  <a:pt x="86" y="38"/>
                  <a:pt x="86" y="38"/>
                </a:cubicBezTo>
                <a:cubicBezTo>
                  <a:pt x="86" y="35"/>
                  <a:pt x="89" y="32"/>
                  <a:pt x="93" y="32"/>
                </a:cubicBezTo>
                <a:cubicBezTo>
                  <a:pt x="96" y="32"/>
                  <a:pt x="99" y="35"/>
                  <a:pt x="99" y="38"/>
                </a:cubicBezTo>
                <a:cubicBezTo>
                  <a:pt x="99" y="46"/>
                  <a:pt x="99" y="46"/>
                  <a:pt x="99" y="46"/>
                </a:cubicBezTo>
                <a:cubicBezTo>
                  <a:pt x="112" y="48"/>
                  <a:pt x="120" y="57"/>
                  <a:pt x="122" y="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8" name="Freeform 61"/>
          <p:cNvSpPr>
            <a:spLocks noEditPoints="1"/>
          </p:cNvSpPr>
          <p:nvPr/>
        </p:nvSpPr>
        <p:spPr bwMode="auto">
          <a:xfrm>
            <a:off x="7723188" y="4073545"/>
            <a:ext cx="709613" cy="708025"/>
          </a:xfrm>
          <a:custGeom>
            <a:avLst/>
            <a:gdLst>
              <a:gd name="T0" fmla="*/ 93 w 186"/>
              <a:gd name="T1" fmla="*/ 0 h 186"/>
              <a:gd name="T2" fmla="*/ 0 w 186"/>
              <a:gd name="T3" fmla="*/ 93 h 186"/>
              <a:gd name="T4" fmla="*/ 93 w 186"/>
              <a:gd name="T5" fmla="*/ 186 h 186"/>
              <a:gd name="T6" fmla="*/ 186 w 186"/>
              <a:gd name="T7" fmla="*/ 93 h 186"/>
              <a:gd name="T8" fmla="*/ 93 w 186"/>
              <a:gd name="T9" fmla="*/ 0 h 186"/>
              <a:gd name="T10" fmla="*/ 93 w 186"/>
              <a:gd name="T11" fmla="*/ 170 h 186"/>
              <a:gd name="T12" fmla="*/ 15 w 186"/>
              <a:gd name="T13" fmla="*/ 93 h 186"/>
              <a:gd name="T14" fmla="*/ 93 w 186"/>
              <a:gd name="T15" fmla="*/ 15 h 186"/>
              <a:gd name="T16" fmla="*/ 170 w 186"/>
              <a:gd name="T17" fmla="*/ 93 h 186"/>
              <a:gd name="T18" fmla="*/ 93 w 186"/>
              <a:gd name="T19" fmla="*/ 170 h 186"/>
              <a:gd name="T20" fmla="*/ 125 w 186"/>
              <a:gd name="T21" fmla="*/ 114 h 186"/>
              <a:gd name="T22" fmla="*/ 125 w 186"/>
              <a:gd name="T23" fmla="*/ 123 h 186"/>
              <a:gd name="T24" fmla="*/ 100 w 186"/>
              <a:gd name="T25" fmla="*/ 135 h 186"/>
              <a:gd name="T26" fmla="*/ 100 w 186"/>
              <a:gd name="T27" fmla="*/ 142 h 186"/>
              <a:gd name="T28" fmla="*/ 94 w 186"/>
              <a:gd name="T29" fmla="*/ 149 h 186"/>
              <a:gd name="T30" fmla="*/ 87 w 186"/>
              <a:gd name="T31" fmla="*/ 142 h 186"/>
              <a:gd name="T32" fmla="*/ 87 w 186"/>
              <a:gd name="T33" fmla="*/ 135 h 186"/>
              <a:gd name="T34" fmla="*/ 49 w 186"/>
              <a:gd name="T35" fmla="*/ 91 h 186"/>
              <a:gd name="T36" fmla="*/ 87 w 186"/>
              <a:gd name="T37" fmla="*/ 48 h 186"/>
              <a:gd name="T38" fmla="*/ 87 w 186"/>
              <a:gd name="T39" fmla="*/ 40 h 186"/>
              <a:gd name="T40" fmla="*/ 94 w 186"/>
              <a:gd name="T41" fmla="*/ 34 h 186"/>
              <a:gd name="T42" fmla="*/ 100 w 186"/>
              <a:gd name="T43" fmla="*/ 40 h 186"/>
              <a:gd name="T44" fmla="*/ 100 w 186"/>
              <a:gd name="T45" fmla="*/ 48 h 186"/>
              <a:gd name="T46" fmla="*/ 125 w 186"/>
              <a:gd name="T47" fmla="*/ 60 h 186"/>
              <a:gd name="T48" fmla="*/ 125 w 186"/>
              <a:gd name="T49" fmla="*/ 69 h 186"/>
              <a:gd name="T50" fmla="*/ 116 w 186"/>
              <a:gd name="T51" fmla="*/ 69 h 186"/>
              <a:gd name="T52" fmla="*/ 94 w 186"/>
              <a:gd name="T53" fmla="*/ 60 h 186"/>
              <a:gd name="T54" fmla="*/ 62 w 186"/>
              <a:gd name="T55" fmla="*/ 91 h 186"/>
              <a:gd name="T56" fmla="*/ 94 w 186"/>
              <a:gd name="T57" fmla="*/ 123 h 186"/>
              <a:gd name="T58" fmla="*/ 116 w 186"/>
              <a:gd name="T59" fmla="*/ 114 h 186"/>
              <a:gd name="T60" fmla="*/ 125 w 186"/>
              <a:gd name="T61" fmla="*/ 114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86" h="186">
                <a:moveTo>
                  <a:pt x="93" y="0"/>
                </a:moveTo>
                <a:cubicBezTo>
                  <a:pt x="42" y="0"/>
                  <a:pt x="0" y="42"/>
                  <a:pt x="0" y="93"/>
                </a:cubicBezTo>
                <a:cubicBezTo>
                  <a:pt x="0" y="144"/>
                  <a:pt x="42" y="186"/>
                  <a:pt x="93" y="186"/>
                </a:cubicBezTo>
                <a:cubicBezTo>
                  <a:pt x="144" y="186"/>
                  <a:pt x="186" y="144"/>
                  <a:pt x="186" y="93"/>
                </a:cubicBezTo>
                <a:cubicBezTo>
                  <a:pt x="186" y="42"/>
                  <a:pt x="144" y="0"/>
                  <a:pt x="93" y="0"/>
                </a:cubicBezTo>
                <a:close/>
                <a:moveTo>
                  <a:pt x="93" y="170"/>
                </a:moveTo>
                <a:cubicBezTo>
                  <a:pt x="50" y="170"/>
                  <a:pt x="15" y="136"/>
                  <a:pt x="15" y="93"/>
                </a:cubicBezTo>
                <a:cubicBezTo>
                  <a:pt x="15" y="50"/>
                  <a:pt x="50" y="15"/>
                  <a:pt x="93" y="15"/>
                </a:cubicBezTo>
                <a:cubicBezTo>
                  <a:pt x="136" y="15"/>
                  <a:pt x="170" y="50"/>
                  <a:pt x="170" y="93"/>
                </a:cubicBezTo>
                <a:cubicBezTo>
                  <a:pt x="170" y="136"/>
                  <a:pt x="136" y="170"/>
                  <a:pt x="93" y="170"/>
                </a:cubicBezTo>
                <a:close/>
                <a:moveTo>
                  <a:pt x="125" y="114"/>
                </a:moveTo>
                <a:cubicBezTo>
                  <a:pt x="127" y="116"/>
                  <a:pt x="127" y="120"/>
                  <a:pt x="125" y="123"/>
                </a:cubicBezTo>
                <a:cubicBezTo>
                  <a:pt x="118" y="129"/>
                  <a:pt x="109" y="133"/>
                  <a:pt x="100" y="135"/>
                </a:cubicBezTo>
                <a:cubicBezTo>
                  <a:pt x="100" y="142"/>
                  <a:pt x="100" y="142"/>
                  <a:pt x="100" y="142"/>
                </a:cubicBezTo>
                <a:cubicBezTo>
                  <a:pt x="100" y="146"/>
                  <a:pt x="97" y="149"/>
                  <a:pt x="94" y="149"/>
                </a:cubicBezTo>
                <a:cubicBezTo>
                  <a:pt x="90" y="149"/>
                  <a:pt x="87" y="146"/>
                  <a:pt x="87" y="142"/>
                </a:cubicBezTo>
                <a:cubicBezTo>
                  <a:pt x="87" y="135"/>
                  <a:pt x="87" y="135"/>
                  <a:pt x="87" y="135"/>
                </a:cubicBezTo>
                <a:cubicBezTo>
                  <a:pt x="66" y="132"/>
                  <a:pt x="49" y="113"/>
                  <a:pt x="49" y="91"/>
                </a:cubicBezTo>
                <a:cubicBezTo>
                  <a:pt x="49" y="69"/>
                  <a:pt x="66" y="51"/>
                  <a:pt x="87" y="48"/>
                </a:cubicBezTo>
                <a:cubicBezTo>
                  <a:pt x="87" y="40"/>
                  <a:pt x="87" y="40"/>
                  <a:pt x="87" y="40"/>
                </a:cubicBezTo>
                <a:cubicBezTo>
                  <a:pt x="87" y="37"/>
                  <a:pt x="90" y="34"/>
                  <a:pt x="94" y="34"/>
                </a:cubicBezTo>
                <a:cubicBezTo>
                  <a:pt x="97" y="34"/>
                  <a:pt x="100" y="37"/>
                  <a:pt x="100" y="40"/>
                </a:cubicBezTo>
                <a:cubicBezTo>
                  <a:pt x="100" y="48"/>
                  <a:pt x="100" y="48"/>
                  <a:pt x="100" y="48"/>
                </a:cubicBezTo>
                <a:cubicBezTo>
                  <a:pt x="110" y="49"/>
                  <a:pt x="118" y="53"/>
                  <a:pt x="125" y="60"/>
                </a:cubicBezTo>
                <a:cubicBezTo>
                  <a:pt x="128" y="63"/>
                  <a:pt x="128" y="67"/>
                  <a:pt x="125" y="69"/>
                </a:cubicBezTo>
                <a:cubicBezTo>
                  <a:pt x="123" y="72"/>
                  <a:pt x="118" y="72"/>
                  <a:pt x="116" y="69"/>
                </a:cubicBezTo>
                <a:cubicBezTo>
                  <a:pt x="110" y="63"/>
                  <a:pt x="102" y="60"/>
                  <a:pt x="94" y="60"/>
                </a:cubicBezTo>
                <a:cubicBezTo>
                  <a:pt x="76" y="60"/>
                  <a:pt x="62" y="74"/>
                  <a:pt x="62" y="91"/>
                </a:cubicBezTo>
                <a:cubicBezTo>
                  <a:pt x="62" y="108"/>
                  <a:pt x="76" y="123"/>
                  <a:pt x="94" y="123"/>
                </a:cubicBezTo>
                <a:cubicBezTo>
                  <a:pt x="102" y="123"/>
                  <a:pt x="110" y="119"/>
                  <a:pt x="116" y="114"/>
                </a:cubicBezTo>
                <a:cubicBezTo>
                  <a:pt x="118" y="111"/>
                  <a:pt x="122" y="111"/>
                  <a:pt x="125" y="1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3" name="Freeform 65"/>
          <p:cNvSpPr>
            <a:spLocks noEditPoints="1"/>
          </p:cNvSpPr>
          <p:nvPr/>
        </p:nvSpPr>
        <p:spPr bwMode="auto">
          <a:xfrm>
            <a:off x="9871606" y="4073545"/>
            <a:ext cx="708025" cy="708025"/>
          </a:xfrm>
          <a:custGeom>
            <a:avLst/>
            <a:gdLst>
              <a:gd name="T0" fmla="*/ 128 w 186"/>
              <a:gd name="T1" fmla="*/ 126 h 186"/>
              <a:gd name="T2" fmla="*/ 126 w 186"/>
              <a:gd name="T3" fmla="*/ 135 h 186"/>
              <a:gd name="T4" fmla="*/ 98 w 186"/>
              <a:gd name="T5" fmla="*/ 144 h 186"/>
              <a:gd name="T6" fmla="*/ 51 w 186"/>
              <a:gd name="T7" fmla="*/ 109 h 186"/>
              <a:gd name="T8" fmla="*/ 42 w 186"/>
              <a:gd name="T9" fmla="*/ 109 h 186"/>
              <a:gd name="T10" fmla="*/ 35 w 186"/>
              <a:gd name="T11" fmla="*/ 102 h 186"/>
              <a:gd name="T12" fmla="*/ 42 w 186"/>
              <a:gd name="T13" fmla="*/ 96 h 186"/>
              <a:gd name="T14" fmla="*/ 48 w 186"/>
              <a:gd name="T15" fmla="*/ 96 h 186"/>
              <a:gd name="T16" fmla="*/ 48 w 186"/>
              <a:gd name="T17" fmla="*/ 93 h 186"/>
              <a:gd name="T18" fmla="*/ 48 w 186"/>
              <a:gd name="T19" fmla="*/ 90 h 186"/>
              <a:gd name="T20" fmla="*/ 42 w 186"/>
              <a:gd name="T21" fmla="*/ 90 h 186"/>
              <a:gd name="T22" fmla="*/ 35 w 186"/>
              <a:gd name="T23" fmla="*/ 83 h 186"/>
              <a:gd name="T24" fmla="*/ 42 w 186"/>
              <a:gd name="T25" fmla="*/ 77 h 186"/>
              <a:gd name="T26" fmla="*/ 51 w 186"/>
              <a:gd name="T27" fmla="*/ 77 h 186"/>
              <a:gd name="T28" fmla="*/ 98 w 186"/>
              <a:gd name="T29" fmla="*/ 42 h 186"/>
              <a:gd name="T30" fmla="*/ 126 w 186"/>
              <a:gd name="T31" fmla="*/ 51 h 186"/>
              <a:gd name="T32" fmla="*/ 128 w 186"/>
              <a:gd name="T33" fmla="*/ 60 h 186"/>
              <a:gd name="T34" fmla="*/ 119 w 186"/>
              <a:gd name="T35" fmla="*/ 61 h 186"/>
              <a:gd name="T36" fmla="*/ 98 w 186"/>
              <a:gd name="T37" fmla="*/ 55 h 186"/>
              <a:gd name="T38" fmla="*/ 64 w 186"/>
              <a:gd name="T39" fmla="*/ 77 h 186"/>
              <a:gd name="T40" fmla="*/ 93 w 186"/>
              <a:gd name="T41" fmla="*/ 77 h 186"/>
              <a:gd name="T42" fmla="*/ 99 w 186"/>
              <a:gd name="T43" fmla="*/ 83 h 186"/>
              <a:gd name="T44" fmla="*/ 93 w 186"/>
              <a:gd name="T45" fmla="*/ 90 h 186"/>
              <a:gd name="T46" fmla="*/ 61 w 186"/>
              <a:gd name="T47" fmla="*/ 90 h 186"/>
              <a:gd name="T48" fmla="*/ 61 w 186"/>
              <a:gd name="T49" fmla="*/ 93 h 186"/>
              <a:gd name="T50" fmla="*/ 61 w 186"/>
              <a:gd name="T51" fmla="*/ 96 h 186"/>
              <a:gd name="T52" fmla="*/ 93 w 186"/>
              <a:gd name="T53" fmla="*/ 96 h 186"/>
              <a:gd name="T54" fmla="*/ 99 w 186"/>
              <a:gd name="T55" fmla="*/ 102 h 186"/>
              <a:gd name="T56" fmla="*/ 93 w 186"/>
              <a:gd name="T57" fmla="*/ 109 h 186"/>
              <a:gd name="T58" fmla="*/ 64 w 186"/>
              <a:gd name="T59" fmla="*/ 109 h 186"/>
              <a:gd name="T60" fmla="*/ 98 w 186"/>
              <a:gd name="T61" fmla="*/ 131 h 186"/>
              <a:gd name="T62" fmla="*/ 119 w 186"/>
              <a:gd name="T63" fmla="*/ 124 h 186"/>
              <a:gd name="T64" fmla="*/ 128 w 186"/>
              <a:gd name="T65" fmla="*/ 126 h 186"/>
              <a:gd name="T66" fmla="*/ 186 w 186"/>
              <a:gd name="T67" fmla="*/ 93 h 186"/>
              <a:gd name="T68" fmla="*/ 93 w 186"/>
              <a:gd name="T69" fmla="*/ 186 h 186"/>
              <a:gd name="T70" fmla="*/ 0 w 186"/>
              <a:gd name="T71" fmla="*/ 93 h 186"/>
              <a:gd name="T72" fmla="*/ 93 w 186"/>
              <a:gd name="T73" fmla="*/ 0 h 186"/>
              <a:gd name="T74" fmla="*/ 186 w 186"/>
              <a:gd name="T75" fmla="*/ 93 h 186"/>
              <a:gd name="T76" fmla="*/ 170 w 186"/>
              <a:gd name="T77" fmla="*/ 93 h 186"/>
              <a:gd name="T78" fmla="*/ 93 w 186"/>
              <a:gd name="T79" fmla="*/ 15 h 186"/>
              <a:gd name="T80" fmla="*/ 15 w 186"/>
              <a:gd name="T81" fmla="*/ 93 h 186"/>
              <a:gd name="T82" fmla="*/ 93 w 186"/>
              <a:gd name="T83" fmla="*/ 170 h 186"/>
              <a:gd name="T84" fmla="*/ 170 w 186"/>
              <a:gd name="T85" fmla="*/ 93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86" h="186">
                <a:moveTo>
                  <a:pt x="128" y="126"/>
                </a:moveTo>
                <a:cubicBezTo>
                  <a:pt x="130" y="128"/>
                  <a:pt x="129" y="132"/>
                  <a:pt x="126" y="135"/>
                </a:cubicBezTo>
                <a:cubicBezTo>
                  <a:pt x="118" y="141"/>
                  <a:pt x="108" y="144"/>
                  <a:pt x="98" y="144"/>
                </a:cubicBezTo>
                <a:cubicBezTo>
                  <a:pt x="76" y="144"/>
                  <a:pt x="57" y="129"/>
                  <a:pt x="51" y="109"/>
                </a:cubicBezTo>
                <a:cubicBezTo>
                  <a:pt x="42" y="109"/>
                  <a:pt x="42" y="109"/>
                  <a:pt x="42" y="109"/>
                </a:cubicBezTo>
                <a:cubicBezTo>
                  <a:pt x="38" y="109"/>
                  <a:pt x="35" y="106"/>
                  <a:pt x="35" y="102"/>
                </a:cubicBezTo>
                <a:cubicBezTo>
                  <a:pt x="35" y="99"/>
                  <a:pt x="38" y="96"/>
                  <a:pt x="42" y="96"/>
                </a:cubicBezTo>
                <a:cubicBezTo>
                  <a:pt x="48" y="96"/>
                  <a:pt x="48" y="96"/>
                  <a:pt x="48" y="96"/>
                </a:cubicBezTo>
                <a:cubicBezTo>
                  <a:pt x="48" y="95"/>
                  <a:pt x="48" y="94"/>
                  <a:pt x="48" y="93"/>
                </a:cubicBezTo>
                <a:cubicBezTo>
                  <a:pt x="48" y="92"/>
                  <a:pt x="48" y="91"/>
                  <a:pt x="48" y="90"/>
                </a:cubicBezTo>
                <a:cubicBezTo>
                  <a:pt x="42" y="90"/>
                  <a:pt x="42" y="90"/>
                  <a:pt x="42" y="90"/>
                </a:cubicBezTo>
                <a:cubicBezTo>
                  <a:pt x="38" y="90"/>
                  <a:pt x="35" y="87"/>
                  <a:pt x="35" y="83"/>
                </a:cubicBezTo>
                <a:cubicBezTo>
                  <a:pt x="35" y="80"/>
                  <a:pt x="38" y="77"/>
                  <a:pt x="42" y="77"/>
                </a:cubicBezTo>
                <a:cubicBezTo>
                  <a:pt x="51" y="77"/>
                  <a:pt x="51" y="77"/>
                  <a:pt x="51" y="77"/>
                </a:cubicBezTo>
                <a:cubicBezTo>
                  <a:pt x="57" y="57"/>
                  <a:pt x="76" y="42"/>
                  <a:pt x="98" y="42"/>
                </a:cubicBezTo>
                <a:cubicBezTo>
                  <a:pt x="108" y="42"/>
                  <a:pt x="118" y="45"/>
                  <a:pt x="126" y="51"/>
                </a:cubicBezTo>
                <a:cubicBezTo>
                  <a:pt x="129" y="53"/>
                  <a:pt x="130" y="57"/>
                  <a:pt x="128" y="60"/>
                </a:cubicBezTo>
                <a:cubicBezTo>
                  <a:pt x="126" y="63"/>
                  <a:pt x="122" y="64"/>
                  <a:pt x="119" y="61"/>
                </a:cubicBezTo>
                <a:cubicBezTo>
                  <a:pt x="113" y="57"/>
                  <a:pt x="105" y="55"/>
                  <a:pt x="98" y="55"/>
                </a:cubicBezTo>
                <a:cubicBezTo>
                  <a:pt x="83" y="55"/>
                  <a:pt x="70" y="64"/>
                  <a:pt x="64" y="77"/>
                </a:cubicBezTo>
                <a:cubicBezTo>
                  <a:pt x="93" y="77"/>
                  <a:pt x="93" y="77"/>
                  <a:pt x="93" y="77"/>
                </a:cubicBezTo>
                <a:cubicBezTo>
                  <a:pt x="96" y="77"/>
                  <a:pt x="99" y="80"/>
                  <a:pt x="99" y="83"/>
                </a:cubicBezTo>
                <a:cubicBezTo>
                  <a:pt x="99" y="87"/>
                  <a:pt x="96" y="90"/>
                  <a:pt x="93" y="90"/>
                </a:cubicBezTo>
                <a:cubicBezTo>
                  <a:pt x="61" y="90"/>
                  <a:pt x="61" y="90"/>
                  <a:pt x="61" y="90"/>
                </a:cubicBezTo>
                <a:cubicBezTo>
                  <a:pt x="61" y="91"/>
                  <a:pt x="61" y="92"/>
                  <a:pt x="61" y="93"/>
                </a:cubicBezTo>
                <a:cubicBezTo>
                  <a:pt x="61" y="94"/>
                  <a:pt x="61" y="95"/>
                  <a:pt x="61" y="96"/>
                </a:cubicBezTo>
                <a:cubicBezTo>
                  <a:pt x="93" y="96"/>
                  <a:pt x="93" y="96"/>
                  <a:pt x="93" y="96"/>
                </a:cubicBezTo>
                <a:cubicBezTo>
                  <a:pt x="96" y="96"/>
                  <a:pt x="99" y="99"/>
                  <a:pt x="99" y="102"/>
                </a:cubicBezTo>
                <a:cubicBezTo>
                  <a:pt x="99" y="106"/>
                  <a:pt x="96" y="109"/>
                  <a:pt x="93" y="109"/>
                </a:cubicBezTo>
                <a:cubicBezTo>
                  <a:pt x="64" y="109"/>
                  <a:pt x="64" y="109"/>
                  <a:pt x="64" y="109"/>
                </a:cubicBezTo>
                <a:cubicBezTo>
                  <a:pt x="70" y="122"/>
                  <a:pt x="83" y="131"/>
                  <a:pt x="98" y="131"/>
                </a:cubicBezTo>
                <a:cubicBezTo>
                  <a:pt x="105" y="131"/>
                  <a:pt x="113" y="129"/>
                  <a:pt x="119" y="124"/>
                </a:cubicBezTo>
                <a:cubicBezTo>
                  <a:pt x="122" y="122"/>
                  <a:pt x="126" y="123"/>
                  <a:pt x="128" y="126"/>
                </a:cubicBezTo>
                <a:close/>
                <a:moveTo>
                  <a:pt x="186" y="93"/>
                </a:moveTo>
                <a:cubicBezTo>
                  <a:pt x="186" y="144"/>
                  <a:pt x="144" y="186"/>
                  <a:pt x="93" y="186"/>
                </a:cubicBezTo>
                <a:cubicBezTo>
                  <a:pt x="42" y="186"/>
                  <a:pt x="0" y="144"/>
                  <a:pt x="0" y="93"/>
                </a:cubicBezTo>
                <a:cubicBezTo>
                  <a:pt x="0" y="42"/>
                  <a:pt x="42" y="0"/>
                  <a:pt x="93" y="0"/>
                </a:cubicBezTo>
                <a:cubicBezTo>
                  <a:pt x="144" y="0"/>
                  <a:pt x="186" y="42"/>
                  <a:pt x="186" y="93"/>
                </a:cubicBezTo>
                <a:close/>
                <a:moveTo>
                  <a:pt x="170" y="93"/>
                </a:moveTo>
                <a:cubicBezTo>
                  <a:pt x="170" y="50"/>
                  <a:pt x="136" y="15"/>
                  <a:pt x="93" y="15"/>
                </a:cubicBezTo>
                <a:cubicBezTo>
                  <a:pt x="50" y="15"/>
                  <a:pt x="15" y="50"/>
                  <a:pt x="15" y="93"/>
                </a:cubicBezTo>
                <a:cubicBezTo>
                  <a:pt x="15" y="136"/>
                  <a:pt x="50" y="170"/>
                  <a:pt x="93" y="170"/>
                </a:cubicBezTo>
                <a:cubicBezTo>
                  <a:pt x="136" y="170"/>
                  <a:pt x="170" y="136"/>
                  <a:pt x="170" y="9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7" name="Freeform 69"/>
          <p:cNvSpPr>
            <a:spLocks noEditPoints="1"/>
          </p:cNvSpPr>
          <p:nvPr/>
        </p:nvSpPr>
        <p:spPr bwMode="auto">
          <a:xfrm>
            <a:off x="1281059" y="5207336"/>
            <a:ext cx="704851" cy="708025"/>
          </a:xfrm>
          <a:custGeom>
            <a:avLst/>
            <a:gdLst>
              <a:gd name="T0" fmla="*/ 134 w 185"/>
              <a:gd name="T1" fmla="*/ 131 h 186"/>
              <a:gd name="T2" fmla="*/ 127 w 185"/>
              <a:gd name="T3" fmla="*/ 138 h 186"/>
              <a:gd name="T4" fmla="*/ 54 w 185"/>
              <a:gd name="T5" fmla="*/ 138 h 186"/>
              <a:gd name="T6" fmla="*/ 48 w 185"/>
              <a:gd name="T7" fmla="*/ 131 h 186"/>
              <a:gd name="T8" fmla="*/ 54 w 185"/>
              <a:gd name="T9" fmla="*/ 125 h 186"/>
              <a:gd name="T10" fmla="*/ 64 w 185"/>
              <a:gd name="T11" fmla="*/ 125 h 186"/>
              <a:gd name="T12" fmla="*/ 64 w 185"/>
              <a:gd name="T13" fmla="*/ 97 h 186"/>
              <a:gd name="T14" fmla="*/ 58 w 185"/>
              <a:gd name="T15" fmla="*/ 97 h 186"/>
              <a:gd name="T16" fmla="*/ 52 w 185"/>
              <a:gd name="T17" fmla="*/ 91 h 186"/>
              <a:gd name="T18" fmla="*/ 58 w 185"/>
              <a:gd name="T19" fmla="*/ 84 h 186"/>
              <a:gd name="T20" fmla="*/ 64 w 185"/>
              <a:gd name="T21" fmla="*/ 84 h 186"/>
              <a:gd name="T22" fmla="*/ 64 w 185"/>
              <a:gd name="T23" fmla="*/ 72 h 186"/>
              <a:gd name="T24" fmla="*/ 101 w 185"/>
              <a:gd name="T25" fmla="*/ 35 h 186"/>
              <a:gd name="T26" fmla="*/ 132 w 185"/>
              <a:gd name="T27" fmla="*/ 52 h 186"/>
              <a:gd name="T28" fmla="*/ 130 w 185"/>
              <a:gd name="T29" fmla="*/ 60 h 186"/>
              <a:gd name="T30" fmla="*/ 121 w 185"/>
              <a:gd name="T31" fmla="*/ 59 h 186"/>
              <a:gd name="T32" fmla="*/ 101 w 185"/>
              <a:gd name="T33" fmla="*/ 48 h 186"/>
              <a:gd name="T34" fmla="*/ 77 w 185"/>
              <a:gd name="T35" fmla="*/ 72 h 186"/>
              <a:gd name="T36" fmla="*/ 77 w 185"/>
              <a:gd name="T37" fmla="*/ 84 h 186"/>
              <a:gd name="T38" fmla="*/ 103 w 185"/>
              <a:gd name="T39" fmla="*/ 84 h 186"/>
              <a:gd name="T40" fmla="*/ 109 w 185"/>
              <a:gd name="T41" fmla="*/ 91 h 186"/>
              <a:gd name="T42" fmla="*/ 103 w 185"/>
              <a:gd name="T43" fmla="*/ 97 h 186"/>
              <a:gd name="T44" fmla="*/ 77 w 185"/>
              <a:gd name="T45" fmla="*/ 97 h 186"/>
              <a:gd name="T46" fmla="*/ 77 w 185"/>
              <a:gd name="T47" fmla="*/ 125 h 186"/>
              <a:gd name="T48" fmla="*/ 127 w 185"/>
              <a:gd name="T49" fmla="*/ 125 h 186"/>
              <a:gd name="T50" fmla="*/ 134 w 185"/>
              <a:gd name="T51" fmla="*/ 131 h 186"/>
              <a:gd name="T52" fmla="*/ 185 w 185"/>
              <a:gd name="T53" fmla="*/ 93 h 186"/>
              <a:gd name="T54" fmla="*/ 93 w 185"/>
              <a:gd name="T55" fmla="*/ 186 h 186"/>
              <a:gd name="T56" fmla="*/ 0 w 185"/>
              <a:gd name="T57" fmla="*/ 93 h 186"/>
              <a:gd name="T58" fmla="*/ 93 w 185"/>
              <a:gd name="T59" fmla="*/ 0 h 186"/>
              <a:gd name="T60" fmla="*/ 185 w 185"/>
              <a:gd name="T61" fmla="*/ 93 h 186"/>
              <a:gd name="T62" fmla="*/ 170 w 185"/>
              <a:gd name="T63" fmla="*/ 93 h 186"/>
              <a:gd name="T64" fmla="*/ 93 w 185"/>
              <a:gd name="T65" fmla="*/ 15 h 186"/>
              <a:gd name="T66" fmla="*/ 15 w 185"/>
              <a:gd name="T67" fmla="*/ 93 h 186"/>
              <a:gd name="T68" fmla="*/ 93 w 185"/>
              <a:gd name="T69" fmla="*/ 171 h 186"/>
              <a:gd name="T70" fmla="*/ 170 w 185"/>
              <a:gd name="T71" fmla="*/ 93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85" h="186">
                <a:moveTo>
                  <a:pt x="134" y="131"/>
                </a:moveTo>
                <a:cubicBezTo>
                  <a:pt x="134" y="135"/>
                  <a:pt x="131" y="138"/>
                  <a:pt x="127" y="138"/>
                </a:cubicBezTo>
                <a:cubicBezTo>
                  <a:pt x="54" y="138"/>
                  <a:pt x="54" y="138"/>
                  <a:pt x="54" y="138"/>
                </a:cubicBezTo>
                <a:cubicBezTo>
                  <a:pt x="51" y="138"/>
                  <a:pt x="48" y="135"/>
                  <a:pt x="48" y="131"/>
                </a:cubicBezTo>
                <a:cubicBezTo>
                  <a:pt x="48" y="128"/>
                  <a:pt x="51" y="125"/>
                  <a:pt x="54" y="125"/>
                </a:cubicBezTo>
                <a:cubicBezTo>
                  <a:pt x="64" y="125"/>
                  <a:pt x="64" y="125"/>
                  <a:pt x="64" y="125"/>
                </a:cubicBezTo>
                <a:cubicBezTo>
                  <a:pt x="64" y="97"/>
                  <a:pt x="64" y="97"/>
                  <a:pt x="64" y="97"/>
                </a:cubicBezTo>
                <a:cubicBezTo>
                  <a:pt x="58" y="97"/>
                  <a:pt x="58" y="97"/>
                  <a:pt x="58" y="97"/>
                </a:cubicBezTo>
                <a:cubicBezTo>
                  <a:pt x="55" y="97"/>
                  <a:pt x="52" y="94"/>
                  <a:pt x="52" y="91"/>
                </a:cubicBezTo>
                <a:cubicBezTo>
                  <a:pt x="52" y="87"/>
                  <a:pt x="55" y="84"/>
                  <a:pt x="58" y="84"/>
                </a:cubicBezTo>
                <a:cubicBezTo>
                  <a:pt x="64" y="84"/>
                  <a:pt x="64" y="84"/>
                  <a:pt x="64" y="84"/>
                </a:cubicBezTo>
                <a:cubicBezTo>
                  <a:pt x="64" y="72"/>
                  <a:pt x="64" y="72"/>
                  <a:pt x="64" y="72"/>
                </a:cubicBezTo>
                <a:cubicBezTo>
                  <a:pt x="64" y="52"/>
                  <a:pt x="81" y="35"/>
                  <a:pt x="101" y="35"/>
                </a:cubicBezTo>
                <a:cubicBezTo>
                  <a:pt x="113" y="35"/>
                  <a:pt x="125" y="41"/>
                  <a:pt x="132" y="52"/>
                </a:cubicBezTo>
                <a:cubicBezTo>
                  <a:pt x="134" y="55"/>
                  <a:pt x="133" y="58"/>
                  <a:pt x="130" y="60"/>
                </a:cubicBezTo>
                <a:cubicBezTo>
                  <a:pt x="127" y="62"/>
                  <a:pt x="123" y="62"/>
                  <a:pt x="121" y="59"/>
                </a:cubicBezTo>
                <a:cubicBezTo>
                  <a:pt x="116" y="52"/>
                  <a:pt x="109" y="48"/>
                  <a:pt x="101" y="48"/>
                </a:cubicBezTo>
                <a:cubicBezTo>
                  <a:pt x="88" y="48"/>
                  <a:pt x="77" y="59"/>
                  <a:pt x="77" y="72"/>
                </a:cubicBezTo>
                <a:cubicBezTo>
                  <a:pt x="77" y="84"/>
                  <a:pt x="77" y="84"/>
                  <a:pt x="77" y="84"/>
                </a:cubicBezTo>
                <a:cubicBezTo>
                  <a:pt x="103" y="84"/>
                  <a:pt x="103" y="84"/>
                  <a:pt x="103" y="84"/>
                </a:cubicBezTo>
                <a:cubicBezTo>
                  <a:pt x="107" y="84"/>
                  <a:pt x="109" y="87"/>
                  <a:pt x="109" y="91"/>
                </a:cubicBezTo>
                <a:cubicBezTo>
                  <a:pt x="109" y="94"/>
                  <a:pt x="107" y="97"/>
                  <a:pt x="103" y="97"/>
                </a:cubicBezTo>
                <a:cubicBezTo>
                  <a:pt x="77" y="97"/>
                  <a:pt x="77" y="97"/>
                  <a:pt x="77" y="97"/>
                </a:cubicBezTo>
                <a:cubicBezTo>
                  <a:pt x="77" y="125"/>
                  <a:pt x="77" y="125"/>
                  <a:pt x="77" y="125"/>
                </a:cubicBezTo>
                <a:cubicBezTo>
                  <a:pt x="127" y="125"/>
                  <a:pt x="127" y="125"/>
                  <a:pt x="127" y="125"/>
                </a:cubicBezTo>
                <a:cubicBezTo>
                  <a:pt x="131" y="125"/>
                  <a:pt x="134" y="128"/>
                  <a:pt x="134" y="131"/>
                </a:cubicBezTo>
                <a:close/>
                <a:moveTo>
                  <a:pt x="185" y="93"/>
                </a:moveTo>
                <a:cubicBezTo>
                  <a:pt x="185" y="144"/>
                  <a:pt x="144" y="186"/>
                  <a:pt x="93" y="186"/>
                </a:cubicBezTo>
                <a:cubicBezTo>
                  <a:pt x="41" y="186"/>
                  <a:pt x="0" y="144"/>
                  <a:pt x="0" y="93"/>
                </a:cubicBezTo>
                <a:cubicBezTo>
                  <a:pt x="0" y="42"/>
                  <a:pt x="41" y="0"/>
                  <a:pt x="93" y="0"/>
                </a:cubicBezTo>
                <a:cubicBezTo>
                  <a:pt x="144" y="0"/>
                  <a:pt x="185" y="42"/>
                  <a:pt x="185" y="93"/>
                </a:cubicBezTo>
                <a:close/>
                <a:moveTo>
                  <a:pt x="170" y="93"/>
                </a:moveTo>
                <a:cubicBezTo>
                  <a:pt x="170" y="50"/>
                  <a:pt x="135" y="15"/>
                  <a:pt x="93" y="15"/>
                </a:cubicBezTo>
                <a:cubicBezTo>
                  <a:pt x="50" y="15"/>
                  <a:pt x="15" y="50"/>
                  <a:pt x="15" y="93"/>
                </a:cubicBezTo>
                <a:cubicBezTo>
                  <a:pt x="15" y="136"/>
                  <a:pt x="50" y="171"/>
                  <a:pt x="93" y="171"/>
                </a:cubicBezTo>
                <a:cubicBezTo>
                  <a:pt x="135" y="171"/>
                  <a:pt x="170" y="136"/>
                  <a:pt x="170" y="9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1" name="Freeform 73"/>
          <p:cNvSpPr>
            <a:spLocks noEditPoints="1"/>
          </p:cNvSpPr>
          <p:nvPr/>
        </p:nvSpPr>
        <p:spPr bwMode="auto">
          <a:xfrm>
            <a:off x="3373652" y="5207337"/>
            <a:ext cx="708025" cy="708025"/>
          </a:xfrm>
          <a:custGeom>
            <a:avLst/>
            <a:gdLst>
              <a:gd name="T0" fmla="*/ 133 w 186"/>
              <a:gd name="T1" fmla="*/ 55 h 186"/>
              <a:gd name="T2" fmla="*/ 110 w 186"/>
              <a:gd name="T3" fmla="*/ 86 h 186"/>
              <a:gd name="T4" fmla="*/ 122 w 186"/>
              <a:gd name="T5" fmla="*/ 86 h 186"/>
              <a:gd name="T6" fmla="*/ 128 w 186"/>
              <a:gd name="T7" fmla="*/ 93 h 186"/>
              <a:gd name="T8" fmla="*/ 122 w 186"/>
              <a:gd name="T9" fmla="*/ 99 h 186"/>
              <a:gd name="T10" fmla="*/ 100 w 186"/>
              <a:gd name="T11" fmla="*/ 99 h 186"/>
              <a:gd name="T12" fmla="*/ 99 w 186"/>
              <a:gd name="T13" fmla="*/ 100 h 186"/>
              <a:gd name="T14" fmla="*/ 99 w 186"/>
              <a:gd name="T15" fmla="*/ 109 h 186"/>
              <a:gd name="T16" fmla="*/ 122 w 186"/>
              <a:gd name="T17" fmla="*/ 109 h 186"/>
              <a:gd name="T18" fmla="*/ 128 w 186"/>
              <a:gd name="T19" fmla="*/ 115 h 186"/>
              <a:gd name="T20" fmla="*/ 122 w 186"/>
              <a:gd name="T21" fmla="*/ 122 h 186"/>
              <a:gd name="T22" fmla="*/ 99 w 186"/>
              <a:gd name="T23" fmla="*/ 122 h 186"/>
              <a:gd name="T24" fmla="*/ 99 w 186"/>
              <a:gd name="T25" fmla="*/ 144 h 186"/>
              <a:gd name="T26" fmla="*/ 93 w 186"/>
              <a:gd name="T27" fmla="*/ 150 h 186"/>
              <a:gd name="T28" fmla="*/ 86 w 186"/>
              <a:gd name="T29" fmla="*/ 144 h 186"/>
              <a:gd name="T30" fmla="*/ 86 w 186"/>
              <a:gd name="T31" fmla="*/ 122 h 186"/>
              <a:gd name="T32" fmla="*/ 64 w 186"/>
              <a:gd name="T33" fmla="*/ 122 h 186"/>
              <a:gd name="T34" fmla="*/ 58 w 186"/>
              <a:gd name="T35" fmla="*/ 115 h 186"/>
              <a:gd name="T36" fmla="*/ 64 w 186"/>
              <a:gd name="T37" fmla="*/ 109 h 186"/>
              <a:gd name="T38" fmla="*/ 86 w 186"/>
              <a:gd name="T39" fmla="*/ 109 h 186"/>
              <a:gd name="T40" fmla="*/ 86 w 186"/>
              <a:gd name="T41" fmla="*/ 100 h 186"/>
              <a:gd name="T42" fmla="*/ 86 w 186"/>
              <a:gd name="T43" fmla="*/ 99 h 186"/>
              <a:gd name="T44" fmla="*/ 64 w 186"/>
              <a:gd name="T45" fmla="*/ 99 h 186"/>
              <a:gd name="T46" fmla="*/ 58 w 186"/>
              <a:gd name="T47" fmla="*/ 93 h 186"/>
              <a:gd name="T48" fmla="*/ 64 w 186"/>
              <a:gd name="T49" fmla="*/ 86 h 186"/>
              <a:gd name="T50" fmla="*/ 76 w 186"/>
              <a:gd name="T51" fmla="*/ 86 h 186"/>
              <a:gd name="T52" fmla="*/ 52 w 186"/>
              <a:gd name="T53" fmla="*/ 55 h 186"/>
              <a:gd name="T54" fmla="*/ 54 w 186"/>
              <a:gd name="T55" fmla="*/ 46 h 186"/>
              <a:gd name="T56" fmla="*/ 63 w 186"/>
              <a:gd name="T57" fmla="*/ 47 h 186"/>
              <a:gd name="T58" fmla="*/ 92 w 186"/>
              <a:gd name="T59" fmla="*/ 86 h 186"/>
              <a:gd name="T60" fmla="*/ 94 w 186"/>
              <a:gd name="T61" fmla="*/ 86 h 186"/>
              <a:gd name="T62" fmla="*/ 123 w 186"/>
              <a:gd name="T63" fmla="*/ 47 h 186"/>
              <a:gd name="T64" fmla="*/ 132 w 186"/>
              <a:gd name="T65" fmla="*/ 46 h 186"/>
              <a:gd name="T66" fmla="*/ 133 w 186"/>
              <a:gd name="T67" fmla="*/ 55 h 186"/>
              <a:gd name="T68" fmla="*/ 186 w 186"/>
              <a:gd name="T69" fmla="*/ 93 h 186"/>
              <a:gd name="T70" fmla="*/ 93 w 186"/>
              <a:gd name="T71" fmla="*/ 186 h 186"/>
              <a:gd name="T72" fmla="*/ 0 w 186"/>
              <a:gd name="T73" fmla="*/ 93 h 186"/>
              <a:gd name="T74" fmla="*/ 93 w 186"/>
              <a:gd name="T75" fmla="*/ 0 h 186"/>
              <a:gd name="T76" fmla="*/ 186 w 186"/>
              <a:gd name="T77" fmla="*/ 93 h 186"/>
              <a:gd name="T78" fmla="*/ 170 w 186"/>
              <a:gd name="T79" fmla="*/ 93 h 186"/>
              <a:gd name="T80" fmla="*/ 93 w 186"/>
              <a:gd name="T81" fmla="*/ 15 h 186"/>
              <a:gd name="T82" fmla="*/ 15 w 186"/>
              <a:gd name="T83" fmla="*/ 93 h 186"/>
              <a:gd name="T84" fmla="*/ 93 w 186"/>
              <a:gd name="T85" fmla="*/ 170 h 186"/>
              <a:gd name="T86" fmla="*/ 170 w 186"/>
              <a:gd name="T87" fmla="*/ 93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86" h="186">
                <a:moveTo>
                  <a:pt x="133" y="55"/>
                </a:moveTo>
                <a:cubicBezTo>
                  <a:pt x="110" y="86"/>
                  <a:pt x="110" y="86"/>
                  <a:pt x="110" y="86"/>
                </a:cubicBezTo>
                <a:cubicBezTo>
                  <a:pt x="122" y="86"/>
                  <a:pt x="122" y="86"/>
                  <a:pt x="122" y="86"/>
                </a:cubicBezTo>
                <a:cubicBezTo>
                  <a:pt x="125" y="86"/>
                  <a:pt x="128" y="89"/>
                  <a:pt x="128" y="93"/>
                </a:cubicBezTo>
                <a:cubicBezTo>
                  <a:pt x="128" y="96"/>
                  <a:pt x="125" y="99"/>
                  <a:pt x="122" y="99"/>
                </a:cubicBezTo>
                <a:cubicBezTo>
                  <a:pt x="100" y="99"/>
                  <a:pt x="100" y="99"/>
                  <a:pt x="100" y="99"/>
                </a:cubicBezTo>
                <a:cubicBezTo>
                  <a:pt x="99" y="100"/>
                  <a:pt x="99" y="100"/>
                  <a:pt x="99" y="100"/>
                </a:cubicBezTo>
                <a:cubicBezTo>
                  <a:pt x="99" y="109"/>
                  <a:pt x="99" y="109"/>
                  <a:pt x="99" y="109"/>
                </a:cubicBezTo>
                <a:cubicBezTo>
                  <a:pt x="122" y="109"/>
                  <a:pt x="122" y="109"/>
                  <a:pt x="122" y="109"/>
                </a:cubicBezTo>
                <a:cubicBezTo>
                  <a:pt x="125" y="109"/>
                  <a:pt x="128" y="112"/>
                  <a:pt x="128" y="115"/>
                </a:cubicBezTo>
                <a:cubicBezTo>
                  <a:pt x="128" y="119"/>
                  <a:pt x="125" y="122"/>
                  <a:pt x="122" y="122"/>
                </a:cubicBezTo>
                <a:cubicBezTo>
                  <a:pt x="99" y="122"/>
                  <a:pt x="99" y="122"/>
                  <a:pt x="99" y="122"/>
                </a:cubicBezTo>
                <a:cubicBezTo>
                  <a:pt x="99" y="144"/>
                  <a:pt x="99" y="144"/>
                  <a:pt x="99" y="144"/>
                </a:cubicBezTo>
                <a:cubicBezTo>
                  <a:pt x="99" y="148"/>
                  <a:pt x="96" y="150"/>
                  <a:pt x="93" y="150"/>
                </a:cubicBezTo>
                <a:cubicBezTo>
                  <a:pt x="89" y="150"/>
                  <a:pt x="86" y="148"/>
                  <a:pt x="86" y="144"/>
                </a:cubicBezTo>
                <a:cubicBezTo>
                  <a:pt x="86" y="122"/>
                  <a:pt x="86" y="122"/>
                  <a:pt x="86" y="122"/>
                </a:cubicBezTo>
                <a:cubicBezTo>
                  <a:pt x="64" y="122"/>
                  <a:pt x="64" y="122"/>
                  <a:pt x="64" y="122"/>
                </a:cubicBezTo>
                <a:cubicBezTo>
                  <a:pt x="60" y="122"/>
                  <a:pt x="58" y="119"/>
                  <a:pt x="58" y="115"/>
                </a:cubicBezTo>
                <a:cubicBezTo>
                  <a:pt x="58" y="112"/>
                  <a:pt x="60" y="109"/>
                  <a:pt x="64" y="109"/>
                </a:cubicBezTo>
                <a:cubicBezTo>
                  <a:pt x="86" y="109"/>
                  <a:pt x="86" y="109"/>
                  <a:pt x="86" y="109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86" y="99"/>
                  <a:pt x="86" y="99"/>
                  <a:pt x="86" y="99"/>
                </a:cubicBezTo>
                <a:cubicBezTo>
                  <a:pt x="64" y="99"/>
                  <a:pt x="64" y="99"/>
                  <a:pt x="64" y="99"/>
                </a:cubicBezTo>
                <a:cubicBezTo>
                  <a:pt x="60" y="99"/>
                  <a:pt x="58" y="96"/>
                  <a:pt x="58" y="93"/>
                </a:cubicBezTo>
                <a:cubicBezTo>
                  <a:pt x="58" y="89"/>
                  <a:pt x="60" y="86"/>
                  <a:pt x="64" y="86"/>
                </a:cubicBezTo>
                <a:cubicBezTo>
                  <a:pt x="76" y="86"/>
                  <a:pt x="76" y="86"/>
                  <a:pt x="76" y="86"/>
                </a:cubicBezTo>
                <a:cubicBezTo>
                  <a:pt x="52" y="55"/>
                  <a:pt x="52" y="55"/>
                  <a:pt x="52" y="55"/>
                </a:cubicBezTo>
                <a:cubicBezTo>
                  <a:pt x="50" y="52"/>
                  <a:pt x="51" y="48"/>
                  <a:pt x="54" y="46"/>
                </a:cubicBezTo>
                <a:cubicBezTo>
                  <a:pt x="57" y="44"/>
                  <a:pt x="61" y="45"/>
                  <a:pt x="63" y="47"/>
                </a:cubicBezTo>
                <a:cubicBezTo>
                  <a:pt x="92" y="86"/>
                  <a:pt x="92" y="86"/>
                  <a:pt x="92" y="86"/>
                </a:cubicBezTo>
                <a:cubicBezTo>
                  <a:pt x="94" y="86"/>
                  <a:pt x="94" y="86"/>
                  <a:pt x="94" y="86"/>
                </a:cubicBezTo>
                <a:cubicBezTo>
                  <a:pt x="123" y="47"/>
                  <a:pt x="123" y="47"/>
                  <a:pt x="123" y="47"/>
                </a:cubicBezTo>
                <a:cubicBezTo>
                  <a:pt x="125" y="45"/>
                  <a:pt x="129" y="44"/>
                  <a:pt x="132" y="46"/>
                </a:cubicBezTo>
                <a:cubicBezTo>
                  <a:pt x="135" y="48"/>
                  <a:pt x="135" y="52"/>
                  <a:pt x="133" y="55"/>
                </a:cubicBezTo>
                <a:close/>
                <a:moveTo>
                  <a:pt x="186" y="93"/>
                </a:moveTo>
                <a:cubicBezTo>
                  <a:pt x="186" y="144"/>
                  <a:pt x="144" y="186"/>
                  <a:pt x="93" y="186"/>
                </a:cubicBezTo>
                <a:cubicBezTo>
                  <a:pt x="42" y="186"/>
                  <a:pt x="0" y="144"/>
                  <a:pt x="0" y="93"/>
                </a:cubicBezTo>
                <a:cubicBezTo>
                  <a:pt x="0" y="42"/>
                  <a:pt x="42" y="0"/>
                  <a:pt x="93" y="0"/>
                </a:cubicBezTo>
                <a:cubicBezTo>
                  <a:pt x="144" y="0"/>
                  <a:pt x="186" y="42"/>
                  <a:pt x="186" y="93"/>
                </a:cubicBezTo>
                <a:close/>
                <a:moveTo>
                  <a:pt x="170" y="93"/>
                </a:moveTo>
                <a:cubicBezTo>
                  <a:pt x="170" y="50"/>
                  <a:pt x="136" y="15"/>
                  <a:pt x="93" y="15"/>
                </a:cubicBezTo>
                <a:cubicBezTo>
                  <a:pt x="50" y="15"/>
                  <a:pt x="15" y="50"/>
                  <a:pt x="15" y="93"/>
                </a:cubicBezTo>
                <a:cubicBezTo>
                  <a:pt x="15" y="136"/>
                  <a:pt x="50" y="170"/>
                  <a:pt x="93" y="170"/>
                </a:cubicBezTo>
                <a:cubicBezTo>
                  <a:pt x="136" y="170"/>
                  <a:pt x="170" y="136"/>
                  <a:pt x="170" y="9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6" name="Freeform 77"/>
          <p:cNvSpPr>
            <a:spLocks noEditPoints="1"/>
          </p:cNvSpPr>
          <p:nvPr/>
        </p:nvSpPr>
        <p:spPr bwMode="auto">
          <a:xfrm>
            <a:off x="5469412" y="5274803"/>
            <a:ext cx="838200" cy="573088"/>
          </a:xfrm>
          <a:custGeom>
            <a:avLst/>
            <a:gdLst>
              <a:gd name="T0" fmla="*/ 10 w 221"/>
              <a:gd name="T1" fmla="*/ 1 h 150"/>
              <a:gd name="T2" fmla="*/ 16 w 221"/>
              <a:gd name="T3" fmla="*/ 0 h 150"/>
              <a:gd name="T4" fmla="*/ 205 w 221"/>
              <a:gd name="T5" fmla="*/ 0 h 150"/>
              <a:gd name="T6" fmla="*/ 210 w 221"/>
              <a:gd name="T7" fmla="*/ 1 h 150"/>
              <a:gd name="T8" fmla="*/ 126 w 221"/>
              <a:gd name="T9" fmla="*/ 81 h 150"/>
              <a:gd name="T10" fmla="*/ 95 w 221"/>
              <a:gd name="T11" fmla="*/ 81 h 150"/>
              <a:gd name="T12" fmla="*/ 10 w 221"/>
              <a:gd name="T13" fmla="*/ 1 h 150"/>
              <a:gd name="T14" fmla="*/ 218 w 221"/>
              <a:gd name="T15" fmla="*/ 143 h 150"/>
              <a:gd name="T16" fmla="*/ 221 w 221"/>
              <a:gd name="T17" fmla="*/ 134 h 150"/>
              <a:gd name="T18" fmla="*/ 221 w 221"/>
              <a:gd name="T19" fmla="*/ 16 h 150"/>
              <a:gd name="T20" fmla="*/ 220 w 221"/>
              <a:gd name="T21" fmla="*/ 10 h 150"/>
              <a:gd name="T22" fmla="*/ 140 w 221"/>
              <a:gd name="T23" fmla="*/ 84 h 150"/>
              <a:gd name="T24" fmla="*/ 218 w 221"/>
              <a:gd name="T25" fmla="*/ 143 h 150"/>
              <a:gd name="T26" fmla="*/ 133 w 221"/>
              <a:gd name="T27" fmla="*/ 91 h 150"/>
              <a:gd name="T28" fmla="*/ 110 w 221"/>
              <a:gd name="T29" fmla="*/ 100 h 150"/>
              <a:gd name="T30" fmla="*/ 88 w 221"/>
              <a:gd name="T31" fmla="*/ 91 h 150"/>
              <a:gd name="T32" fmla="*/ 10 w 221"/>
              <a:gd name="T33" fmla="*/ 149 h 150"/>
              <a:gd name="T34" fmla="*/ 16 w 221"/>
              <a:gd name="T35" fmla="*/ 150 h 150"/>
              <a:gd name="T36" fmla="*/ 205 w 221"/>
              <a:gd name="T37" fmla="*/ 150 h 150"/>
              <a:gd name="T38" fmla="*/ 211 w 221"/>
              <a:gd name="T39" fmla="*/ 149 h 150"/>
              <a:gd name="T40" fmla="*/ 133 w 221"/>
              <a:gd name="T41" fmla="*/ 91 h 150"/>
              <a:gd name="T42" fmla="*/ 1 w 221"/>
              <a:gd name="T43" fmla="*/ 10 h 150"/>
              <a:gd name="T44" fmla="*/ 0 w 221"/>
              <a:gd name="T45" fmla="*/ 16 h 150"/>
              <a:gd name="T46" fmla="*/ 0 w 221"/>
              <a:gd name="T47" fmla="*/ 134 h 150"/>
              <a:gd name="T48" fmla="*/ 2 w 221"/>
              <a:gd name="T49" fmla="*/ 143 h 150"/>
              <a:gd name="T50" fmla="*/ 80 w 221"/>
              <a:gd name="T51" fmla="*/ 84 h 150"/>
              <a:gd name="T52" fmla="*/ 1 w 221"/>
              <a:gd name="T53" fmla="*/ 1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21" h="150">
                <a:moveTo>
                  <a:pt x="10" y="1"/>
                </a:moveTo>
                <a:cubicBezTo>
                  <a:pt x="12" y="0"/>
                  <a:pt x="14" y="0"/>
                  <a:pt x="16" y="0"/>
                </a:cubicBezTo>
                <a:cubicBezTo>
                  <a:pt x="205" y="0"/>
                  <a:pt x="205" y="0"/>
                  <a:pt x="205" y="0"/>
                </a:cubicBezTo>
                <a:cubicBezTo>
                  <a:pt x="207" y="0"/>
                  <a:pt x="209" y="0"/>
                  <a:pt x="210" y="1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17" y="89"/>
                  <a:pt x="104" y="89"/>
                  <a:pt x="95" y="81"/>
                </a:cubicBezTo>
                <a:lnTo>
                  <a:pt x="10" y="1"/>
                </a:lnTo>
                <a:close/>
                <a:moveTo>
                  <a:pt x="218" y="143"/>
                </a:moveTo>
                <a:cubicBezTo>
                  <a:pt x="220" y="140"/>
                  <a:pt x="221" y="137"/>
                  <a:pt x="221" y="134"/>
                </a:cubicBezTo>
                <a:cubicBezTo>
                  <a:pt x="221" y="16"/>
                  <a:pt x="221" y="16"/>
                  <a:pt x="221" y="16"/>
                </a:cubicBezTo>
                <a:cubicBezTo>
                  <a:pt x="221" y="14"/>
                  <a:pt x="220" y="12"/>
                  <a:pt x="220" y="10"/>
                </a:cubicBezTo>
                <a:cubicBezTo>
                  <a:pt x="140" y="84"/>
                  <a:pt x="140" y="84"/>
                  <a:pt x="140" y="84"/>
                </a:cubicBezTo>
                <a:lnTo>
                  <a:pt x="218" y="143"/>
                </a:lnTo>
                <a:close/>
                <a:moveTo>
                  <a:pt x="133" y="91"/>
                </a:moveTo>
                <a:cubicBezTo>
                  <a:pt x="127" y="97"/>
                  <a:pt x="119" y="100"/>
                  <a:pt x="110" y="100"/>
                </a:cubicBezTo>
                <a:cubicBezTo>
                  <a:pt x="102" y="100"/>
                  <a:pt x="94" y="97"/>
                  <a:pt x="88" y="91"/>
                </a:cubicBezTo>
                <a:cubicBezTo>
                  <a:pt x="10" y="149"/>
                  <a:pt x="10" y="149"/>
                  <a:pt x="10" y="149"/>
                </a:cubicBezTo>
                <a:cubicBezTo>
                  <a:pt x="12" y="150"/>
                  <a:pt x="14" y="150"/>
                  <a:pt x="16" y="150"/>
                </a:cubicBezTo>
                <a:cubicBezTo>
                  <a:pt x="205" y="150"/>
                  <a:pt x="205" y="150"/>
                  <a:pt x="205" y="150"/>
                </a:cubicBezTo>
                <a:cubicBezTo>
                  <a:pt x="207" y="150"/>
                  <a:pt x="209" y="150"/>
                  <a:pt x="211" y="149"/>
                </a:cubicBezTo>
                <a:lnTo>
                  <a:pt x="133" y="91"/>
                </a:lnTo>
                <a:close/>
                <a:moveTo>
                  <a:pt x="1" y="10"/>
                </a:moveTo>
                <a:cubicBezTo>
                  <a:pt x="0" y="12"/>
                  <a:pt x="0" y="14"/>
                  <a:pt x="0" y="16"/>
                </a:cubicBezTo>
                <a:cubicBezTo>
                  <a:pt x="0" y="134"/>
                  <a:pt x="0" y="134"/>
                  <a:pt x="0" y="134"/>
                </a:cubicBezTo>
                <a:cubicBezTo>
                  <a:pt x="0" y="137"/>
                  <a:pt x="1" y="140"/>
                  <a:pt x="2" y="143"/>
                </a:cubicBezTo>
                <a:cubicBezTo>
                  <a:pt x="80" y="84"/>
                  <a:pt x="80" y="84"/>
                  <a:pt x="80" y="84"/>
                </a:cubicBezTo>
                <a:lnTo>
                  <a:pt x="1" y="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1" name="Freeform 81"/>
          <p:cNvSpPr>
            <a:spLocks noEditPoints="1"/>
          </p:cNvSpPr>
          <p:nvPr/>
        </p:nvSpPr>
        <p:spPr bwMode="auto">
          <a:xfrm>
            <a:off x="7695352" y="5131137"/>
            <a:ext cx="801688" cy="860425"/>
          </a:xfrm>
          <a:custGeom>
            <a:avLst/>
            <a:gdLst>
              <a:gd name="T0" fmla="*/ 202 w 211"/>
              <a:gd name="T1" fmla="*/ 26 h 226"/>
              <a:gd name="T2" fmla="*/ 115 w 211"/>
              <a:gd name="T3" fmla="*/ 26 h 226"/>
              <a:gd name="T4" fmla="*/ 115 w 211"/>
              <a:gd name="T5" fmla="*/ 10 h 226"/>
              <a:gd name="T6" fmla="*/ 106 w 211"/>
              <a:gd name="T7" fmla="*/ 0 h 226"/>
              <a:gd name="T8" fmla="*/ 96 w 211"/>
              <a:gd name="T9" fmla="*/ 10 h 226"/>
              <a:gd name="T10" fmla="*/ 96 w 211"/>
              <a:gd name="T11" fmla="*/ 26 h 226"/>
              <a:gd name="T12" fmla="*/ 10 w 211"/>
              <a:gd name="T13" fmla="*/ 26 h 226"/>
              <a:gd name="T14" fmla="*/ 0 w 211"/>
              <a:gd name="T15" fmla="*/ 35 h 226"/>
              <a:gd name="T16" fmla="*/ 0 w 211"/>
              <a:gd name="T17" fmla="*/ 163 h 226"/>
              <a:gd name="T18" fmla="*/ 10 w 211"/>
              <a:gd name="T19" fmla="*/ 173 h 226"/>
              <a:gd name="T20" fmla="*/ 62 w 211"/>
              <a:gd name="T21" fmla="*/ 173 h 226"/>
              <a:gd name="T22" fmla="*/ 38 w 211"/>
              <a:gd name="T23" fmla="*/ 211 h 226"/>
              <a:gd name="T24" fmla="*/ 41 w 211"/>
              <a:gd name="T25" fmla="*/ 224 h 226"/>
              <a:gd name="T26" fmla="*/ 46 w 211"/>
              <a:gd name="T27" fmla="*/ 226 h 226"/>
              <a:gd name="T28" fmla="*/ 54 w 211"/>
              <a:gd name="T29" fmla="*/ 221 h 226"/>
              <a:gd name="T30" fmla="*/ 84 w 211"/>
              <a:gd name="T31" fmla="*/ 173 h 226"/>
              <a:gd name="T32" fmla="*/ 130 w 211"/>
              <a:gd name="T33" fmla="*/ 173 h 226"/>
              <a:gd name="T34" fmla="*/ 160 w 211"/>
              <a:gd name="T35" fmla="*/ 221 h 226"/>
              <a:gd name="T36" fmla="*/ 168 w 211"/>
              <a:gd name="T37" fmla="*/ 226 h 226"/>
              <a:gd name="T38" fmla="*/ 174 w 211"/>
              <a:gd name="T39" fmla="*/ 224 h 226"/>
              <a:gd name="T40" fmla="*/ 177 w 211"/>
              <a:gd name="T41" fmla="*/ 211 h 226"/>
              <a:gd name="T42" fmla="*/ 153 w 211"/>
              <a:gd name="T43" fmla="*/ 173 h 226"/>
              <a:gd name="T44" fmla="*/ 202 w 211"/>
              <a:gd name="T45" fmla="*/ 173 h 226"/>
              <a:gd name="T46" fmla="*/ 211 w 211"/>
              <a:gd name="T47" fmla="*/ 163 h 226"/>
              <a:gd name="T48" fmla="*/ 211 w 211"/>
              <a:gd name="T49" fmla="*/ 35 h 226"/>
              <a:gd name="T50" fmla="*/ 202 w 211"/>
              <a:gd name="T51" fmla="*/ 26 h 226"/>
              <a:gd name="T52" fmla="*/ 159 w 211"/>
              <a:gd name="T53" fmla="*/ 105 h 226"/>
              <a:gd name="T54" fmla="*/ 150 w 211"/>
              <a:gd name="T55" fmla="*/ 93 h 226"/>
              <a:gd name="T56" fmla="*/ 102 w 211"/>
              <a:gd name="T57" fmla="*/ 127 h 226"/>
              <a:gd name="T58" fmla="*/ 92 w 211"/>
              <a:gd name="T59" fmla="*/ 97 h 226"/>
              <a:gd name="T60" fmla="*/ 40 w 211"/>
              <a:gd name="T61" fmla="*/ 136 h 226"/>
              <a:gd name="T62" fmla="*/ 32 w 211"/>
              <a:gd name="T63" fmla="*/ 126 h 226"/>
              <a:gd name="T64" fmla="*/ 98 w 211"/>
              <a:gd name="T65" fmla="*/ 76 h 226"/>
              <a:gd name="T66" fmla="*/ 109 w 211"/>
              <a:gd name="T67" fmla="*/ 107 h 226"/>
              <a:gd name="T68" fmla="*/ 143 w 211"/>
              <a:gd name="T69" fmla="*/ 82 h 226"/>
              <a:gd name="T70" fmla="*/ 134 w 211"/>
              <a:gd name="T71" fmla="*/ 70 h 226"/>
              <a:gd name="T72" fmla="*/ 177 w 211"/>
              <a:gd name="T73" fmla="*/ 66 h 226"/>
              <a:gd name="T74" fmla="*/ 159 w 211"/>
              <a:gd name="T75" fmla="*/ 105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1" h="226">
                <a:moveTo>
                  <a:pt x="202" y="26"/>
                </a:moveTo>
                <a:cubicBezTo>
                  <a:pt x="115" y="26"/>
                  <a:pt x="115" y="26"/>
                  <a:pt x="115" y="26"/>
                </a:cubicBezTo>
                <a:cubicBezTo>
                  <a:pt x="115" y="10"/>
                  <a:pt x="115" y="10"/>
                  <a:pt x="115" y="10"/>
                </a:cubicBezTo>
                <a:cubicBezTo>
                  <a:pt x="115" y="4"/>
                  <a:pt x="111" y="0"/>
                  <a:pt x="106" y="0"/>
                </a:cubicBezTo>
                <a:cubicBezTo>
                  <a:pt x="100" y="0"/>
                  <a:pt x="96" y="4"/>
                  <a:pt x="96" y="10"/>
                </a:cubicBezTo>
                <a:cubicBezTo>
                  <a:pt x="96" y="26"/>
                  <a:pt x="96" y="26"/>
                  <a:pt x="96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4" y="26"/>
                  <a:pt x="0" y="30"/>
                  <a:pt x="0" y="35"/>
                </a:cubicBezTo>
                <a:cubicBezTo>
                  <a:pt x="0" y="163"/>
                  <a:pt x="0" y="163"/>
                  <a:pt x="0" y="163"/>
                </a:cubicBezTo>
                <a:cubicBezTo>
                  <a:pt x="0" y="168"/>
                  <a:pt x="4" y="173"/>
                  <a:pt x="10" y="173"/>
                </a:cubicBezTo>
                <a:cubicBezTo>
                  <a:pt x="62" y="173"/>
                  <a:pt x="62" y="173"/>
                  <a:pt x="62" y="173"/>
                </a:cubicBezTo>
                <a:cubicBezTo>
                  <a:pt x="38" y="211"/>
                  <a:pt x="38" y="211"/>
                  <a:pt x="38" y="211"/>
                </a:cubicBezTo>
                <a:cubicBezTo>
                  <a:pt x="35" y="216"/>
                  <a:pt x="36" y="222"/>
                  <a:pt x="41" y="224"/>
                </a:cubicBezTo>
                <a:cubicBezTo>
                  <a:pt x="42" y="225"/>
                  <a:pt x="44" y="226"/>
                  <a:pt x="46" y="226"/>
                </a:cubicBezTo>
                <a:cubicBezTo>
                  <a:pt x="49" y="226"/>
                  <a:pt x="52" y="224"/>
                  <a:pt x="54" y="221"/>
                </a:cubicBezTo>
                <a:cubicBezTo>
                  <a:pt x="84" y="173"/>
                  <a:pt x="84" y="173"/>
                  <a:pt x="84" y="173"/>
                </a:cubicBezTo>
                <a:cubicBezTo>
                  <a:pt x="130" y="173"/>
                  <a:pt x="130" y="173"/>
                  <a:pt x="130" y="173"/>
                </a:cubicBezTo>
                <a:cubicBezTo>
                  <a:pt x="160" y="221"/>
                  <a:pt x="160" y="221"/>
                  <a:pt x="160" y="221"/>
                </a:cubicBezTo>
                <a:cubicBezTo>
                  <a:pt x="162" y="224"/>
                  <a:pt x="165" y="226"/>
                  <a:pt x="168" y="226"/>
                </a:cubicBezTo>
                <a:cubicBezTo>
                  <a:pt x="170" y="226"/>
                  <a:pt x="172" y="225"/>
                  <a:pt x="174" y="224"/>
                </a:cubicBezTo>
                <a:cubicBezTo>
                  <a:pt x="178" y="222"/>
                  <a:pt x="179" y="216"/>
                  <a:pt x="177" y="211"/>
                </a:cubicBezTo>
                <a:cubicBezTo>
                  <a:pt x="153" y="173"/>
                  <a:pt x="153" y="173"/>
                  <a:pt x="153" y="173"/>
                </a:cubicBezTo>
                <a:cubicBezTo>
                  <a:pt x="202" y="173"/>
                  <a:pt x="202" y="173"/>
                  <a:pt x="202" y="173"/>
                </a:cubicBezTo>
                <a:cubicBezTo>
                  <a:pt x="207" y="173"/>
                  <a:pt x="211" y="168"/>
                  <a:pt x="211" y="163"/>
                </a:cubicBezTo>
                <a:cubicBezTo>
                  <a:pt x="211" y="35"/>
                  <a:pt x="211" y="35"/>
                  <a:pt x="211" y="35"/>
                </a:cubicBezTo>
                <a:cubicBezTo>
                  <a:pt x="211" y="30"/>
                  <a:pt x="207" y="26"/>
                  <a:pt x="202" y="26"/>
                </a:cubicBezTo>
                <a:close/>
                <a:moveTo>
                  <a:pt x="159" y="105"/>
                </a:moveTo>
                <a:cubicBezTo>
                  <a:pt x="150" y="93"/>
                  <a:pt x="150" y="93"/>
                  <a:pt x="150" y="93"/>
                </a:cubicBezTo>
                <a:cubicBezTo>
                  <a:pt x="102" y="127"/>
                  <a:pt x="102" y="127"/>
                  <a:pt x="102" y="127"/>
                </a:cubicBezTo>
                <a:cubicBezTo>
                  <a:pt x="92" y="97"/>
                  <a:pt x="92" y="97"/>
                  <a:pt x="92" y="97"/>
                </a:cubicBezTo>
                <a:cubicBezTo>
                  <a:pt x="40" y="136"/>
                  <a:pt x="40" y="136"/>
                  <a:pt x="40" y="136"/>
                </a:cubicBezTo>
                <a:cubicBezTo>
                  <a:pt x="32" y="126"/>
                  <a:pt x="32" y="126"/>
                  <a:pt x="32" y="126"/>
                </a:cubicBezTo>
                <a:cubicBezTo>
                  <a:pt x="98" y="76"/>
                  <a:pt x="98" y="76"/>
                  <a:pt x="98" y="76"/>
                </a:cubicBezTo>
                <a:cubicBezTo>
                  <a:pt x="109" y="107"/>
                  <a:pt x="109" y="107"/>
                  <a:pt x="109" y="107"/>
                </a:cubicBezTo>
                <a:cubicBezTo>
                  <a:pt x="143" y="82"/>
                  <a:pt x="143" y="82"/>
                  <a:pt x="143" y="82"/>
                </a:cubicBezTo>
                <a:cubicBezTo>
                  <a:pt x="134" y="70"/>
                  <a:pt x="134" y="70"/>
                  <a:pt x="134" y="70"/>
                </a:cubicBezTo>
                <a:cubicBezTo>
                  <a:pt x="177" y="66"/>
                  <a:pt x="177" y="66"/>
                  <a:pt x="177" y="66"/>
                </a:cubicBezTo>
                <a:lnTo>
                  <a:pt x="159" y="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5" name="Freeform 85"/>
          <p:cNvSpPr>
            <a:spLocks noEditPoints="1"/>
          </p:cNvSpPr>
          <p:nvPr/>
        </p:nvSpPr>
        <p:spPr bwMode="auto">
          <a:xfrm>
            <a:off x="9884780" y="5231941"/>
            <a:ext cx="812800" cy="658812"/>
          </a:xfrm>
          <a:custGeom>
            <a:avLst/>
            <a:gdLst>
              <a:gd name="T0" fmla="*/ 195 w 214"/>
              <a:gd name="T1" fmla="*/ 0 h 173"/>
              <a:gd name="T2" fmla="*/ 19 w 214"/>
              <a:gd name="T3" fmla="*/ 0 h 173"/>
              <a:gd name="T4" fmla="*/ 0 w 214"/>
              <a:gd name="T5" fmla="*/ 19 h 173"/>
              <a:gd name="T6" fmla="*/ 0 w 214"/>
              <a:gd name="T7" fmla="*/ 128 h 173"/>
              <a:gd name="T8" fmla="*/ 19 w 214"/>
              <a:gd name="T9" fmla="*/ 147 h 173"/>
              <a:gd name="T10" fmla="*/ 90 w 214"/>
              <a:gd name="T11" fmla="*/ 147 h 173"/>
              <a:gd name="T12" fmla="*/ 90 w 214"/>
              <a:gd name="T13" fmla="*/ 160 h 173"/>
              <a:gd name="T14" fmla="*/ 64 w 214"/>
              <a:gd name="T15" fmla="*/ 160 h 173"/>
              <a:gd name="T16" fmla="*/ 54 w 214"/>
              <a:gd name="T17" fmla="*/ 170 h 173"/>
              <a:gd name="T18" fmla="*/ 54 w 214"/>
              <a:gd name="T19" fmla="*/ 173 h 173"/>
              <a:gd name="T20" fmla="*/ 160 w 214"/>
              <a:gd name="T21" fmla="*/ 173 h 173"/>
              <a:gd name="T22" fmla="*/ 160 w 214"/>
              <a:gd name="T23" fmla="*/ 170 h 173"/>
              <a:gd name="T24" fmla="*/ 150 w 214"/>
              <a:gd name="T25" fmla="*/ 160 h 173"/>
              <a:gd name="T26" fmla="*/ 125 w 214"/>
              <a:gd name="T27" fmla="*/ 160 h 173"/>
              <a:gd name="T28" fmla="*/ 125 w 214"/>
              <a:gd name="T29" fmla="*/ 147 h 173"/>
              <a:gd name="T30" fmla="*/ 195 w 214"/>
              <a:gd name="T31" fmla="*/ 147 h 173"/>
              <a:gd name="T32" fmla="*/ 214 w 214"/>
              <a:gd name="T33" fmla="*/ 128 h 173"/>
              <a:gd name="T34" fmla="*/ 214 w 214"/>
              <a:gd name="T35" fmla="*/ 19 h 173"/>
              <a:gd name="T36" fmla="*/ 195 w 214"/>
              <a:gd name="T37" fmla="*/ 0 h 173"/>
              <a:gd name="T38" fmla="*/ 60 w 214"/>
              <a:gd name="T39" fmla="*/ 82 h 173"/>
              <a:gd name="T40" fmla="*/ 76 w 214"/>
              <a:gd name="T41" fmla="*/ 89 h 173"/>
              <a:gd name="T42" fmla="*/ 82 w 214"/>
              <a:gd name="T43" fmla="*/ 65 h 173"/>
              <a:gd name="T44" fmla="*/ 107 w 214"/>
              <a:gd name="T45" fmla="*/ 80 h 173"/>
              <a:gd name="T46" fmla="*/ 125 w 214"/>
              <a:gd name="T47" fmla="*/ 51 h 173"/>
              <a:gd name="T48" fmla="*/ 166 w 214"/>
              <a:gd name="T49" fmla="*/ 32 h 173"/>
              <a:gd name="T50" fmla="*/ 169 w 214"/>
              <a:gd name="T51" fmla="*/ 38 h 173"/>
              <a:gd name="T52" fmla="*/ 129 w 214"/>
              <a:gd name="T53" fmla="*/ 56 h 173"/>
              <a:gd name="T54" fmla="*/ 110 w 214"/>
              <a:gd name="T55" fmla="*/ 89 h 173"/>
              <a:gd name="T56" fmla="*/ 86 w 214"/>
              <a:gd name="T57" fmla="*/ 75 h 173"/>
              <a:gd name="T58" fmla="*/ 80 w 214"/>
              <a:gd name="T59" fmla="*/ 98 h 173"/>
              <a:gd name="T60" fmla="*/ 61 w 214"/>
              <a:gd name="T61" fmla="*/ 90 h 173"/>
              <a:gd name="T62" fmla="*/ 49 w 214"/>
              <a:gd name="T63" fmla="*/ 101 h 173"/>
              <a:gd name="T64" fmla="*/ 45 w 214"/>
              <a:gd name="T65" fmla="*/ 97 h 173"/>
              <a:gd name="T66" fmla="*/ 60 w 214"/>
              <a:gd name="T67" fmla="*/ 82 h 173"/>
              <a:gd name="T68" fmla="*/ 176 w 214"/>
              <a:gd name="T69" fmla="*/ 125 h 173"/>
              <a:gd name="T70" fmla="*/ 176 w 214"/>
              <a:gd name="T71" fmla="*/ 118 h 173"/>
              <a:gd name="T72" fmla="*/ 29 w 214"/>
              <a:gd name="T73" fmla="*/ 118 h 173"/>
              <a:gd name="T74" fmla="*/ 29 w 214"/>
              <a:gd name="T75" fmla="*/ 38 h 173"/>
              <a:gd name="T76" fmla="*/ 21 w 214"/>
              <a:gd name="T77" fmla="*/ 38 h 173"/>
              <a:gd name="T78" fmla="*/ 31 w 214"/>
              <a:gd name="T79" fmla="*/ 21 h 173"/>
              <a:gd name="T80" fmla="*/ 42 w 214"/>
              <a:gd name="T81" fmla="*/ 38 h 173"/>
              <a:gd name="T82" fmla="*/ 35 w 214"/>
              <a:gd name="T83" fmla="*/ 38 h 173"/>
              <a:gd name="T84" fmla="*/ 35 w 214"/>
              <a:gd name="T85" fmla="*/ 112 h 173"/>
              <a:gd name="T86" fmla="*/ 176 w 214"/>
              <a:gd name="T87" fmla="*/ 112 h 173"/>
              <a:gd name="T88" fmla="*/ 176 w 214"/>
              <a:gd name="T89" fmla="*/ 104 h 173"/>
              <a:gd name="T90" fmla="*/ 194 w 214"/>
              <a:gd name="T91" fmla="*/ 115 h 173"/>
              <a:gd name="T92" fmla="*/ 176 w 214"/>
              <a:gd name="T93" fmla="*/ 125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14" h="173">
                <a:moveTo>
                  <a:pt x="195" y="0"/>
                </a:moveTo>
                <a:cubicBezTo>
                  <a:pt x="19" y="0"/>
                  <a:pt x="19" y="0"/>
                  <a:pt x="19" y="0"/>
                </a:cubicBezTo>
                <a:cubicBezTo>
                  <a:pt x="9" y="0"/>
                  <a:pt x="0" y="9"/>
                  <a:pt x="0" y="19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39"/>
                  <a:pt x="9" y="147"/>
                  <a:pt x="19" y="147"/>
                </a:cubicBezTo>
                <a:cubicBezTo>
                  <a:pt x="90" y="147"/>
                  <a:pt x="90" y="147"/>
                  <a:pt x="90" y="147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59" y="160"/>
                  <a:pt x="54" y="164"/>
                  <a:pt x="54" y="170"/>
                </a:cubicBezTo>
                <a:cubicBezTo>
                  <a:pt x="54" y="173"/>
                  <a:pt x="54" y="173"/>
                  <a:pt x="54" y="173"/>
                </a:cubicBezTo>
                <a:cubicBezTo>
                  <a:pt x="160" y="173"/>
                  <a:pt x="160" y="173"/>
                  <a:pt x="160" y="173"/>
                </a:cubicBezTo>
                <a:cubicBezTo>
                  <a:pt x="160" y="170"/>
                  <a:pt x="160" y="170"/>
                  <a:pt x="160" y="170"/>
                </a:cubicBezTo>
                <a:cubicBezTo>
                  <a:pt x="160" y="164"/>
                  <a:pt x="156" y="160"/>
                  <a:pt x="150" y="160"/>
                </a:cubicBezTo>
                <a:cubicBezTo>
                  <a:pt x="125" y="160"/>
                  <a:pt x="125" y="160"/>
                  <a:pt x="125" y="160"/>
                </a:cubicBezTo>
                <a:cubicBezTo>
                  <a:pt x="125" y="147"/>
                  <a:pt x="125" y="147"/>
                  <a:pt x="125" y="147"/>
                </a:cubicBezTo>
                <a:cubicBezTo>
                  <a:pt x="195" y="147"/>
                  <a:pt x="195" y="147"/>
                  <a:pt x="195" y="147"/>
                </a:cubicBezTo>
                <a:cubicBezTo>
                  <a:pt x="206" y="147"/>
                  <a:pt x="214" y="139"/>
                  <a:pt x="214" y="128"/>
                </a:cubicBezTo>
                <a:cubicBezTo>
                  <a:pt x="214" y="19"/>
                  <a:pt x="214" y="19"/>
                  <a:pt x="214" y="19"/>
                </a:cubicBezTo>
                <a:cubicBezTo>
                  <a:pt x="214" y="9"/>
                  <a:pt x="206" y="0"/>
                  <a:pt x="195" y="0"/>
                </a:cubicBezTo>
                <a:close/>
                <a:moveTo>
                  <a:pt x="60" y="82"/>
                </a:moveTo>
                <a:cubicBezTo>
                  <a:pt x="76" y="89"/>
                  <a:pt x="76" y="89"/>
                  <a:pt x="76" y="89"/>
                </a:cubicBezTo>
                <a:cubicBezTo>
                  <a:pt x="82" y="65"/>
                  <a:pt x="82" y="65"/>
                  <a:pt x="82" y="65"/>
                </a:cubicBezTo>
                <a:cubicBezTo>
                  <a:pt x="107" y="80"/>
                  <a:pt x="107" y="80"/>
                  <a:pt x="107" y="80"/>
                </a:cubicBezTo>
                <a:cubicBezTo>
                  <a:pt x="125" y="51"/>
                  <a:pt x="125" y="51"/>
                  <a:pt x="125" y="51"/>
                </a:cubicBezTo>
                <a:cubicBezTo>
                  <a:pt x="166" y="32"/>
                  <a:pt x="166" y="32"/>
                  <a:pt x="166" y="32"/>
                </a:cubicBezTo>
                <a:cubicBezTo>
                  <a:pt x="169" y="38"/>
                  <a:pt x="169" y="38"/>
                  <a:pt x="169" y="38"/>
                </a:cubicBezTo>
                <a:cubicBezTo>
                  <a:pt x="129" y="56"/>
                  <a:pt x="129" y="56"/>
                  <a:pt x="129" y="56"/>
                </a:cubicBezTo>
                <a:cubicBezTo>
                  <a:pt x="110" y="89"/>
                  <a:pt x="110" y="89"/>
                  <a:pt x="110" y="89"/>
                </a:cubicBezTo>
                <a:cubicBezTo>
                  <a:pt x="86" y="75"/>
                  <a:pt x="86" y="75"/>
                  <a:pt x="86" y="75"/>
                </a:cubicBezTo>
                <a:cubicBezTo>
                  <a:pt x="80" y="98"/>
                  <a:pt x="80" y="98"/>
                  <a:pt x="80" y="98"/>
                </a:cubicBezTo>
                <a:cubicBezTo>
                  <a:pt x="61" y="90"/>
                  <a:pt x="61" y="90"/>
                  <a:pt x="61" y="90"/>
                </a:cubicBezTo>
                <a:cubicBezTo>
                  <a:pt x="49" y="101"/>
                  <a:pt x="49" y="101"/>
                  <a:pt x="49" y="101"/>
                </a:cubicBezTo>
                <a:cubicBezTo>
                  <a:pt x="45" y="97"/>
                  <a:pt x="45" y="97"/>
                  <a:pt x="45" y="97"/>
                </a:cubicBezTo>
                <a:lnTo>
                  <a:pt x="60" y="82"/>
                </a:lnTo>
                <a:close/>
                <a:moveTo>
                  <a:pt x="176" y="125"/>
                </a:moveTo>
                <a:cubicBezTo>
                  <a:pt x="176" y="118"/>
                  <a:pt x="176" y="118"/>
                  <a:pt x="176" y="118"/>
                </a:cubicBezTo>
                <a:cubicBezTo>
                  <a:pt x="29" y="118"/>
                  <a:pt x="29" y="118"/>
                  <a:pt x="29" y="118"/>
                </a:cubicBezTo>
                <a:cubicBezTo>
                  <a:pt x="29" y="38"/>
                  <a:pt x="29" y="38"/>
                  <a:pt x="29" y="38"/>
                </a:cubicBezTo>
                <a:cubicBezTo>
                  <a:pt x="21" y="38"/>
                  <a:pt x="21" y="38"/>
                  <a:pt x="21" y="38"/>
                </a:cubicBezTo>
                <a:cubicBezTo>
                  <a:pt x="31" y="21"/>
                  <a:pt x="31" y="21"/>
                  <a:pt x="31" y="21"/>
                </a:cubicBezTo>
                <a:cubicBezTo>
                  <a:pt x="42" y="38"/>
                  <a:pt x="42" y="38"/>
                  <a:pt x="42" y="38"/>
                </a:cubicBezTo>
                <a:cubicBezTo>
                  <a:pt x="35" y="38"/>
                  <a:pt x="35" y="38"/>
                  <a:pt x="35" y="38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176" y="112"/>
                  <a:pt x="176" y="112"/>
                  <a:pt x="176" y="112"/>
                </a:cubicBezTo>
                <a:cubicBezTo>
                  <a:pt x="176" y="104"/>
                  <a:pt x="176" y="104"/>
                  <a:pt x="176" y="104"/>
                </a:cubicBezTo>
                <a:cubicBezTo>
                  <a:pt x="194" y="115"/>
                  <a:pt x="194" y="115"/>
                  <a:pt x="194" y="115"/>
                </a:cubicBezTo>
                <a:lnTo>
                  <a:pt x="176" y="1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70497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80312" y="122573"/>
            <a:ext cx="13244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prstClr val="white"/>
                </a:solidFill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常用 </a:t>
            </a:r>
            <a:r>
              <a:rPr lang="en-US" altLang="zh-CN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ICON</a:t>
            </a:r>
            <a:endParaRPr lang="zh-CN" altLang="en-US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" name="Freeform 5"/>
          <p:cNvSpPr>
            <a:spLocks noEditPoints="1"/>
          </p:cNvSpPr>
          <p:nvPr/>
        </p:nvSpPr>
        <p:spPr bwMode="auto">
          <a:xfrm>
            <a:off x="1411964" y="1051561"/>
            <a:ext cx="833437" cy="825500"/>
          </a:xfrm>
          <a:custGeom>
            <a:avLst/>
            <a:gdLst>
              <a:gd name="T0" fmla="*/ 108 w 219"/>
              <a:gd name="T1" fmla="*/ 109 h 217"/>
              <a:gd name="T2" fmla="*/ 81 w 219"/>
              <a:gd name="T3" fmla="*/ 81 h 217"/>
              <a:gd name="T4" fmla="*/ 108 w 219"/>
              <a:gd name="T5" fmla="*/ 53 h 217"/>
              <a:gd name="T6" fmla="*/ 136 w 219"/>
              <a:gd name="T7" fmla="*/ 81 h 217"/>
              <a:gd name="T8" fmla="*/ 108 w 219"/>
              <a:gd name="T9" fmla="*/ 109 h 217"/>
              <a:gd name="T10" fmla="*/ 65 w 219"/>
              <a:gd name="T11" fmla="*/ 149 h 217"/>
              <a:gd name="T12" fmla="*/ 65 w 219"/>
              <a:gd name="T13" fmla="*/ 161 h 217"/>
              <a:gd name="T14" fmla="*/ 152 w 219"/>
              <a:gd name="T15" fmla="*/ 161 h 217"/>
              <a:gd name="T16" fmla="*/ 152 w 219"/>
              <a:gd name="T17" fmla="*/ 149 h 217"/>
              <a:gd name="T18" fmla="*/ 121 w 219"/>
              <a:gd name="T19" fmla="*/ 118 h 217"/>
              <a:gd name="T20" fmla="*/ 96 w 219"/>
              <a:gd name="T21" fmla="*/ 118 h 217"/>
              <a:gd name="T22" fmla="*/ 65 w 219"/>
              <a:gd name="T23" fmla="*/ 149 h 217"/>
              <a:gd name="T24" fmla="*/ 204 w 219"/>
              <a:gd name="T25" fmla="*/ 58 h 217"/>
              <a:gd name="T26" fmla="*/ 108 w 219"/>
              <a:gd name="T27" fmla="*/ 0 h 217"/>
              <a:gd name="T28" fmla="*/ 9 w 219"/>
              <a:gd name="T29" fmla="*/ 64 h 217"/>
              <a:gd name="T30" fmla="*/ 13 w 219"/>
              <a:gd name="T31" fmla="*/ 74 h 217"/>
              <a:gd name="T32" fmla="*/ 24 w 219"/>
              <a:gd name="T33" fmla="*/ 70 h 217"/>
              <a:gd name="T34" fmla="*/ 108 w 219"/>
              <a:gd name="T35" fmla="*/ 16 h 217"/>
              <a:gd name="T36" fmla="*/ 190 w 219"/>
              <a:gd name="T37" fmla="*/ 64 h 217"/>
              <a:gd name="T38" fmla="*/ 176 w 219"/>
              <a:gd name="T39" fmla="*/ 71 h 217"/>
              <a:gd name="T40" fmla="*/ 214 w 219"/>
              <a:gd name="T41" fmla="*/ 99 h 217"/>
              <a:gd name="T42" fmla="*/ 219 w 219"/>
              <a:gd name="T43" fmla="*/ 51 h 217"/>
              <a:gd name="T44" fmla="*/ 204 w 219"/>
              <a:gd name="T45" fmla="*/ 58 h 217"/>
              <a:gd name="T46" fmla="*/ 202 w 219"/>
              <a:gd name="T47" fmla="*/ 146 h 217"/>
              <a:gd name="T48" fmla="*/ 191 w 219"/>
              <a:gd name="T49" fmla="*/ 150 h 217"/>
              <a:gd name="T50" fmla="*/ 108 w 219"/>
              <a:gd name="T51" fmla="*/ 201 h 217"/>
              <a:gd name="T52" fmla="*/ 29 w 219"/>
              <a:gd name="T53" fmla="*/ 156 h 217"/>
              <a:gd name="T54" fmla="*/ 43 w 219"/>
              <a:gd name="T55" fmla="*/ 149 h 217"/>
              <a:gd name="T56" fmla="*/ 3 w 219"/>
              <a:gd name="T57" fmla="*/ 123 h 217"/>
              <a:gd name="T58" fmla="*/ 0 w 219"/>
              <a:gd name="T59" fmla="*/ 171 h 217"/>
              <a:gd name="T60" fmla="*/ 14 w 219"/>
              <a:gd name="T61" fmla="*/ 163 h 217"/>
              <a:gd name="T62" fmla="*/ 108 w 219"/>
              <a:gd name="T63" fmla="*/ 217 h 217"/>
              <a:gd name="T64" fmla="*/ 206 w 219"/>
              <a:gd name="T65" fmla="*/ 157 h 217"/>
              <a:gd name="T66" fmla="*/ 202 w 219"/>
              <a:gd name="T67" fmla="*/ 146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19" h="217">
                <a:moveTo>
                  <a:pt x="108" y="109"/>
                </a:moveTo>
                <a:cubicBezTo>
                  <a:pt x="93" y="109"/>
                  <a:pt x="81" y="96"/>
                  <a:pt x="81" y="81"/>
                </a:cubicBezTo>
                <a:cubicBezTo>
                  <a:pt x="81" y="65"/>
                  <a:pt x="93" y="53"/>
                  <a:pt x="108" y="53"/>
                </a:cubicBezTo>
                <a:cubicBezTo>
                  <a:pt x="124" y="53"/>
                  <a:pt x="136" y="65"/>
                  <a:pt x="136" y="81"/>
                </a:cubicBezTo>
                <a:cubicBezTo>
                  <a:pt x="136" y="96"/>
                  <a:pt x="124" y="109"/>
                  <a:pt x="108" y="109"/>
                </a:cubicBezTo>
                <a:close/>
                <a:moveTo>
                  <a:pt x="65" y="149"/>
                </a:moveTo>
                <a:cubicBezTo>
                  <a:pt x="65" y="161"/>
                  <a:pt x="65" y="161"/>
                  <a:pt x="65" y="161"/>
                </a:cubicBezTo>
                <a:cubicBezTo>
                  <a:pt x="152" y="161"/>
                  <a:pt x="152" y="161"/>
                  <a:pt x="152" y="161"/>
                </a:cubicBezTo>
                <a:cubicBezTo>
                  <a:pt x="152" y="149"/>
                  <a:pt x="152" y="149"/>
                  <a:pt x="152" y="149"/>
                </a:cubicBezTo>
                <a:cubicBezTo>
                  <a:pt x="152" y="132"/>
                  <a:pt x="138" y="118"/>
                  <a:pt x="121" y="118"/>
                </a:cubicBezTo>
                <a:cubicBezTo>
                  <a:pt x="96" y="118"/>
                  <a:pt x="96" y="118"/>
                  <a:pt x="96" y="118"/>
                </a:cubicBezTo>
                <a:cubicBezTo>
                  <a:pt x="79" y="118"/>
                  <a:pt x="65" y="132"/>
                  <a:pt x="65" y="149"/>
                </a:cubicBezTo>
                <a:close/>
                <a:moveTo>
                  <a:pt x="204" y="58"/>
                </a:moveTo>
                <a:cubicBezTo>
                  <a:pt x="186" y="22"/>
                  <a:pt x="149" y="0"/>
                  <a:pt x="108" y="0"/>
                </a:cubicBezTo>
                <a:cubicBezTo>
                  <a:pt x="66" y="0"/>
                  <a:pt x="27" y="25"/>
                  <a:pt x="9" y="64"/>
                </a:cubicBezTo>
                <a:cubicBezTo>
                  <a:pt x="8" y="68"/>
                  <a:pt x="9" y="73"/>
                  <a:pt x="13" y="74"/>
                </a:cubicBezTo>
                <a:cubicBezTo>
                  <a:pt x="17" y="76"/>
                  <a:pt x="22" y="75"/>
                  <a:pt x="24" y="70"/>
                </a:cubicBezTo>
                <a:cubicBezTo>
                  <a:pt x="39" y="37"/>
                  <a:pt x="72" y="16"/>
                  <a:pt x="108" y="16"/>
                </a:cubicBezTo>
                <a:cubicBezTo>
                  <a:pt x="142" y="16"/>
                  <a:pt x="174" y="35"/>
                  <a:pt x="190" y="64"/>
                </a:cubicBezTo>
                <a:cubicBezTo>
                  <a:pt x="176" y="71"/>
                  <a:pt x="176" y="71"/>
                  <a:pt x="176" y="71"/>
                </a:cubicBezTo>
                <a:cubicBezTo>
                  <a:pt x="214" y="99"/>
                  <a:pt x="214" y="99"/>
                  <a:pt x="214" y="99"/>
                </a:cubicBezTo>
                <a:cubicBezTo>
                  <a:pt x="219" y="51"/>
                  <a:pt x="219" y="51"/>
                  <a:pt x="219" y="51"/>
                </a:cubicBezTo>
                <a:lnTo>
                  <a:pt x="204" y="58"/>
                </a:lnTo>
                <a:close/>
                <a:moveTo>
                  <a:pt x="202" y="146"/>
                </a:moveTo>
                <a:cubicBezTo>
                  <a:pt x="198" y="144"/>
                  <a:pt x="193" y="146"/>
                  <a:pt x="191" y="150"/>
                </a:cubicBezTo>
                <a:cubicBezTo>
                  <a:pt x="176" y="182"/>
                  <a:pt x="144" y="201"/>
                  <a:pt x="108" y="201"/>
                </a:cubicBezTo>
                <a:cubicBezTo>
                  <a:pt x="75" y="201"/>
                  <a:pt x="46" y="184"/>
                  <a:pt x="29" y="156"/>
                </a:cubicBezTo>
                <a:cubicBezTo>
                  <a:pt x="43" y="149"/>
                  <a:pt x="43" y="149"/>
                  <a:pt x="43" y="149"/>
                </a:cubicBezTo>
                <a:cubicBezTo>
                  <a:pt x="3" y="123"/>
                  <a:pt x="3" y="123"/>
                  <a:pt x="3" y="123"/>
                </a:cubicBezTo>
                <a:cubicBezTo>
                  <a:pt x="0" y="171"/>
                  <a:pt x="0" y="171"/>
                  <a:pt x="0" y="171"/>
                </a:cubicBezTo>
                <a:cubicBezTo>
                  <a:pt x="14" y="163"/>
                  <a:pt x="14" y="163"/>
                  <a:pt x="14" y="163"/>
                </a:cubicBezTo>
                <a:cubicBezTo>
                  <a:pt x="34" y="197"/>
                  <a:pt x="69" y="217"/>
                  <a:pt x="108" y="217"/>
                </a:cubicBezTo>
                <a:cubicBezTo>
                  <a:pt x="150" y="217"/>
                  <a:pt x="187" y="194"/>
                  <a:pt x="206" y="157"/>
                </a:cubicBezTo>
                <a:cubicBezTo>
                  <a:pt x="208" y="153"/>
                  <a:pt x="206" y="148"/>
                  <a:pt x="202" y="1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" name="Freeform 9"/>
          <p:cNvSpPr>
            <a:spLocks noEditPoints="1"/>
          </p:cNvSpPr>
          <p:nvPr/>
        </p:nvSpPr>
        <p:spPr bwMode="auto">
          <a:xfrm>
            <a:off x="3467739" y="1076167"/>
            <a:ext cx="847725" cy="776288"/>
          </a:xfrm>
          <a:custGeom>
            <a:avLst/>
            <a:gdLst>
              <a:gd name="T0" fmla="*/ 209 w 223"/>
              <a:gd name="T1" fmla="*/ 56 h 204"/>
              <a:gd name="T2" fmla="*/ 196 w 223"/>
              <a:gd name="T3" fmla="*/ 43 h 204"/>
              <a:gd name="T4" fmla="*/ 123 w 223"/>
              <a:gd name="T5" fmla="*/ 118 h 204"/>
              <a:gd name="T6" fmla="*/ 116 w 223"/>
              <a:gd name="T7" fmla="*/ 121 h 204"/>
              <a:gd name="T8" fmla="*/ 116 w 223"/>
              <a:gd name="T9" fmla="*/ 121 h 204"/>
              <a:gd name="T10" fmla="*/ 109 w 223"/>
              <a:gd name="T11" fmla="*/ 118 h 204"/>
              <a:gd name="T12" fmla="*/ 71 w 223"/>
              <a:gd name="T13" fmla="*/ 79 h 204"/>
              <a:gd name="T14" fmla="*/ 18 w 223"/>
              <a:gd name="T15" fmla="*/ 136 h 204"/>
              <a:gd name="T16" fmla="*/ 11 w 223"/>
              <a:gd name="T17" fmla="*/ 139 h 204"/>
              <a:gd name="T18" fmla="*/ 4 w 223"/>
              <a:gd name="T19" fmla="*/ 136 h 204"/>
              <a:gd name="T20" fmla="*/ 4 w 223"/>
              <a:gd name="T21" fmla="*/ 122 h 204"/>
              <a:gd name="T22" fmla="*/ 64 w 223"/>
              <a:gd name="T23" fmla="*/ 58 h 204"/>
              <a:gd name="T24" fmla="*/ 71 w 223"/>
              <a:gd name="T25" fmla="*/ 55 h 204"/>
              <a:gd name="T26" fmla="*/ 71 w 223"/>
              <a:gd name="T27" fmla="*/ 55 h 204"/>
              <a:gd name="T28" fmla="*/ 78 w 223"/>
              <a:gd name="T29" fmla="*/ 58 h 204"/>
              <a:gd name="T30" fmla="*/ 116 w 223"/>
              <a:gd name="T31" fmla="*/ 98 h 204"/>
              <a:gd name="T32" fmla="*/ 182 w 223"/>
              <a:gd name="T33" fmla="*/ 29 h 204"/>
              <a:gd name="T34" fmla="*/ 168 w 223"/>
              <a:gd name="T35" fmla="*/ 16 h 204"/>
              <a:gd name="T36" fmla="*/ 223 w 223"/>
              <a:gd name="T37" fmla="*/ 0 h 204"/>
              <a:gd name="T38" fmla="*/ 209 w 223"/>
              <a:gd name="T39" fmla="*/ 56 h 204"/>
              <a:gd name="T40" fmla="*/ 11 w 223"/>
              <a:gd name="T41" fmla="*/ 151 h 204"/>
              <a:gd name="T42" fmla="*/ 4 w 223"/>
              <a:gd name="T43" fmla="*/ 150 h 204"/>
              <a:gd name="T44" fmla="*/ 4 w 223"/>
              <a:gd name="T45" fmla="*/ 204 h 204"/>
              <a:gd name="T46" fmla="*/ 33 w 223"/>
              <a:gd name="T47" fmla="*/ 204 h 204"/>
              <a:gd name="T48" fmla="*/ 33 w 223"/>
              <a:gd name="T49" fmla="*/ 138 h 204"/>
              <a:gd name="T50" fmla="*/ 27 w 223"/>
              <a:gd name="T51" fmla="*/ 144 h 204"/>
              <a:gd name="T52" fmla="*/ 11 w 223"/>
              <a:gd name="T53" fmla="*/ 151 h 204"/>
              <a:gd name="T54" fmla="*/ 39 w 223"/>
              <a:gd name="T55" fmla="*/ 204 h 204"/>
              <a:gd name="T56" fmla="*/ 68 w 223"/>
              <a:gd name="T57" fmla="*/ 204 h 204"/>
              <a:gd name="T58" fmla="*/ 68 w 223"/>
              <a:gd name="T59" fmla="*/ 101 h 204"/>
              <a:gd name="T60" fmla="*/ 39 w 223"/>
              <a:gd name="T61" fmla="*/ 131 h 204"/>
              <a:gd name="T62" fmla="*/ 39 w 223"/>
              <a:gd name="T63" fmla="*/ 204 h 204"/>
              <a:gd name="T64" fmla="*/ 100 w 223"/>
              <a:gd name="T65" fmla="*/ 127 h 204"/>
              <a:gd name="T66" fmla="*/ 75 w 223"/>
              <a:gd name="T67" fmla="*/ 101 h 204"/>
              <a:gd name="T68" fmla="*/ 75 w 223"/>
              <a:gd name="T69" fmla="*/ 204 h 204"/>
              <a:gd name="T70" fmla="*/ 103 w 223"/>
              <a:gd name="T71" fmla="*/ 204 h 204"/>
              <a:gd name="T72" fmla="*/ 103 w 223"/>
              <a:gd name="T73" fmla="*/ 130 h 204"/>
              <a:gd name="T74" fmla="*/ 100 w 223"/>
              <a:gd name="T75" fmla="*/ 127 h 204"/>
              <a:gd name="T76" fmla="*/ 116 w 223"/>
              <a:gd name="T77" fmla="*/ 134 h 204"/>
              <a:gd name="T78" fmla="*/ 110 w 223"/>
              <a:gd name="T79" fmla="*/ 133 h 204"/>
              <a:gd name="T80" fmla="*/ 110 w 223"/>
              <a:gd name="T81" fmla="*/ 204 h 204"/>
              <a:gd name="T82" fmla="*/ 139 w 223"/>
              <a:gd name="T83" fmla="*/ 204 h 204"/>
              <a:gd name="T84" fmla="*/ 139 w 223"/>
              <a:gd name="T85" fmla="*/ 120 h 204"/>
              <a:gd name="T86" fmla="*/ 132 w 223"/>
              <a:gd name="T87" fmla="*/ 127 h 204"/>
              <a:gd name="T88" fmla="*/ 116 w 223"/>
              <a:gd name="T89" fmla="*/ 134 h 204"/>
              <a:gd name="T90" fmla="*/ 145 w 223"/>
              <a:gd name="T91" fmla="*/ 114 h 204"/>
              <a:gd name="T92" fmla="*/ 145 w 223"/>
              <a:gd name="T93" fmla="*/ 204 h 204"/>
              <a:gd name="T94" fmla="*/ 174 w 223"/>
              <a:gd name="T95" fmla="*/ 204 h 204"/>
              <a:gd name="T96" fmla="*/ 174 w 223"/>
              <a:gd name="T97" fmla="*/ 84 h 204"/>
              <a:gd name="T98" fmla="*/ 145 w 223"/>
              <a:gd name="T99" fmla="*/ 114 h 204"/>
              <a:gd name="T100" fmla="*/ 196 w 223"/>
              <a:gd name="T101" fmla="*/ 61 h 204"/>
              <a:gd name="T102" fmla="*/ 180 w 223"/>
              <a:gd name="T103" fmla="*/ 77 h 204"/>
              <a:gd name="T104" fmla="*/ 180 w 223"/>
              <a:gd name="T105" fmla="*/ 204 h 204"/>
              <a:gd name="T106" fmla="*/ 209 w 223"/>
              <a:gd name="T107" fmla="*/ 204 h 204"/>
              <a:gd name="T108" fmla="*/ 209 w 223"/>
              <a:gd name="T109" fmla="*/ 73 h 204"/>
              <a:gd name="T110" fmla="*/ 196 w 223"/>
              <a:gd name="T111" fmla="*/ 61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3" h="204">
                <a:moveTo>
                  <a:pt x="209" y="56"/>
                </a:moveTo>
                <a:cubicBezTo>
                  <a:pt x="196" y="43"/>
                  <a:pt x="196" y="43"/>
                  <a:pt x="196" y="43"/>
                </a:cubicBezTo>
                <a:cubicBezTo>
                  <a:pt x="123" y="118"/>
                  <a:pt x="123" y="118"/>
                  <a:pt x="123" y="118"/>
                </a:cubicBezTo>
                <a:cubicBezTo>
                  <a:pt x="121" y="120"/>
                  <a:pt x="119" y="121"/>
                  <a:pt x="116" y="121"/>
                </a:cubicBezTo>
                <a:cubicBezTo>
                  <a:pt x="116" y="121"/>
                  <a:pt x="116" y="121"/>
                  <a:pt x="116" y="121"/>
                </a:cubicBezTo>
                <a:cubicBezTo>
                  <a:pt x="114" y="121"/>
                  <a:pt x="111" y="120"/>
                  <a:pt x="109" y="118"/>
                </a:cubicBezTo>
                <a:cubicBezTo>
                  <a:pt x="71" y="79"/>
                  <a:pt x="71" y="79"/>
                  <a:pt x="71" y="79"/>
                </a:cubicBezTo>
                <a:cubicBezTo>
                  <a:pt x="18" y="136"/>
                  <a:pt x="18" y="136"/>
                  <a:pt x="18" y="136"/>
                </a:cubicBezTo>
                <a:cubicBezTo>
                  <a:pt x="16" y="138"/>
                  <a:pt x="13" y="139"/>
                  <a:pt x="11" y="139"/>
                </a:cubicBezTo>
                <a:cubicBezTo>
                  <a:pt x="8" y="139"/>
                  <a:pt x="6" y="138"/>
                  <a:pt x="4" y="136"/>
                </a:cubicBezTo>
                <a:cubicBezTo>
                  <a:pt x="0" y="132"/>
                  <a:pt x="0" y="126"/>
                  <a:pt x="4" y="122"/>
                </a:cubicBezTo>
                <a:cubicBezTo>
                  <a:pt x="64" y="58"/>
                  <a:pt x="64" y="58"/>
                  <a:pt x="64" y="58"/>
                </a:cubicBezTo>
                <a:cubicBezTo>
                  <a:pt x="66" y="56"/>
                  <a:pt x="69" y="55"/>
                  <a:pt x="71" y="55"/>
                </a:cubicBezTo>
                <a:cubicBezTo>
                  <a:pt x="71" y="55"/>
                  <a:pt x="71" y="55"/>
                  <a:pt x="71" y="55"/>
                </a:cubicBezTo>
                <a:cubicBezTo>
                  <a:pt x="74" y="55"/>
                  <a:pt x="77" y="56"/>
                  <a:pt x="78" y="58"/>
                </a:cubicBezTo>
                <a:cubicBezTo>
                  <a:pt x="116" y="98"/>
                  <a:pt x="116" y="98"/>
                  <a:pt x="116" y="98"/>
                </a:cubicBezTo>
                <a:cubicBezTo>
                  <a:pt x="182" y="29"/>
                  <a:pt x="182" y="29"/>
                  <a:pt x="182" y="29"/>
                </a:cubicBezTo>
                <a:cubicBezTo>
                  <a:pt x="168" y="16"/>
                  <a:pt x="168" y="16"/>
                  <a:pt x="168" y="16"/>
                </a:cubicBezTo>
                <a:cubicBezTo>
                  <a:pt x="223" y="0"/>
                  <a:pt x="223" y="0"/>
                  <a:pt x="223" y="0"/>
                </a:cubicBezTo>
                <a:lnTo>
                  <a:pt x="209" y="56"/>
                </a:lnTo>
                <a:close/>
                <a:moveTo>
                  <a:pt x="11" y="151"/>
                </a:moveTo>
                <a:cubicBezTo>
                  <a:pt x="8" y="151"/>
                  <a:pt x="6" y="151"/>
                  <a:pt x="4" y="150"/>
                </a:cubicBezTo>
                <a:cubicBezTo>
                  <a:pt x="4" y="204"/>
                  <a:pt x="4" y="204"/>
                  <a:pt x="4" y="204"/>
                </a:cubicBezTo>
                <a:cubicBezTo>
                  <a:pt x="33" y="204"/>
                  <a:pt x="33" y="204"/>
                  <a:pt x="33" y="204"/>
                </a:cubicBezTo>
                <a:cubicBezTo>
                  <a:pt x="33" y="138"/>
                  <a:pt x="33" y="138"/>
                  <a:pt x="33" y="138"/>
                </a:cubicBezTo>
                <a:cubicBezTo>
                  <a:pt x="27" y="144"/>
                  <a:pt x="27" y="144"/>
                  <a:pt x="27" y="144"/>
                </a:cubicBezTo>
                <a:cubicBezTo>
                  <a:pt x="23" y="149"/>
                  <a:pt x="17" y="151"/>
                  <a:pt x="11" y="151"/>
                </a:cubicBezTo>
                <a:close/>
                <a:moveTo>
                  <a:pt x="39" y="204"/>
                </a:moveTo>
                <a:cubicBezTo>
                  <a:pt x="68" y="204"/>
                  <a:pt x="68" y="204"/>
                  <a:pt x="68" y="204"/>
                </a:cubicBezTo>
                <a:cubicBezTo>
                  <a:pt x="68" y="101"/>
                  <a:pt x="68" y="101"/>
                  <a:pt x="68" y="101"/>
                </a:cubicBezTo>
                <a:cubicBezTo>
                  <a:pt x="39" y="131"/>
                  <a:pt x="39" y="131"/>
                  <a:pt x="39" y="131"/>
                </a:cubicBezTo>
                <a:lnTo>
                  <a:pt x="39" y="204"/>
                </a:lnTo>
                <a:close/>
                <a:moveTo>
                  <a:pt x="100" y="127"/>
                </a:moveTo>
                <a:cubicBezTo>
                  <a:pt x="75" y="101"/>
                  <a:pt x="75" y="101"/>
                  <a:pt x="75" y="101"/>
                </a:cubicBezTo>
                <a:cubicBezTo>
                  <a:pt x="75" y="204"/>
                  <a:pt x="75" y="204"/>
                  <a:pt x="75" y="204"/>
                </a:cubicBezTo>
                <a:cubicBezTo>
                  <a:pt x="103" y="204"/>
                  <a:pt x="103" y="204"/>
                  <a:pt x="103" y="204"/>
                </a:cubicBezTo>
                <a:cubicBezTo>
                  <a:pt x="103" y="130"/>
                  <a:pt x="103" y="130"/>
                  <a:pt x="103" y="130"/>
                </a:cubicBezTo>
                <a:cubicBezTo>
                  <a:pt x="102" y="129"/>
                  <a:pt x="101" y="128"/>
                  <a:pt x="100" y="127"/>
                </a:cubicBezTo>
                <a:close/>
                <a:moveTo>
                  <a:pt x="116" y="134"/>
                </a:moveTo>
                <a:cubicBezTo>
                  <a:pt x="114" y="134"/>
                  <a:pt x="112" y="133"/>
                  <a:pt x="110" y="133"/>
                </a:cubicBezTo>
                <a:cubicBezTo>
                  <a:pt x="110" y="204"/>
                  <a:pt x="110" y="204"/>
                  <a:pt x="110" y="204"/>
                </a:cubicBezTo>
                <a:cubicBezTo>
                  <a:pt x="139" y="204"/>
                  <a:pt x="139" y="204"/>
                  <a:pt x="139" y="204"/>
                </a:cubicBezTo>
                <a:cubicBezTo>
                  <a:pt x="139" y="120"/>
                  <a:pt x="139" y="120"/>
                  <a:pt x="139" y="120"/>
                </a:cubicBezTo>
                <a:cubicBezTo>
                  <a:pt x="132" y="127"/>
                  <a:pt x="132" y="127"/>
                  <a:pt x="132" y="127"/>
                </a:cubicBezTo>
                <a:cubicBezTo>
                  <a:pt x="128" y="131"/>
                  <a:pt x="122" y="134"/>
                  <a:pt x="116" y="134"/>
                </a:cubicBezTo>
                <a:close/>
                <a:moveTo>
                  <a:pt x="145" y="114"/>
                </a:moveTo>
                <a:cubicBezTo>
                  <a:pt x="145" y="204"/>
                  <a:pt x="145" y="204"/>
                  <a:pt x="145" y="204"/>
                </a:cubicBezTo>
                <a:cubicBezTo>
                  <a:pt x="174" y="204"/>
                  <a:pt x="174" y="204"/>
                  <a:pt x="174" y="204"/>
                </a:cubicBezTo>
                <a:cubicBezTo>
                  <a:pt x="174" y="84"/>
                  <a:pt x="174" y="84"/>
                  <a:pt x="174" y="84"/>
                </a:cubicBezTo>
                <a:lnTo>
                  <a:pt x="145" y="114"/>
                </a:lnTo>
                <a:close/>
                <a:moveTo>
                  <a:pt x="196" y="61"/>
                </a:moveTo>
                <a:cubicBezTo>
                  <a:pt x="180" y="77"/>
                  <a:pt x="180" y="77"/>
                  <a:pt x="180" y="77"/>
                </a:cubicBezTo>
                <a:cubicBezTo>
                  <a:pt x="180" y="204"/>
                  <a:pt x="180" y="204"/>
                  <a:pt x="180" y="204"/>
                </a:cubicBezTo>
                <a:cubicBezTo>
                  <a:pt x="209" y="204"/>
                  <a:pt x="209" y="204"/>
                  <a:pt x="209" y="204"/>
                </a:cubicBezTo>
                <a:cubicBezTo>
                  <a:pt x="209" y="73"/>
                  <a:pt x="209" y="73"/>
                  <a:pt x="209" y="73"/>
                </a:cubicBezTo>
                <a:lnTo>
                  <a:pt x="196" y="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" name="Freeform 13"/>
          <p:cNvSpPr>
            <a:spLocks noEditPoints="1"/>
          </p:cNvSpPr>
          <p:nvPr/>
        </p:nvSpPr>
        <p:spPr bwMode="auto">
          <a:xfrm>
            <a:off x="5537797" y="1172847"/>
            <a:ext cx="685800" cy="696912"/>
          </a:xfrm>
          <a:custGeom>
            <a:avLst/>
            <a:gdLst>
              <a:gd name="T0" fmla="*/ 43 w 180"/>
              <a:gd name="T1" fmla="*/ 119 h 183"/>
              <a:gd name="T2" fmla="*/ 82 w 180"/>
              <a:gd name="T3" fmla="*/ 80 h 183"/>
              <a:gd name="T4" fmla="*/ 43 w 180"/>
              <a:gd name="T5" fmla="*/ 42 h 183"/>
              <a:gd name="T6" fmla="*/ 5 w 180"/>
              <a:gd name="T7" fmla="*/ 80 h 183"/>
              <a:gd name="T8" fmla="*/ 43 w 180"/>
              <a:gd name="T9" fmla="*/ 119 h 183"/>
              <a:gd name="T10" fmla="*/ 43 w 180"/>
              <a:gd name="T11" fmla="*/ 58 h 183"/>
              <a:gd name="T12" fmla="*/ 66 w 180"/>
              <a:gd name="T13" fmla="*/ 80 h 183"/>
              <a:gd name="T14" fmla="*/ 43 w 180"/>
              <a:gd name="T15" fmla="*/ 103 h 183"/>
              <a:gd name="T16" fmla="*/ 21 w 180"/>
              <a:gd name="T17" fmla="*/ 80 h 183"/>
              <a:gd name="T18" fmla="*/ 43 w 180"/>
              <a:gd name="T19" fmla="*/ 58 h 183"/>
              <a:gd name="T20" fmla="*/ 129 w 180"/>
              <a:gd name="T21" fmla="*/ 43 h 183"/>
              <a:gd name="T22" fmla="*/ 104 w 180"/>
              <a:gd name="T23" fmla="*/ 127 h 183"/>
              <a:gd name="T24" fmla="*/ 8 w 180"/>
              <a:gd name="T25" fmla="*/ 176 h 183"/>
              <a:gd name="T26" fmla="*/ 0 w 180"/>
              <a:gd name="T27" fmla="*/ 168 h 183"/>
              <a:gd name="T28" fmla="*/ 8 w 180"/>
              <a:gd name="T29" fmla="*/ 160 h 183"/>
              <a:gd name="T30" fmla="*/ 113 w 180"/>
              <a:gd name="T31" fmla="*/ 43 h 183"/>
              <a:gd name="T32" fmla="*/ 97 w 180"/>
              <a:gd name="T33" fmla="*/ 43 h 183"/>
              <a:gd name="T34" fmla="*/ 122 w 180"/>
              <a:gd name="T35" fmla="*/ 0 h 183"/>
              <a:gd name="T36" fmla="*/ 146 w 180"/>
              <a:gd name="T37" fmla="*/ 43 h 183"/>
              <a:gd name="T38" fmla="*/ 129 w 180"/>
              <a:gd name="T39" fmla="*/ 43 h 183"/>
              <a:gd name="T40" fmla="*/ 177 w 180"/>
              <a:gd name="T41" fmla="*/ 169 h 183"/>
              <a:gd name="T42" fmla="*/ 177 w 180"/>
              <a:gd name="T43" fmla="*/ 180 h 183"/>
              <a:gd name="T44" fmla="*/ 171 w 180"/>
              <a:gd name="T45" fmla="*/ 183 h 183"/>
              <a:gd name="T46" fmla="*/ 166 w 180"/>
              <a:gd name="T47" fmla="*/ 180 h 183"/>
              <a:gd name="T48" fmla="*/ 149 w 180"/>
              <a:gd name="T49" fmla="*/ 164 h 183"/>
              <a:gd name="T50" fmla="*/ 132 w 180"/>
              <a:gd name="T51" fmla="*/ 180 h 183"/>
              <a:gd name="T52" fmla="*/ 126 w 180"/>
              <a:gd name="T53" fmla="*/ 183 h 183"/>
              <a:gd name="T54" fmla="*/ 121 w 180"/>
              <a:gd name="T55" fmla="*/ 180 h 183"/>
              <a:gd name="T56" fmla="*/ 121 w 180"/>
              <a:gd name="T57" fmla="*/ 169 h 183"/>
              <a:gd name="T58" fmla="*/ 137 w 180"/>
              <a:gd name="T59" fmla="*/ 152 h 183"/>
              <a:gd name="T60" fmla="*/ 121 w 180"/>
              <a:gd name="T61" fmla="*/ 136 h 183"/>
              <a:gd name="T62" fmla="*/ 121 w 180"/>
              <a:gd name="T63" fmla="*/ 124 h 183"/>
              <a:gd name="T64" fmla="*/ 132 w 180"/>
              <a:gd name="T65" fmla="*/ 124 h 183"/>
              <a:gd name="T66" fmla="*/ 149 w 180"/>
              <a:gd name="T67" fmla="*/ 141 h 183"/>
              <a:gd name="T68" fmla="*/ 166 w 180"/>
              <a:gd name="T69" fmla="*/ 124 h 183"/>
              <a:gd name="T70" fmla="*/ 177 w 180"/>
              <a:gd name="T71" fmla="*/ 124 h 183"/>
              <a:gd name="T72" fmla="*/ 177 w 180"/>
              <a:gd name="T73" fmla="*/ 136 h 183"/>
              <a:gd name="T74" fmla="*/ 160 w 180"/>
              <a:gd name="T75" fmla="*/ 152 h 183"/>
              <a:gd name="T76" fmla="*/ 177 w 180"/>
              <a:gd name="T77" fmla="*/ 169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80" h="183">
                <a:moveTo>
                  <a:pt x="43" y="119"/>
                </a:moveTo>
                <a:cubicBezTo>
                  <a:pt x="64" y="119"/>
                  <a:pt x="82" y="102"/>
                  <a:pt x="82" y="80"/>
                </a:cubicBezTo>
                <a:cubicBezTo>
                  <a:pt x="82" y="59"/>
                  <a:pt x="64" y="42"/>
                  <a:pt x="43" y="42"/>
                </a:cubicBezTo>
                <a:cubicBezTo>
                  <a:pt x="22" y="42"/>
                  <a:pt x="5" y="59"/>
                  <a:pt x="5" y="80"/>
                </a:cubicBezTo>
                <a:cubicBezTo>
                  <a:pt x="5" y="102"/>
                  <a:pt x="22" y="119"/>
                  <a:pt x="43" y="119"/>
                </a:cubicBezTo>
                <a:close/>
                <a:moveTo>
                  <a:pt x="43" y="58"/>
                </a:moveTo>
                <a:cubicBezTo>
                  <a:pt x="56" y="58"/>
                  <a:pt x="66" y="68"/>
                  <a:pt x="66" y="80"/>
                </a:cubicBezTo>
                <a:cubicBezTo>
                  <a:pt x="66" y="93"/>
                  <a:pt x="56" y="103"/>
                  <a:pt x="43" y="103"/>
                </a:cubicBezTo>
                <a:cubicBezTo>
                  <a:pt x="31" y="103"/>
                  <a:pt x="21" y="93"/>
                  <a:pt x="21" y="80"/>
                </a:cubicBezTo>
                <a:cubicBezTo>
                  <a:pt x="21" y="68"/>
                  <a:pt x="31" y="58"/>
                  <a:pt x="43" y="58"/>
                </a:cubicBezTo>
                <a:close/>
                <a:moveTo>
                  <a:pt x="129" y="43"/>
                </a:moveTo>
                <a:cubicBezTo>
                  <a:pt x="128" y="74"/>
                  <a:pt x="119" y="104"/>
                  <a:pt x="104" y="127"/>
                </a:cubicBezTo>
                <a:cubicBezTo>
                  <a:pt x="82" y="159"/>
                  <a:pt x="49" y="176"/>
                  <a:pt x="8" y="176"/>
                </a:cubicBezTo>
                <a:cubicBezTo>
                  <a:pt x="4" y="176"/>
                  <a:pt x="0" y="173"/>
                  <a:pt x="0" y="168"/>
                </a:cubicBezTo>
                <a:cubicBezTo>
                  <a:pt x="0" y="164"/>
                  <a:pt x="4" y="160"/>
                  <a:pt x="8" y="160"/>
                </a:cubicBezTo>
                <a:cubicBezTo>
                  <a:pt x="87" y="160"/>
                  <a:pt x="111" y="90"/>
                  <a:pt x="113" y="43"/>
                </a:cubicBezTo>
                <a:cubicBezTo>
                  <a:pt x="97" y="43"/>
                  <a:pt x="97" y="43"/>
                  <a:pt x="97" y="43"/>
                </a:cubicBezTo>
                <a:cubicBezTo>
                  <a:pt x="122" y="0"/>
                  <a:pt x="122" y="0"/>
                  <a:pt x="122" y="0"/>
                </a:cubicBezTo>
                <a:cubicBezTo>
                  <a:pt x="146" y="43"/>
                  <a:pt x="146" y="43"/>
                  <a:pt x="146" y="43"/>
                </a:cubicBezTo>
                <a:lnTo>
                  <a:pt x="129" y="43"/>
                </a:lnTo>
                <a:close/>
                <a:moveTo>
                  <a:pt x="177" y="169"/>
                </a:moveTo>
                <a:cubicBezTo>
                  <a:pt x="180" y="172"/>
                  <a:pt x="180" y="177"/>
                  <a:pt x="177" y="180"/>
                </a:cubicBezTo>
                <a:cubicBezTo>
                  <a:pt x="175" y="182"/>
                  <a:pt x="173" y="183"/>
                  <a:pt x="171" y="183"/>
                </a:cubicBezTo>
                <a:cubicBezTo>
                  <a:pt x="169" y="183"/>
                  <a:pt x="167" y="182"/>
                  <a:pt x="166" y="180"/>
                </a:cubicBezTo>
                <a:cubicBezTo>
                  <a:pt x="149" y="164"/>
                  <a:pt x="149" y="164"/>
                  <a:pt x="149" y="164"/>
                </a:cubicBezTo>
                <a:cubicBezTo>
                  <a:pt x="132" y="180"/>
                  <a:pt x="132" y="180"/>
                  <a:pt x="132" y="180"/>
                </a:cubicBezTo>
                <a:cubicBezTo>
                  <a:pt x="131" y="182"/>
                  <a:pt x="128" y="183"/>
                  <a:pt x="126" y="183"/>
                </a:cubicBezTo>
                <a:cubicBezTo>
                  <a:pt x="124" y="183"/>
                  <a:pt x="122" y="182"/>
                  <a:pt x="121" y="180"/>
                </a:cubicBezTo>
                <a:cubicBezTo>
                  <a:pt x="118" y="177"/>
                  <a:pt x="118" y="172"/>
                  <a:pt x="121" y="169"/>
                </a:cubicBezTo>
                <a:cubicBezTo>
                  <a:pt x="137" y="152"/>
                  <a:pt x="137" y="152"/>
                  <a:pt x="137" y="152"/>
                </a:cubicBezTo>
                <a:cubicBezTo>
                  <a:pt x="121" y="136"/>
                  <a:pt x="121" y="136"/>
                  <a:pt x="121" y="136"/>
                </a:cubicBezTo>
                <a:cubicBezTo>
                  <a:pt x="118" y="133"/>
                  <a:pt x="118" y="127"/>
                  <a:pt x="121" y="124"/>
                </a:cubicBezTo>
                <a:cubicBezTo>
                  <a:pt x="124" y="121"/>
                  <a:pt x="129" y="121"/>
                  <a:pt x="132" y="124"/>
                </a:cubicBezTo>
                <a:cubicBezTo>
                  <a:pt x="149" y="141"/>
                  <a:pt x="149" y="141"/>
                  <a:pt x="149" y="141"/>
                </a:cubicBezTo>
                <a:cubicBezTo>
                  <a:pt x="166" y="124"/>
                  <a:pt x="166" y="124"/>
                  <a:pt x="166" y="124"/>
                </a:cubicBezTo>
                <a:cubicBezTo>
                  <a:pt x="169" y="121"/>
                  <a:pt x="174" y="121"/>
                  <a:pt x="177" y="124"/>
                </a:cubicBezTo>
                <a:cubicBezTo>
                  <a:pt x="180" y="127"/>
                  <a:pt x="180" y="133"/>
                  <a:pt x="177" y="136"/>
                </a:cubicBezTo>
                <a:cubicBezTo>
                  <a:pt x="160" y="152"/>
                  <a:pt x="160" y="152"/>
                  <a:pt x="160" y="152"/>
                </a:cubicBezTo>
                <a:lnTo>
                  <a:pt x="177" y="16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1" name="Freeform 17"/>
          <p:cNvSpPr>
            <a:spLocks noEditPoints="1"/>
          </p:cNvSpPr>
          <p:nvPr/>
        </p:nvSpPr>
        <p:spPr bwMode="auto">
          <a:xfrm>
            <a:off x="7445937" y="1109348"/>
            <a:ext cx="874713" cy="873125"/>
          </a:xfrm>
          <a:custGeom>
            <a:avLst/>
            <a:gdLst>
              <a:gd name="T0" fmla="*/ 211 w 230"/>
              <a:gd name="T1" fmla="*/ 109 h 230"/>
              <a:gd name="T2" fmla="*/ 122 w 230"/>
              <a:gd name="T3" fmla="*/ 6 h 230"/>
              <a:gd name="T4" fmla="*/ 115 w 230"/>
              <a:gd name="T5" fmla="*/ 0 h 230"/>
              <a:gd name="T6" fmla="*/ 109 w 230"/>
              <a:gd name="T7" fmla="*/ 19 h 230"/>
              <a:gd name="T8" fmla="*/ 6 w 230"/>
              <a:gd name="T9" fmla="*/ 109 h 230"/>
              <a:gd name="T10" fmla="*/ 0 w 230"/>
              <a:gd name="T11" fmla="*/ 115 h 230"/>
              <a:gd name="T12" fmla="*/ 19 w 230"/>
              <a:gd name="T13" fmla="*/ 122 h 230"/>
              <a:gd name="T14" fmla="*/ 109 w 230"/>
              <a:gd name="T15" fmla="*/ 224 h 230"/>
              <a:gd name="T16" fmla="*/ 115 w 230"/>
              <a:gd name="T17" fmla="*/ 230 h 230"/>
              <a:gd name="T18" fmla="*/ 122 w 230"/>
              <a:gd name="T19" fmla="*/ 211 h 230"/>
              <a:gd name="T20" fmla="*/ 224 w 230"/>
              <a:gd name="T21" fmla="*/ 122 h 230"/>
              <a:gd name="T22" fmla="*/ 230 w 230"/>
              <a:gd name="T23" fmla="*/ 115 h 230"/>
              <a:gd name="T24" fmla="*/ 192 w 230"/>
              <a:gd name="T25" fmla="*/ 109 h 230"/>
              <a:gd name="T26" fmla="*/ 122 w 230"/>
              <a:gd name="T27" fmla="*/ 50 h 230"/>
              <a:gd name="T28" fmla="*/ 192 w 230"/>
              <a:gd name="T29" fmla="*/ 109 h 230"/>
              <a:gd name="T30" fmla="*/ 171 w 230"/>
              <a:gd name="T31" fmla="*/ 122 h 230"/>
              <a:gd name="T32" fmla="*/ 122 w 230"/>
              <a:gd name="T33" fmla="*/ 150 h 230"/>
              <a:gd name="T34" fmla="*/ 115 w 230"/>
              <a:gd name="T35" fmla="*/ 144 h 230"/>
              <a:gd name="T36" fmla="*/ 109 w 230"/>
              <a:gd name="T37" fmla="*/ 171 h 230"/>
              <a:gd name="T38" fmla="*/ 80 w 230"/>
              <a:gd name="T39" fmla="*/ 122 h 230"/>
              <a:gd name="T40" fmla="*/ 86 w 230"/>
              <a:gd name="T41" fmla="*/ 115 h 230"/>
              <a:gd name="T42" fmla="*/ 60 w 230"/>
              <a:gd name="T43" fmla="*/ 109 h 230"/>
              <a:gd name="T44" fmla="*/ 109 w 230"/>
              <a:gd name="T45" fmla="*/ 80 h 230"/>
              <a:gd name="T46" fmla="*/ 115 w 230"/>
              <a:gd name="T47" fmla="*/ 86 h 230"/>
              <a:gd name="T48" fmla="*/ 122 w 230"/>
              <a:gd name="T49" fmla="*/ 60 h 230"/>
              <a:gd name="T50" fmla="*/ 150 w 230"/>
              <a:gd name="T51" fmla="*/ 109 h 230"/>
              <a:gd name="T52" fmla="*/ 144 w 230"/>
              <a:gd name="T53" fmla="*/ 115 h 230"/>
              <a:gd name="T54" fmla="*/ 109 w 230"/>
              <a:gd name="T55" fmla="*/ 39 h 230"/>
              <a:gd name="T56" fmla="*/ 50 w 230"/>
              <a:gd name="T57" fmla="*/ 109 h 230"/>
              <a:gd name="T58" fmla="*/ 109 w 230"/>
              <a:gd name="T59" fmla="*/ 39 h 230"/>
              <a:gd name="T60" fmla="*/ 50 w 230"/>
              <a:gd name="T61" fmla="*/ 122 h 230"/>
              <a:gd name="T62" fmla="*/ 109 w 230"/>
              <a:gd name="T63" fmla="*/ 192 h 230"/>
              <a:gd name="T64" fmla="*/ 122 w 230"/>
              <a:gd name="T65" fmla="*/ 192 h 230"/>
              <a:gd name="T66" fmla="*/ 180 w 230"/>
              <a:gd name="T67" fmla="*/ 122 h 230"/>
              <a:gd name="T68" fmla="*/ 122 w 230"/>
              <a:gd name="T69" fmla="*/ 192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30" h="230">
                <a:moveTo>
                  <a:pt x="224" y="109"/>
                </a:moveTo>
                <a:cubicBezTo>
                  <a:pt x="211" y="109"/>
                  <a:pt x="211" y="109"/>
                  <a:pt x="211" y="109"/>
                </a:cubicBezTo>
                <a:cubicBezTo>
                  <a:pt x="208" y="61"/>
                  <a:pt x="169" y="23"/>
                  <a:pt x="122" y="19"/>
                </a:cubicBezTo>
                <a:cubicBezTo>
                  <a:pt x="122" y="6"/>
                  <a:pt x="122" y="6"/>
                  <a:pt x="122" y="6"/>
                </a:cubicBezTo>
                <a:cubicBezTo>
                  <a:pt x="122" y="3"/>
                  <a:pt x="119" y="0"/>
                  <a:pt x="115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12" y="0"/>
                  <a:pt x="109" y="3"/>
                  <a:pt x="109" y="6"/>
                </a:cubicBezTo>
                <a:cubicBezTo>
                  <a:pt x="109" y="19"/>
                  <a:pt x="109" y="19"/>
                  <a:pt x="109" y="19"/>
                </a:cubicBezTo>
                <a:cubicBezTo>
                  <a:pt x="61" y="23"/>
                  <a:pt x="23" y="61"/>
                  <a:pt x="19" y="109"/>
                </a:cubicBezTo>
                <a:cubicBezTo>
                  <a:pt x="6" y="109"/>
                  <a:pt x="6" y="109"/>
                  <a:pt x="6" y="109"/>
                </a:cubicBezTo>
                <a:cubicBezTo>
                  <a:pt x="3" y="109"/>
                  <a:pt x="0" y="112"/>
                  <a:pt x="0" y="115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19"/>
                  <a:pt x="3" y="122"/>
                  <a:pt x="6" y="122"/>
                </a:cubicBezTo>
                <a:cubicBezTo>
                  <a:pt x="19" y="122"/>
                  <a:pt x="19" y="122"/>
                  <a:pt x="19" y="122"/>
                </a:cubicBezTo>
                <a:cubicBezTo>
                  <a:pt x="23" y="169"/>
                  <a:pt x="61" y="208"/>
                  <a:pt x="109" y="211"/>
                </a:cubicBezTo>
                <a:cubicBezTo>
                  <a:pt x="109" y="224"/>
                  <a:pt x="109" y="224"/>
                  <a:pt x="109" y="224"/>
                </a:cubicBezTo>
                <a:cubicBezTo>
                  <a:pt x="109" y="228"/>
                  <a:pt x="112" y="230"/>
                  <a:pt x="115" y="230"/>
                </a:cubicBezTo>
                <a:cubicBezTo>
                  <a:pt x="115" y="230"/>
                  <a:pt x="115" y="230"/>
                  <a:pt x="115" y="230"/>
                </a:cubicBezTo>
                <a:cubicBezTo>
                  <a:pt x="119" y="230"/>
                  <a:pt x="122" y="228"/>
                  <a:pt x="122" y="224"/>
                </a:cubicBezTo>
                <a:cubicBezTo>
                  <a:pt x="122" y="211"/>
                  <a:pt x="122" y="211"/>
                  <a:pt x="122" y="211"/>
                </a:cubicBezTo>
                <a:cubicBezTo>
                  <a:pt x="169" y="208"/>
                  <a:pt x="208" y="169"/>
                  <a:pt x="211" y="122"/>
                </a:cubicBezTo>
                <a:cubicBezTo>
                  <a:pt x="224" y="122"/>
                  <a:pt x="224" y="122"/>
                  <a:pt x="224" y="122"/>
                </a:cubicBezTo>
                <a:cubicBezTo>
                  <a:pt x="228" y="122"/>
                  <a:pt x="230" y="119"/>
                  <a:pt x="230" y="115"/>
                </a:cubicBezTo>
                <a:cubicBezTo>
                  <a:pt x="230" y="115"/>
                  <a:pt x="230" y="115"/>
                  <a:pt x="230" y="115"/>
                </a:cubicBezTo>
                <a:cubicBezTo>
                  <a:pt x="230" y="112"/>
                  <a:pt x="228" y="109"/>
                  <a:pt x="224" y="109"/>
                </a:cubicBezTo>
                <a:close/>
                <a:moveTo>
                  <a:pt x="192" y="109"/>
                </a:moveTo>
                <a:cubicBezTo>
                  <a:pt x="180" y="109"/>
                  <a:pt x="180" y="109"/>
                  <a:pt x="180" y="109"/>
                </a:cubicBezTo>
                <a:cubicBezTo>
                  <a:pt x="177" y="78"/>
                  <a:pt x="153" y="53"/>
                  <a:pt x="122" y="50"/>
                </a:cubicBezTo>
                <a:cubicBezTo>
                  <a:pt x="122" y="39"/>
                  <a:pt x="122" y="39"/>
                  <a:pt x="122" y="39"/>
                </a:cubicBezTo>
                <a:cubicBezTo>
                  <a:pt x="159" y="42"/>
                  <a:pt x="189" y="72"/>
                  <a:pt x="192" y="109"/>
                </a:cubicBezTo>
                <a:close/>
                <a:moveTo>
                  <a:pt x="150" y="122"/>
                </a:moveTo>
                <a:cubicBezTo>
                  <a:pt x="171" y="122"/>
                  <a:pt x="171" y="122"/>
                  <a:pt x="171" y="122"/>
                </a:cubicBezTo>
                <a:cubicBezTo>
                  <a:pt x="168" y="147"/>
                  <a:pt x="147" y="168"/>
                  <a:pt x="122" y="171"/>
                </a:cubicBezTo>
                <a:cubicBezTo>
                  <a:pt x="122" y="150"/>
                  <a:pt x="122" y="150"/>
                  <a:pt x="122" y="150"/>
                </a:cubicBezTo>
                <a:cubicBezTo>
                  <a:pt x="122" y="147"/>
                  <a:pt x="119" y="144"/>
                  <a:pt x="115" y="144"/>
                </a:cubicBezTo>
                <a:cubicBezTo>
                  <a:pt x="115" y="144"/>
                  <a:pt x="115" y="144"/>
                  <a:pt x="115" y="144"/>
                </a:cubicBezTo>
                <a:cubicBezTo>
                  <a:pt x="112" y="144"/>
                  <a:pt x="109" y="147"/>
                  <a:pt x="109" y="150"/>
                </a:cubicBezTo>
                <a:cubicBezTo>
                  <a:pt x="109" y="171"/>
                  <a:pt x="109" y="171"/>
                  <a:pt x="109" y="171"/>
                </a:cubicBezTo>
                <a:cubicBezTo>
                  <a:pt x="83" y="168"/>
                  <a:pt x="63" y="147"/>
                  <a:pt x="60" y="122"/>
                </a:cubicBezTo>
                <a:cubicBezTo>
                  <a:pt x="80" y="122"/>
                  <a:pt x="80" y="122"/>
                  <a:pt x="80" y="122"/>
                </a:cubicBezTo>
                <a:cubicBezTo>
                  <a:pt x="84" y="122"/>
                  <a:pt x="86" y="119"/>
                  <a:pt x="86" y="115"/>
                </a:cubicBezTo>
                <a:cubicBezTo>
                  <a:pt x="86" y="115"/>
                  <a:pt x="86" y="115"/>
                  <a:pt x="86" y="115"/>
                </a:cubicBezTo>
                <a:cubicBezTo>
                  <a:pt x="86" y="112"/>
                  <a:pt x="84" y="109"/>
                  <a:pt x="80" y="109"/>
                </a:cubicBezTo>
                <a:cubicBezTo>
                  <a:pt x="60" y="109"/>
                  <a:pt x="60" y="109"/>
                  <a:pt x="60" y="109"/>
                </a:cubicBezTo>
                <a:cubicBezTo>
                  <a:pt x="63" y="83"/>
                  <a:pt x="83" y="63"/>
                  <a:pt x="109" y="60"/>
                </a:cubicBezTo>
                <a:cubicBezTo>
                  <a:pt x="109" y="80"/>
                  <a:pt x="109" y="80"/>
                  <a:pt x="109" y="80"/>
                </a:cubicBezTo>
                <a:cubicBezTo>
                  <a:pt x="109" y="84"/>
                  <a:pt x="112" y="86"/>
                  <a:pt x="115" y="86"/>
                </a:cubicBezTo>
                <a:cubicBezTo>
                  <a:pt x="115" y="86"/>
                  <a:pt x="115" y="86"/>
                  <a:pt x="115" y="86"/>
                </a:cubicBezTo>
                <a:cubicBezTo>
                  <a:pt x="119" y="86"/>
                  <a:pt x="122" y="84"/>
                  <a:pt x="122" y="80"/>
                </a:cubicBezTo>
                <a:cubicBezTo>
                  <a:pt x="122" y="60"/>
                  <a:pt x="122" y="60"/>
                  <a:pt x="122" y="60"/>
                </a:cubicBezTo>
                <a:cubicBezTo>
                  <a:pt x="147" y="63"/>
                  <a:pt x="168" y="83"/>
                  <a:pt x="171" y="109"/>
                </a:cubicBezTo>
                <a:cubicBezTo>
                  <a:pt x="150" y="109"/>
                  <a:pt x="150" y="109"/>
                  <a:pt x="150" y="109"/>
                </a:cubicBezTo>
                <a:cubicBezTo>
                  <a:pt x="147" y="109"/>
                  <a:pt x="144" y="112"/>
                  <a:pt x="144" y="115"/>
                </a:cubicBezTo>
                <a:cubicBezTo>
                  <a:pt x="144" y="115"/>
                  <a:pt x="144" y="115"/>
                  <a:pt x="144" y="115"/>
                </a:cubicBezTo>
                <a:cubicBezTo>
                  <a:pt x="144" y="119"/>
                  <a:pt x="147" y="122"/>
                  <a:pt x="150" y="122"/>
                </a:cubicBezTo>
                <a:close/>
                <a:moveTo>
                  <a:pt x="109" y="39"/>
                </a:moveTo>
                <a:cubicBezTo>
                  <a:pt x="109" y="50"/>
                  <a:pt x="109" y="50"/>
                  <a:pt x="109" y="50"/>
                </a:cubicBezTo>
                <a:cubicBezTo>
                  <a:pt x="78" y="53"/>
                  <a:pt x="53" y="78"/>
                  <a:pt x="50" y="109"/>
                </a:cubicBezTo>
                <a:cubicBezTo>
                  <a:pt x="39" y="109"/>
                  <a:pt x="39" y="109"/>
                  <a:pt x="39" y="109"/>
                </a:cubicBezTo>
                <a:cubicBezTo>
                  <a:pt x="42" y="72"/>
                  <a:pt x="72" y="42"/>
                  <a:pt x="109" y="39"/>
                </a:cubicBezTo>
                <a:close/>
                <a:moveTo>
                  <a:pt x="39" y="122"/>
                </a:moveTo>
                <a:cubicBezTo>
                  <a:pt x="50" y="122"/>
                  <a:pt x="50" y="122"/>
                  <a:pt x="50" y="122"/>
                </a:cubicBezTo>
                <a:cubicBezTo>
                  <a:pt x="53" y="153"/>
                  <a:pt x="78" y="177"/>
                  <a:pt x="109" y="180"/>
                </a:cubicBezTo>
                <a:cubicBezTo>
                  <a:pt x="109" y="192"/>
                  <a:pt x="109" y="192"/>
                  <a:pt x="109" y="192"/>
                </a:cubicBezTo>
                <a:cubicBezTo>
                  <a:pt x="72" y="189"/>
                  <a:pt x="42" y="159"/>
                  <a:pt x="39" y="122"/>
                </a:cubicBezTo>
                <a:close/>
                <a:moveTo>
                  <a:pt x="122" y="192"/>
                </a:moveTo>
                <a:cubicBezTo>
                  <a:pt x="122" y="180"/>
                  <a:pt x="122" y="180"/>
                  <a:pt x="122" y="180"/>
                </a:cubicBezTo>
                <a:cubicBezTo>
                  <a:pt x="153" y="177"/>
                  <a:pt x="177" y="153"/>
                  <a:pt x="180" y="122"/>
                </a:cubicBezTo>
                <a:cubicBezTo>
                  <a:pt x="192" y="122"/>
                  <a:pt x="192" y="122"/>
                  <a:pt x="192" y="122"/>
                </a:cubicBezTo>
                <a:cubicBezTo>
                  <a:pt x="189" y="159"/>
                  <a:pt x="159" y="189"/>
                  <a:pt x="122" y="19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5" name="Freeform 21"/>
          <p:cNvSpPr>
            <a:spLocks noEditPoints="1"/>
          </p:cNvSpPr>
          <p:nvPr/>
        </p:nvSpPr>
        <p:spPr bwMode="auto">
          <a:xfrm>
            <a:off x="9542986" y="1051564"/>
            <a:ext cx="776287" cy="798513"/>
          </a:xfrm>
          <a:custGeom>
            <a:avLst/>
            <a:gdLst>
              <a:gd name="T0" fmla="*/ 45 w 204"/>
              <a:gd name="T1" fmla="*/ 210 h 210"/>
              <a:gd name="T2" fmla="*/ 3 w 204"/>
              <a:gd name="T3" fmla="*/ 210 h 210"/>
              <a:gd name="T4" fmla="*/ 0 w 204"/>
              <a:gd name="T5" fmla="*/ 207 h 210"/>
              <a:gd name="T6" fmla="*/ 0 w 204"/>
              <a:gd name="T7" fmla="*/ 149 h 210"/>
              <a:gd name="T8" fmla="*/ 3 w 204"/>
              <a:gd name="T9" fmla="*/ 146 h 210"/>
              <a:gd name="T10" fmla="*/ 45 w 204"/>
              <a:gd name="T11" fmla="*/ 146 h 210"/>
              <a:gd name="T12" fmla="*/ 48 w 204"/>
              <a:gd name="T13" fmla="*/ 149 h 210"/>
              <a:gd name="T14" fmla="*/ 48 w 204"/>
              <a:gd name="T15" fmla="*/ 207 h 210"/>
              <a:gd name="T16" fmla="*/ 45 w 204"/>
              <a:gd name="T17" fmla="*/ 210 h 210"/>
              <a:gd name="T18" fmla="*/ 122 w 204"/>
              <a:gd name="T19" fmla="*/ 207 h 210"/>
              <a:gd name="T20" fmla="*/ 122 w 204"/>
              <a:gd name="T21" fmla="*/ 104 h 210"/>
              <a:gd name="T22" fmla="*/ 118 w 204"/>
              <a:gd name="T23" fmla="*/ 101 h 210"/>
              <a:gd name="T24" fmla="*/ 77 w 204"/>
              <a:gd name="T25" fmla="*/ 101 h 210"/>
              <a:gd name="T26" fmla="*/ 74 w 204"/>
              <a:gd name="T27" fmla="*/ 104 h 210"/>
              <a:gd name="T28" fmla="*/ 74 w 204"/>
              <a:gd name="T29" fmla="*/ 207 h 210"/>
              <a:gd name="T30" fmla="*/ 77 w 204"/>
              <a:gd name="T31" fmla="*/ 210 h 210"/>
              <a:gd name="T32" fmla="*/ 118 w 204"/>
              <a:gd name="T33" fmla="*/ 210 h 210"/>
              <a:gd name="T34" fmla="*/ 122 w 204"/>
              <a:gd name="T35" fmla="*/ 207 h 210"/>
              <a:gd name="T36" fmla="*/ 203 w 204"/>
              <a:gd name="T37" fmla="*/ 58 h 210"/>
              <a:gd name="T38" fmla="*/ 171 w 204"/>
              <a:gd name="T39" fmla="*/ 3 h 210"/>
              <a:gd name="T40" fmla="*/ 165 w 204"/>
              <a:gd name="T41" fmla="*/ 3 h 210"/>
              <a:gd name="T42" fmla="*/ 133 w 204"/>
              <a:gd name="T43" fmla="*/ 58 h 210"/>
              <a:gd name="T44" fmla="*/ 136 w 204"/>
              <a:gd name="T45" fmla="*/ 63 h 210"/>
              <a:gd name="T46" fmla="*/ 147 w 204"/>
              <a:gd name="T47" fmla="*/ 63 h 210"/>
              <a:gd name="T48" fmla="*/ 147 w 204"/>
              <a:gd name="T49" fmla="*/ 207 h 210"/>
              <a:gd name="T50" fmla="*/ 150 w 204"/>
              <a:gd name="T51" fmla="*/ 210 h 210"/>
              <a:gd name="T52" fmla="*/ 186 w 204"/>
              <a:gd name="T53" fmla="*/ 210 h 210"/>
              <a:gd name="T54" fmla="*/ 189 w 204"/>
              <a:gd name="T55" fmla="*/ 207 h 210"/>
              <a:gd name="T56" fmla="*/ 189 w 204"/>
              <a:gd name="T57" fmla="*/ 63 h 210"/>
              <a:gd name="T58" fmla="*/ 200 w 204"/>
              <a:gd name="T59" fmla="*/ 63 h 210"/>
              <a:gd name="T60" fmla="*/ 203 w 204"/>
              <a:gd name="T61" fmla="*/ 58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04" h="210">
                <a:moveTo>
                  <a:pt x="45" y="210"/>
                </a:moveTo>
                <a:cubicBezTo>
                  <a:pt x="3" y="210"/>
                  <a:pt x="3" y="210"/>
                  <a:pt x="3" y="210"/>
                </a:cubicBezTo>
                <a:cubicBezTo>
                  <a:pt x="1" y="210"/>
                  <a:pt x="0" y="209"/>
                  <a:pt x="0" y="207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7"/>
                  <a:pt x="1" y="146"/>
                  <a:pt x="3" y="146"/>
                </a:cubicBezTo>
                <a:cubicBezTo>
                  <a:pt x="45" y="146"/>
                  <a:pt x="45" y="146"/>
                  <a:pt x="45" y="146"/>
                </a:cubicBezTo>
                <a:cubicBezTo>
                  <a:pt x="47" y="146"/>
                  <a:pt x="48" y="147"/>
                  <a:pt x="48" y="149"/>
                </a:cubicBezTo>
                <a:cubicBezTo>
                  <a:pt x="48" y="207"/>
                  <a:pt x="48" y="207"/>
                  <a:pt x="48" y="207"/>
                </a:cubicBezTo>
                <a:cubicBezTo>
                  <a:pt x="48" y="209"/>
                  <a:pt x="47" y="210"/>
                  <a:pt x="45" y="210"/>
                </a:cubicBezTo>
                <a:close/>
                <a:moveTo>
                  <a:pt x="122" y="207"/>
                </a:moveTo>
                <a:cubicBezTo>
                  <a:pt x="122" y="104"/>
                  <a:pt x="122" y="104"/>
                  <a:pt x="122" y="104"/>
                </a:cubicBezTo>
                <a:cubicBezTo>
                  <a:pt x="122" y="103"/>
                  <a:pt x="120" y="101"/>
                  <a:pt x="118" y="101"/>
                </a:cubicBezTo>
                <a:cubicBezTo>
                  <a:pt x="77" y="101"/>
                  <a:pt x="77" y="101"/>
                  <a:pt x="77" y="101"/>
                </a:cubicBezTo>
                <a:cubicBezTo>
                  <a:pt x="75" y="101"/>
                  <a:pt x="74" y="103"/>
                  <a:pt x="74" y="104"/>
                </a:cubicBezTo>
                <a:cubicBezTo>
                  <a:pt x="74" y="207"/>
                  <a:pt x="74" y="207"/>
                  <a:pt x="74" y="207"/>
                </a:cubicBezTo>
                <a:cubicBezTo>
                  <a:pt x="74" y="209"/>
                  <a:pt x="75" y="210"/>
                  <a:pt x="77" y="210"/>
                </a:cubicBezTo>
                <a:cubicBezTo>
                  <a:pt x="118" y="210"/>
                  <a:pt x="118" y="210"/>
                  <a:pt x="118" y="210"/>
                </a:cubicBezTo>
                <a:cubicBezTo>
                  <a:pt x="120" y="210"/>
                  <a:pt x="122" y="209"/>
                  <a:pt x="122" y="207"/>
                </a:cubicBezTo>
                <a:close/>
                <a:moveTo>
                  <a:pt x="203" y="58"/>
                </a:moveTo>
                <a:cubicBezTo>
                  <a:pt x="171" y="3"/>
                  <a:pt x="171" y="3"/>
                  <a:pt x="171" y="3"/>
                </a:cubicBezTo>
                <a:cubicBezTo>
                  <a:pt x="169" y="0"/>
                  <a:pt x="167" y="0"/>
                  <a:pt x="165" y="3"/>
                </a:cubicBezTo>
                <a:cubicBezTo>
                  <a:pt x="133" y="58"/>
                  <a:pt x="133" y="58"/>
                  <a:pt x="133" y="58"/>
                </a:cubicBezTo>
                <a:cubicBezTo>
                  <a:pt x="132" y="61"/>
                  <a:pt x="133" y="63"/>
                  <a:pt x="136" y="63"/>
                </a:cubicBezTo>
                <a:cubicBezTo>
                  <a:pt x="147" y="63"/>
                  <a:pt x="147" y="63"/>
                  <a:pt x="147" y="63"/>
                </a:cubicBezTo>
                <a:cubicBezTo>
                  <a:pt x="147" y="207"/>
                  <a:pt x="147" y="207"/>
                  <a:pt x="147" y="207"/>
                </a:cubicBezTo>
                <a:cubicBezTo>
                  <a:pt x="147" y="209"/>
                  <a:pt x="149" y="210"/>
                  <a:pt x="150" y="210"/>
                </a:cubicBezTo>
                <a:cubicBezTo>
                  <a:pt x="186" y="210"/>
                  <a:pt x="186" y="210"/>
                  <a:pt x="186" y="210"/>
                </a:cubicBezTo>
                <a:cubicBezTo>
                  <a:pt x="187" y="210"/>
                  <a:pt x="189" y="209"/>
                  <a:pt x="189" y="207"/>
                </a:cubicBezTo>
                <a:cubicBezTo>
                  <a:pt x="189" y="63"/>
                  <a:pt x="189" y="63"/>
                  <a:pt x="189" y="63"/>
                </a:cubicBezTo>
                <a:cubicBezTo>
                  <a:pt x="200" y="63"/>
                  <a:pt x="200" y="63"/>
                  <a:pt x="200" y="63"/>
                </a:cubicBezTo>
                <a:cubicBezTo>
                  <a:pt x="203" y="63"/>
                  <a:pt x="204" y="61"/>
                  <a:pt x="203" y="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3" name="Freeform 25"/>
          <p:cNvSpPr>
            <a:spLocks noEditPoints="1"/>
          </p:cNvSpPr>
          <p:nvPr/>
        </p:nvSpPr>
        <p:spPr bwMode="auto">
          <a:xfrm>
            <a:off x="1382397" y="2626043"/>
            <a:ext cx="779463" cy="781051"/>
          </a:xfrm>
          <a:custGeom>
            <a:avLst/>
            <a:gdLst>
              <a:gd name="T0" fmla="*/ 83 w 205"/>
              <a:gd name="T1" fmla="*/ 122 h 205"/>
              <a:gd name="T2" fmla="*/ 129 w 205"/>
              <a:gd name="T3" fmla="*/ 148 h 205"/>
              <a:gd name="T4" fmla="*/ 172 w 205"/>
              <a:gd name="T5" fmla="*/ 147 h 205"/>
              <a:gd name="T6" fmla="*/ 167 w 205"/>
              <a:gd name="T7" fmla="*/ 192 h 205"/>
              <a:gd name="T8" fmla="*/ 60 w 205"/>
              <a:gd name="T9" fmla="*/ 146 h 205"/>
              <a:gd name="T10" fmla="*/ 13 w 205"/>
              <a:gd name="T11" fmla="*/ 39 h 205"/>
              <a:gd name="T12" fmla="*/ 58 w 205"/>
              <a:gd name="T13" fmla="*/ 33 h 205"/>
              <a:gd name="T14" fmla="*/ 57 w 205"/>
              <a:gd name="T15" fmla="*/ 77 h 205"/>
              <a:gd name="T16" fmla="*/ 83 w 205"/>
              <a:gd name="T17" fmla="*/ 122 h 205"/>
              <a:gd name="T18" fmla="*/ 108 w 205"/>
              <a:gd name="T19" fmla="*/ 40 h 205"/>
              <a:gd name="T20" fmla="*/ 99 w 205"/>
              <a:gd name="T21" fmla="*/ 42 h 205"/>
              <a:gd name="T22" fmla="*/ 99 w 205"/>
              <a:gd name="T23" fmla="*/ 57 h 205"/>
              <a:gd name="T24" fmla="*/ 105 w 205"/>
              <a:gd name="T25" fmla="*/ 60 h 205"/>
              <a:gd name="T26" fmla="*/ 132 w 205"/>
              <a:gd name="T27" fmla="*/ 73 h 205"/>
              <a:gd name="T28" fmla="*/ 146 w 205"/>
              <a:gd name="T29" fmla="*/ 100 h 205"/>
              <a:gd name="T30" fmla="*/ 148 w 205"/>
              <a:gd name="T31" fmla="*/ 106 h 205"/>
              <a:gd name="T32" fmla="*/ 163 w 205"/>
              <a:gd name="T33" fmla="*/ 106 h 205"/>
              <a:gd name="T34" fmla="*/ 166 w 205"/>
              <a:gd name="T35" fmla="*/ 97 h 205"/>
              <a:gd name="T36" fmla="*/ 146 w 205"/>
              <a:gd name="T37" fmla="*/ 59 h 205"/>
              <a:gd name="T38" fmla="*/ 108 w 205"/>
              <a:gd name="T39" fmla="*/ 40 h 205"/>
              <a:gd name="T40" fmla="*/ 158 w 205"/>
              <a:gd name="T41" fmla="*/ 47 h 205"/>
              <a:gd name="T42" fmla="*/ 183 w 205"/>
              <a:gd name="T43" fmla="*/ 106 h 205"/>
              <a:gd name="T44" fmla="*/ 185 w 205"/>
              <a:gd name="T45" fmla="*/ 115 h 205"/>
              <a:gd name="T46" fmla="*/ 200 w 205"/>
              <a:gd name="T47" fmla="*/ 115 h 205"/>
              <a:gd name="T48" fmla="*/ 203 w 205"/>
              <a:gd name="T49" fmla="*/ 109 h 205"/>
              <a:gd name="T50" fmla="*/ 172 w 205"/>
              <a:gd name="T51" fmla="*/ 33 h 205"/>
              <a:gd name="T52" fmla="*/ 97 w 205"/>
              <a:gd name="T53" fmla="*/ 3 h 205"/>
              <a:gd name="T54" fmla="*/ 90 w 205"/>
              <a:gd name="T55" fmla="*/ 6 h 205"/>
              <a:gd name="T56" fmla="*/ 90 w 205"/>
              <a:gd name="T57" fmla="*/ 20 h 205"/>
              <a:gd name="T58" fmla="*/ 99 w 205"/>
              <a:gd name="T59" fmla="*/ 23 h 205"/>
              <a:gd name="T60" fmla="*/ 158 w 205"/>
              <a:gd name="T61" fmla="*/ 47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05" h="205">
                <a:moveTo>
                  <a:pt x="83" y="122"/>
                </a:moveTo>
                <a:cubicBezTo>
                  <a:pt x="100" y="140"/>
                  <a:pt x="121" y="156"/>
                  <a:pt x="129" y="148"/>
                </a:cubicBezTo>
                <a:cubicBezTo>
                  <a:pt x="140" y="137"/>
                  <a:pt x="147" y="127"/>
                  <a:pt x="172" y="147"/>
                </a:cubicBezTo>
                <a:cubicBezTo>
                  <a:pt x="198" y="167"/>
                  <a:pt x="178" y="181"/>
                  <a:pt x="167" y="192"/>
                </a:cubicBezTo>
                <a:cubicBezTo>
                  <a:pt x="155" y="205"/>
                  <a:pt x="107" y="193"/>
                  <a:pt x="60" y="146"/>
                </a:cubicBezTo>
                <a:cubicBezTo>
                  <a:pt x="12" y="99"/>
                  <a:pt x="0" y="51"/>
                  <a:pt x="13" y="39"/>
                </a:cubicBezTo>
                <a:cubicBezTo>
                  <a:pt x="24" y="27"/>
                  <a:pt x="37" y="8"/>
                  <a:pt x="58" y="33"/>
                </a:cubicBezTo>
                <a:cubicBezTo>
                  <a:pt x="78" y="58"/>
                  <a:pt x="68" y="65"/>
                  <a:pt x="57" y="77"/>
                </a:cubicBezTo>
                <a:cubicBezTo>
                  <a:pt x="49" y="85"/>
                  <a:pt x="65" y="105"/>
                  <a:pt x="83" y="122"/>
                </a:cubicBezTo>
                <a:close/>
                <a:moveTo>
                  <a:pt x="108" y="40"/>
                </a:moveTo>
                <a:cubicBezTo>
                  <a:pt x="108" y="40"/>
                  <a:pt x="103" y="39"/>
                  <a:pt x="99" y="42"/>
                </a:cubicBezTo>
                <a:cubicBezTo>
                  <a:pt x="96" y="46"/>
                  <a:pt x="95" y="53"/>
                  <a:pt x="99" y="57"/>
                </a:cubicBezTo>
                <a:cubicBezTo>
                  <a:pt x="102" y="59"/>
                  <a:pt x="105" y="60"/>
                  <a:pt x="105" y="60"/>
                </a:cubicBezTo>
                <a:cubicBezTo>
                  <a:pt x="112" y="61"/>
                  <a:pt x="121" y="63"/>
                  <a:pt x="132" y="73"/>
                </a:cubicBezTo>
                <a:cubicBezTo>
                  <a:pt x="142" y="84"/>
                  <a:pt x="144" y="94"/>
                  <a:pt x="146" y="100"/>
                </a:cubicBezTo>
                <a:cubicBezTo>
                  <a:pt x="146" y="100"/>
                  <a:pt x="146" y="104"/>
                  <a:pt x="148" y="106"/>
                </a:cubicBezTo>
                <a:cubicBezTo>
                  <a:pt x="152" y="110"/>
                  <a:pt x="159" y="110"/>
                  <a:pt x="163" y="106"/>
                </a:cubicBezTo>
                <a:cubicBezTo>
                  <a:pt x="167" y="102"/>
                  <a:pt x="166" y="97"/>
                  <a:pt x="166" y="97"/>
                </a:cubicBezTo>
                <a:cubicBezTo>
                  <a:pt x="164" y="84"/>
                  <a:pt x="157" y="70"/>
                  <a:pt x="146" y="59"/>
                </a:cubicBezTo>
                <a:cubicBezTo>
                  <a:pt x="135" y="48"/>
                  <a:pt x="121" y="42"/>
                  <a:pt x="108" y="40"/>
                </a:cubicBezTo>
                <a:close/>
                <a:moveTo>
                  <a:pt x="158" y="47"/>
                </a:moveTo>
                <a:cubicBezTo>
                  <a:pt x="177" y="67"/>
                  <a:pt x="185" y="88"/>
                  <a:pt x="183" y="106"/>
                </a:cubicBezTo>
                <a:cubicBezTo>
                  <a:pt x="183" y="106"/>
                  <a:pt x="182" y="112"/>
                  <a:pt x="185" y="115"/>
                </a:cubicBezTo>
                <a:cubicBezTo>
                  <a:pt x="189" y="119"/>
                  <a:pt x="196" y="119"/>
                  <a:pt x="200" y="115"/>
                </a:cubicBezTo>
                <a:cubicBezTo>
                  <a:pt x="202" y="113"/>
                  <a:pt x="203" y="109"/>
                  <a:pt x="203" y="109"/>
                </a:cubicBezTo>
                <a:cubicBezTo>
                  <a:pt x="205" y="93"/>
                  <a:pt x="202" y="63"/>
                  <a:pt x="172" y="33"/>
                </a:cubicBezTo>
                <a:cubicBezTo>
                  <a:pt x="142" y="3"/>
                  <a:pt x="112" y="0"/>
                  <a:pt x="97" y="3"/>
                </a:cubicBezTo>
                <a:cubicBezTo>
                  <a:pt x="97" y="3"/>
                  <a:pt x="93" y="3"/>
                  <a:pt x="90" y="6"/>
                </a:cubicBezTo>
                <a:cubicBezTo>
                  <a:pt x="86" y="9"/>
                  <a:pt x="86" y="16"/>
                  <a:pt x="90" y="20"/>
                </a:cubicBezTo>
                <a:cubicBezTo>
                  <a:pt x="94" y="24"/>
                  <a:pt x="99" y="23"/>
                  <a:pt x="99" y="23"/>
                </a:cubicBezTo>
                <a:cubicBezTo>
                  <a:pt x="117" y="20"/>
                  <a:pt x="139" y="28"/>
                  <a:pt x="158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6" name="Freeform 29"/>
          <p:cNvSpPr>
            <a:spLocks/>
          </p:cNvSpPr>
          <p:nvPr/>
        </p:nvSpPr>
        <p:spPr bwMode="auto">
          <a:xfrm>
            <a:off x="3465197" y="2640329"/>
            <a:ext cx="766763" cy="769939"/>
          </a:xfrm>
          <a:custGeom>
            <a:avLst/>
            <a:gdLst>
              <a:gd name="T0" fmla="*/ 101 w 202"/>
              <a:gd name="T1" fmla="*/ 0 h 202"/>
              <a:gd name="T2" fmla="*/ 85 w 202"/>
              <a:gd name="T3" fmla="*/ 1 h 202"/>
              <a:gd name="T4" fmla="*/ 94 w 202"/>
              <a:gd name="T5" fmla="*/ 2 h 202"/>
              <a:gd name="T6" fmla="*/ 106 w 202"/>
              <a:gd name="T7" fmla="*/ 8 h 202"/>
              <a:gd name="T8" fmla="*/ 103 w 202"/>
              <a:gd name="T9" fmla="*/ 17 h 202"/>
              <a:gd name="T10" fmla="*/ 121 w 202"/>
              <a:gd name="T11" fmla="*/ 16 h 202"/>
              <a:gd name="T12" fmla="*/ 122 w 202"/>
              <a:gd name="T13" fmla="*/ 36 h 202"/>
              <a:gd name="T14" fmla="*/ 99 w 202"/>
              <a:gd name="T15" fmla="*/ 59 h 202"/>
              <a:gd name="T16" fmla="*/ 97 w 202"/>
              <a:gd name="T17" fmla="*/ 88 h 202"/>
              <a:gd name="T18" fmla="*/ 116 w 202"/>
              <a:gd name="T19" fmla="*/ 94 h 202"/>
              <a:gd name="T20" fmla="*/ 160 w 202"/>
              <a:gd name="T21" fmla="*/ 120 h 202"/>
              <a:gd name="T22" fmla="*/ 145 w 202"/>
              <a:gd name="T23" fmla="*/ 156 h 202"/>
              <a:gd name="T24" fmla="*/ 107 w 202"/>
              <a:gd name="T25" fmla="*/ 187 h 202"/>
              <a:gd name="T26" fmla="*/ 101 w 202"/>
              <a:gd name="T27" fmla="*/ 181 h 202"/>
              <a:gd name="T28" fmla="*/ 101 w 202"/>
              <a:gd name="T29" fmla="*/ 147 h 202"/>
              <a:gd name="T30" fmla="*/ 85 w 202"/>
              <a:gd name="T31" fmla="*/ 129 h 202"/>
              <a:gd name="T32" fmla="*/ 97 w 202"/>
              <a:gd name="T33" fmla="*/ 106 h 202"/>
              <a:gd name="T34" fmla="*/ 66 w 202"/>
              <a:gd name="T35" fmla="*/ 73 h 202"/>
              <a:gd name="T36" fmla="*/ 38 w 202"/>
              <a:gd name="T37" fmla="*/ 47 h 202"/>
              <a:gd name="T38" fmla="*/ 51 w 202"/>
              <a:gd name="T39" fmla="*/ 13 h 202"/>
              <a:gd name="T40" fmla="*/ 51 w 202"/>
              <a:gd name="T41" fmla="*/ 13 h 202"/>
              <a:gd name="T42" fmla="*/ 0 w 202"/>
              <a:gd name="T43" fmla="*/ 101 h 202"/>
              <a:gd name="T44" fmla="*/ 101 w 202"/>
              <a:gd name="T45" fmla="*/ 202 h 202"/>
              <a:gd name="T46" fmla="*/ 202 w 202"/>
              <a:gd name="T47" fmla="*/ 101 h 202"/>
              <a:gd name="T48" fmla="*/ 101 w 202"/>
              <a:gd name="T49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02" h="202">
                <a:moveTo>
                  <a:pt x="101" y="0"/>
                </a:moveTo>
                <a:cubicBezTo>
                  <a:pt x="95" y="0"/>
                  <a:pt x="90" y="0"/>
                  <a:pt x="85" y="1"/>
                </a:cubicBezTo>
                <a:cubicBezTo>
                  <a:pt x="87" y="2"/>
                  <a:pt x="90" y="3"/>
                  <a:pt x="94" y="2"/>
                </a:cubicBezTo>
                <a:cubicBezTo>
                  <a:pt x="107" y="2"/>
                  <a:pt x="116" y="4"/>
                  <a:pt x="106" y="8"/>
                </a:cubicBezTo>
                <a:cubicBezTo>
                  <a:pt x="96" y="12"/>
                  <a:pt x="98" y="16"/>
                  <a:pt x="103" y="17"/>
                </a:cubicBezTo>
                <a:cubicBezTo>
                  <a:pt x="107" y="17"/>
                  <a:pt x="118" y="12"/>
                  <a:pt x="121" y="16"/>
                </a:cubicBezTo>
                <a:cubicBezTo>
                  <a:pt x="125" y="21"/>
                  <a:pt x="117" y="28"/>
                  <a:pt x="122" y="36"/>
                </a:cubicBezTo>
                <a:cubicBezTo>
                  <a:pt x="129" y="47"/>
                  <a:pt x="105" y="50"/>
                  <a:pt x="99" y="59"/>
                </a:cubicBezTo>
                <a:cubicBezTo>
                  <a:pt x="94" y="67"/>
                  <a:pt x="91" y="76"/>
                  <a:pt x="97" y="88"/>
                </a:cubicBezTo>
                <a:cubicBezTo>
                  <a:pt x="103" y="100"/>
                  <a:pt x="105" y="93"/>
                  <a:pt x="116" y="94"/>
                </a:cubicBezTo>
                <a:cubicBezTo>
                  <a:pt x="139" y="97"/>
                  <a:pt x="132" y="114"/>
                  <a:pt x="160" y="120"/>
                </a:cubicBezTo>
                <a:cubicBezTo>
                  <a:pt x="170" y="122"/>
                  <a:pt x="163" y="145"/>
                  <a:pt x="145" y="156"/>
                </a:cubicBezTo>
                <a:cubicBezTo>
                  <a:pt x="127" y="167"/>
                  <a:pt x="132" y="179"/>
                  <a:pt x="107" y="187"/>
                </a:cubicBezTo>
                <a:cubicBezTo>
                  <a:pt x="101" y="189"/>
                  <a:pt x="96" y="188"/>
                  <a:pt x="101" y="181"/>
                </a:cubicBezTo>
                <a:cubicBezTo>
                  <a:pt x="110" y="168"/>
                  <a:pt x="109" y="153"/>
                  <a:pt x="101" y="147"/>
                </a:cubicBezTo>
                <a:cubicBezTo>
                  <a:pt x="92" y="140"/>
                  <a:pt x="83" y="139"/>
                  <a:pt x="85" y="129"/>
                </a:cubicBezTo>
                <a:cubicBezTo>
                  <a:pt x="88" y="118"/>
                  <a:pt x="96" y="115"/>
                  <a:pt x="97" y="106"/>
                </a:cubicBezTo>
                <a:cubicBezTo>
                  <a:pt x="98" y="97"/>
                  <a:pt x="84" y="67"/>
                  <a:pt x="66" y="73"/>
                </a:cubicBezTo>
                <a:cubicBezTo>
                  <a:pt x="56" y="76"/>
                  <a:pt x="37" y="64"/>
                  <a:pt x="38" y="47"/>
                </a:cubicBezTo>
                <a:cubicBezTo>
                  <a:pt x="39" y="28"/>
                  <a:pt x="54" y="25"/>
                  <a:pt x="51" y="13"/>
                </a:cubicBezTo>
                <a:cubicBezTo>
                  <a:pt x="51" y="13"/>
                  <a:pt x="51" y="13"/>
                  <a:pt x="51" y="13"/>
                </a:cubicBezTo>
                <a:cubicBezTo>
                  <a:pt x="20" y="31"/>
                  <a:pt x="0" y="63"/>
                  <a:pt x="0" y="101"/>
                </a:cubicBezTo>
                <a:cubicBezTo>
                  <a:pt x="0" y="156"/>
                  <a:pt x="45" y="202"/>
                  <a:pt x="101" y="202"/>
                </a:cubicBezTo>
                <a:cubicBezTo>
                  <a:pt x="156" y="202"/>
                  <a:pt x="202" y="156"/>
                  <a:pt x="202" y="101"/>
                </a:cubicBezTo>
                <a:cubicBezTo>
                  <a:pt x="202" y="45"/>
                  <a:pt x="156" y="0"/>
                  <a:pt x="10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9" name="Freeform 33"/>
          <p:cNvSpPr>
            <a:spLocks noEditPoints="1"/>
          </p:cNvSpPr>
          <p:nvPr/>
        </p:nvSpPr>
        <p:spPr bwMode="auto">
          <a:xfrm>
            <a:off x="5354323" y="2462533"/>
            <a:ext cx="866775" cy="842963"/>
          </a:xfrm>
          <a:custGeom>
            <a:avLst/>
            <a:gdLst>
              <a:gd name="T0" fmla="*/ 152 w 228"/>
              <a:gd name="T1" fmla="*/ 113 h 222"/>
              <a:gd name="T2" fmla="*/ 114 w 228"/>
              <a:gd name="T3" fmla="*/ 151 h 222"/>
              <a:gd name="T4" fmla="*/ 76 w 228"/>
              <a:gd name="T5" fmla="*/ 113 h 222"/>
              <a:gd name="T6" fmla="*/ 114 w 228"/>
              <a:gd name="T7" fmla="*/ 76 h 222"/>
              <a:gd name="T8" fmla="*/ 152 w 228"/>
              <a:gd name="T9" fmla="*/ 113 h 222"/>
              <a:gd name="T10" fmla="*/ 172 w 228"/>
              <a:gd name="T11" fmla="*/ 205 h 222"/>
              <a:gd name="T12" fmla="*/ 131 w 228"/>
              <a:gd name="T13" fmla="*/ 163 h 222"/>
              <a:gd name="T14" fmla="*/ 97 w 228"/>
              <a:gd name="T15" fmla="*/ 163 h 222"/>
              <a:gd name="T16" fmla="*/ 56 w 228"/>
              <a:gd name="T17" fmla="*/ 205 h 222"/>
              <a:gd name="T18" fmla="*/ 56 w 228"/>
              <a:gd name="T19" fmla="*/ 222 h 222"/>
              <a:gd name="T20" fmla="*/ 172 w 228"/>
              <a:gd name="T21" fmla="*/ 222 h 222"/>
              <a:gd name="T22" fmla="*/ 172 w 228"/>
              <a:gd name="T23" fmla="*/ 205 h 222"/>
              <a:gd name="T24" fmla="*/ 141 w 228"/>
              <a:gd name="T25" fmla="*/ 28 h 222"/>
              <a:gd name="T26" fmla="*/ 116 w 228"/>
              <a:gd name="T27" fmla="*/ 0 h 222"/>
              <a:gd name="T28" fmla="*/ 90 w 228"/>
              <a:gd name="T29" fmla="*/ 28 h 222"/>
              <a:gd name="T30" fmla="*/ 94 w 228"/>
              <a:gd name="T31" fmla="*/ 32 h 222"/>
              <a:gd name="T32" fmla="*/ 109 w 228"/>
              <a:gd name="T33" fmla="*/ 16 h 222"/>
              <a:gd name="T34" fmla="*/ 109 w 228"/>
              <a:gd name="T35" fmla="*/ 63 h 222"/>
              <a:gd name="T36" fmla="*/ 122 w 228"/>
              <a:gd name="T37" fmla="*/ 63 h 222"/>
              <a:gd name="T38" fmla="*/ 122 w 228"/>
              <a:gd name="T39" fmla="*/ 16 h 222"/>
              <a:gd name="T40" fmla="*/ 137 w 228"/>
              <a:gd name="T41" fmla="*/ 32 h 222"/>
              <a:gd name="T42" fmla="*/ 141 w 228"/>
              <a:gd name="T43" fmla="*/ 28 h 222"/>
              <a:gd name="T44" fmla="*/ 200 w 228"/>
              <a:gd name="T45" fmla="*/ 139 h 222"/>
              <a:gd name="T46" fmla="*/ 228 w 228"/>
              <a:gd name="T47" fmla="*/ 113 h 222"/>
              <a:gd name="T48" fmla="*/ 200 w 228"/>
              <a:gd name="T49" fmla="*/ 87 h 222"/>
              <a:gd name="T50" fmla="*/ 196 w 228"/>
              <a:gd name="T51" fmla="*/ 92 h 222"/>
              <a:gd name="T52" fmla="*/ 212 w 228"/>
              <a:gd name="T53" fmla="*/ 107 h 222"/>
              <a:gd name="T54" fmla="*/ 165 w 228"/>
              <a:gd name="T55" fmla="*/ 107 h 222"/>
              <a:gd name="T56" fmla="*/ 165 w 228"/>
              <a:gd name="T57" fmla="*/ 120 h 222"/>
              <a:gd name="T58" fmla="*/ 212 w 228"/>
              <a:gd name="T59" fmla="*/ 120 h 222"/>
              <a:gd name="T60" fmla="*/ 196 w 228"/>
              <a:gd name="T61" fmla="*/ 134 h 222"/>
              <a:gd name="T62" fmla="*/ 200 w 228"/>
              <a:gd name="T63" fmla="*/ 139 h 222"/>
              <a:gd name="T64" fmla="*/ 32 w 228"/>
              <a:gd name="T65" fmla="*/ 134 h 222"/>
              <a:gd name="T66" fmla="*/ 16 w 228"/>
              <a:gd name="T67" fmla="*/ 120 h 222"/>
              <a:gd name="T68" fmla="*/ 63 w 228"/>
              <a:gd name="T69" fmla="*/ 120 h 222"/>
              <a:gd name="T70" fmla="*/ 63 w 228"/>
              <a:gd name="T71" fmla="*/ 107 h 222"/>
              <a:gd name="T72" fmla="*/ 16 w 228"/>
              <a:gd name="T73" fmla="*/ 107 h 222"/>
              <a:gd name="T74" fmla="*/ 32 w 228"/>
              <a:gd name="T75" fmla="*/ 92 h 222"/>
              <a:gd name="T76" fmla="*/ 28 w 228"/>
              <a:gd name="T77" fmla="*/ 87 h 222"/>
              <a:gd name="T78" fmla="*/ 0 w 228"/>
              <a:gd name="T79" fmla="*/ 113 h 222"/>
              <a:gd name="T80" fmla="*/ 28 w 228"/>
              <a:gd name="T81" fmla="*/ 139 h 222"/>
              <a:gd name="T82" fmla="*/ 32 w 228"/>
              <a:gd name="T83" fmla="*/ 134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28" h="222">
                <a:moveTo>
                  <a:pt x="152" y="113"/>
                </a:moveTo>
                <a:cubicBezTo>
                  <a:pt x="152" y="134"/>
                  <a:pt x="135" y="151"/>
                  <a:pt x="114" y="151"/>
                </a:cubicBezTo>
                <a:cubicBezTo>
                  <a:pt x="93" y="151"/>
                  <a:pt x="76" y="134"/>
                  <a:pt x="76" y="113"/>
                </a:cubicBezTo>
                <a:cubicBezTo>
                  <a:pt x="76" y="92"/>
                  <a:pt x="93" y="76"/>
                  <a:pt x="114" y="76"/>
                </a:cubicBezTo>
                <a:cubicBezTo>
                  <a:pt x="135" y="76"/>
                  <a:pt x="152" y="92"/>
                  <a:pt x="152" y="113"/>
                </a:cubicBezTo>
                <a:close/>
                <a:moveTo>
                  <a:pt x="172" y="205"/>
                </a:moveTo>
                <a:cubicBezTo>
                  <a:pt x="172" y="182"/>
                  <a:pt x="154" y="163"/>
                  <a:pt x="131" y="163"/>
                </a:cubicBezTo>
                <a:cubicBezTo>
                  <a:pt x="97" y="163"/>
                  <a:pt x="97" y="163"/>
                  <a:pt x="97" y="163"/>
                </a:cubicBezTo>
                <a:cubicBezTo>
                  <a:pt x="74" y="163"/>
                  <a:pt x="56" y="182"/>
                  <a:pt x="56" y="205"/>
                </a:cubicBezTo>
                <a:cubicBezTo>
                  <a:pt x="56" y="222"/>
                  <a:pt x="56" y="222"/>
                  <a:pt x="56" y="222"/>
                </a:cubicBezTo>
                <a:cubicBezTo>
                  <a:pt x="172" y="222"/>
                  <a:pt x="172" y="222"/>
                  <a:pt x="172" y="222"/>
                </a:cubicBezTo>
                <a:lnTo>
                  <a:pt x="172" y="205"/>
                </a:lnTo>
                <a:close/>
                <a:moveTo>
                  <a:pt x="141" y="28"/>
                </a:moveTo>
                <a:cubicBezTo>
                  <a:pt x="116" y="0"/>
                  <a:pt x="116" y="0"/>
                  <a:pt x="116" y="0"/>
                </a:cubicBezTo>
                <a:cubicBezTo>
                  <a:pt x="90" y="28"/>
                  <a:pt x="90" y="28"/>
                  <a:pt x="90" y="28"/>
                </a:cubicBezTo>
                <a:cubicBezTo>
                  <a:pt x="94" y="32"/>
                  <a:pt x="94" y="32"/>
                  <a:pt x="94" y="32"/>
                </a:cubicBezTo>
                <a:cubicBezTo>
                  <a:pt x="109" y="16"/>
                  <a:pt x="109" y="16"/>
                  <a:pt x="109" y="16"/>
                </a:cubicBezTo>
                <a:cubicBezTo>
                  <a:pt x="109" y="63"/>
                  <a:pt x="109" y="63"/>
                  <a:pt x="109" y="63"/>
                </a:cubicBezTo>
                <a:cubicBezTo>
                  <a:pt x="122" y="63"/>
                  <a:pt x="122" y="63"/>
                  <a:pt x="122" y="63"/>
                </a:cubicBezTo>
                <a:cubicBezTo>
                  <a:pt x="122" y="16"/>
                  <a:pt x="122" y="16"/>
                  <a:pt x="122" y="16"/>
                </a:cubicBezTo>
                <a:cubicBezTo>
                  <a:pt x="137" y="32"/>
                  <a:pt x="137" y="32"/>
                  <a:pt x="137" y="32"/>
                </a:cubicBezTo>
                <a:lnTo>
                  <a:pt x="141" y="28"/>
                </a:lnTo>
                <a:close/>
                <a:moveTo>
                  <a:pt x="200" y="139"/>
                </a:moveTo>
                <a:cubicBezTo>
                  <a:pt x="228" y="113"/>
                  <a:pt x="228" y="113"/>
                  <a:pt x="228" y="113"/>
                </a:cubicBezTo>
                <a:cubicBezTo>
                  <a:pt x="200" y="87"/>
                  <a:pt x="200" y="87"/>
                  <a:pt x="200" y="87"/>
                </a:cubicBezTo>
                <a:cubicBezTo>
                  <a:pt x="196" y="92"/>
                  <a:pt x="196" y="92"/>
                  <a:pt x="196" y="92"/>
                </a:cubicBezTo>
                <a:cubicBezTo>
                  <a:pt x="212" y="107"/>
                  <a:pt x="212" y="107"/>
                  <a:pt x="212" y="107"/>
                </a:cubicBezTo>
                <a:cubicBezTo>
                  <a:pt x="165" y="107"/>
                  <a:pt x="165" y="107"/>
                  <a:pt x="165" y="107"/>
                </a:cubicBezTo>
                <a:cubicBezTo>
                  <a:pt x="165" y="120"/>
                  <a:pt x="165" y="120"/>
                  <a:pt x="165" y="120"/>
                </a:cubicBezTo>
                <a:cubicBezTo>
                  <a:pt x="212" y="120"/>
                  <a:pt x="212" y="120"/>
                  <a:pt x="212" y="120"/>
                </a:cubicBezTo>
                <a:cubicBezTo>
                  <a:pt x="196" y="134"/>
                  <a:pt x="196" y="134"/>
                  <a:pt x="196" y="134"/>
                </a:cubicBezTo>
                <a:lnTo>
                  <a:pt x="200" y="139"/>
                </a:lnTo>
                <a:close/>
                <a:moveTo>
                  <a:pt x="32" y="134"/>
                </a:moveTo>
                <a:cubicBezTo>
                  <a:pt x="16" y="120"/>
                  <a:pt x="16" y="120"/>
                  <a:pt x="16" y="120"/>
                </a:cubicBezTo>
                <a:cubicBezTo>
                  <a:pt x="63" y="120"/>
                  <a:pt x="63" y="120"/>
                  <a:pt x="63" y="120"/>
                </a:cubicBezTo>
                <a:cubicBezTo>
                  <a:pt x="63" y="107"/>
                  <a:pt x="63" y="107"/>
                  <a:pt x="63" y="107"/>
                </a:cubicBezTo>
                <a:cubicBezTo>
                  <a:pt x="16" y="107"/>
                  <a:pt x="16" y="107"/>
                  <a:pt x="16" y="107"/>
                </a:cubicBezTo>
                <a:cubicBezTo>
                  <a:pt x="32" y="92"/>
                  <a:pt x="32" y="92"/>
                  <a:pt x="32" y="92"/>
                </a:cubicBezTo>
                <a:cubicBezTo>
                  <a:pt x="28" y="87"/>
                  <a:pt x="28" y="87"/>
                  <a:pt x="28" y="87"/>
                </a:cubicBezTo>
                <a:cubicBezTo>
                  <a:pt x="0" y="113"/>
                  <a:pt x="0" y="113"/>
                  <a:pt x="0" y="113"/>
                </a:cubicBezTo>
                <a:cubicBezTo>
                  <a:pt x="28" y="139"/>
                  <a:pt x="28" y="139"/>
                  <a:pt x="28" y="139"/>
                </a:cubicBezTo>
                <a:lnTo>
                  <a:pt x="32" y="1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2" name="Freeform 37"/>
          <p:cNvSpPr>
            <a:spLocks/>
          </p:cNvSpPr>
          <p:nvPr/>
        </p:nvSpPr>
        <p:spPr bwMode="auto">
          <a:xfrm>
            <a:off x="7387989" y="2462530"/>
            <a:ext cx="990600" cy="877887"/>
          </a:xfrm>
          <a:custGeom>
            <a:avLst/>
            <a:gdLst>
              <a:gd name="T0" fmla="*/ 138 w 261"/>
              <a:gd name="T1" fmla="*/ 14 h 231"/>
              <a:gd name="T2" fmla="*/ 138 w 261"/>
              <a:gd name="T3" fmla="*/ 8 h 231"/>
              <a:gd name="T4" fmla="*/ 131 w 261"/>
              <a:gd name="T5" fmla="*/ 0 h 231"/>
              <a:gd name="T6" fmla="*/ 123 w 261"/>
              <a:gd name="T7" fmla="*/ 8 h 231"/>
              <a:gd name="T8" fmla="*/ 123 w 261"/>
              <a:gd name="T9" fmla="*/ 14 h 231"/>
              <a:gd name="T10" fmla="*/ 0 w 261"/>
              <a:gd name="T11" fmla="*/ 117 h 231"/>
              <a:gd name="T12" fmla="*/ 27 w 261"/>
              <a:gd name="T13" fmla="*/ 109 h 231"/>
              <a:gd name="T14" fmla="*/ 61 w 261"/>
              <a:gd name="T15" fmla="*/ 126 h 231"/>
              <a:gd name="T16" fmla="*/ 62 w 261"/>
              <a:gd name="T17" fmla="*/ 126 h 231"/>
              <a:gd name="T18" fmla="*/ 96 w 261"/>
              <a:gd name="T19" fmla="*/ 110 h 231"/>
              <a:gd name="T20" fmla="*/ 123 w 261"/>
              <a:gd name="T21" fmla="*/ 117 h 231"/>
              <a:gd name="T22" fmla="*/ 123 w 261"/>
              <a:gd name="T23" fmla="*/ 196 h 231"/>
              <a:gd name="T24" fmla="*/ 103 w 261"/>
              <a:gd name="T25" fmla="*/ 215 h 231"/>
              <a:gd name="T26" fmla="*/ 83 w 261"/>
              <a:gd name="T27" fmla="*/ 196 h 231"/>
              <a:gd name="T28" fmla="*/ 75 w 261"/>
              <a:gd name="T29" fmla="*/ 188 h 231"/>
              <a:gd name="T30" fmla="*/ 68 w 261"/>
              <a:gd name="T31" fmla="*/ 196 h 231"/>
              <a:gd name="T32" fmla="*/ 103 w 261"/>
              <a:gd name="T33" fmla="*/ 231 h 231"/>
              <a:gd name="T34" fmla="*/ 138 w 261"/>
              <a:gd name="T35" fmla="*/ 196 h 231"/>
              <a:gd name="T36" fmla="*/ 138 w 261"/>
              <a:gd name="T37" fmla="*/ 117 h 231"/>
              <a:gd name="T38" fmla="*/ 165 w 261"/>
              <a:gd name="T39" fmla="*/ 109 h 231"/>
              <a:gd name="T40" fmla="*/ 199 w 261"/>
              <a:gd name="T41" fmla="*/ 126 h 231"/>
              <a:gd name="T42" fmla="*/ 201 w 261"/>
              <a:gd name="T43" fmla="*/ 126 h 231"/>
              <a:gd name="T44" fmla="*/ 234 w 261"/>
              <a:gd name="T45" fmla="*/ 110 h 231"/>
              <a:gd name="T46" fmla="*/ 261 w 261"/>
              <a:gd name="T47" fmla="*/ 117 h 231"/>
              <a:gd name="T48" fmla="*/ 138 w 261"/>
              <a:gd name="T49" fmla="*/ 14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61" h="231">
                <a:moveTo>
                  <a:pt x="138" y="14"/>
                </a:moveTo>
                <a:cubicBezTo>
                  <a:pt x="138" y="8"/>
                  <a:pt x="138" y="8"/>
                  <a:pt x="138" y="8"/>
                </a:cubicBezTo>
                <a:cubicBezTo>
                  <a:pt x="138" y="3"/>
                  <a:pt x="135" y="0"/>
                  <a:pt x="131" y="0"/>
                </a:cubicBezTo>
                <a:cubicBezTo>
                  <a:pt x="126" y="0"/>
                  <a:pt x="123" y="3"/>
                  <a:pt x="123" y="8"/>
                </a:cubicBezTo>
                <a:cubicBezTo>
                  <a:pt x="123" y="14"/>
                  <a:pt x="123" y="14"/>
                  <a:pt x="123" y="14"/>
                </a:cubicBezTo>
                <a:cubicBezTo>
                  <a:pt x="58" y="17"/>
                  <a:pt x="5" y="61"/>
                  <a:pt x="0" y="117"/>
                </a:cubicBezTo>
                <a:cubicBezTo>
                  <a:pt x="6" y="112"/>
                  <a:pt x="16" y="109"/>
                  <a:pt x="27" y="109"/>
                </a:cubicBezTo>
                <a:cubicBezTo>
                  <a:pt x="44" y="109"/>
                  <a:pt x="58" y="117"/>
                  <a:pt x="61" y="126"/>
                </a:cubicBezTo>
                <a:cubicBezTo>
                  <a:pt x="62" y="126"/>
                  <a:pt x="62" y="126"/>
                  <a:pt x="62" y="126"/>
                </a:cubicBezTo>
                <a:cubicBezTo>
                  <a:pt x="65" y="117"/>
                  <a:pt x="79" y="110"/>
                  <a:pt x="96" y="110"/>
                </a:cubicBezTo>
                <a:cubicBezTo>
                  <a:pt x="107" y="110"/>
                  <a:pt x="116" y="113"/>
                  <a:pt x="123" y="117"/>
                </a:cubicBezTo>
                <a:cubicBezTo>
                  <a:pt x="123" y="196"/>
                  <a:pt x="123" y="196"/>
                  <a:pt x="123" y="196"/>
                </a:cubicBezTo>
                <a:cubicBezTo>
                  <a:pt x="123" y="206"/>
                  <a:pt x="114" y="215"/>
                  <a:pt x="103" y="215"/>
                </a:cubicBezTo>
                <a:cubicBezTo>
                  <a:pt x="92" y="215"/>
                  <a:pt x="83" y="206"/>
                  <a:pt x="83" y="196"/>
                </a:cubicBezTo>
                <a:cubicBezTo>
                  <a:pt x="83" y="191"/>
                  <a:pt x="80" y="188"/>
                  <a:pt x="75" y="188"/>
                </a:cubicBezTo>
                <a:cubicBezTo>
                  <a:pt x="71" y="188"/>
                  <a:pt x="68" y="191"/>
                  <a:pt x="68" y="196"/>
                </a:cubicBezTo>
                <a:cubicBezTo>
                  <a:pt x="68" y="215"/>
                  <a:pt x="83" y="231"/>
                  <a:pt x="103" y="231"/>
                </a:cubicBezTo>
                <a:cubicBezTo>
                  <a:pt x="123" y="231"/>
                  <a:pt x="138" y="215"/>
                  <a:pt x="138" y="196"/>
                </a:cubicBezTo>
                <a:cubicBezTo>
                  <a:pt x="138" y="117"/>
                  <a:pt x="138" y="117"/>
                  <a:pt x="138" y="117"/>
                </a:cubicBezTo>
                <a:cubicBezTo>
                  <a:pt x="145" y="112"/>
                  <a:pt x="154" y="109"/>
                  <a:pt x="165" y="109"/>
                </a:cubicBezTo>
                <a:cubicBezTo>
                  <a:pt x="182" y="109"/>
                  <a:pt x="196" y="117"/>
                  <a:pt x="199" y="126"/>
                </a:cubicBezTo>
                <a:cubicBezTo>
                  <a:pt x="201" y="126"/>
                  <a:pt x="201" y="126"/>
                  <a:pt x="201" y="126"/>
                </a:cubicBezTo>
                <a:cubicBezTo>
                  <a:pt x="204" y="117"/>
                  <a:pt x="218" y="110"/>
                  <a:pt x="234" y="110"/>
                </a:cubicBezTo>
                <a:cubicBezTo>
                  <a:pt x="245" y="110"/>
                  <a:pt x="255" y="113"/>
                  <a:pt x="261" y="117"/>
                </a:cubicBezTo>
                <a:cubicBezTo>
                  <a:pt x="256" y="61"/>
                  <a:pt x="204" y="17"/>
                  <a:pt x="138" y="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5" name="Freeform 41"/>
          <p:cNvSpPr>
            <a:spLocks noEditPoints="1"/>
          </p:cNvSpPr>
          <p:nvPr/>
        </p:nvSpPr>
        <p:spPr bwMode="auto">
          <a:xfrm>
            <a:off x="9672509" y="2462529"/>
            <a:ext cx="809625" cy="1049339"/>
          </a:xfrm>
          <a:custGeom>
            <a:avLst/>
            <a:gdLst>
              <a:gd name="T0" fmla="*/ 19 w 213"/>
              <a:gd name="T1" fmla="*/ 83 h 277"/>
              <a:gd name="T2" fmla="*/ 48 w 213"/>
              <a:gd name="T3" fmla="*/ 54 h 277"/>
              <a:gd name="T4" fmla="*/ 78 w 213"/>
              <a:gd name="T5" fmla="*/ 83 h 277"/>
              <a:gd name="T6" fmla="*/ 48 w 213"/>
              <a:gd name="T7" fmla="*/ 113 h 277"/>
              <a:gd name="T8" fmla="*/ 19 w 213"/>
              <a:gd name="T9" fmla="*/ 83 h 277"/>
              <a:gd name="T10" fmla="*/ 127 w 213"/>
              <a:gd name="T11" fmla="*/ 189 h 277"/>
              <a:gd name="T12" fmla="*/ 114 w 213"/>
              <a:gd name="T13" fmla="*/ 191 h 277"/>
              <a:gd name="T14" fmla="*/ 88 w 213"/>
              <a:gd name="T15" fmla="*/ 179 h 277"/>
              <a:gd name="T16" fmla="*/ 81 w 213"/>
              <a:gd name="T17" fmla="*/ 170 h 277"/>
              <a:gd name="T18" fmla="*/ 75 w 213"/>
              <a:gd name="T19" fmla="*/ 149 h 277"/>
              <a:gd name="T20" fmla="*/ 75 w 213"/>
              <a:gd name="T21" fmla="*/ 263 h 277"/>
              <a:gd name="T22" fmla="*/ 64 w 213"/>
              <a:gd name="T23" fmla="*/ 277 h 277"/>
              <a:gd name="T24" fmla="*/ 49 w 213"/>
              <a:gd name="T25" fmla="*/ 264 h 277"/>
              <a:gd name="T26" fmla="*/ 35 w 213"/>
              <a:gd name="T27" fmla="*/ 277 h 277"/>
              <a:gd name="T28" fmla="*/ 23 w 213"/>
              <a:gd name="T29" fmla="*/ 263 h 277"/>
              <a:gd name="T30" fmla="*/ 23 w 213"/>
              <a:gd name="T31" fmla="*/ 195 h 277"/>
              <a:gd name="T32" fmla="*/ 11 w 213"/>
              <a:gd name="T33" fmla="*/ 205 h 277"/>
              <a:gd name="T34" fmla="*/ 0 w 213"/>
              <a:gd name="T35" fmla="*/ 194 h 277"/>
              <a:gd name="T36" fmla="*/ 0 w 213"/>
              <a:gd name="T37" fmla="*/ 145 h 277"/>
              <a:gd name="T38" fmla="*/ 23 w 213"/>
              <a:gd name="T39" fmla="*/ 123 h 277"/>
              <a:gd name="T40" fmla="*/ 77 w 213"/>
              <a:gd name="T41" fmla="*/ 123 h 277"/>
              <a:gd name="T42" fmla="*/ 98 w 213"/>
              <a:gd name="T43" fmla="*/ 138 h 277"/>
              <a:gd name="T44" fmla="*/ 101 w 213"/>
              <a:gd name="T45" fmla="*/ 163 h 277"/>
              <a:gd name="T46" fmla="*/ 103 w 213"/>
              <a:gd name="T47" fmla="*/ 166 h 277"/>
              <a:gd name="T48" fmla="*/ 124 w 213"/>
              <a:gd name="T49" fmla="*/ 177 h 277"/>
              <a:gd name="T50" fmla="*/ 127 w 213"/>
              <a:gd name="T51" fmla="*/ 189 h 277"/>
              <a:gd name="T52" fmla="*/ 180 w 213"/>
              <a:gd name="T53" fmla="*/ 142 h 277"/>
              <a:gd name="T54" fmla="*/ 139 w 213"/>
              <a:gd name="T55" fmla="*/ 142 h 277"/>
              <a:gd name="T56" fmla="*/ 134 w 213"/>
              <a:gd name="T57" fmla="*/ 149 h 277"/>
              <a:gd name="T58" fmla="*/ 139 w 213"/>
              <a:gd name="T59" fmla="*/ 152 h 277"/>
              <a:gd name="T60" fmla="*/ 139 w 213"/>
              <a:gd name="T61" fmla="*/ 152 h 277"/>
              <a:gd name="T62" fmla="*/ 146 w 213"/>
              <a:gd name="T63" fmla="*/ 157 h 277"/>
              <a:gd name="T64" fmla="*/ 146 w 213"/>
              <a:gd name="T65" fmla="*/ 157 h 277"/>
              <a:gd name="T66" fmla="*/ 156 w 213"/>
              <a:gd name="T67" fmla="*/ 163 h 277"/>
              <a:gd name="T68" fmla="*/ 163 w 213"/>
              <a:gd name="T69" fmla="*/ 163 h 277"/>
              <a:gd name="T70" fmla="*/ 173 w 213"/>
              <a:gd name="T71" fmla="*/ 157 h 277"/>
              <a:gd name="T72" fmla="*/ 173 w 213"/>
              <a:gd name="T73" fmla="*/ 157 h 277"/>
              <a:gd name="T74" fmla="*/ 180 w 213"/>
              <a:gd name="T75" fmla="*/ 152 h 277"/>
              <a:gd name="T76" fmla="*/ 180 w 213"/>
              <a:gd name="T77" fmla="*/ 152 h 277"/>
              <a:gd name="T78" fmla="*/ 185 w 213"/>
              <a:gd name="T79" fmla="*/ 149 h 277"/>
              <a:gd name="T80" fmla="*/ 180 w 213"/>
              <a:gd name="T81" fmla="*/ 142 h 277"/>
              <a:gd name="T82" fmla="*/ 185 w 213"/>
              <a:gd name="T83" fmla="*/ 129 h 277"/>
              <a:gd name="T84" fmla="*/ 180 w 213"/>
              <a:gd name="T85" fmla="*/ 134 h 277"/>
              <a:gd name="T86" fmla="*/ 138 w 213"/>
              <a:gd name="T87" fmla="*/ 134 h 277"/>
              <a:gd name="T88" fmla="*/ 133 w 213"/>
              <a:gd name="T89" fmla="*/ 129 h 277"/>
              <a:gd name="T90" fmla="*/ 138 w 213"/>
              <a:gd name="T91" fmla="*/ 124 h 277"/>
              <a:gd name="T92" fmla="*/ 105 w 213"/>
              <a:gd name="T93" fmla="*/ 54 h 277"/>
              <a:gd name="T94" fmla="*/ 159 w 213"/>
              <a:gd name="T95" fmla="*/ 0 h 277"/>
              <a:gd name="T96" fmla="*/ 213 w 213"/>
              <a:gd name="T97" fmla="*/ 54 h 277"/>
              <a:gd name="T98" fmla="*/ 180 w 213"/>
              <a:gd name="T99" fmla="*/ 124 h 277"/>
              <a:gd name="T100" fmla="*/ 185 w 213"/>
              <a:gd name="T101" fmla="*/ 129 h 277"/>
              <a:gd name="T102" fmla="*/ 147 w 213"/>
              <a:gd name="T103" fmla="*/ 14 h 277"/>
              <a:gd name="T104" fmla="*/ 142 w 213"/>
              <a:gd name="T105" fmla="*/ 12 h 277"/>
              <a:gd name="T106" fmla="*/ 115 w 213"/>
              <a:gd name="T107" fmla="*/ 43 h 277"/>
              <a:gd name="T108" fmla="*/ 118 w 213"/>
              <a:gd name="T109" fmla="*/ 48 h 277"/>
              <a:gd name="T110" fmla="*/ 119 w 213"/>
              <a:gd name="T111" fmla="*/ 48 h 277"/>
              <a:gd name="T112" fmla="*/ 123 w 213"/>
              <a:gd name="T113" fmla="*/ 45 h 277"/>
              <a:gd name="T114" fmla="*/ 145 w 213"/>
              <a:gd name="T115" fmla="*/ 20 h 277"/>
              <a:gd name="T116" fmla="*/ 147 w 213"/>
              <a:gd name="T117" fmla="*/ 14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13" h="277">
                <a:moveTo>
                  <a:pt x="19" y="83"/>
                </a:moveTo>
                <a:cubicBezTo>
                  <a:pt x="19" y="67"/>
                  <a:pt x="32" y="54"/>
                  <a:pt x="48" y="54"/>
                </a:cubicBezTo>
                <a:cubicBezTo>
                  <a:pt x="65" y="54"/>
                  <a:pt x="78" y="67"/>
                  <a:pt x="78" y="83"/>
                </a:cubicBezTo>
                <a:cubicBezTo>
                  <a:pt x="78" y="99"/>
                  <a:pt x="65" y="113"/>
                  <a:pt x="48" y="113"/>
                </a:cubicBezTo>
                <a:cubicBezTo>
                  <a:pt x="32" y="113"/>
                  <a:pt x="19" y="99"/>
                  <a:pt x="19" y="83"/>
                </a:cubicBezTo>
                <a:close/>
                <a:moveTo>
                  <a:pt x="127" y="189"/>
                </a:moveTo>
                <a:cubicBezTo>
                  <a:pt x="125" y="193"/>
                  <a:pt x="119" y="193"/>
                  <a:pt x="114" y="191"/>
                </a:cubicBezTo>
                <a:cubicBezTo>
                  <a:pt x="88" y="179"/>
                  <a:pt x="88" y="179"/>
                  <a:pt x="88" y="179"/>
                </a:cubicBezTo>
                <a:cubicBezTo>
                  <a:pt x="84" y="177"/>
                  <a:pt x="82" y="174"/>
                  <a:pt x="81" y="170"/>
                </a:cubicBezTo>
                <a:cubicBezTo>
                  <a:pt x="75" y="149"/>
                  <a:pt x="75" y="149"/>
                  <a:pt x="75" y="149"/>
                </a:cubicBezTo>
                <a:cubicBezTo>
                  <a:pt x="75" y="263"/>
                  <a:pt x="75" y="263"/>
                  <a:pt x="75" y="263"/>
                </a:cubicBezTo>
                <a:cubicBezTo>
                  <a:pt x="75" y="270"/>
                  <a:pt x="70" y="276"/>
                  <a:pt x="64" y="277"/>
                </a:cubicBezTo>
                <a:cubicBezTo>
                  <a:pt x="56" y="277"/>
                  <a:pt x="49" y="271"/>
                  <a:pt x="49" y="264"/>
                </a:cubicBezTo>
                <a:cubicBezTo>
                  <a:pt x="49" y="271"/>
                  <a:pt x="43" y="277"/>
                  <a:pt x="35" y="277"/>
                </a:cubicBezTo>
                <a:cubicBezTo>
                  <a:pt x="28" y="276"/>
                  <a:pt x="23" y="270"/>
                  <a:pt x="23" y="263"/>
                </a:cubicBezTo>
                <a:cubicBezTo>
                  <a:pt x="23" y="195"/>
                  <a:pt x="23" y="195"/>
                  <a:pt x="23" y="195"/>
                </a:cubicBezTo>
                <a:cubicBezTo>
                  <a:pt x="23" y="200"/>
                  <a:pt x="17" y="205"/>
                  <a:pt x="11" y="205"/>
                </a:cubicBezTo>
                <a:cubicBezTo>
                  <a:pt x="5" y="205"/>
                  <a:pt x="0" y="199"/>
                  <a:pt x="0" y="194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33"/>
                  <a:pt x="10" y="123"/>
                  <a:pt x="23" y="123"/>
                </a:cubicBezTo>
                <a:cubicBezTo>
                  <a:pt x="77" y="123"/>
                  <a:pt x="77" y="123"/>
                  <a:pt x="77" y="123"/>
                </a:cubicBezTo>
                <a:cubicBezTo>
                  <a:pt x="86" y="123"/>
                  <a:pt x="97" y="127"/>
                  <a:pt x="98" y="138"/>
                </a:cubicBezTo>
                <a:cubicBezTo>
                  <a:pt x="100" y="145"/>
                  <a:pt x="101" y="163"/>
                  <a:pt x="101" y="163"/>
                </a:cubicBezTo>
                <a:cubicBezTo>
                  <a:pt x="101" y="164"/>
                  <a:pt x="102" y="165"/>
                  <a:pt x="103" y="166"/>
                </a:cubicBezTo>
                <a:cubicBezTo>
                  <a:pt x="124" y="177"/>
                  <a:pt x="124" y="177"/>
                  <a:pt x="124" y="177"/>
                </a:cubicBezTo>
                <a:cubicBezTo>
                  <a:pt x="128" y="178"/>
                  <a:pt x="130" y="184"/>
                  <a:pt x="127" y="189"/>
                </a:cubicBezTo>
                <a:close/>
                <a:moveTo>
                  <a:pt x="180" y="142"/>
                </a:moveTo>
                <a:cubicBezTo>
                  <a:pt x="139" y="142"/>
                  <a:pt x="139" y="142"/>
                  <a:pt x="139" y="142"/>
                </a:cubicBezTo>
                <a:cubicBezTo>
                  <a:pt x="135" y="142"/>
                  <a:pt x="133" y="145"/>
                  <a:pt x="134" y="149"/>
                </a:cubicBezTo>
                <a:cubicBezTo>
                  <a:pt x="134" y="151"/>
                  <a:pt x="137" y="152"/>
                  <a:pt x="139" y="152"/>
                </a:cubicBezTo>
                <a:cubicBezTo>
                  <a:pt x="139" y="152"/>
                  <a:pt x="139" y="152"/>
                  <a:pt x="139" y="152"/>
                </a:cubicBezTo>
                <a:cubicBezTo>
                  <a:pt x="142" y="152"/>
                  <a:pt x="145" y="154"/>
                  <a:pt x="146" y="157"/>
                </a:cubicBezTo>
                <a:cubicBezTo>
                  <a:pt x="146" y="157"/>
                  <a:pt x="146" y="157"/>
                  <a:pt x="146" y="157"/>
                </a:cubicBezTo>
                <a:cubicBezTo>
                  <a:pt x="148" y="160"/>
                  <a:pt x="152" y="163"/>
                  <a:pt x="156" y="163"/>
                </a:cubicBezTo>
                <a:cubicBezTo>
                  <a:pt x="163" y="163"/>
                  <a:pt x="163" y="163"/>
                  <a:pt x="163" y="163"/>
                </a:cubicBezTo>
                <a:cubicBezTo>
                  <a:pt x="167" y="163"/>
                  <a:pt x="171" y="160"/>
                  <a:pt x="173" y="157"/>
                </a:cubicBezTo>
                <a:cubicBezTo>
                  <a:pt x="173" y="157"/>
                  <a:pt x="173" y="157"/>
                  <a:pt x="173" y="157"/>
                </a:cubicBezTo>
                <a:cubicBezTo>
                  <a:pt x="174" y="154"/>
                  <a:pt x="177" y="152"/>
                  <a:pt x="180" y="152"/>
                </a:cubicBezTo>
                <a:cubicBezTo>
                  <a:pt x="180" y="152"/>
                  <a:pt x="180" y="152"/>
                  <a:pt x="180" y="152"/>
                </a:cubicBezTo>
                <a:cubicBezTo>
                  <a:pt x="182" y="152"/>
                  <a:pt x="184" y="151"/>
                  <a:pt x="185" y="149"/>
                </a:cubicBezTo>
                <a:cubicBezTo>
                  <a:pt x="186" y="145"/>
                  <a:pt x="183" y="142"/>
                  <a:pt x="180" y="142"/>
                </a:cubicBezTo>
                <a:close/>
                <a:moveTo>
                  <a:pt x="185" y="129"/>
                </a:moveTo>
                <a:cubicBezTo>
                  <a:pt x="185" y="132"/>
                  <a:pt x="183" y="134"/>
                  <a:pt x="180" y="134"/>
                </a:cubicBezTo>
                <a:cubicBezTo>
                  <a:pt x="138" y="134"/>
                  <a:pt x="138" y="134"/>
                  <a:pt x="138" y="134"/>
                </a:cubicBezTo>
                <a:cubicBezTo>
                  <a:pt x="136" y="134"/>
                  <a:pt x="133" y="132"/>
                  <a:pt x="133" y="129"/>
                </a:cubicBezTo>
                <a:cubicBezTo>
                  <a:pt x="133" y="126"/>
                  <a:pt x="135" y="124"/>
                  <a:pt x="138" y="124"/>
                </a:cubicBezTo>
                <a:cubicBezTo>
                  <a:pt x="135" y="95"/>
                  <a:pt x="105" y="88"/>
                  <a:pt x="105" y="54"/>
                </a:cubicBezTo>
                <a:cubicBezTo>
                  <a:pt x="105" y="24"/>
                  <a:pt x="129" y="0"/>
                  <a:pt x="159" y="0"/>
                </a:cubicBezTo>
                <a:cubicBezTo>
                  <a:pt x="189" y="0"/>
                  <a:pt x="213" y="24"/>
                  <a:pt x="213" y="54"/>
                </a:cubicBezTo>
                <a:cubicBezTo>
                  <a:pt x="213" y="88"/>
                  <a:pt x="183" y="95"/>
                  <a:pt x="180" y="124"/>
                </a:cubicBezTo>
                <a:cubicBezTo>
                  <a:pt x="183" y="124"/>
                  <a:pt x="185" y="126"/>
                  <a:pt x="185" y="129"/>
                </a:cubicBezTo>
                <a:close/>
                <a:moveTo>
                  <a:pt x="147" y="14"/>
                </a:moveTo>
                <a:cubicBezTo>
                  <a:pt x="146" y="13"/>
                  <a:pt x="144" y="12"/>
                  <a:pt x="142" y="12"/>
                </a:cubicBezTo>
                <a:cubicBezTo>
                  <a:pt x="129" y="18"/>
                  <a:pt x="119" y="29"/>
                  <a:pt x="115" y="43"/>
                </a:cubicBezTo>
                <a:cubicBezTo>
                  <a:pt x="115" y="45"/>
                  <a:pt x="116" y="47"/>
                  <a:pt x="118" y="48"/>
                </a:cubicBezTo>
                <a:cubicBezTo>
                  <a:pt x="118" y="48"/>
                  <a:pt x="119" y="48"/>
                  <a:pt x="119" y="48"/>
                </a:cubicBezTo>
                <a:cubicBezTo>
                  <a:pt x="121" y="48"/>
                  <a:pt x="122" y="47"/>
                  <a:pt x="123" y="45"/>
                </a:cubicBezTo>
                <a:cubicBezTo>
                  <a:pt x="126" y="33"/>
                  <a:pt x="134" y="24"/>
                  <a:pt x="145" y="20"/>
                </a:cubicBezTo>
                <a:cubicBezTo>
                  <a:pt x="147" y="19"/>
                  <a:pt x="148" y="16"/>
                  <a:pt x="147" y="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8" name="Freeform 45"/>
          <p:cNvSpPr>
            <a:spLocks noEditPoints="1"/>
          </p:cNvSpPr>
          <p:nvPr/>
        </p:nvSpPr>
        <p:spPr bwMode="auto">
          <a:xfrm>
            <a:off x="1362749" y="3965005"/>
            <a:ext cx="882651" cy="957263"/>
          </a:xfrm>
          <a:custGeom>
            <a:avLst/>
            <a:gdLst>
              <a:gd name="T0" fmla="*/ 16 w 232"/>
              <a:gd name="T1" fmla="*/ 97 h 252"/>
              <a:gd name="T2" fmla="*/ 45 w 232"/>
              <a:gd name="T3" fmla="*/ 68 h 252"/>
              <a:gd name="T4" fmla="*/ 74 w 232"/>
              <a:gd name="T5" fmla="*/ 97 h 252"/>
              <a:gd name="T6" fmla="*/ 45 w 232"/>
              <a:gd name="T7" fmla="*/ 125 h 252"/>
              <a:gd name="T8" fmla="*/ 16 w 232"/>
              <a:gd name="T9" fmla="*/ 97 h 252"/>
              <a:gd name="T10" fmla="*/ 90 w 232"/>
              <a:gd name="T11" fmla="*/ 167 h 252"/>
              <a:gd name="T12" fmla="*/ 58 w 232"/>
              <a:gd name="T13" fmla="*/ 135 h 252"/>
              <a:gd name="T14" fmla="*/ 32 w 232"/>
              <a:gd name="T15" fmla="*/ 135 h 252"/>
              <a:gd name="T16" fmla="*/ 0 w 232"/>
              <a:gd name="T17" fmla="*/ 167 h 252"/>
              <a:gd name="T18" fmla="*/ 0 w 232"/>
              <a:gd name="T19" fmla="*/ 180 h 252"/>
              <a:gd name="T20" fmla="*/ 90 w 232"/>
              <a:gd name="T21" fmla="*/ 180 h 252"/>
              <a:gd name="T22" fmla="*/ 90 w 232"/>
              <a:gd name="T23" fmla="*/ 167 h 252"/>
              <a:gd name="T24" fmla="*/ 158 w 232"/>
              <a:gd name="T25" fmla="*/ 97 h 252"/>
              <a:gd name="T26" fmla="*/ 187 w 232"/>
              <a:gd name="T27" fmla="*/ 125 h 252"/>
              <a:gd name="T28" fmla="*/ 216 w 232"/>
              <a:gd name="T29" fmla="*/ 97 h 252"/>
              <a:gd name="T30" fmla="*/ 187 w 232"/>
              <a:gd name="T31" fmla="*/ 68 h 252"/>
              <a:gd name="T32" fmla="*/ 158 w 232"/>
              <a:gd name="T33" fmla="*/ 97 h 252"/>
              <a:gd name="T34" fmla="*/ 200 w 232"/>
              <a:gd name="T35" fmla="*/ 135 h 252"/>
              <a:gd name="T36" fmla="*/ 174 w 232"/>
              <a:gd name="T37" fmla="*/ 135 h 252"/>
              <a:gd name="T38" fmla="*/ 142 w 232"/>
              <a:gd name="T39" fmla="*/ 167 h 252"/>
              <a:gd name="T40" fmla="*/ 142 w 232"/>
              <a:gd name="T41" fmla="*/ 180 h 252"/>
              <a:gd name="T42" fmla="*/ 232 w 232"/>
              <a:gd name="T43" fmla="*/ 180 h 252"/>
              <a:gd name="T44" fmla="*/ 232 w 232"/>
              <a:gd name="T45" fmla="*/ 167 h 252"/>
              <a:gd name="T46" fmla="*/ 200 w 232"/>
              <a:gd name="T47" fmla="*/ 135 h 252"/>
              <a:gd name="T48" fmla="*/ 150 w 232"/>
              <a:gd name="T49" fmla="*/ 224 h 252"/>
              <a:gd name="T50" fmla="*/ 122 w 232"/>
              <a:gd name="T51" fmla="*/ 227 h 252"/>
              <a:gd name="T52" fmla="*/ 60 w 232"/>
              <a:gd name="T53" fmla="*/ 205 h 252"/>
              <a:gd name="T54" fmla="*/ 49 w 232"/>
              <a:gd name="T55" fmla="*/ 203 h 252"/>
              <a:gd name="T56" fmla="*/ 47 w 232"/>
              <a:gd name="T57" fmla="*/ 214 h 252"/>
              <a:gd name="T58" fmla="*/ 122 w 232"/>
              <a:gd name="T59" fmla="*/ 243 h 252"/>
              <a:gd name="T60" fmla="*/ 159 w 232"/>
              <a:gd name="T61" fmla="*/ 238 h 252"/>
              <a:gd name="T62" fmla="*/ 167 w 232"/>
              <a:gd name="T63" fmla="*/ 252 h 252"/>
              <a:gd name="T64" fmla="*/ 190 w 232"/>
              <a:gd name="T65" fmla="*/ 209 h 252"/>
              <a:gd name="T66" fmla="*/ 142 w 232"/>
              <a:gd name="T67" fmla="*/ 211 h 252"/>
              <a:gd name="T68" fmla="*/ 150 w 232"/>
              <a:gd name="T69" fmla="*/ 224 h 252"/>
              <a:gd name="T70" fmla="*/ 81 w 232"/>
              <a:gd name="T71" fmla="*/ 28 h 252"/>
              <a:gd name="T72" fmla="*/ 110 w 232"/>
              <a:gd name="T73" fmla="*/ 24 h 252"/>
              <a:gd name="T74" fmla="*/ 172 w 232"/>
              <a:gd name="T75" fmla="*/ 46 h 252"/>
              <a:gd name="T76" fmla="*/ 178 w 232"/>
              <a:gd name="T77" fmla="*/ 50 h 252"/>
              <a:gd name="T78" fmla="*/ 183 w 232"/>
              <a:gd name="T79" fmla="*/ 49 h 252"/>
              <a:gd name="T80" fmla="*/ 185 w 232"/>
              <a:gd name="T81" fmla="*/ 37 h 252"/>
              <a:gd name="T82" fmla="*/ 110 w 232"/>
              <a:gd name="T83" fmla="*/ 8 h 252"/>
              <a:gd name="T84" fmla="*/ 73 w 232"/>
              <a:gd name="T85" fmla="*/ 13 h 252"/>
              <a:gd name="T86" fmla="*/ 64 w 232"/>
              <a:gd name="T87" fmla="*/ 0 h 252"/>
              <a:gd name="T88" fmla="*/ 42 w 232"/>
              <a:gd name="T89" fmla="*/ 42 h 252"/>
              <a:gd name="T90" fmla="*/ 89 w 232"/>
              <a:gd name="T91" fmla="*/ 40 h 252"/>
              <a:gd name="T92" fmla="*/ 81 w 232"/>
              <a:gd name="T93" fmla="*/ 28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32" h="252">
                <a:moveTo>
                  <a:pt x="16" y="97"/>
                </a:moveTo>
                <a:cubicBezTo>
                  <a:pt x="16" y="81"/>
                  <a:pt x="29" y="68"/>
                  <a:pt x="45" y="68"/>
                </a:cubicBezTo>
                <a:cubicBezTo>
                  <a:pt x="61" y="68"/>
                  <a:pt x="74" y="81"/>
                  <a:pt x="74" y="97"/>
                </a:cubicBezTo>
                <a:cubicBezTo>
                  <a:pt x="74" y="112"/>
                  <a:pt x="61" y="125"/>
                  <a:pt x="45" y="125"/>
                </a:cubicBezTo>
                <a:cubicBezTo>
                  <a:pt x="29" y="125"/>
                  <a:pt x="16" y="112"/>
                  <a:pt x="16" y="97"/>
                </a:cubicBezTo>
                <a:close/>
                <a:moveTo>
                  <a:pt x="90" y="167"/>
                </a:moveTo>
                <a:cubicBezTo>
                  <a:pt x="90" y="149"/>
                  <a:pt x="75" y="135"/>
                  <a:pt x="58" y="135"/>
                </a:cubicBezTo>
                <a:cubicBezTo>
                  <a:pt x="32" y="135"/>
                  <a:pt x="32" y="135"/>
                  <a:pt x="32" y="135"/>
                </a:cubicBezTo>
                <a:cubicBezTo>
                  <a:pt x="14" y="135"/>
                  <a:pt x="0" y="149"/>
                  <a:pt x="0" y="167"/>
                </a:cubicBezTo>
                <a:cubicBezTo>
                  <a:pt x="0" y="180"/>
                  <a:pt x="0" y="180"/>
                  <a:pt x="0" y="180"/>
                </a:cubicBezTo>
                <a:cubicBezTo>
                  <a:pt x="90" y="180"/>
                  <a:pt x="90" y="180"/>
                  <a:pt x="90" y="180"/>
                </a:cubicBezTo>
                <a:lnTo>
                  <a:pt x="90" y="167"/>
                </a:lnTo>
                <a:close/>
                <a:moveTo>
                  <a:pt x="158" y="97"/>
                </a:moveTo>
                <a:cubicBezTo>
                  <a:pt x="158" y="112"/>
                  <a:pt x="171" y="125"/>
                  <a:pt x="187" y="125"/>
                </a:cubicBezTo>
                <a:cubicBezTo>
                  <a:pt x="203" y="125"/>
                  <a:pt x="216" y="112"/>
                  <a:pt x="216" y="97"/>
                </a:cubicBezTo>
                <a:cubicBezTo>
                  <a:pt x="216" y="81"/>
                  <a:pt x="203" y="68"/>
                  <a:pt x="187" y="68"/>
                </a:cubicBezTo>
                <a:cubicBezTo>
                  <a:pt x="171" y="68"/>
                  <a:pt x="158" y="81"/>
                  <a:pt x="158" y="97"/>
                </a:cubicBezTo>
                <a:close/>
                <a:moveTo>
                  <a:pt x="200" y="135"/>
                </a:moveTo>
                <a:cubicBezTo>
                  <a:pt x="174" y="135"/>
                  <a:pt x="174" y="135"/>
                  <a:pt x="174" y="135"/>
                </a:cubicBezTo>
                <a:cubicBezTo>
                  <a:pt x="157" y="135"/>
                  <a:pt x="142" y="149"/>
                  <a:pt x="142" y="167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232" y="180"/>
                  <a:pt x="232" y="180"/>
                  <a:pt x="232" y="180"/>
                </a:cubicBezTo>
                <a:cubicBezTo>
                  <a:pt x="232" y="167"/>
                  <a:pt x="232" y="167"/>
                  <a:pt x="232" y="167"/>
                </a:cubicBezTo>
                <a:cubicBezTo>
                  <a:pt x="232" y="149"/>
                  <a:pt x="218" y="135"/>
                  <a:pt x="200" y="135"/>
                </a:cubicBezTo>
                <a:close/>
                <a:moveTo>
                  <a:pt x="150" y="224"/>
                </a:moveTo>
                <a:cubicBezTo>
                  <a:pt x="141" y="226"/>
                  <a:pt x="132" y="227"/>
                  <a:pt x="122" y="227"/>
                </a:cubicBezTo>
                <a:cubicBezTo>
                  <a:pt x="76" y="227"/>
                  <a:pt x="61" y="206"/>
                  <a:pt x="60" y="205"/>
                </a:cubicBezTo>
                <a:cubicBezTo>
                  <a:pt x="57" y="201"/>
                  <a:pt x="52" y="200"/>
                  <a:pt x="49" y="203"/>
                </a:cubicBezTo>
                <a:cubicBezTo>
                  <a:pt x="45" y="205"/>
                  <a:pt x="44" y="210"/>
                  <a:pt x="47" y="214"/>
                </a:cubicBezTo>
                <a:cubicBezTo>
                  <a:pt x="47" y="215"/>
                  <a:pt x="67" y="243"/>
                  <a:pt x="122" y="243"/>
                </a:cubicBezTo>
                <a:cubicBezTo>
                  <a:pt x="135" y="243"/>
                  <a:pt x="148" y="241"/>
                  <a:pt x="159" y="238"/>
                </a:cubicBezTo>
                <a:cubicBezTo>
                  <a:pt x="167" y="252"/>
                  <a:pt x="167" y="252"/>
                  <a:pt x="167" y="252"/>
                </a:cubicBezTo>
                <a:cubicBezTo>
                  <a:pt x="190" y="209"/>
                  <a:pt x="190" y="209"/>
                  <a:pt x="190" y="209"/>
                </a:cubicBezTo>
                <a:cubicBezTo>
                  <a:pt x="142" y="211"/>
                  <a:pt x="142" y="211"/>
                  <a:pt x="142" y="211"/>
                </a:cubicBezTo>
                <a:lnTo>
                  <a:pt x="150" y="224"/>
                </a:lnTo>
                <a:close/>
                <a:moveTo>
                  <a:pt x="81" y="28"/>
                </a:moveTo>
                <a:cubicBezTo>
                  <a:pt x="90" y="25"/>
                  <a:pt x="100" y="24"/>
                  <a:pt x="110" y="24"/>
                </a:cubicBezTo>
                <a:cubicBezTo>
                  <a:pt x="155" y="24"/>
                  <a:pt x="171" y="45"/>
                  <a:pt x="172" y="46"/>
                </a:cubicBezTo>
                <a:cubicBezTo>
                  <a:pt x="173" y="49"/>
                  <a:pt x="176" y="50"/>
                  <a:pt x="178" y="50"/>
                </a:cubicBezTo>
                <a:cubicBezTo>
                  <a:pt x="180" y="50"/>
                  <a:pt x="181" y="49"/>
                  <a:pt x="183" y="49"/>
                </a:cubicBezTo>
                <a:cubicBezTo>
                  <a:pt x="186" y="46"/>
                  <a:pt x="187" y="41"/>
                  <a:pt x="185" y="37"/>
                </a:cubicBezTo>
                <a:cubicBezTo>
                  <a:pt x="184" y="36"/>
                  <a:pt x="165" y="8"/>
                  <a:pt x="110" y="8"/>
                </a:cubicBezTo>
                <a:cubicBezTo>
                  <a:pt x="96" y="8"/>
                  <a:pt x="84" y="10"/>
                  <a:pt x="73" y="13"/>
                </a:cubicBezTo>
                <a:cubicBezTo>
                  <a:pt x="64" y="0"/>
                  <a:pt x="64" y="0"/>
                  <a:pt x="64" y="0"/>
                </a:cubicBezTo>
                <a:cubicBezTo>
                  <a:pt x="42" y="42"/>
                  <a:pt x="42" y="42"/>
                  <a:pt x="42" y="42"/>
                </a:cubicBezTo>
                <a:cubicBezTo>
                  <a:pt x="89" y="40"/>
                  <a:pt x="89" y="40"/>
                  <a:pt x="89" y="40"/>
                </a:cubicBezTo>
                <a:lnTo>
                  <a:pt x="81" y="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1" name="Freeform 49"/>
          <p:cNvSpPr>
            <a:spLocks noEditPoints="1"/>
          </p:cNvSpPr>
          <p:nvPr/>
        </p:nvSpPr>
        <p:spPr bwMode="auto">
          <a:xfrm>
            <a:off x="3427097" y="4038821"/>
            <a:ext cx="804863" cy="809627"/>
          </a:xfrm>
          <a:custGeom>
            <a:avLst/>
            <a:gdLst>
              <a:gd name="T0" fmla="*/ 147 w 211"/>
              <a:gd name="T1" fmla="*/ 42 h 213"/>
              <a:gd name="T2" fmla="*/ 64 w 211"/>
              <a:gd name="T3" fmla="*/ 42 h 213"/>
              <a:gd name="T4" fmla="*/ 91 w 211"/>
              <a:gd name="T5" fmla="*/ 52 h 213"/>
              <a:gd name="T6" fmla="*/ 95 w 211"/>
              <a:gd name="T7" fmla="*/ 49 h 213"/>
              <a:gd name="T8" fmla="*/ 106 w 211"/>
              <a:gd name="T9" fmla="*/ 56 h 213"/>
              <a:gd name="T10" fmla="*/ 105 w 211"/>
              <a:gd name="T11" fmla="*/ 46 h 213"/>
              <a:gd name="T12" fmla="*/ 102 w 211"/>
              <a:gd name="T13" fmla="*/ 20 h 213"/>
              <a:gd name="T14" fmla="*/ 106 w 211"/>
              <a:gd name="T15" fmla="*/ 13 h 213"/>
              <a:gd name="T16" fmla="*/ 110 w 211"/>
              <a:gd name="T17" fmla="*/ 20 h 213"/>
              <a:gd name="T18" fmla="*/ 118 w 211"/>
              <a:gd name="T19" fmla="*/ 34 h 213"/>
              <a:gd name="T20" fmla="*/ 113 w 211"/>
              <a:gd name="T21" fmla="*/ 31 h 213"/>
              <a:gd name="T22" fmla="*/ 100 w 211"/>
              <a:gd name="T23" fmla="*/ 32 h 213"/>
              <a:gd name="T24" fmla="*/ 120 w 211"/>
              <a:gd name="T25" fmla="*/ 52 h 213"/>
              <a:gd name="T26" fmla="*/ 110 w 211"/>
              <a:gd name="T27" fmla="*/ 66 h 213"/>
              <a:gd name="T28" fmla="*/ 102 w 211"/>
              <a:gd name="T29" fmla="*/ 66 h 213"/>
              <a:gd name="T30" fmla="*/ 91 w 211"/>
              <a:gd name="T31" fmla="*/ 55 h 213"/>
              <a:gd name="T32" fmla="*/ 191 w 211"/>
              <a:gd name="T33" fmla="*/ 123 h 213"/>
              <a:gd name="T34" fmla="*/ 133 w 211"/>
              <a:gd name="T35" fmla="*/ 98 h 213"/>
              <a:gd name="T36" fmla="*/ 112 w 211"/>
              <a:gd name="T37" fmla="*/ 119 h 213"/>
              <a:gd name="T38" fmla="*/ 100 w 211"/>
              <a:gd name="T39" fmla="*/ 118 h 213"/>
              <a:gd name="T40" fmla="*/ 97 w 211"/>
              <a:gd name="T41" fmla="*/ 140 h 213"/>
              <a:gd name="T42" fmla="*/ 41 w 211"/>
              <a:gd name="T43" fmla="*/ 103 h 213"/>
              <a:gd name="T44" fmla="*/ 0 w 211"/>
              <a:gd name="T45" fmla="*/ 213 h 213"/>
              <a:gd name="T46" fmla="*/ 46 w 211"/>
              <a:gd name="T47" fmla="*/ 165 h 213"/>
              <a:gd name="T48" fmla="*/ 162 w 211"/>
              <a:gd name="T49" fmla="*/ 213 h 213"/>
              <a:gd name="T50" fmla="*/ 176 w 211"/>
              <a:gd name="T51" fmla="*/ 213 h 213"/>
              <a:gd name="T52" fmla="*/ 191 w 211"/>
              <a:gd name="T53" fmla="*/ 123 h 213"/>
              <a:gd name="T54" fmla="*/ 147 w 211"/>
              <a:gd name="T55" fmla="*/ 142 h 213"/>
              <a:gd name="T56" fmla="*/ 128 w 211"/>
              <a:gd name="T57" fmla="*/ 155 h 213"/>
              <a:gd name="T58" fmla="*/ 118 w 211"/>
              <a:gd name="T59" fmla="*/ 99 h 213"/>
              <a:gd name="T60" fmla="*/ 106 w 211"/>
              <a:gd name="T61" fmla="*/ 112 h 213"/>
              <a:gd name="T62" fmla="*/ 93 w 211"/>
              <a:gd name="T63" fmla="*/ 99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11" h="213">
                <a:moveTo>
                  <a:pt x="106" y="83"/>
                </a:moveTo>
                <a:cubicBezTo>
                  <a:pt x="129" y="83"/>
                  <a:pt x="147" y="65"/>
                  <a:pt x="147" y="42"/>
                </a:cubicBezTo>
                <a:cubicBezTo>
                  <a:pt x="147" y="19"/>
                  <a:pt x="129" y="0"/>
                  <a:pt x="106" y="0"/>
                </a:cubicBezTo>
                <a:cubicBezTo>
                  <a:pt x="83" y="0"/>
                  <a:pt x="64" y="19"/>
                  <a:pt x="64" y="42"/>
                </a:cubicBezTo>
                <a:cubicBezTo>
                  <a:pt x="64" y="65"/>
                  <a:pt x="83" y="83"/>
                  <a:pt x="106" y="83"/>
                </a:cubicBezTo>
                <a:close/>
                <a:moveTo>
                  <a:pt x="91" y="52"/>
                </a:moveTo>
                <a:cubicBezTo>
                  <a:pt x="92" y="51"/>
                  <a:pt x="93" y="50"/>
                  <a:pt x="94" y="50"/>
                </a:cubicBezTo>
                <a:cubicBezTo>
                  <a:pt x="94" y="49"/>
                  <a:pt x="94" y="49"/>
                  <a:pt x="95" y="49"/>
                </a:cubicBezTo>
                <a:cubicBezTo>
                  <a:pt x="97" y="49"/>
                  <a:pt x="98" y="50"/>
                  <a:pt x="99" y="52"/>
                </a:cubicBezTo>
                <a:cubicBezTo>
                  <a:pt x="99" y="54"/>
                  <a:pt x="102" y="56"/>
                  <a:pt x="106" y="56"/>
                </a:cubicBezTo>
                <a:cubicBezTo>
                  <a:pt x="109" y="56"/>
                  <a:pt x="111" y="54"/>
                  <a:pt x="112" y="51"/>
                </a:cubicBezTo>
                <a:cubicBezTo>
                  <a:pt x="112" y="49"/>
                  <a:pt x="110" y="47"/>
                  <a:pt x="105" y="46"/>
                </a:cubicBezTo>
                <a:cubicBezTo>
                  <a:pt x="95" y="43"/>
                  <a:pt x="92" y="36"/>
                  <a:pt x="92" y="31"/>
                </a:cubicBezTo>
                <a:cubicBezTo>
                  <a:pt x="93" y="26"/>
                  <a:pt x="97" y="21"/>
                  <a:pt x="102" y="20"/>
                </a:cubicBezTo>
                <a:cubicBezTo>
                  <a:pt x="102" y="17"/>
                  <a:pt x="102" y="17"/>
                  <a:pt x="102" y="17"/>
                </a:cubicBezTo>
                <a:cubicBezTo>
                  <a:pt x="102" y="15"/>
                  <a:pt x="104" y="13"/>
                  <a:pt x="106" y="13"/>
                </a:cubicBezTo>
                <a:cubicBezTo>
                  <a:pt x="108" y="13"/>
                  <a:pt x="110" y="15"/>
                  <a:pt x="110" y="17"/>
                </a:cubicBezTo>
                <a:cubicBezTo>
                  <a:pt x="110" y="20"/>
                  <a:pt x="110" y="20"/>
                  <a:pt x="110" y="20"/>
                </a:cubicBezTo>
                <a:cubicBezTo>
                  <a:pt x="116" y="21"/>
                  <a:pt x="119" y="25"/>
                  <a:pt x="121" y="29"/>
                </a:cubicBezTo>
                <a:cubicBezTo>
                  <a:pt x="121" y="31"/>
                  <a:pt x="120" y="33"/>
                  <a:pt x="118" y="34"/>
                </a:cubicBezTo>
                <a:cubicBezTo>
                  <a:pt x="118" y="34"/>
                  <a:pt x="117" y="34"/>
                  <a:pt x="117" y="34"/>
                </a:cubicBezTo>
                <a:cubicBezTo>
                  <a:pt x="115" y="34"/>
                  <a:pt x="114" y="33"/>
                  <a:pt x="113" y="31"/>
                </a:cubicBezTo>
                <a:cubicBezTo>
                  <a:pt x="112" y="29"/>
                  <a:pt x="110" y="27"/>
                  <a:pt x="106" y="27"/>
                </a:cubicBezTo>
                <a:cubicBezTo>
                  <a:pt x="102" y="27"/>
                  <a:pt x="100" y="30"/>
                  <a:pt x="100" y="32"/>
                </a:cubicBezTo>
                <a:cubicBezTo>
                  <a:pt x="100" y="34"/>
                  <a:pt x="102" y="37"/>
                  <a:pt x="107" y="38"/>
                </a:cubicBezTo>
                <a:cubicBezTo>
                  <a:pt x="117" y="40"/>
                  <a:pt x="120" y="47"/>
                  <a:pt x="120" y="52"/>
                </a:cubicBezTo>
                <a:cubicBezTo>
                  <a:pt x="119" y="58"/>
                  <a:pt x="115" y="62"/>
                  <a:pt x="110" y="63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0" y="69"/>
                  <a:pt x="108" y="70"/>
                  <a:pt x="106" y="70"/>
                </a:cubicBezTo>
                <a:cubicBezTo>
                  <a:pt x="104" y="70"/>
                  <a:pt x="102" y="69"/>
                  <a:pt x="102" y="66"/>
                </a:cubicBezTo>
                <a:cubicBezTo>
                  <a:pt x="102" y="64"/>
                  <a:pt x="102" y="64"/>
                  <a:pt x="102" y="64"/>
                </a:cubicBezTo>
                <a:cubicBezTo>
                  <a:pt x="96" y="62"/>
                  <a:pt x="92" y="58"/>
                  <a:pt x="91" y="55"/>
                </a:cubicBezTo>
                <a:cubicBezTo>
                  <a:pt x="91" y="54"/>
                  <a:pt x="91" y="53"/>
                  <a:pt x="91" y="52"/>
                </a:cubicBezTo>
                <a:close/>
                <a:moveTo>
                  <a:pt x="191" y="123"/>
                </a:moveTo>
                <a:cubicBezTo>
                  <a:pt x="189" y="112"/>
                  <a:pt x="180" y="105"/>
                  <a:pt x="170" y="103"/>
                </a:cubicBezTo>
                <a:cubicBezTo>
                  <a:pt x="133" y="98"/>
                  <a:pt x="133" y="98"/>
                  <a:pt x="133" y="98"/>
                </a:cubicBezTo>
                <a:cubicBezTo>
                  <a:pt x="114" y="140"/>
                  <a:pt x="114" y="140"/>
                  <a:pt x="114" y="140"/>
                </a:cubicBezTo>
                <a:cubicBezTo>
                  <a:pt x="112" y="119"/>
                  <a:pt x="112" y="119"/>
                  <a:pt x="112" y="119"/>
                </a:cubicBezTo>
                <a:cubicBezTo>
                  <a:pt x="112" y="118"/>
                  <a:pt x="112" y="118"/>
                  <a:pt x="111" y="118"/>
                </a:cubicBezTo>
                <a:cubicBezTo>
                  <a:pt x="100" y="118"/>
                  <a:pt x="100" y="118"/>
                  <a:pt x="100" y="118"/>
                </a:cubicBezTo>
                <a:cubicBezTo>
                  <a:pt x="100" y="118"/>
                  <a:pt x="99" y="118"/>
                  <a:pt x="99" y="119"/>
                </a:cubicBezTo>
                <a:cubicBezTo>
                  <a:pt x="97" y="140"/>
                  <a:pt x="97" y="140"/>
                  <a:pt x="97" y="140"/>
                </a:cubicBezTo>
                <a:cubicBezTo>
                  <a:pt x="78" y="98"/>
                  <a:pt x="78" y="98"/>
                  <a:pt x="78" y="98"/>
                </a:cubicBezTo>
                <a:cubicBezTo>
                  <a:pt x="41" y="103"/>
                  <a:pt x="41" y="103"/>
                  <a:pt x="41" y="103"/>
                </a:cubicBezTo>
                <a:cubicBezTo>
                  <a:pt x="31" y="105"/>
                  <a:pt x="22" y="112"/>
                  <a:pt x="20" y="123"/>
                </a:cubicBezTo>
                <a:cubicBezTo>
                  <a:pt x="0" y="213"/>
                  <a:pt x="0" y="213"/>
                  <a:pt x="0" y="213"/>
                </a:cubicBezTo>
                <a:cubicBezTo>
                  <a:pt x="35" y="213"/>
                  <a:pt x="35" y="213"/>
                  <a:pt x="35" y="213"/>
                </a:cubicBezTo>
                <a:cubicBezTo>
                  <a:pt x="46" y="165"/>
                  <a:pt x="46" y="165"/>
                  <a:pt x="46" y="165"/>
                </a:cubicBezTo>
                <a:cubicBezTo>
                  <a:pt x="50" y="213"/>
                  <a:pt x="50" y="213"/>
                  <a:pt x="50" y="213"/>
                </a:cubicBezTo>
                <a:cubicBezTo>
                  <a:pt x="162" y="213"/>
                  <a:pt x="162" y="213"/>
                  <a:pt x="162" y="213"/>
                </a:cubicBezTo>
                <a:cubicBezTo>
                  <a:pt x="165" y="165"/>
                  <a:pt x="165" y="165"/>
                  <a:pt x="165" y="165"/>
                </a:cubicBezTo>
                <a:cubicBezTo>
                  <a:pt x="176" y="213"/>
                  <a:pt x="176" y="213"/>
                  <a:pt x="176" y="213"/>
                </a:cubicBezTo>
                <a:cubicBezTo>
                  <a:pt x="211" y="213"/>
                  <a:pt x="211" y="213"/>
                  <a:pt x="211" y="213"/>
                </a:cubicBezTo>
                <a:lnTo>
                  <a:pt x="191" y="123"/>
                </a:lnTo>
                <a:close/>
                <a:moveTo>
                  <a:pt x="128" y="155"/>
                </a:moveTo>
                <a:cubicBezTo>
                  <a:pt x="147" y="142"/>
                  <a:pt x="147" y="142"/>
                  <a:pt x="147" y="142"/>
                </a:cubicBezTo>
                <a:cubicBezTo>
                  <a:pt x="154" y="155"/>
                  <a:pt x="154" y="155"/>
                  <a:pt x="154" y="155"/>
                </a:cubicBezTo>
                <a:lnTo>
                  <a:pt x="128" y="155"/>
                </a:lnTo>
                <a:close/>
                <a:moveTo>
                  <a:pt x="106" y="94"/>
                </a:moveTo>
                <a:cubicBezTo>
                  <a:pt x="111" y="94"/>
                  <a:pt x="118" y="95"/>
                  <a:pt x="118" y="99"/>
                </a:cubicBezTo>
                <a:cubicBezTo>
                  <a:pt x="118" y="103"/>
                  <a:pt x="115" y="108"/>
                  <a:pt x="113" y="110"/>
                </a:cubicBezTo>
                <a:cubicBezTo>
                  <a:pt x="111" y="112"/>
                  <a:pt x="108" y="112"/>
                  <a:pt x="106" y="112"/>
                </a:cubicBezTo>
                <a:cubicBezTo>
                  <a:pt x="103" y="112"/>
                  <a:pt x="100" y="112"/>
                  <a:pt x="98" y="110"/>
                </a:cubicBezTo>
                <a:cubicBezTo>
                  <a:pt x="96" y="108"/>
                  <a:pt x="93" y="103"/>
                  <a:pt x="93" y="99"/>
                </a:cubicBezTo>
                <a:cubicBezTo>
                  <a:pt x="93" y="95"/>
                  <a:pt x="101" y="94"/>
                  <a:pt x="106" y="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4" name="Freeform 53"/>
          <p:cNvSpPr>
            <a:spLocks noEditPoints="1"/>
          </p:cNvSpPr>
          <p:nvPr/>
        </p:nvSpPr>
        <p:spPr bwMode="auto">
          <a:xfrm>
            <a:off x="5478149" y="4015107"/>
            <a:ext cx="804863" cy="809627"/>
          </a:xfrm>
          <a:custGeom>
            <a:avLst/>
            <a:gdLst>
              <a:gd name="T0" fmla="*/ 106 w 211"/>
              <a:gd name="T1" fmla="*/ 112 h 213"/>
              <a:gd name="T2" fmla="*/ 113 w 211"/>
              <a:gd name="T3" fmla="*/ 110 h 213"/>
              <a:gd name="T4" fmla="*/ 118 w 211"/>
              <a:gd name="T5" fmla="*/ 99 h 213"/>
              <a:gd name="T6" fmla="*/ 106 w 211"/>
              <a:gd name="T7" fmla="*/ 94 h 213"/>
              <a:gd name="T8" fmla="*/ 93 w 211"/>
              <a:gd name="T9" fmla="*/ 99 h 213"/>
              <a:gd name="T10" fmla="*/ 98 w 211"/>
              <a:gd name="T11" fmla="*/ 110 h 213"/>
              <a:gd name="T12" fmla="*/ 106 w 211"/>
              <a:gd name="T13" fmla="*/ 112 h 213"/>
              <a:gd name="T14" fmla="*/ 211 w 211"/>
              <a:gd name="T15" fmla="*/ 213 h 213"/>
              <a:gd name="T16" fmla="*/ 176 w 211"/>
              <a:gd name="T17" fmla="*/ 213 h 213"/>
              <a:gd name="T18" fmla="*/ 165 w 211"/>
              <a:gd name="T19" fmla="*/ 165 h 213"/>
              <a:gd name="T20" fmla="*/ 162 w 211"/>
              <a:gd name="T21" fmla="*/ 213 h 213"/>
              <a:gd name="T22" fmla="*/ 50 w 211"/>
              <a:gd name="T23" fmla="*/ 213 h 213"/>
              <a:gd name="T24" fmla="*/ 46 w 211"/>
              <a:gd name="T25" fmla="*/ 165 h 213"/>
              <a:gd name="T26" fmla="*/ 35 w 211"/>
              <a:gd name="T27" fmla="*/ 213 h 213"/>
              <a:gd name="T28" fmla="*/ 0 w 211"/>
              <a:gd name="T29" fmla="*/ 213 h 213"/>
              <a:gd name="T30" fmla="*/ 20 w 211"/>
              <a:gd name="T31" fmla="*/ 123 h 213"/>
              <a:gd name="T32" fmla="*/ 41 w 211"/>
              <a:gd name="T33" fmla="*/ 103 h 213"/>
              <a:gd name="T34" fmla="*/ 78 w 211"/>
              <a:gd name="T35" fmla="*/ 98 h 213"/>
              <a:gd name="T36" fmla="*/ 97 w 211"/>
              <a:gd name="T37" fmla="*/ 140 h 213"/>
              <a:gd name="T38" fmla="*/ 99 w 211"/>
              <a:gd name="T39" fmla="*/ 119 h 213"/>
              <a:gd name="T40" fmla="*/ 100 w 211"/>
              <a:gd name="T41" fmla="*/ 118 h 213"/>
              <a:gd name="T42" fmla="*/ 111 w 211"/>
              <a:gd name="T43" fmla="*/ 118 h 213"/>
              <a:gd name="T44" fmla="*/ 112 w 211"/>
              <a:gd name="T45" fmla="*/ 119 h 213"/>
              <a:gd name="T46" fmla="*/ 114 w 211"/>
              <a:gd name="T47" fmla="*/ 140 h 213"/>
              <a:gd name="T48" fmla="*/ 133 w 211"/>
              <a:gd name="T49" fmla="*/ 98 h 213"/>
              <a:gd name="T50" fmla="*/ 170 w 211"/>
              <a:gd name="T51" fmla="*/ 103 h 213"/>
              <a:gd name="T52" fmla="*/ 191 w 211"/>
              <a:gd name="T53" fmla="*/ 123 h 213"/>
              <a:gd name="T54" fmla="*/ 211 w 211"/>
              <a:gd name="T55" fmla="*/ 213 h 213"/>
              <a:gd name="T56" fmla="*/ 154 w 211"/>
              <a:gd name="T57" fmla="*/ 155 h 213"/>
              <a:gd name="T58" fmla="*/ 147 w 211"/>
              <a:gd name="T59" fmla="*/ 142 h 213"/>
              <a:gd name="T60" fmla="*/ 128 w 211"/>
              <a:gd name="T61" fmla="*/ 155 h 213"/>
              <a:gd name="T62" fmla="*/ 154 w 211"/>
              <a:gd name="T63" fmla="*/ 155 h 213"/>
              <a:gd name="T64" fmla="*/ 106 w 211"/>
              <a:gd name="T65" fmla="*/ 0 h 213"/>
              <a:gd name="T66" fmla="*/ 64 w 211"/>
              <a:gd name="T67" fmla="*/ 42 h 213"/>
              <a:gd name="T68" fmla="*/ 106 w 211"/>
              <a:gd name="T69" fmla="*/ 83 h 213"/>
              <a:gd name="T70" fmla="*/ 147 w 211"/>
              <a:gd name="T71" fmla="*/ 42 h 213"/>
              <a:gd name="T72" fmla="*/ 106 w 211"/>
              <a:gd name="T73" fmla="*/ 0 h 213"/>
              <a:gd name="T74" fmla="*/ 124 w 211"/>
              <a:gd name="T75" fmla="*/ 47 h 213"/>
              <a:gd name="T76" fmla="*/ 109 w 211"/>
              <a:gd name="T77" fmla="*/ 47 h 213"/>
              <a:gd name="T78" fmla="*/ 101 w 211"/>
              <a:gd name="T79" fmla="*/ 39 h 213"/>
              <a:gd name="T80" fmla="*/ 101 w 211"/>
              <a:gd name="T81" fmla="*/ 15 h 213"/>
              <a:gd name="T82" fmla="*/ 106 w 211"/>
              <a:gd name="T83" fmla="*/ 10 h 213"/>
              <a:gd name="T84" fmla="*/ 111 w 211"/>
              <a:gd name="T85" fmla="*/ 15 h 213"/>
              <a:gd name="T86" fmla="*/ 111 w 211"/>
              <a:gd name="T87" fmla="*/ 38 h 213"/>
              <a:gd name="T88" fmla="*/ 124 w 211"/>
              <a:gd name="T89" fmla="*/ 38 h 213"/>
              <a:gd name="T90" fmla="*/ 128 w 211"/>
              <a:gd name="T91" fmla="*/ 42 h 213"/>
              <a:gd name="T92" fmla="*/ 124 w 211"/>
              <a:gd name="T93" fmla="*/ 47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11" h="213">
                <a:moveTo>
                  <a:pt x="106" y="112"/>
                </a:moveTo>
                <a:cubicBezTo>
                  <a:pt x="108" y="112"/>
                  <a:pt x="111" y="112"/>
                  <a:pt x="113" y="110"/>
                </a:cubicBezTo>
                <a:cubicBezTo>
                  <a:pt x="115" y="108"/>
                  <a:pt x="118" y="103"/>
                  <a:pt x="118" y="99"/>
                </a:cubicBezTo>
                <a:cubicBezTo>
                  <a:pt x="118" y="95"/>
                  <a:pt x="111" y="94"/>
                  <a:pt x="106" y="94"/>
                </a:cubicBezTo>
                <a:cubicBezTo>
                  <a:pt x="101" y="94"/>
                  <a:pt x="93" y="95"/>
                  <a:pt x="93" y="99"/>
                </a:cubicBezTo>
                <a:cubicBezTo>
                  <a:pt x="93" y="103"/>
                  <a:pt x="96" y="108"/>
                  <a:pt x="98" y="110"/>
                </a:cubicBezTo>
                <a:cubicBezTo>
                  <a:pt x="100" y="112"/>
                  <a:pt x="103" y="112"/>
                  <a:pt x="106" y="112"/>
                </a:cubicBezTo>
                <a:close/>
                <a:moveTo>
                  <a:pt x="211" y="213"/>
                </a:moveTo>
                <a:cubicBezTo>
                  <a:pt x="176" y="213"/>
                  <a:pt x="176" y="213"/>
                  <a:pt x="176" y="213"/>
                </a:cubicBezTo>
                <a:cubicBezTo>
                  <a:pt x="165" y="165"/>
                  <a:pt x="165" y="165"/>
                  <a:pt x="165" y="165"/>
                </a:cubicBezTo>
                <a:cubicBezTo>
                  <a:pt x="162" y="213"/>
                  <a:pt x="162" y="213"/>
                  <a:pt x="162" y="213"/>
                </a:cubicBezTo>
                <a:cubicBezTo>
                  <a:pt x="50" y="213"/>
                  <a:pt x="50" y="213"/>
                  <a:pt x="50" y="213"/>
                </a:cubicBezTo>
                <a:cubicBezTo>
                  <a:pt x="46" y="165"/>
                  <a:pt x="46" y="165"/>
                  <a:pt x="46" y="165"/>
                </a:cubicBezTo>
                <a:cubicBezTo>
                  <a:pt x="35" y="213"/>
                  <a:pt x="35" y="213"/>
                  <a:pt x="35" y="213"/>
                </a:cubicBezTo>
                <a:cubicBezTo>
                  <a:pt x="0" y="213"/>
                  <a:pt x="0" y="213"/>
                  <a:pt x="0" y="213"/>
                </a:cubicBezTo>
                <a:cubicBezTo>
                  <a:pt x="20" y="123"/>
                  <a:pt x="20" y="123"/>
                  <a:pt x="20" y="123"/>
                </a:cubicBezTo>
                <a:cubicBezTo>
                  <a:pt x="22" y="112"/>
                  <a:pt x="31" y="105"/>
                  <a:pt x="41" y="103"/>
                </a:cubicBezTo>
                <a:cubicBezTo>
                  <a:pt x="78" y="98"/>
                  <a:pt x="78" y="98"/>
                  <a:pt x="78" y="98"/>
                </a:cubicBezTo>
                <a:cubicBezTo>
                  <a:pt x="97" y="140"/>
                  <a:pt x="97" y="140"/>
                  <a:pt x="97" y="140"/>
                </a:cubicBezTo>
                <a:cubicBezTo>
                  <a:pt x="99" y="119"/>
                  <a:pt x="99" y="119"/>
                  <a:pt x="99" y="119"/>
                </a:cubicBezTo>
                <a:cubicBezTo>
                  <a:pt x="99" y="118"/>
                  <a:pt x="100" y="118"/>
                  <a:pt x="100" y="118"/>
                </a:cubicBezTo>
                <a:cubicBezTo>
                  <a:pt x="111" y="118"/>
                  <a:pt x="111" y="118"/>
                  <a:pt x="111" y="118"/>
                </a:cubicBezTo>
                <a:cubicBezTo>
                  <a:pt x="112" y="118"/>
                  <a:pt x="112" y="118"/>
                  <a:pt x="112" y="119"/>
                </a:cubicBezTo>
                <a:cubicBezTo>
                  <a:pt x="114" y="140"/>
                  <a:pt x="114" y="140"/>
                  <a:pt x="114" y="140"/>
                </a:cubicBezTo>
                <a:cubicBezTo>
                  <a:pt x="133" y="98"/>
                  <a:pt x="133" y="98"/>
                  <a:pt x="133" y="98"/>
                </a:cubicBezTo>
                <a:cubicBezTo>
                  <a:pt x="170" y="103"/>
                  <a:pt x="170" y="103"/>
                  <a:pt x="170" y="103"/>
                </a:cubicBezTo>
                <a:cubicBezTo>
                  <a:pt x="180" y="105"/>
                  <a:pt x="189" y="112"/>
                  <a:pt x="191" y="123"/>
                </a:cubicBezTo>
                <a:lnTo>
                  <a:pt x="211" y="213"/>
                </a:lnTo>
                <a:close/>
                <a:moveTo>
                  <a:pt x="154" y="155"/>
                </a:moveTo>
                <a:cubicBezTo>
                  <a:pt x="147" y="142"/>
                  <a:pt x="147" y="142"/>
                  <a:pt x="147" y="142"/>
                </a:cubicBezTo>
                <a:cubicBezTo>
                  <a:pt x="128" y="155"/>
                  <a:pt x="128" y="155"/>
                  <a:pt x="128" y="155"/>
                </a:cubicBezTo>
                <a:lnTo>
                  <a:pt x="154" y="155"/>
                </a:lnTo>
                <a:close/>
                <a:moveTo>
                  <a:pt x="106" y="0"/>
                </a:moveTo>
                <a:cubicBezTo>
                  <a:pt x="83" y="0"/>
                  <a:pt x="64" y="19"/>
                  <a:pt x="64" y="42"/>
                </a:cubicBezTo>
                <a:cubicBezTo>
                  <a:pt x="64" y="65"/>
                  <a:pt x="83" y="83"/>
                  <a:pt x="106" y="83"/>
                </a:cubicBezTo>
                <a:cubicBezTo>
                  <a:pt x="129" y="83"/>
                  <a:pt x="147" y="65"/>
                  <a:pt x="147" y="42"/>
                </a:cubicBezTo>
                <a:cubicBezTo>
                  <a:pt x="147" y="19"/>
                  <a:pt x="129" y="0"/>
                  <a:pt x="106" y="0"/>
                </a:cubicBezTo>
                <a:close/>
                <a:moveTo>
                  <a:pt x="124" y="47"/>
                </a:moveTo>
                <a:cubicBezTo>
                  <a:pt x="109" y="47"/>
                  <a:pt x="109" y="47"/>
                  <a:pt x="109" y="47"/>
                </a:cubicBezTo>
                <a:cubicBezTo>
                  <a:pt x="105" y="47"/>
                  <a:pt x="101" y="44"/>
                  <a:pt x="101" y="39"/>
                </a:cubicBezTo>
                <a:cubicBezTo>
                  <a:pt x="101" y="15"/>
                  <a:pt x="101" y="15"/>
                  <a:pt x="101" y="15"/>
                </a:cubicBezTo>
                <a:cubicBezTo>
                  <a:pt x="101" y="13"/>
                  <a:pt x="103" y="10"/>
                  <a:pt x="106" y="10"/>
                </a:cubicBezTo>
                <a:cubicBezTo>
                  <a:pt x="109" y="10"/>
                  <a:pt x="111" y="13"/>
                  <a:pt x="111" y="15"/>
                </a:cubicBezTo>
                <a:cubicBezTo>
                  <a:pt x="111" y="38"/>
                  <a:pt x="111" y="38"/>
                  <a:pt x="111" y="38"/>
                </a:cubicBezTo>
                <a:cubicBezTo>
                  <a:pt x="124" y="38"/>
                  <a:pt x="124" y="38"/>
                  <a:pt x="124" y="38"/>
                </a:cubicBezTo>
                <a:cubicBezTo>
                  <a:pt x="126" y="38"/>
                  <a:pt x="128" y="40"/>
                  <a:pt x="128" y="42"/>
                </a:cubicBezTo>
                <a:cubicBezTo>
                  <a:pt x="128" y="45"/>
                  <a:pt x="126" y="47"/>
                  <a:pt x="124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7" name="Freeform 57"/>
          <p:cNvSpPr>
            <a:spLocks noEditPoints="1"/>
          </p:cNvSpPr>
          <p:nvPr/>
        </p:nvSpPr>
        <p:spPr bwMode="auto">
          <a:xfrm>
            <a:off x="7529197" y="4056385"/>
            <a:ext cx="727075" cy="727075"/>
          </a:xfrm>
          <a:custGeom>
            <a:avLst/>
            <a:gdLst>
              <a:gd name="T0" fmla="*/ 117 w 191"/>
              <a:gd name="T1" fmla="*/ 93 h 191"/>
              <a:gd name="T2" fmla="*/ 61 w 191"/>
              <a:gd name="T3" fmla="*/ 93 h 191"/>
              <a:gd name="T4" fmla="*/ 0 w 191"/>
              <a:gd name="T5" fmla="*/ 151 h 191"/>
              <a:gd name="T6" fmla="*/ 0 w 191"/>
              <a:gd name="T7" fmla="*/ 156 h 191"/>
              <a:gd name="T8" fmla="*/ 14 w 191"/>
              <a:gd name="T9" fmla="*/ 170 h 191"/>
              <a:gd name="T10" fmla="*/ 113 w 191"/>
              <a:gd name="T11" fmla="*/ 170 h 191"/>
              <a:gd name="T12" fmla="*/ 110 w 191"/>
              <a:gd name="T13" fmla="*/ 155 h 191"/>
              <a:gd name="T14" fmla="*/ 155 w 191"/>
              <a:gd name="T15" fmla="*/ 110 h 191"/>
              <a:gd name="T16" fmla="*/ 160 w 191"/>
              <a:gd name="T17" fmla="*/ 111 h 191"/>
              <a:gd name="T18" fmla="*/ 117 w 191"/>
              <a:gd name="T19" fmla="*/ 93 h 191"/>
              <a:gd name="T20" fmla="*/ 89 w 191"/>
              <a:gd name="T21" fmla="*/ 0 h 191"/>
              <a:gd name="T22" fmla="*/ 47 w 191"/>
              <a:gd name="T23" fmla="*/ 42 h 191"/>
              <a:gd name="T24" fmla="*/ 89 w 191"/>
              <a:gd name="T25" fmla="*/ 85 h 191"/>
              <a:gd name="T26" fmla="*/ 132 w 191"/>
              <a:gd name="T27" fmla="*/ 42 h 191"/>
              <a:gd name="T28" fmla="*/ 89 w 191"/>
              <a:gd name="T29" fmla="*/ 0 h 191"/>
              <a:gd name="T30" fmla="*/ 155 w 191"/>
              <a:gd name="T31" fmla="*/ 119 h 191"/>
              <a:gd name="T32" fmla="*/ 119 w 191"/>
              <a:gd name="T33" fmla="*/ 155 h 191"/>
              <a:gd name="T34" fmla="*/ 155 w 191"/>
              <a:gd name="T35" fmla="*/ 191 h 191"/>
              <a:gd name="T36" fmla="*/ 191 w 191"/>
              <a:gd name="T37" fmla="*/ 155 h 191"/>
              <a:gd name="T38" fmla="*/ 155 w 191"/>
              <a:gd name="T39" fmla="*/ 119 h 191"/>
              <a:gd name="T40" fmla="*/ 175 w 191"/>
              <a:gd name="T41" fmla="*/ 148 h 191"/>
              <a:gd name="T42" fmla="*/ 152 w 191"/>
              <a:gd name="T43" fmla="*/ 171 h 191"/>
              <a:gd name="T44" fmla="*/ 146 w 191"/>
              <a:gd name="T45" fmla="*/ 171 h 191"/>
              <a:gd name="T46" fmla="*/ 135 w 191"/>
              <a:gd name="T47" fmla="*/ 159 h 191"/>
              <a:gd name="T48" fmla="*/ 135 w 191"/>
              <a:gd name="T49" fmla="*/ 153 h 191"/>
              <a:gd name="T50" fmla="*/ 138 w 191"/>
              <a:gd name="T51" fmla="*/ 150 h 191"/>
              <a:gd name="T52" fmla="*/ 144 w 191"/>
              <a:gd name="T53" fmla="*/ 150 h 191"/>
              <a:gd name="T54" fmla="*/ 149 w 191"/>
              <a:gd name="T55" fmla="*/ 156 h 191"/>
              <a:gd name="T56" fmla="*/ 166 w 191"/>
              <a:gd name="T57" fmla="*/ 139 h 191"/>
              <a:gd name="T58" fmla="*/ 172 w 191"/>
              <a:gd name="T59" fmla="*/ 139 h 191"/>
              <a:gd name="T60" fmla="*/ 175 w 191"/>
              <a:gd name="T61" fmla="*/ 142 h 191"/>
              <a:gd name="T62" fmla="*/ 175 w 191"/>
              <a:gd name="T63" fmla="*/ 148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91" h="191">
                <a:moveTo>
                  <a:pt x="117" y="93"/>
                </a:moveTo>
                <a:cubicBezTo>
                  <a:pt x="61" y="93"/>
                  <a:pt x="61" y="93"/>
                  <a:pt x="61" y="93"/>
                </a:cubicBezTo>
                <a:cubicBezTo>
                  <a:pt x="30" y="93"/>
                  <a:pt x="0" y="120"/>
                  <a:pt x="0" y="151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63"/>
                  <a:pt x="6" y="170"/>
                  <a:pt x="14" y="170"/>
                </a:cubicBezTo>
                <a:cubicBezTo>
                  <a:pt x="113" y="170"/>
                  <a:pt x="113" y="170"/>
                  <a:pt x="113" y="170"/>
                </a:cubicBezTo>
                <a:cubicBezTo>
                  <a:pt x="111" y="165"/>
                  <a:pt x="110" y="160"/>
                  <a:pt x="110" y="155"/>
                </a:cubicBezTo>
                <a:cubicBezTo>
                  <a:pt x="110" y="130"/>
                  <a:pt x="130" y="110"/>
                  <a:pt x="155" y="110"/>
                </a:cubicBezTo>
                <a:cubicBezTo>
                  <a:pt x="157" y="110"/>
                  <a:pt x="158" y="110"/>
                  <a:pt x="160" y="111"/>
                </a:cubicBezTo>
                <a:cubicBezTo>
                  <a:pt x="148" y="100"/>
                  <a:pt x="133" y="93"/>
                  <a:pt x="117" y="93"/>
                </a:cubicBezTo>
                <a:close/>
                <a:moveTo>
                  <a:pt x="89" y="0"/>
                </a:moveTo>
                <a:cubicBezTo>
                  <a:pt x="66" y="0"/>
                  <a:pt x="47" y="19"/>
                  <a:pt x="47" y="42"/>
                </a:cubicBezTo>
                <a:cubicBezTo>
                  <a:pt x="47" y="66"/>
                  <a:pt x="66" y="85"/>
                  <a:pt x="89" y="85"/>
                </a:cubicBezTo>
                <a:cubicBezTo>
                  <a:pt x="113" y="85"/>
                  <a:pt x="132" y="66"/>
                  <a:pt x="132" y="42"/>
                </a:cubicBezTo>
                <a:cubicBezTo>
                  <a:pt x="132" y="19"/>
                  <a:pt x="113" y="0"/>
                  <a:pt x="89" y="0"/>
                </a:cubicBezTo>
                <a:close/>
                <a:moveTo>
                  <a:pt x="155" y="119"/>
                </a:moveTo>
                <a:cubicBezTo>
                  <a:pt x="135" y="119"/>
                  <a:pt x="119" y="135"/>
                  <a:pt x="119" y="155"/>
                </a:cubicBezTo>
                <a:cubicBezTo>
                  <a:pt x="119" y="175"/>
                  <a:pt x="135" y="191"/>
                  <a:pt x="155" y="191"/>
                </a:cubicBezTo>
                <a:cubicBezTo>
                  <a:pt x="175" y="191"/>
                  <a:pt x="191" y="175"/>
                  <a:pt x="191" y="155"/>
                </a:cubicBezTo>
                <a:cubicBezTo>
                  <a:pt x="191" y="135"/>
                  <a:pt x="175" y="119"/>
                  <a:pt x="155" y="119"/>
                </a:cubicBezTo>
                <a:close/>
                <a:moveTo>
                  <a:pt x="175" y="148"/>
                </a:moveTo>
                <a:cubicBezTo>
                  <a:pt x="152" y="171"/>
                  <a:pt x="152" y="171"/>
                  <a:pt x="152" y="171"/>
                </a:cubicBezTo>
                <a:cubicBezTo>
                  <a:pt x="151" y="173"/>
                  <a:pt x="148" y="173"/>
                  <a:pt x="146" y="171"/>
                </a:cubicBezTo>
                <a:cubicBezTo>
                  <a:pt x="135" y="159"/>
                  <a:pt x="135" y="159"/>
                  <a:pt x="135" y="159"/>
                </a:cubicBezTo>
                <a:cubicBezTo>
                  <a:pt x="133" y="158"/>
                  <a:pt x="133" y="155"/>
                  <a:pt x="135" y="153"/>
                </a:cubicBezTo>
                <a:cubicBezTo>
                  <a:pt x="138" y="150"/>
                  <a:pt x="138" y="150"/>
                  <a:pt x="138" y="150"/>
                </a:cubicBezTo>
                <a:cubicBezTo>
                  <a:pt x="139" y="149"/>
                  <a:pt x="142" y="149"/>
                  <a:pt x="144" y="150"/>
                </a:cubicBezTo>
                <a:cubicBezTo>
                  <a:pt x="149" y="156"/>
                  <a:pt x="149" y="156"/>
                  <a:pt x="149" y="156"/>
                </a:cubicBezTo>
                <a:cubicBezTo>
                  <a:pt x="166" y="139"/>
                  <a:pt x="166" y="139"/>
                  <a:pt x="166" y="139"/>
                </a:cubicBezTo>
                <a:cubicBezTo>
                  <a:pt x="168" y="137"/>
                  <a:pt x="171" y="137"/>
                  <a:pt x="172" y="139"/>
                </a:cubicBezTo>
                <a:cubicBezTo>
                  <a:pt x="175" y="142"/>
                  <a:pt x="175" y="142"/>
                  <a:pt x="175" y="142"/>
                </a:cubicBezTo>
                <a:cubicBezTo>
                  <a:pt x="177" y="144"/>
                  <a:pt x="177" y="146"/>
                  <a:pt x="175" y="1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0" name="Freeform 61"/>
          <p:cNvSpPr>
            <a:spLocks noEditPoints="1"/>
          </p:cNvSpPr>
          <p:nvPr/>
        </p:nvSpPr>
        <p:spPr bwMode="auto">
          <a:xfrm>
            <a:off x="9561900" y="4078512"/>
            <a:ext cx="1001712" cy="730251"/>
          </a:xfrm>
          <a:custGeom>
            <a:avLst/>
            <a:gdLst>
              <a:gd name="T0" fmla="*/ 176 w 264"/>
              <a:gd name="T1" fmla="*/ 8 h 192"/>
              <a:gd name="T2" fmla="*/ 176 w 264"/>
              <a:gd name="T3" fmla="*/ 170 h 192"/>
              <a:gd name="T4" fmla="*/ 165 w 264"/>
              <a:gd name="T5" fmla="*/ 173 h 192"/>
              <a:gd name="T6" fmla="*/ 66 w 264"/>
              <a:gd name="T7" fmla="*/ 127 h 192"/>
              <a:gd name="T8" fmla="*/ 86 w 264"/>
              <a:gd name="T9" fmla="*/ 192 h 192"/>
              <a:gd name="T10" fmla="*/ 56 w 264"/>
              <a:gd name="T11" fmla="*/ 192 h 192"/>
              <a:gd name="T12" fmla="*/ 36 w 264"/>
              <a:gd name="T13" fmla="*/ 126 h 192"/>
              <a:gd name="T14" fmla="*/ 0 w 264"/>
              <a:gd name="T15" fmla="*/ 89 h 192"/>
              <a:gd name="T16" fmla="*/ 37 w 264"/>
              <a:gd name="T17" fmla="*/ 52 h 192"/>
              <a:gd name="T18" fmla="*/ 165 w 264"/>
              <a:gd name="T19" fmla="*/ 5 h 192"/>
              <a:gd name="T20" fmla="*/ 176 w 264"/>
              <a:gd name="T21" fmla="*/ 8 h 192"/>
              <a:gd name="T22" fmla="*/ 227 w 264"/>
              <a:gd name="T23" fmla="*/ 97 h 192"/>
              <a:gd name="T24" fmla="*/ 214 w 264"/>
              <a:gd name="T25" fmla="*/ 138 h 192"/>
              <a:gd name="T26" fmla="*/ 206 w 264"/>
              <a:gd name="T27" fmla="*/ 142 h 192"/>
              <a:gd name="T28" fmla="*/ 196 w 264"/>
              <a:gd name="T29" fmla="*/ 132 h 192"/>
              <a:gd name="T30" fmla="*/ 198 w 264"/>
              <a:gd name="T31" fmla="*/ 126 h 192"/>
              <a:gd name="T32" fmla="*/ 207 w 264"/>
              <a:gd name="T33" fmla="*/ 97 h 192"/>
              <a:gd name="T34" fmla="*/ 198 w 264"/>
              <a:gd name="T35" fmla="*/ 68 h 192"/>
              <a:gd name="T36" fmla="*/ 196 w 264"/>
              <a:gd name="T37" fmla="*/ 62 h 192"/>
              <a:gd name="T38" fmla="*/ 206 w 264"/>
              <a:gd name="T39" fmla="*/ 52 h 192"/>
              <a:gd name="T40" fmla="*/ 214 w 264"/>
              <a:gd name="T41" fmla="*/ 56 h 192"/>
              <a:gd name="T42" fmla="*/ 227 w 264"/>
              <a:gd name="T43" fmla="*/ 97 h 192"/>
              <a:gd name="T44" fmla="*/ 220 w 264"/>
              <a:gd name="T45" fmla="*/ 38 h 192"/>
              <a:gd name="T46" fmla="*/ 215 w 264"/>
              <a:gd name="T47" fmla="*/ 30 h 192"/>
              <a:gd name="T48" fmla="*/ 225 w 264"/>
              <a:gd name="T49" fmla="*/ 19 h 192"/>
              <a:gd name="T50" fmla="*/ 232 w 264"/>
              <a:gd name="T51" fmla="*/ 22 h 192"/>
              <a:gd name="T52" fmla="*/ 264 w 264"/>
              <a:gd name="T53" fmla="*/ 97 h 192"/>
              <a:gd name="T54" fmla="*/ 232 w 264"/>
              <a:gd name="T55" fmla="*/ 172 h 192"/>
              <a:gd name="T56" fmla="*/ 225 w 264"/>
              <a:gd name="T57" fmla="*/ 174 h 192"/>
              <a:gd name="T58" fmla="*/ 215 w 264"/>
              <a:gd name="T59" fmla="*/ 164 h 192"/>
              <a:gd name="T60" fmla="*/ 220 w 264"/>
              <a:gd name="T61" fmla="*/ 156 h 192"/>
              <a:gd name="T62" fmla="*/ 244 w 264"/>
              <a:gd name="T63" fmla="*/ 97 h 192"/>
              <a:gd name="T64" fmla="*/ 220 w 264"/>
              <a:gd name="T65" fmla="*/ 38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64" h="192">
                <a:moveTo>
                  <a:pt x="176" y="8"/>
                </a:moveTo>
                <a:cubicBezTo>
                  <a:pt x="176" y="170"/>
                  <a:pt x="176" y="170"/>
                  <a:pt x="176" y="170"/>
                </a:cubicBezTo>
                <a:cubicBezTo>
                  <a:pt x="176" y="176"/>
                  <a:pt x="168" y="178"/>
                  <a:pt x="165" y="173"/>
                </a:cubicBezTo>
                <a:cubicBezTo>
                  <a:pt x="147" y="145"/>
                  <a:pt x="129" y="130"/>
                  <a:pt x="66" y="127"/>
                </a:cubicBezTo>
                <a:cubicBezTo>
                  <a:pt x="86" y="192"/>
                  <a:pt x="86" y="192"/>
                  <a:pt x="86" y="192"/>
                </a:cubicBezTo>
                <a:cubicBezTo>
                  <a:pt x="56" y="192"/>
                  <a:pt x="56" y="192"/>
                  <a:pt x="56" y="192"/>
                </a:cubicBezTo>
                <a:cubicBezTo>
                  <a:pt x="36" y="126"/>
                  <a:pt x="36" y="126"/>
                  <a:pt x="36" y="126"/>
                </a:cubicBezTo>
                <a:cubicBezTo>
                  <a:pt x="16" y="125"/>
                  <a:pt x="0" y="109"/>
                  <a:pt x="0" y="89"/>
                </a:cubicBezTo>
                <a:cubicBezTo>
                  <a:pt x="0" y="69"/>
                  <a:pt x="17" y="52"/>
                  <a:pt x="37" y="52"/>
                </a:cubicBezTo>
                <a:cubicBezTo>
                  <a:pt x="124" y="52"/>
                  <a:pt x="144" y="37"/>
                  <a:pt x="165" y="5"/>
                </a:cubicBezTo>
                <a:cubicBezTo>
                  <a:pt x="168" y="0"/>
                  <a:pt x="176" y="2"/>
                  <a:pt x="176" y="8"/>
                </a:cubicBezTo>
                <a:close/>
                <a:moveTo>
                  <a:pt x="227" y="97"/>
                </a:moveTo>
                <a:cubicBezTo>
                  <a:pt x="227" y="112"/>
                  <a:pt x="222" y="127"/>
                  <a:pt x="214" y="138"/>
                </a:cubicBezTo>
                <a:cubicBezTo>
                  <a:pt x="214" y="138"/>
                  <a:pt x="211" y="142"/>
                  <a:pt x="206" y="142"/>
                </a:cubicBezTo>
                <a:cubicBezTo>
                  <a:pt x="200" y="142"/>
                  <a:pt x="196" y="137"/>
                  <a:pt x="196" y="132"/>
                </a:cubicBezTo>
                <a:cubicBezTo>
                  <a:pt x="196" y="128"/>
                  <a:pt x="198" y="126"/>
                  <a:pt x="198" y="126"/>
                </a:cubicBezTo>
                <a:cubicBezTo>
                  <a:pt x="201" y="120"/>
                  <a:pt x="207" y="112"/>
                  <a:pt x="207" y="97"/>
                </a:cubicBezTo>
                <a:cubicBezTo>
                  <a:pt x="207" y="82"/>
                  <a:pt x="201" y="74"/>
                  <a:pt x="198" y="68"/>
                </a:cubicBezTo>
                <a:cubicBezTo>
                  <a:pt x="198" y="68"/>
                  <a:pt x="196" y="66"/>
                  <a:pt x="196" y="62"/>
                </a:cubicBezTo>
                <a:cubicBezTo>
                  <a:pt x="196" y="57"/>
                  <a:pt x="200" y="52"/>
                  <a:pt x="206" y="52"/>
                </a:cubicBezTo>
                <a:cubicBezTo>
                  <a:pt x="211" y="52"/>
                  <a:pt x="214" y="56"/>
                  <a:pt x="214" y="56"/>
                </a:cubicBezTo>
                <a:cubicBezTo>
                  <a:pt x="222" y="67"/>
                  <a:pt x="227" y="81"/>
                  <a:pt x="227" y="97"/>
                </a:cubicBezTo>
                <a:close/>
                <a:moveTo>
                  <a:pt x="220" y="38"/>
                </a:moveTo>
                <a:cubicBezTo>
                  <a:pt x="220" y="38"/>
                  <a:pt x="215" y="35"/>
                  <a:pt x="215" y="30"/>
                </a:cubicBezTo>
                <a:cubicBezTo>
                  <a:pt x="215" y="24"/>
                  <a:pt x="220" y="19"/>
                  <a:pt x="225" y="19"/>
                </a:cubicBezTo>
                <a:cubicBezTo>
                  <a:pt x="229" y="19"/>
                  <a:pt x="232" y="22"/>
                  <a:pt x="232" y="22"/>
                </a:cubicBezTo>
                <a:cubicBezTo>
                  <a:pt x="244" y="31"/>
                  <a:pt x="264" y="55"/>
                  <a:pt x="264" y="97"/>
                </a:cubicBezTo>
                <a:cubicBezTo>
                  <a:pt x="264" y="139"/>
                  <a:pt x="244" y="163"/>
                  <a:pt x="232" y="172"/>
                </a:cubicBezTo>
                <a:cubicBezTo>
                  <a:pt x="232" y="172"/>
                  <a:pt x="229" y="174"/>
                  <a:pt x="225" y="174"/>
                </a:cubicBezTo>
                <a:cubicBezTo>
                  <a:pt x="220" y="174"/>
                  <a:pt x="215" y="170"/>
                  <a:pt x="215" y="164"/>
                </a:cubicBezTo>
                <a:cubicBezTo>
                  <a:pt x="215" y="159"/>
                  <a:pt x="220" y="156"/>
                  <a:pt x="220" y="156"/>
                </a:cubicBezTo>
                <a:cubicBezTo>
                  <a:pt x="234" y="145"/>
                  <a:pt x="244" y="124"/>
                  <a:pt x="244" y="97"/>
                </a:cubicBezTo>
                <a:cubicBezTo>
                  <a:pt x="244" y="70"/>
                  <a:pt x="234" y="49"/>
                  <a:pt x="220" y="3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6" name="Freeform 69"/>
          <p:cNvSpPr>
            <a:spLocks noEditPoints="1"/>
          </p:cNvSpPr>
          <p:nvPr/>
        </p:nvSpPr>
        <p:spPr bwMode="auto">
          <a:xfrm>
            <a:off x="3450908" y="5605040"/>
            <a:ext cx="781051" cy="811213"/>
          </a:xfrm>
          <a:custGeom>
            <a:avLst/>
            <a:gdLst>
              <a:gd name="T0" fmla="*/ 205 w 205"/>
              <a:gd name="T1" fmla="*/ 114 h 213"/>
              <a:gd name="T2" fmla="*/ 166 w 205"/>
              <a:gd name="T3" fmla="*/ 0 h 213"/>
              <a:gd name="T4" fmla="*/ 67 w 205"/>
              <a:gd name="T5" fmla="*/ 30 h 213"/>
              <a:gd name="T6" fmla="*/ 61 w 205"/>
              <a:gd name="T7" fmla="*/ 67 h 213"/>
              <a:gd name="T8" fmla="*/ 67 w 205"/>
              <a:gd name="T9" fmla="*/ 108 h 213"/>
              <a:gd name="T10" fmla="*/ 118 w 205"/>
              <a:gd name="T11" fmla="*/ 153 h 213"/>
              <a:gd name="T12" fmla="*/ 171 w 205"/>
              <a:gd name="T13" fmla="*/ 206 h 213"/>
              <a:gd name="T14" fmla="*/ 155 w 205"/>
              <a:gd name="T15" fmla="*/ 133 h 213"/>
              <a:gd name="T16" fmla="*/ 205 w 205"/>
              <a:gd name="T17" fmla="*/ 114 h 213"/>
              <a:gd name="T18" fmla="*/ 0 w 205"/>
              <a:gd name="T19" fmla="*/ 64 h 213"/>
              <a:gd name="T20" fmla="*/ 10 w 205"/>
              <a:gd name="T21" fmla="*/ 13 h 213"/>
              <a:gd name="T22" fmla="*/ 58 w 205"/>
              <a:gd name="T23" fmla="*/ 13 h 213"/>
              <a:gd name="T24" fmla="*/ 48 w 205"/>
              <a:gd name="T25" fmla="*/ 67 h 213"/>
              <a:gd name="T26" fmla="*/ 58 w 205"/>
              <a:gd name="T27" fmla="*/ 125 h 213"/>
              <a:gd name="T28" fmla="*/ 10 w 205"/>
              <a:gd name="T29" fmla="*/ 125 h 213"/>
              <a:gd name="T30" fmla="*/ 0 w 205"/>
              <a:gd name="T31" fmla="*/ 64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05" h="213">
                <a:moveTo>
                  <a:pt x="205" y="114"/>
                </a:moveTo>
                <a:cubicBezTo>
                  <a:pt x="205" y="98"/>
                  <a:pt x="182" y="0"/>
                  <a:pt x="166" y="0"/>
                </a:cubicBezTo>
                <a:cubicBezTo>
                  <a:pt x="124" y="0"/>
                  <a:pt x="74" y="16"/>
                  <a:pt x="67" y="30"/>
                </a:cubicBezTo>
                <a:cubicBezTo>
                  <a:pt x="67" y="30"/>
                  <a:pt x="61" y="48"/>
                  <a:pt x="61" y="67"/>
                </a:cubicBezTo>
                <a:cubicBezTo>
                  <a:pt x="61" y="86"/>
                  <a:pt x="67" y="108"/>
                  <a:pt x="67" y="108"/>
                </a:cubicBezTo>
                <a:cubicBezTo>
                  <a:pt x="70" y="122"/>
                  <a:pt x="103" y="142"/>
                  <a:pt x="118" y="153"/>
                </a:cubicBezTo>
                <a:cubicBezTo>
                  <a:pt x="146" y="171"/>
                  <a:pt x="165" y="213"/>
                  <a:pt x="171" y="206"/>
                </a:cubicBezTo>
                <a:cubicBezTo>
                  <a:pt x="195" y="175"/>
                  <a:pt x="153" y="138"/>
                  <a:pt x="155" y="133"/>
                </a:cubicBezTo>
                <a:cubicBezTo>
                  <a:pt x="156" y="129"/>
                  <a:pt x="205" y="130"/>
                  <a:pt x="205" y="114"/>
                </a:cubicBezTo>
                <a:close/>
                <a:moveTo>
                  <a:pt x="0" y="64"/>
                </a:moveTo>
                <a:cubicBezTo>
                  <a:pt x="0" y="38"/>
                  <a:pt x="10" y="13"/>
                  <a:pt x="10" y="13"/>
                </a:cubicBezTo>
                <a:cubicBezTo>
                  <a:pt x="58" y="13"/>
                  <a:pt x="58" y="13"/>
                  <a:pt x="58" y="13"/>
                </a:cubicBezTo>
                <a:cubicBezTo>
                  <a:pt x="58" y="13"/>
                  <a:pt x="48" y="29"/>
                  <a:pt x="48" y="67"/>
                </a:cubicBezTo>
                <a:cubicBezTo>
                  <a:pt x="48" y="99"/>
                  <a:pt x="58" y="125"/>
                  <a:pt x="58" y="125"/>
                </a:cubicBezTo>
                <a:cubicBezTo>
                  <a:pt x="10" y="125"/>
                  <a:pt x="10" y="125"/>
                  <a:pt x="10" y="125"/>
                </a:cubicBezTo>
                <a:cubicBezTo>
                  <a:pt x="10" y="125"/>
                  <a:pt x="0" y="106"/>
                  <a:pt x="0" y="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9" name="Freeform 73"/>
          <p:cNvSpPr>
            <a:spLocks noEditPoints="1"/>
          </p:cNvSpPr>
          <p:nvPr/>
        </p:nvSpPr>
        <p:spPr bwMode="auto">
          <a:xfrm>
            <a:off x="5409249" y="5483547"/>
            <a:ext cx="781051" cy="806451"/>
          </a:xfrm>
          <a:custGeom>
            <a:avLst/>
            <a:gdLst>
              <a:gd name="T0" fmla="*/ 155 w 205"/>
              <a:gd name="T1" fmla="*/ 79 h 212"/>
              <a:gd name="T2" fmla="*/ 171 w 205"/>
              <a:gd name="T3" fmla="*/ 7 h 212"/>
              <a:gd name="T4" fmla="*/ 118 w 205"/>
              <a:gd name="T5" fmla="*/ 60 h 212"/>
              <a:gd name="T6" fmla="*/ 67 w 205"/>
              <a:gd name="T7" fmla="*/ 104 h 212"/>
              <a:gd name="T8" fmla="*/ 61 w 205"/>
              <a:gd name="T9" fmla="*/ 145 h 212"/>
              <a:gd name="T10" fmla="*/ 67 w 205"/>
              <a:gd name="T11" fmla="*/ 182 h 212"/>
              <a:gd name="T12" fmla="*/ 166 w 205"/>
              <a:gd name="T13" fmla="*/ 212 h 212"/>
              <a:gd name="T14" fmla="*/ 205 w 205"/>
              <a:gd name="T15" fmla="*/ 98 h 212"/>
              <a:gd name="T16" fmla="*/ 155 w 205"/>
              <a:gd name="T17" fmla="*/ 79 h 212"/>
              <a:gd name="T18" fmla="*/ 10 w 205"/>
              <a:gd name="T19" fmla="*/ 88 h 212"/>
              <a:gd name="T20" fmla="*/ 58 w 205"/>
              <a:gd name="T21" fmla="*/ 88 h 212"/>
              <a:gd name="T22" fmla="*/ 48 w 205"/>
              <a:gd name="T23" fmla="*/ 145 h 212"/>
              <a:gd name="T24" fmla="*/ 58 w 205"/>
              <a:gd name="T25" fmla="*/ 200 h 212"/>
              <a:gd name="T26" fmla="*/ 10 w 205"/>
              <a:gd name="T27" fmla="*/ 200 h 212"/>
              <a:gd name="T28" fmla="*/ 0 w 205"/>
              <a:gd name="T29" fmla="*/ 148 h 212"/>
              <a:gd name="T30" fmla="*/ 10 w 205"/>
              <a:gd name="T31" fmla="*/ 88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05" h="212">
                <a:moveTo>
                  <a:pt x="155" y="79"/>
                </a:moveTo>
                <a:cubicBezTo>
                  <a:pt x="153" y="75"/>
                  <a:pt x="195" y="37"/>
                  <a:pt x="171" y="7"/>
                </a:cubicBezTo>
                <a:cubicBezTo>
                  <a:pt x="165" y="0"/>
                  <a:pt x="146" y="41"/>
                  <a:pt x="118" y="60"/>
                </a:cubicBezTo>
                <a:cubicBezTo>
                  <a:pt x="103" y="70"/>
                  <a:pt x="70" y="91"/>
                  <a:pt x="67" y="104"/>
                </a:cubicBezTo>
                <a:cubicBezTo>
                  <a:pt x="67" y="104"/>
                  <a:pt x="61" y="126"/>
                  <a:pt x="61" y="145"/>
                </a:cubicBezTo>
                <a:cubicBezTo>
                  <a:pt x="61" y="164"/>
                  <a:pt x="67" y="182"/>
                  <a:pt x="67" y="182"/>
                </a:cubicBezTo>
                <a:cubicBezTo>
                  <a:pt x="74" y="196"/>
                  <a:pt x="124" y="212"/>
                  <a:pt x="166" y="212"/>
                </a:cubicBezTo>
                <a:cubicBezTo>
                  <a:pt x="182" y="212"/>
                  <a:pt x="205" y="114"/>
                  <a:pt x="205" y="98"/>
                </a:cubicBezTo>
                <a:cubicBezTo>
                  <a:pt x="205" y="83"/>
                  <a:pt x="156" y="83"/>
                  <a:pt x="155" y="79"/>
                </a:cubicBezTo>
                <a:close/>
                <a:moveTo>
                  <a:pt x="10" y="88"/>
                </a:moveTo>
                <a:cubicBezTo>
                  <a:pt x="58" y="88"/>
                  <a:pt x="58" y="88"/>
                  <a:pt x="58" y="88"/>
                </a:cubicBezTo>
                <a:cubicBezTo>
                  <a:pt x="58" y="88"/>
                  <a:pt x="48" y="113"/>
                  <a:pt x="48" y="145"/>
                </a:cubicBezTo>
                <a:cubicBezTo>
                  <a:pt x="48" y="184"/>
                  <a:pt x="58" y="200"/>
                  <a:pt x="58" y="200"/>
                </a:cubicBezTo>
                <a:cubicBezTo>
                  <a:pt x="10" y="200"/>
                  <a:pt x="10" y="200"/>
                  <a:pt x="10" y="200"/>
                </a:cubicBezTo>
                <a:cubicBezTo>
                  <a:pt x="10" y="200"/>
                  <a:pt x="0" y="174"/>
                  <a:pt x="0" y="148"/>
                </a:cubicBezTo>
                <a:cubicBezTo>
                  <a:pt x="0" y="107"/>
                  <a:pt x="10" y="88"/>
                  <a:pt x="10" y="8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2" name="Freeform 77"/>
          <p:cNvSpPr>
            <a:spLocks noEditPoints="1"/>
          </p:cNvSpPr>
          <p:nvPr/>
        </p:nvSpPr>
        <p:spPr bwMode="auto">
          <a:xfrm>
            <a:off x="7642902" y="5685155"/>
            <a:ext cx="587375" cy="731839"/>
          </a:xfrm>
          <a:custGeom>
            <a:avLst/>
            <a:gdLst>
              <a:gd name="T0" fmla="*/ 10 w 154"/>
              <a:gd name="T1" fmla="*/ 0 h 192"/>
              <a:gd name="T2" fmla="*/ 0 w 154"/>
              <a:gd name="T3" fmla="*/ 182 h 192"/>
              <a:gd name="T4" fmla="*/ 144 w 154"/>
              <a:gd name="T5" fmla="*/ 192 h 192"/>
              <a:gd name="T6" fmla="*/ 154 w 154"/>
              <a:gd name="T7" fmla="*/ 10 h 192"/>
              <a:gd name="T8" fmla="*/ 48 w 154"/>
              <a:gd name="T9" fmla="*/ 29 h 192"/>
              <a:gd name="T10" fmla="*/ 102 w 154"/>
              <a:gd name="T11" fmla="*/ 26 h 192"/>
              <a:gd name="T12" fmla="*/ 106 w 154"/>
              <a:gd name="T13" fmla="*/ 32 h 192"/>
              <a:gd name="T14" fmla="*/ 51 w 154"/>
              <a:gd name="T15" fmla="*/ 35 h 192"/>
              <a:gd name="T16" fmla="*/ 48 w 154"/>
              <a:gd name="T17" fmla="*/ 29 h 192"/>
              <a:gd name="T18" fmla="*/ 29 w 154"/>
              <a:gd name="T19" fmla="*/ 54 h 192"/>
              <a:gd name="T20" fmla="*/ 128 w 154"/>
              <a:gd name="T21" fmla="*/ 58 h 192"/>
              <a:gd name="T22" fmla="*/ 125 w 154"/>
              <a:gd name="T23" fmla="*/ 61 h 192"/>
              <a:gd name="T24" fmla="*/ 26 w 154"/>
              <a:gd name="T25" fmla="*/ 58 h 192"/>
              <a:gd name="T26" fmla="*/ 29 w 154"/>
              <a:gd name="T27" fmla="*/ 77 h 192"/>
              <a:gd name="T28" fmla="*/ 128 w 154"/>
              <a:gd name="T29" fmla="*/ 80 h 192"/>
              <a:gd name="T30" fmla="*/ 125 w 154"/>
              <a:gd name="T31" fmla="*/ 83 h 192"/>
              <a:gd name="T32" fmla="*/ 26 w 154"/>
              <a:gd name="T33" fmla="*/ 80 h 192"/>
              <a:gd name="T34" fmla="*/ 29 w 154"/>
              <a:gd name="T35" fmla="*/ 96 h 192"/>
              <a:gd name="T36" fmla="*/ 128 w 154"/>
              <a:gd name="T37" fmla="*/ 99 h 192"/>
              <a:gd name="T38" fmla="*/ 125 w 154"/>
              <a:gd name="T39" fmla="*/ 102 h 192"/>
              <a:gd name="T40" fmla="*/ 26 w 154"/>
              <a:gd name="T41" fmla="*/ 99 h 192"/>
              <a:gd name="T42" fmla="*/ 29 w 154"/>
              <a:gd name="T43" fmla="*/ 115 h 192"/>
              <a:gd name="T44" fmla="*/ 128 w 154"/>
              <a:gd name="T45" fmla="*/ 118 h 192"/>
              <a:gd name="T46" fmla="*/ 125 w 154"/>
              <a:gd name="T47" fmla="*/ 122 h 192"/>
              <a:gd name="T48" fmla="*/ 26 w 154"/>
              <a:gd name="T49" fmla="*/ 118 h 192"/>
              <a:gd name="T50" fmla="*/ 26 w 154"/>
              <a:gd name="T51" fmla="*/ 141 h 192"/>
              <a:gd name="T52" fmla="*/ 125 w 154"/>
              <a:gd name="T53" fmla="*/ 138 h 192"/>
              <a:gd name="T54" fmla="*/ 128 w 154"/>
              <a:gd name="T55" fmla="*/ 141 h 192"/>
              <a:gd name="T56" fmla="*/ 29 w 154"/>
              <a:gd name="T57" fmla="*/ 144 h 192"/>
              <a:gd name="T58" fmla="*/ 126 w 154"/>
              <a:gd name="T59" fmla="*/ 165 h 192"/>
              <a:gd name="T60" fmla="*/ 111 w 154"/>
              <a:gd name="T61" fmla="*/ 165 h 192"/>
              <a:gd name="T62" fmla="*/ 95 w 154"/>
              <a:gd name="T63" fmla="*/ 161 h 192"/>
              <a:gd name="T64" fmla="*/ 90 w 154"/>
              <a:gd name="T65" fmla="*/ 166 h 192"/>
              <a:gd name="T66" fmla="*/ 93 w 154"/>
              <a:gd name="T67" fmla="*/ 154 h 192"/>
              <a:gd name="T68" fmla="*/ 102 w 154"/>
              <a:gd name="T69" fmla="*/ 160 h 192"/>
              <a:gd name="T70" fmla="*/ 118 w 154"/>
              <a:gd name="T71" fmla="*/ 157 h 192"/>
              <a:gd name="T72" fmla="*/ 126 w 154"/>
              <a:gd name="T73" fmla="*/ 165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54" h="192">
                <a:moveTo>
                  <a:pt x="144" y="0"/>
                </a:move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182"/>
                  <a:pt x="0" y="182"/>
                  <a:pt x="0" y="182"/>
                </a:cubicBezTo>
                <a:cubicBezTo>
                  <a:pt x="0" y="188"/>
                  <a:pt x="4" y="192"/>
                  <a:pt x="10" y="192"/>
                </a:cubicBezTo>
                <a:cubicBezTo>
                  <a:pt x="144" y="192"/>
                  <a:pt x="144" y="192"/>
                  <a:pt x="144" y="192"/>
                </a:cubicBezTo>
                <a:cubicBezTo>
                  <a:pt x="149" y="192"/>
                  <a:pt x="154" y="188"/>
                  <a:pt x="154" y="182"/>
                </a:cubicBezTo>
                <a:cubicBezTo>
                  <a:pt x="154" y="10"/>
                  <a:pt x="154" y="10"/>
                  <a:pt x="154" y="10"/>
                </a:cubicBezTo>
                <a:cubicBezTo>
                  <a:pt x="154" y="4"/>
                  <a:pt x="149" y="0"/>
                  <a:pt x="144" y="0"/>
                </a:cubicBezTo>
                <a:close/>
                <a:moveTo>
                  <a:pt x="48" y="29"/>
                </a:moveTo>
                <a:cubicBezTo>
                  <a:pt x="48" y="27"/>
                  <a:pt x="49" y="26"/>
                  <a:pt x="51" y="26"/>
                </a:cubicBezTo>
                <a:cubicBezTo>
                  <a:pt x="102" y="26"/>
                  <a:pt x="102" y="26"/>
                  <a:pt x="102" y="26"/>
                </a:cubicBezTo>
                <a:cubicBezTo>
                  <a:pt x="104" y="26"/>
                  <a:pt x="106" y="27"/>
                  <a:pt x="106" y="29"/>
                </a:cubicBezTo>
                <a:cubicBezTo>
                  <a:pt x="106" y="32"/>
                  <a:pt x="106" y="32"/>
                  <a:pt x="106" y="32"/>
                </a:cubicBezTo>
                <a:cubicBezTo>
                  <a:pt x="106" y="34"/>
                  <a:pt x="104" y="35"/>
                  <a:pt x="102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49" y="35"/>
                  <a:pt x="48" y="34"/>
                  <a:pt x="48" y="32"/>
                </a:cubicBezTo>
                <a:lnTo>
                  <a:pt x="48" y="29"/>
                </a:lnTo>
                <a:close/>
                <a:moveTo>
                  <a:pt x="26" y="58"/>
                </a:moveTo>
                <a:cubicBezTo>
                  <a:pt x="26" y="56"/>
                  <a:pt x="27" y="54"/>
                  <a:pt x="29" y="54"/>
                </a:cubicBezTo>
                <a:cubicBezTo>
                  <a:pt x="125" y="54"/>
                  <a:pt x="125" y="54"/>
                  <a:pt x="125" y="54"/>
                </a:cubicBezTo>
                <a:cubicBezTo>
                  <a:pt x="127" y="54"/>
                  <a:pt x="128" y="56"/>
                  <a:pt x="128" y="58"/>
                </a:cubicBezTo>
                <a:cubicBezTo>
                  <a:pt x="128" y="58"/>
                  <a:pt x="128" y="58"/>
                  <a:pt x="128" y="58"/>
                </a:cubicBezTo>
                <a:cubicBezTo>
                  <a:pt x="128" y="59"/>
                  <a:pt x="127" y="61"/>
                  <a:pt x="125" y="61"/>
                </a:cubicBezTo>
                <a:cubicBezTo>
                  <a:pt x="29" y="61"/>
                  <a:pt x="29" y="61"/>
                  <a:pt x="29" y="61"/>
                </a:cubicBezTo>
                <a:cubicBezTo>
                  <a:pt x="27" y="61"/>
                  <a:pt x="26" y="59"/>
                  <a:pt x="26" y="58"/>
                </a:cubicBezTo>
                <a:close/>
                <a:moveTo>
                  <a:pt x="26" y="80"/>
                </a:moveTo>
                <a:cubicBezTo>
                  <a:pt x="26" y="78"/>
                  <a:pt x="27" y="77"/>
                  <a:pt x="29" y="77"/>
                </a:cubicBezTo>
                <a:cubicBezTo>
                  <a:pt x="125" y="77"/>
                  <a:pt x="125" y="77"/>
                  <a:pt x="125" y="77"/>
                </a:cubicBezTo>
                <a:cubicBezTo>
                  <a:pt x="127" y="77"/>
                  <a:pt x="128" y="78"/>
                  <a:pt x="128" y="80"/>
                </a:cubicBezTo>
                <a:cubicBezTo>
                  <a:pt x="128" y="80"/>
                  <a:pt x="128" y="80"/>
                  <a:pt x="128" y="80"/>
                </a:cubicBezTo>
                <a:cubicBezTo>
                  <a:pt x="128" y="82"/>
                  <a:pt x="127" y="83"/>
                  <a:pt x="125" y="83"/>
                </a:cubicBezTo>
                <a:cubicBezTo>
                  <a:pt x="29" y="83"/>
                  <a:pt x="29" y="83"/>
                  <a:pt x="29" y="83"/>
                </a:cubicBezTo>
                <a:cubicBezTo>
                  <a:pt x="27" y="83"/>
                  <a:pt x="26" y="82"/>
                  <a:pt x="26" y="80"/>
                </a:cubicBezTo>
                <a:close/>
                <a:moveTo>
                  <a:pt x="26" y="99"/>
                </a:moveTo>
                <a:cubicBezTo>
                  <a:pt x="26" y="97"/>
                  <a:pt x="27" y="96"/>
                  <a:pt x="29" y="96"/>
                </a:cubicBezTo>
                <a:cubicBezTo>
                  <a:pt x="125" y="96"/>
                  <a:pt x="125" y="96"/>
                  <a:pt x="125" y="96"/>
                </a:cubicBezTo>
                <a:cubicBezTo>
                  <a:pt x="127" y="96"/>
                  <a:pt x="128" y="97"/>
                  <a:pt x="128" y="99"/>
                </a:cubicBezTo>
                <a:cubicBezTo>
                  <a:pt x="128" y="99"/>
                  <a:pt x="128" y="99"/>
                  <a:pt x="128" y="99"/>
                </a:cubicBezTo>
                <a:cubicBezTo>
                  <a:pt x="128" y="101"/>
                  <a:pt x="127" y="102"/>
                  <a:pt x="125" y="102"/>
                </a:cubicBezTo>
                <a:cubicBezTo>
                  <a:pt x="29" y="102"/>
                  <a:pt x="29" y="102"/>
                  <a:pt x="29" y="102"/>
                </a:cubicBezTo>
                <a:cubicBezTo>
                  <a:pt x="27" y="102"/>
                  <a:pt x="26" y="101"/>
                  <a:pt x="26" y="99"/>
                </a:cubicBezTo>
                <a:close/>
                <a:moveTo>
                  <a:pt x="26" y="118"/>
                </a:moveTo>
                <a:cubicBezTo>
                  <a:pt x="26" y="117"/>
                  <a:pt x="27" y="115"/>
                  <a:pt x="29" y="115"/>
                </a:cubicBezTo>
                <a:cubicBezTo>
                  <a:pt x="125" y="115"/>
                  <a:pt x="125" y="115"/>
                  <a:pt x="125" y="115"/>
                </a:cubicBezTo>
                <a:cubicBezTo>
                  <a:pt x="127" y="115"/>
                  <a:pt x="128" y="117"/>
                  <a:pt x="128" y="118"/>
                </a:cubicBezTo>
                <a:cubicBezTo>
                  <a:pt x="128" y="118"/>
                  <a:pt x="128" y="118"/>
                  <a:pt x="128" y="118"/>
                </a:cubicBezTo>
                <a:cubicBezTo>
                  <a:pt x="128" y="120"/>
                  <a:pt x="127" y="122"/>
                  <a:pt x="125" y="122"/>
                </a:cubicBezTo>
                <a:cubicBezTo>
                  <a:pt x="29" y="122"/>
                  <a:pt x="29" y="122"/>
                  <a:pt x="29" y="122"/>
                </a:cubicBezTo>
                <a:cubicBezTo>
                  <a:pt x="27" y="122"/>
                  <a:pt x="26" y="120"/>
                  <a:pt x="26" y="118"/>
                </a:cubicBezTo>
                <a:close/>
                <a:moveTo>
                  <a:pt x="26" y="141"/>
                </a:moveTo>
                <a:cubicBezTo>
                  <a:pt x="26" y="141"/>
                  <a:pt x="26" y="141"/>
                  <a:pt x="26" y="141"/>
                </a:cubicBezTo>
                <a:cubicBezTo>
                  <a:pt x="26" y="139"/>
                  <a:pt x="27" y="138"/>
                  <a:pt x="29" y="138"/>
                </a:cubicBezTo>
                <a:cubicBezTo>
                  <a:pt x="125" y="138"/>
                  <a:pt x="125" y="138"/>
                  <a:pt x="125" y="138"/>
                </a:cubicBezTo>
                <a:cubicBezTo>
                  <a:pt x="127" y="138"/>
                  <a:pt x="128" y="139"/>
                  <a:pt x="128" y="141"/>
                </a:cubicBezTo>
                <a:cubicBezTo>
                  <a:pt x="128" y="141"/>
                  <a:pt x="128" y="141"/>
                  <a:pt x="128" y="141"/>
                </a:cubicBezTo>
                <a:cubicBezTo>
                  <a:pt x="128" y="143"/>
                  <a:pt x="127" y="144"/>
                  <a:pt x="125" y="144"/>
                </a:cubicBezTo>
                <a:cubicBezTo>
                  <a:pt x="29" y="144"/>
                  <a:pt x="29" y="144"/>
                  <a:pt x="29" y="144"/>
                </a:cubicBezTo>
                <a:cubicBezTo>
                  <a:pt x="27" y="144"/>
                  <a:pt x="26" y="143"/>
                  <a:pt x="26" y="141"/>
                </a:cubicBezTo>
                <a:close/>
                <a:moveTo>
                  <a:pt x="126" y="165"/>
                </a:moveTo>
                <a:cubicBezTo>
                  <a:pt x="123" y="163"/>
                  <a:pt x="123" y="163"/>
                  <a:pt x="118" y="163"/>
                </a:cubicBezTo>
                <a:cubicBezTo>
                  <a:pt x="116" y="163"/>
                  <a:pt x="114" y="164"/>
                  <a:pt x="111" y="165"/>
                </a:cubicBezTo>
                <a:cubicBezTo>
                  <a:pt x="109" y="165"/>
                  <a:pt x="106" y="166"/>
                  <a:pt x="102" y="166"/>
                </a:cubicBezTo>
                <a:cubicBezTo>
                  <a:pt x="97" y="166"/>
                  <a:pt x="96" y="163"/>
                  <a:pt x="95" y="161"/>
                </a:cubicBezTo>
                <a:cubicBezTo>
                  <a:pt x="94" y="160"/>
                  <a:pt x="94" y="160"/>
                  <a:pt x="93" y="160"/>
                </a:cubicBezTo>
                <a:cubicBezTo>
                  <a:pt x="90" y="160"/>
                  <a:pt x="90" y="166"/>
                  <a:pt x="90" y="166"/>
                </a:cubicBezTo>
                <a:cubicBezTo>
                  <a:pt x="83" y="166"/>
                  <a:pt x="83" y="166"/>
                  <a:pt x="83" y="166"/>
                </a:cubicBezTo>
                <a:cubicBezTo>
                  <a:pt x="83" y="162"/>
                  <a:pt x="85" y="154"/>
                  <a:pt x="93" y="154"/>
                </a:cubicBezTo>
                <a:cubicBezTo>
                  <a:pt x="98" y="154"/>
                  <a:pt x="100" y="157"/>
                  <a:pt x="100" y="159"/>
                </a:cubicBezTo>
                <a:cubicBezTo>
                  <a:pt x="101" y="160"/>
                  <a:pt x="101" y="160"/>
                  <a:pt x="102" y="160"/>
                </a:cubicBezTo>
                <a:cubicBezTo>
                  <a:pt x="105" y="160"/>
                  <a:pt x="107" y="159"/>
                  <a:pt x="109" y="159"/>
                </a:cubicBezTo>
                <a:cubicBezTo>
                  <a:pt x="112" y="158"/>
                  <a:pt x="115" y="157"/>
                  <a:pt x="118" y="157"/>
                </a:cubicBezTo>
                <a:cubicBezTo>
                  <a:pt x="125" y="157"/>
                  <a:pt x="126" y="157"/>
                  <a:pt x="130" y="161"/>
                </a:cubicBezTo>
                <a:lnTo>
                  <a:pt x="126" y="16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5" name="Freeform 81"/>
          <p:cNvSpPr>
            <a:spLocks noEditPoints="1"/>
          </p:cNvSpPr>
          <p:nvPr/>
        </p:nvSpPr>
        <p:spPr bwMode="auto">
          <a:xfrm>
            <a:off x="9686609" y="5726434"/>
            <a:ext cx="887412" cy="754063"/>
          </a:xfrm>
          <a:custGeom>
            <a:avLst/>
            <a:gdLst>
              <a:gd name="T0" fmla="*/ 234 w 234"/>
              <a:gd name="T1" fmla="*/ 192 h 198"/>
              <a:gd name="T2" fmla="*/ 234 w 234"/>
              <a:gd name="T3" fmla="*/ 195 h 198"/>
              <a:gd name="T4" fmla="*/ 230 w 234"/>
              <a:gd name="T5" fmla="*/ 198 h 198"/>
              <a:gd name="T6" fmla="*/ 10 w 234"/>
              <a:gd name="T7" fmla="*/ 198 h 198"/>
              <a:gd name="T8" fmla="*/ 0 w 234"/>
              <a:gd name="T9" fmla="*/ 189 h 198"/>
              <a:gd name="T10" fmla="*/ 0 w 234"/>
              <a:gd name="T11" fmla="*/ 3 h 198"/>
              <a:gd name="T12" fmla="*/ 3 w 234"/>
              <a:gd name="T13" fmla="*/ 0 h 198"/>
              <a:gd name="T14" fmla="*/ 6 w 234"/>
              <a:gd name="T15" fmla="*/ 0 h 198"/>
              <a:gd name="T16" fmla="*/ 10 w 234"/>
              <a:gd name="T17" fmla="*/ 3 h 198"/>
              <a:gd name="T18" fmla="*/ 10 w 234"/>
              <a:gd name="T19" fmla="*/ 186 h 198"/>
              <a:gd name="T20" fmla="*/ 13 w 234"/>
              <a:gd name="T21" fmla="*/ 189 h 198"/>
              <a:gd name="T22" fmla="*/ 230 w 234"/>
              <a:gd name="T23" fmla="*/ 189 h 198"/>
              <a:gd name="T24" fmla="*/ 234 w 234"/>
              <a:gd name="T25" fmla="*/ 192 h 198"/>
              <a:gd name="T26" fmla="*/ 32 w 234"/>
              <a:gd name="T27" fmla="*/ 179 h 198"/>
              <a:gd name="T28" fmla="*/ 70 w 234"/>
              <a:gd name="T29" fmla="*/ 179 h 198"/>
              <a:gd name="T30" fmla="*/ 74 w 234"/>
              <a:gd name="T31" fmla="*/ 176 h 198"/>
              <a:gd name="T32" fmla="*/ 74 w 234"/>
              <a:gd name="T33" fmla="*/ 48 h 198"/>
              <a:gd name="T34" fmla="*/ 70 w 234"/>
              <a:gd name="T35" fmla="*/ 45 h 198"/>
              <a:gd name="T36" fmla="*/ 32 w 234"/>
              <a:gd name="T37" fmla="*/ 45 h 198"/>
              <a:gd name="T38" fmla="*/ 29 w 234"/>
              <a:gd name="T39" fmla="*/ 48 h 198"/>
              <a:gd name="T40" fmla="*/ 29 w 234"/>
              <a:gd name="T41" fmla="*/ 176 h 198"/>
              <a:gd name="T42" fmla="*/ 32 w 234"/>
              <a:gd name="T43" fmla="*/ 179 h 198"/>
              <a:gd name="T44" fmla="*/ 93 w 234"/>
              <a:gd name="T45" fmla="*/ 179 h 198"/>
              <a:gd name="T46" fmla="*/ 131 w 234"/>
              <a:gd name="T47" fmla="*/ 179 h 198"/>
              <a:gd name="T48" fmla="*/ 134 w 234"/>
              <a:gd name="T49" fmla="*/ 176 h 198"/>
              <a:gd name="T50" fmla="*/ 134 w 234"/>
              <a:gd name="T51" fmla="*/ 22 h 198"/>
              <a:gd name="T52" fmla="*/ 131 w 234"/>
              <a:gd name="T53" fmla="*/ 19 h 198"/>
              <a:gd name="T54" fmla="*/ 93 w 234"/>
              <a:gd name="T55" fmla="*/ 19 h 198"/>
              <a:gd name="T56" fmla="*/ 90 w 234"/>
              <a:gd name="T57" fmla="*/ 22 h 198"/>
              <a:gd name="T58" fmla="*/ 90 w 234"/>
              <a:gd name="T59" fmla="*/ 176 h 198"/>
              <a:gd name="T60" fmla="*/ 93 w 234"/>
              <a:gd name="T61" fmla="*/ 179 h 198"/>
              <a:gd name="T62" fmla="*/ 154 w 234"/>
              <a:gd name="T63" fmla="*/ 179 h 198"/>
              <a:gd name="T64" fmla="*/ 192 w 234"/>
              <a:gd name="T65" fmla="*/ 179 h 198"/>
              <a:gd name="T66" fmla="*/ 195 w 234"/>
              <a:gd name="T67" fmla="*/ 176 h 198"/>
              <a:gd name="T68" fmla="*/ 195 w 234"/>
              <a:gd name="T69" fmla="*/ 96 h 198"/>
              <a:gd name="T70" fmla="*/ 192 w 234"/>
              <a:gd name="T71" fmla="*/ 93 h 198"/>
              <a:gd name="T72" fmla="*/ 154 w 234"/>
              <a:gd name="T73" fmla="*/ 93 h 198"/>
              <a:gd name="T74" fmla="*/ 150 w 234"/>
              <a:gd name="T75" fmla="*/ 96 h 198"/>
              <a:gd name="T76" fmla="*/ 150 w 234"/>
              <a:gd name="T77" fmla="*/ 176 h 198"/>
              <a:gd name="T78" fmla="*/ 154 w 234"/>
              <a:gd name="T79" fmla="*/ 179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34" h="198">
                <a:moveTo>
                  <a:pt x="234" y="192"/>
                </a:moveTo>
                <a:cubicBezTo>
                  <a:pt x="234" y="195"/>
                  <a:pt x="234" y="195"/>
                  <a:pt x="234" y="195"/>
                </a:cubicBezTo>
                <a:cubicBezTo>
                  <a:pt x="234" y="197"/>
                  <a:pt x="232" y="198"/>
                  <a:pt x="230" y="198"/>
                </a:cubicBezTo>
                <a:cubicBezTo>
                  <a:pt x="10" y="198"/>
                  <a:pt x="10" y="198"/>
                  <a:pt x="10" y="198"/>
                </a:cubicBezTo>
                <a:cubicBezTo>
                  <a:pt x="4" y="198"/>
                  <a:pt x="0" y="194"/>
                  <a:pt x="0" y="189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6" y="0"/>
                  <a:pt x="6" y="0"/>
                  <a:pt x="6" y="0"/>
                </a:cubicBezTo>
                <a:cubicBezTo>
                  <a:pt x="8" y="0"/>
                  <a:pt x="10" y="1"/>
                  <a:pt x="10" y="3"/>
                </a:cubicBezTo>
                <a:cubicBezTo>
                  <a:pt x="10" y="186"/>
                  <a:pt x="10" y="186"/>
                  <a:pt x="10" y="186"/>
                </a:cubicBezTo>
                <a:cubicBezTo>
                  <a:pt x="10" y="187"/>
                  <a:pt x="11" y="189"/>
                  <a:pt x="13" y="189"/>
                </a:cubicBezTo>
                <a:cubicBezTo>
                  <a:pt x="230" y="189"/>
                  <a:pt x="230" y="189"/>
                  <a:pt x="230" y="189"/>
                </a:cubicBezTo>
                <a:cubicBezTo>
                  <a:pt x="232" y="189"/>
                  <a:pt x="234" y="190"/>
                  <a:pt x="234" y="192"/>
                </a:cubicBezTo>
                <a:close/>
                <a:moveTo>
                  <a:pt x="32" y="179"/>
                </a:moveTo>
                <a:cubicBezTo>
                  <a:pt x="70" y="179"/>
                  <a:pt x="70" y="179"/>
                  <a:pt x="70" y="179"/>
                </a:cubicBezTo>
                <a:cubicBezTo>
                  <a:pt x="72" y="179"/>
                  <a:pt x="74" y="178"/>
                  <a:pt x="74" y="176"/>
                </a:cubicBezTo>
                <a:cubicBezTo>
                  <a:pt x="74" y="48"/>
                  <a:pt x="74" y="48"/>
                  <a:pt x="74" y="48"/>
                </a:cubicBezTo>
                <a:cubicBezTo>
                  <a:pt x="74" y="46"/>
                  <a:pt x="72" y="45"/>
                  <a:pt x="70" y="45"/>
                </a:cubicBezTo>
                <a:cubicBezTo>
                  <a:pt x="32" y="45"/>
                  <a:pt x="32" y="45"/>
                  <a:pt x="32" y="45"/>
                </a:cubicBezTo>
                <a:cubicBezTo>
                  <a:pt x="30" y="45"/>
                  <a:pt x="29" y="46"/>
                  <a:pt x="29" y="48"/>
                </a:cubicBezTo>
                <a:cubicBezTo>
                  <a:pt x="29" y="176"/>
                  <a:pt x="29" y="176"/>
                  <a:pt x="29" y="176"/>
                </a:cubicBezTo>
                <a:cubicBezTo>
                  <a:pt x="29" y="178"/>
                  <a:pt x="30" y="179"/>
                  <a:pt x="32" y="179"/>
                </a:cubicBezTo>
                <a:close/>
                <a:moveTo>
                  <a:pt x="93" y="179"/>
                </a:moveTo>
                <a:cubicBezTo>
                  <a:pt x="131" y="179"/>
                  <a:pt x="131" y="179"/>
                  <a:pt x="131" y="179"/>
                </a:cubicBezTo>
                <a:cubicBezTo>
                  <a:pt x="133" y="179"/>
                  <a:pt x="134" y="178"/>
                  <a:pt x="134" y="176"/>
                </a:cubicBezTo>
                <a:cubicBezTo>
                  <a:pt x="134" y="22"/>
                  <a:pt x="134" y="22"/>
                  <a:pt x="134" y="22"/>
                </a:cubicBezTo>
                <a:cubicBezTo>
                  <a:pt x="134" y="21"/>
                  <a:pt x="133" y="19"/>
                  <a:pt x="131" y="19"/>
                </a:cubicBezTo>
                <a:cubicBezTo>
                  <a:pt x="93" y="19"/>
                  <a:pt x="93" y="19"/>
                  <a:pt x="93" y="19"/>
                </a:cubicBezTo>
                <a:cubicBezTo>
                  <a:pt x="91" y="19"/>
                  <a:pt x="90" y="21"/>
                  <a:pt x="90" y="22"/>
                </a:cubicBezTo>
                <a:cubicBezTo>
                  <a:pt x="90" y="176"/>
                  <a:pt x="90" y="176"/>
                  <a:pt x="90" y="176"/>
                </a:cubicBezTo>
                <a:cubicBezTo>
                  <a:pt x="90" y="178"/>
                  <a:pt x="91" y="179"/>
                  <a:pt x="93" y="179"/>
                </a:cubicBezTo>
                <a:close/>
                <a:moveTo>
                  <a:pt x="154" y="179"/>
                </a:moveTo>
                <a:cubicBezTo>
                  <a:pt x="192" y="179"/>
                  <a:pt x="192" y="179"/>
                  <a:pt x="192" y="179"/>
                </a:cubicBezTo>
                <a:cubicBezTo>
                  <a:pt x="194" y="179"/>
                  <a:pt x="195" y="178"/>
                  <a:pt x="195" y="176"/>
                </a:cubicBezTo>
                <a:cubicBezTo>
                  <a:pt x="195" y="96"/>
                  <a:pt x="195" y="96"/>
                  <a:pt x="195" y="96"/>
                </a:cubicBezTo>
                <a:cubicBezTo>
                  <a:pt x="195" y="94"/>
                  <a:pt x="194" y="93"/>
                  <a:pt x="192" y="93"/>
                </a:cubicBezTo>
                <a:cubicBezTo>
                  <a:pt x="154" y="93"/>
                  <a:pt x="154" y="93"/>
                  <a:pt x="154" y="93"/>
                </a:cubicBezTo>
                <a:cubicBezTo>
                  <a:pt x="152" y="93"/>
                  <a:pt x="150" y="94"/>
                  <a:pt x="150" y="96"/>
                </a:cubicBezTo>
                <a:cubicBezTo>
                  <a:pt x="150" y="176"/>
                  <a:pt x="150" y="176"/>
                  <a:pt x="150" y="176"/>
                </a:cubicBezTo>
                <a:cubicBezTo>
                  <a:pt x="150" y="178"/>
                  <a:pt x="152" y="179"/>
                  <a:pt x="154" y="1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3" name="Freeform 89"/>
          <p:cNvSpPr>
            <a:spLocks noEditPoints="1"/>
          </p:cNvSpPr>
          <p:nvPr/>
        </p:nvSpPr>
        <p:spPr bwMode="auto">
          <a:xfrm>
            <a:off x="1324292" y="5741511"/>
            <a:ext cx="949325" cy="723900"/>
          </a:xfrm>
          <a:custGeom>
            <a:avLst/>
            <a:gdLst>
              <a:gd name="T0" fmla="*/ 50 w 250"/>
              <a:gd name="T1" fmla="*/ 37 h 190"/>
              <a:gd name="T2" fmla="*/ 66 w 250"/>
              <a:gd name="T3" fmla="*/ 12 h 190"/>
              <a:gd name="T4" fmla="*/ 66 w 250"/>
              <a:gd name="T5" fmla="*/ 12 h 190"/>
              <a:gd name="T6" fmla="*/ 87 w 250"/>
              <a:gd name="T7" fmla="*/ 0 h 190"/>
              <a:gd name="T8" fmla="*/ 108 w 250"/>
              <a:gd name="T9" fmla="*/ 12 h 190"/>
              <a:gd name="T10" fmla="*/ 142 w 250"/>
              <a:gd name="T11" fmla="*/ 12 h 190"/>
              <a:gd name="T12" fmla="*/ 163 w 250"/>
              <a:gd name="T13" fmla="*/ 0 h 190"/>
              <a:gd name="T14" fmla="*/ 184 w 250"/>
              <a:gd name="T15" fmla="*/ 12 h 190"/>
              <a:gd name="T16" fmla="*/ 184 w 250"/>
              <a:gd name="T17" fmla="*/ 12 h 190"/>
              <a:gd name="T18" fmla="*/ 200 w 250"/>
              <a:gd name="T19" fmla="*/ 37 h 190"/>
              <a:gd name="T20" fmla="*/ 184 w 250"/>
              <a:gd name="T21" fmla="*/ 34 h 190"/>
              <a:gd name="T22" fmla="*/ 143 w 250"/>
              <a:gd name="T23" fmla="*/ 57 h 190"/>
              <a:gd name="T24" fmla="*/ 107 w 250"/>
              <a:gd name="T25" fmla="*/ 57 h 190"/>
              <a:gd name="T26" fmla="*/ 66 w 250"/>
              <a:gd name="T27" fmla="*/ 34 h 190"/>
              <a:gd name="T28" fmla="*/ 50 w 250"/>
              <a:gd name="T29" fmla="*/ 37 h 190"/>
              <a:gd name="T30" fmla="*/ 250 w 250"/>
              <a:gd name="T31" fmla="*/ 134 h 190"/>
              <a:gd name="T32" fmla="*/ 194 w 250"/>
              <a:gd name="T33" fmla="*/ 190 h 190"/>
              <a:gd name="T34" fmla="*/ 147 w 250"/>
              <a:gd name="T35" fmla="*/ 164 h 190"/>
              <a:gd name="T36" fmla="*/ 125 w 250"/>
              <a:gd name="T37" fmla="*/ 175 h 190"/>
              <a:gd name="T38" fmla="*/ 103 w 250"/>
              <a:gd name="T39" fmla="*/ 164 h 190"/>
              <a:gd name="T40" fmla="*/ 56 w 250"/>
              <a:gd name="T41" fmla="*/ 190 h 190"/>
              <a:gd name="T42" fmla="*/ 0 w 250"/>
              <a:gd name="T43" fmla="*/ 134 h 190"/>
              <a:gd name="T44" fmla="*/ 9 w 250"/>
              <a:gd name="T45" fmla="*/ 103 h 190"/>
              <a:gd name="T46" fmla="*/ 9 w 250"/>
              <a:gd name="T47" fmla="*/ 103 h 190"/>
              <a:gd name="T48" fmla="*/ 39 w 250"/>
              <a:gd name="T49" fmla="*/ 55 h 190"/>
              <a:gd name="T50" fmla="*/ 66 w 250"/>
              <a:gd name="T51" fmla="*/ 44 h 190"/>
              <a:gd name="T52" fmla="*/ 100 w 250"/>
              <a:gd name="T53" fmla="*/ 64 h 190"/>
              <a:gd name="T54" fmla="*/ 101 w 250"/>
              <a:gd name="T55" fmla="*/ 66 h 190"/>
              <a:gd name="T56" fmla="*/ 149 w 250"/>
              <a:gd name="T57" fmla="*/ 66 h 190"/>
              <a:gd name="T58" fmla="*/ 150 w 250"/>
              <a:gd name="T59" fmla="*/ 64 h 190"/>
              <a:gd name="T60" fmla="*/ 184 w 250"/>
              <a:gd name="T61" fmla="*/ 44 h 190"/>
              <a:gd name="T62" fmla="*/ 211 w 250"/>
              <a:gd name="T63" fmla="*/ 55 h 190"/>
              <a:gd name="T64" fmla="*/ 241 w 250"/>
              <a:gd name="T65" fmla="*/ 103 h 190"/>
              <a:gd name="T66" fmla="*/ 241 w 250"/>
              <a:gd name="T67" fmla="*/ 103 h 190"/>
              <a:gd name="T68" fmla="*/ 250 w 250"/>
              <a:gd name="T69" fmla="*/ 134 h 190"/>
              <a:gd name="T70" fmla="*/ 91 w 250"/>
              <a:gd name="T71" fmla="*/ 134 h 190"/>
              <a:gd name="T72" fmla="*/ 56 w 250"/>
              <a:gd name="T73" fmla="*/ 99 h 190"/>
              <a:gd name="T74" fmla="*/ 21 w 250"/>
              <a:gd name="T75" fmla="*/ 134 h 190"/>
              <a:gd name="T76" fmla="*/ 56 w 250"/>
              <a:gd name="T77" fmla="*/ 169 h 190"/>
              <a:gd name="T78" fmla="*/ 91 w 250"/>
              <a:gd name="T79" fmla="*/ 134 h 190"/>
              <a:gd name="T80" fmla="*/ 138 w 250"/>
              <a:gd name="T81" fmla="*/ 148 h 190"/>
              <a:gd name="T82" fmla="*/ 125 w 250"/>
              <a:gd name="T83" fmla="*/ 135 h 190"/>
              <a:gd name="T84" fmla="*/ 112 w 250"/>
              <a:gd name="T85" fmla="*/ 148 h 190"/>
              <a:gd name="T86" fmla="*/ 125 w 250"/>
              <a:gd name="T87" fmla="*/ 161 h 190"/>
              <a:gd name="T88" fmla="*/ 138 w 250"/>
              <a:gd name="T89" fmla="*/ 148 h 190"/>
              <a:gd name="T90" fmla="*/ 229 w 250"/>
              <a:gd name="T91" fmla="*/ 134 h 190"/>
              <a:gd name="T92" fmla="*/ 194 w 250"/>
              <a:gd name="T93" fmla="*/ 99 h 190"/>
              <a:gd name="T94" fmla="*/ 159 w 250"/>
              <a:gd name="T95" fmla="*/ 134 h 190"/>
              <a:gd name="T96" fmla="*/ 194 w 250"/>
              <a:gd name="T97" fmla="*/ 169 h 190"/>
              <a:gd name="T98" fmla="*/ 229 w 250"/>
              <a:gd name="T99" fmla="*/ 134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50" h="190">
                <a:moveTo>
                  <a:pt x="50" y="37"/>
                </a:moveTo>
                <a:cubicBezTo>
                  <a:pt x="66" y="12"/>
                  <a:pt x="66" y="12"/>
                  <a:pt x="66" y="12"/>
                </a:cubicBezTo>
                <a:cubicBezTo>
                  <a:pt x="66" y="12"/>
                  <a:pt x="66" y="12"/>
                  <a:pt x="66" y="12"/>
                </a:cubicBezTo>
                <a:cubicBezTo>
                  <a:pt x="70" y="5"/>
                  <a:pt x="78" y="0"/>
                  <a:pt x="87" y="0"/>
                </a:cubicBezTo>
                <a:cubicBezTo>
                  <a:pt x="96" y="0"/>
                  <a:pt x="104" y="5"/>
                  <a:pt x="108" y="12"/>
                </a:cubicBezTo>
                <a:cubicBezTo>
                  <a:pt x="142" y="12"/>
                  <a:pt x="142" y="12"/>
                  <a:pt x="142" y="12"/>
                </a:cubicBezTo>
                <a:cubicBezTo>
                  <a:pt x="146" y="5"/>
                  <a:pt x="154" y="0"/>
                  <a:pt x="163" y="0"/>
                </a:cubicBezTo>
                <a:cubicBezTo>
                  <a:pt x="172" y="0"/>
                  <a:pt x="180" y="5"/>
                  <a:pt x="184" y="12"/>
                </a:cubicBezTo>
                <a:cubicBezTo>
                  <a:pt x="184" y="12"/>
                  <a:pt x="184" y="12"/>
                  <a:pt x="184" y="12"/>
                </a:cubicBezTo>
                <a:cubicBezTo>
                  <a:pt x="200" y="37"/>
                  <a:pt x="200" y="37"/>
                  <a:pt x="200" y="37"/>
                </a:cubicBezTo>
                <a:cubicBezTo>
                  <a:pt x="195" y="35"/>
                  <a:pt x="189" y="34"/>
                  <a:pt x="184" y="34"/>
                </a:cubicBezTo>
                <a:cubicBezTo>
                  <a:pt x="167" y="34"/>
                  <a:pt x="152" y="43"/>
                  <a:pt x="143" y="57"/>
                </a:cubicBezTo>
                <a:cubicBezTo>
                  <a:pt x="107" y="57"/>
                  <a:pt x="107" y="57"/>
                  <a:pt x="107" y="57"/>
                </a:cubicBezTo>
                <a:cubicBezTo>
                  <a:pt x="98" y="43"/>
                  <a:pt x="83" y="34"/>
                  <a:pt x="66" y="34"/>
                </a:cubicBezTo>
                <a:cubicBezTo>
                  <a:pt x="61" y="34"/>
                  <a:pt x="55" y="35"/>
                  <a:pt x="50" y="37"/>
                </a:cubicBezTo>
                <a:close/>
                <a:moveTo>
                  <a:pt x="250" y="134"/>
                </a:moveTo>
                <a:cubicBezTo>
                  <a:pt x="250" y="165"/>
                  <a:pt x="225" y="190"/>
                  <a:pt x="194" y="190"/>
                </a:cubicBezTo>
                <a:cubicBezTo>
                  <a:pt x="174" y="190"/>
                  <a:pt x="157" y="180"/>
                  <a:pt x="147" y="164"/>
                </a:cubicBezTo>
                <a:cubicBezTo>
                  <a:pt x="142" y="171"/>
                  <a:pt x="134" y="175"/>
                  <a:pt x="125" y="175"/>
                </a:cubicBezTo>
                <a:cubicBezTo>
                  <a:pt x="116" y="175"/>
                  <a:pt x="108" y="171"/>
                  <a:pt x="103" y="164"/>
                </a:cubicBezTo>
                <a:cubicBezTo>
                  <a:pt x="93" y="180"/>
                  <a:pt x="76" y="190"/>
                  <a:pt x="56" y="190"/>
                </a:cubicBezTo>
                <a:cubicBezTo>
                  <a:pt x="25" y="190"/>
                  <a:pt x="0" y="165"/>
                  <a:pt x="0" y="134"/>
                </a:cubicBezTo>
                <a:cubicBezTo>
                  <a:pt x="0" y="122"/>
                  <a:pt x="3" y="112"/>
                  <a:pt x="9" y="103"/>
                </a:cubicBezTo>
                <a:cubicBezTo>
                  <a:pt x="9" y="103"/>
                  <a:pt x="9" y="103"/>
                  <a:pt x="9" y="103"/>
                </a:cubicBezTo>
                <a:cubicBezTo>
                  <a:pt x="39" y="55"/>
                  <a:pt x="39" y="55"/>
                  <a:pt x="39" y="55"/>
                </a:cubicBezTo>
                <a:cubicBezTo>
                  <a:pt x="46" y="48"/>
                  <a:pt x="56" y="44"/>
                  <a:pt x="66" y="44"/>
                </a:cubicBezTo>
                <a:cubicBezTo>
                  <a:pt x="80" y="44"/>
                  <a:pt x="93" y="51"/>
                  <a:pt x="100" y="64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49" y="66"/>
                  <a:pt x="149" y="66"/>
                  <a:pt x="149" y="66"/>
                </a:cubicBezTo>
                <a:cubicBezTo>
                  <a:pt x="150" y="64"/>
                  <a:pt x="150" y="64"/>
                  <a:pt x="150" y="64"/>
                </a:cubicBezTo>
                <a:cubicBezTo>
                  <a:pt x="157" y="51"/>
                  <a:pt x="170" y="44"/>
                  <a:pt x="184" y="44"/>
                </a:cubicBezTo>
                <a:cubicBezTo>
                  <a:pt x="194" y="44"/>
                  <a:pt x="204" y="48"/>
                  <a:pt x="211" y="55"/>
                </a:cubicBezTo>
                <a:cubicBezTo>
                  <a:pt x="241" y="103"/>
                  <a:pt x="241" y="103"/>
                  <a:pt x="241" y="103"/>
                </a:cubicBezTo>
                <a:cubicBezTo>
                  <a:pt x="241" y="103"/>
                  <a:pt x="241" y="103"/>
                  <a:pt x="241" y="103"/>
                </a:cubicBezTo>
                <a:cubicBezTo>
                  <a:pt x="247" y="112"/>
                  <a:pt x="250" y="122"/>
                  <a:pt x="250" y="134"/>
                </a:cubicBezTo>
                <a:close/>
                <a:moveTo>
                  <a:pt x="91" y="134"/>
                </a:moveTo>
                <a:cubicBezTo>
                  <a:pt x="91" y="114"/>
                  <a:pt x="75" y="99"/>
                  <a:pt x="56" y="99"/>
                </a:cubicBezTo>
                <a:cubicBezTo>
                  <a:pt x="37" y="99"/>
                  <a:pt x="21" y="114"/>
                  <a:pt x="21" y="134"/>
                </a:cubicBezTo>
                <a:cubicBezTo>
                  <a:pt x="21" y="153"/>
                  <a:pt x="37" y="169"/>
                  <a:pt x="56" y="169"/>
                </a:cubicBezTo>
                <a:cubicBezTo>
                  <a:pt x="75" y="169"/>
                  <a:pt x="91" y="153"/>
                  <a:pt x="91" y="134"/>
                </a:cubicBezTo>
                <a:close/>
                <a:moveTo>
                  <a:pt x="138" y="148"/>
                </a:moveTo>
                <a:cubicBezTo>
                  <a:pt x="138" y="141"/>
                  <a:pt x="132" y="135"/>
                  <a:pt x="125" y="135"/>
                </a:cubicBezTo>
                <a:cubicBezTo>
                  <a:pt x="118" y="135"/>
                  <a:pt x="112" y="141"/>
                  <a:pt x="112" y="148"/>
                </a:cubicBezTo>
                <a:cubicBezTo>
                  <a:pt x="112" y="155"/>
                  <a:pt x="118" y="161"/>
                  <a:pt x="125" y="161"/>
                </a:cubicBezTo>
                <a:cubicBezTo>
                  <a:pt x="132" y="161"/>
                  <a:pt x="138" y="155"/>
                  <a:pt x="138" y="148"/>
                </a:cubicBezTo>
                <a:close/>
                <a:moveTo>
                  <a:pt x="229" y="134"/>
                </a:moveTo>
                <a:cubicBezTo>
                  <a:pt x="229" y="114"/>
                  <a:pt x="213" y="99"/>
                  <a:pt x="194" y="99"/>
                </a:cubicBezTo>
                <a:cubicBezTo>
                  <a:pt x="174" y="99"/>
                  <a:pt x="159" y="114"/>
                  <a:pt x="159" y="134"/>
                </a:cubicBezTo>
                <a:cubicBezTo>
                  <a:pt x="159" y="153"/>
                  <a:pt x="174" y="169"/>
                  <a:pt x="194" y="169"/>
                </a:cubicBezTo>
                <a:cubicBezTo>
                  <a:pt x="213" y="169"/>
                  <a:pt x="229" y="153"/>
                  <a:pt x="229" y="13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47582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8D68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80312" y="122573"/>
            <a:ext cx="13244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prstClr val="white"/>
                </a:solidFill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常用 </a:t>
            </a:r>
            <a:r>
              <a:rPr lang="en-US" altLang="zh-CN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ICON</a:t>
            </a:r>
            <a:endParaRPr lang="zh-CN" altLang="en-US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" name="Freeform 5"/>
          <p:cNvSpPr>
            <a:spLocks/>
          </p:cNvSpPr>
          <p:nvPr/>
        </p:nvSpPr>
        <p:spPr bwMode="auto">
          <a:xfrm>
            <a:off x="1370594" y="1097597"/>
            <a:ext cx="742951" cy="803275"/>
          </a:xfrm>
          <a:custGeom>
            <a:avLst/>
            <a:gdLst>
              <a:gd name="T0" fmla="*/ 468 w 468"/>
              <a:gd name="T1" fmla="*/ 268 h 506"/>
              <a:gd name="T2" fmla="*/ 415 w 468"/>
              <a:gd name="T3" fmla="*/ 206 h 506"/>
              <a:gd name="T4" fmla="*/ 262 w 468"/>
              <a:gd name="T5" fmla="*/ 206 h 506"/>
              <a:gd name="T6" fmla="*/ 262 w 468"/>
              <a:gd name="T7" fmla="*/ 168 h 506"/>
              <a:gd name="T8" fmla="*/ 415 w 468"/>
              <a:gd name="T9" fmla="*/ 168 h 506"/>
              <a:gd name="T10" fmla="*/ 415 w 468"/>
              <a:gd name="T11" fmla="*/ 46 h 506"/>
              <a:gd name="T12" fmla="*/ 262 w 468"/>
              <a:gd name="T13" fmla="*/ 46 h 506"/>
              <a:gd name="T14" fmla="*/ 262 w 468"/>
              <a:gd name="T15" fmla="*/ 0 h 506"/>
              <a:gd name="T16" fmla="*/ 206 w 468"/>
              <a:gd name="T17" fmla="*/ 0 h 506"/>
              <a:gd name="T18" fmla="*/ 206 w 468"/>
              <a:gd name="T19" fmla="*/ 46 h 506"/>
              <a:gd name="T20" fmla="*/ 53 w 468"/>
              <a:gd name="T21" fmla="*/ 46 h 506"/>
              <a:gd name="T22" fmla="*/ 0 w 468"/>
              <a:gd name="T23" fmla="*/ 108 h 506"/>
              <a:gd name="T24" fmla="*/ 53 w 468"/>
              <a:gd name="T25" fmla="*/ 168 h 506"/>
              <a:gd name="T26" fmla="*/ 206 w 468"/>
              <a:gd name="T27" fmla="*/ 168 h 506"/>
              <a:gd name="T28" fmla="*/ 206 w 468"/>
              <a:gd name="T29" fmla="*/ 206 h 506"/>
              <a:gd name="T30" fmla="*/ 53 w 468"/>
              <a:gd name="T31" fmla="*/ 206 h 506"/>
              <a:gd name="T32" fmla="*/ 53 w 468"/>
              <a:gd name="T33" fmla="*/ 331 h 506"/>
              <a:gd name="T34" fmla="*/ 206 w 468"/>
              <a:gd name="T35" fmla="*/ 331 h 506"/>
              <a:gd name="T36" fmla="*/ 206 w 468"/>
              <a:gd name="T37" fmla="*/ 506 h 506"/>
              <a:gd name="T38" fmla="*/ 262 w 468"/>
              <a:gd name="T39" fmla="*/ 506 h 506"/>
              <a:gd name="T40" fmla="*/ 262 w 468"/>
              <a:gd name="T41" fmla="*/ 331 h 506"/>
              <a:gd name="T42" fmla="*/ 415 w 468"/>
              <a:gd name="T43" fmla="*/ 331 h 506"/>
              <a:gd name="T44" fmla="*/ 468 w 468"/>
              <a:gd name="T45" fmla="*/ 268 h 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68" h="506">
                <a:moveTo>
                  <a:pt x="468" y="268"/>
                </a:moveTo>
                <a:lnTo>
                  <a:pt x="415" y="206"/>
                </a:lnTo>
                <a:lnTo>
                  <a:pt x="262" y="206"/>
                </a:lnTo>
                <a:lnTo>
                  <a:pt x="262" y="168"/>
                </a:lnTo>
                <a:lnTo>
                  <a:pt x="415" y="168"/>
                </a:lnTo>
                <a:lnTo>
                  <a:pt x="415" y="46"/>
                </a:lnTo>
                <a:lnTo>
                  <a:pt x="262" y="46"/>
                </a:lnTo>
                <a:lnTo>
                  <a:pt x="262" y="0"/>
                </a:lnTo>
                <a:lnTo>
                  <a:pt x="206" y="0"/>
                </a:lnTo>
                <a:lnTo>
                  <a:pt x="206" y="46"/>
                </a:lnTo>
                <a:lnTo>
                  <a:pt x="53" y="46"/>
                </a:lnTo>
                <a:lnTo>
                  <a:pt x="0" y="108"/>
                </a:lnTo>
                <a:lnTo>
                  <a:pt x="53" y="168"/>
                </a:lnTo>
                <a:lnTo>
                  <a:pt x="206" y="168"/>
                </a:lnTo>
                <a:lnTo>
                  <a:pt x="206" y="206"/>
                </a:lnTo>
                <a:lnTo>
                  <a:pt x="53" y="206"/>
                </a:lnTo>
                <a:lnTo>
                  <a:pt x="53" y="331"/>
                </a:lnTo>
                <a:lnTo>
                  <a:pt x="206" y="331"/>
                </a:lnTo>
                <a:lnTo>
                  <a:pt x="206" y="506"/>
                </a:lnTo>
                <a:lnTo>
                  <a:pt x="262" y="506"/>
                </a:lnTo>
                <a:lnTo>
                  <a:pt x="262" y="331"/>
                </a:lnTo>
                <a:lnTo>
                  <a:pt x="415" y="331"/>
                </a:lnTo>
                <a:lnTo>
                  <a:pt x="468" y="2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" name="Freeform 9"/>
          <p:cNvSpPr>
            <a:spLocks noEditPoints="1"/>
          </p:cNvSpPr>
          <p:nvPr/>
        </p:nvSpPr>
        <p:spPr bwMode="auto">
          <a:xfrm>
            <a:off x="3529859" y="1097602"/>
            <a:ext cx="889000" cy="754063"/>
          </a:xfrm>
          <a:custGeom>
            <a:avLst/>
            <a:gdLst>
              <a:gd name="T0" fmla="*/ 234 w 234"/>
              <a:gd name="T1" fmla="*/ 192 h 198"/>
              <a:gd name="T2" fmla="*/ 234 w 234"/>
              <a:gd name="T3" fmla="*/ 195 h 198"/>
              <a:gd name="T4" fmla="*/ 230 w 234"/>
              <a:gd name="T5" fmla="*/ 198 h 198"/>
              <a:gd name="T6" fmla="*/ 13 w 234"/>
              <a:gd name="T7" fmla="*/ 198 h 198"/>
              <a:gd name="T8" fmla="*/ 0 w 234"/>
              <a:gd name="T9" fmla="*/ 186 h 198"/>
              <a:gd name="T10" fmla="*/ 0 w 234"/>
              <a:gd name="T11" fmla="*/ 3 h 198"/>
              <a:gd name="T12" fmla="*/ 3 w 234"/>
              <a:gd name="T13" fmla="*/ 0 h 198"/>
              <a:gd name="T14" fmla="*/ 6 w 234"/>
              <a:gd name="T15" fmla="*/ 0 h 198"/>
              <a:gd name="T16" fmla="*/ 10 w 234"/>
              <a:gd name="T17" fmla="*/ 3 h 198"/>
              <a:gd name="T18" fmla="*/ 10 w 234"/>
              <a:gd name="T19" fmla="*/ 186 h 198"/>
              <a:gd name="T20" fmla="*/ 13 w 234"/>
              <a:gd name="T21" fmla="*/ 189 h 198"/>
              <a:gd name="T22" fmla="*/ 230 w 234"/>
              <a:gd name="T23" fmla="*/ 189 h 198"/>
              <a:gd name="T24" fmla="*/ 234 w 234"/>
              <a:gd name="T25" fmla="*/ 192 h 198"/>
              <a:gd name="T26" fmla="*/ 145 w 234"/>
              <a:gd name="T27" fmla="*/ 41 h 198"/>
              <a:gd name="T28" fmla="*/ 108 w 234"/>
              <a:gd name="T29" fmla="*/ 74 h 198"/>
              <a:gd name="T30" fmla="*/ 104 w 234"/>
              <a:gd name="T31" fmla="*/ 74 h 198"/>
              <a:gd name="T32" fmla="*/ 63 w 234"/>
              <a:gd name="T33" fmla="*/ 49 h 198"/>
              <a:gd name="T34" fmla="*/ 59 w 234"/>
              <a:gd name="T35" fmla="*/ 50 h 198"/>
              <a:gd name="T36" fmla="*/ 20 w 234"/>
              <a:gd name="T37" fmla="*/ 87 h 198"/>
              <a:gd name="T38" fmla="*/ 19 w 234"/>
              <a:gd name="T39" fmla="*/ 89 h 198"/>
              <a:gd name="T40" fmla="*/ 19 w 234"/>
              <a:gd name="T41" fmla="*/ 126 h 198"/>
              <a:gd name="T42" fmla="*/ 25 w 234"/>
              <a:gd name="T43" fmla="*/ 128 h 198"/>
              <a:gd name="T44" fmla="*/ 59 w 234"/>
              <a:gd name="T45" fmla="*/ 95 h 198"/>
              <a:gd name="T46" fmla="*/ 63 w 234"/>
              <a:gd name="T47" fmla="*/ 95 h 198"/>
              <a:gd name="T48" fmla="*/ 110 w 234"/>
              <a:gd name="T49" fmla="*/ 122 h 198"/>
              <a:gd name="T50" fmla="*/ 113 w 234"/>
              <a:gd name="T51" fmla="*/ 122 h 198"/>
              <a:gd name="T52" fmla="*/ 151 w 234"/>
              <a:gd name="T53" fmla="*/ 96 h 198"/>
              <a:gd name="T54" fmla="*/ 152 w 234"/>
              <a:gd name="T55" fmla="*/ 95 h 198"/>
              <a:gd name="T56" fmla="*/ 228 w 234"/>
              <a:gd name="T57" fmla="*/ 76 h 198"/>
              <a:gd name="T58" fmla="*/ 230 w 234"/>
              <a:gd name="T59" fmla="*/ 73 h 198"/>
              <a:gd name="T60" fmla="*/ 230 w 234"/>
              <a:gd name="T61" fmla="*/ 22 h 198"/>
              <a:gd name="T62" fmla="*/ 226 w 234"/>
              <a:gd name="T63" fmla="*/ 19 h 198"/>
              <a:gd name="T64" fmla="*/ 146 w 234"/>
              <a:gd name="T65" fmla="*/ 41 h 198"/>
              <a:gd name="T66" fmla="*/ 145 w 234"/>
              <a:gd name="T67" fmla="*/ 41 h 198"/>
              <a:gd name="T68" fmla="*/ 152 w 234"/>
              <a:gd name="T69" fmla="*/ 108 h 198"/>
              <a:gd name="T70" fmla="*/ 114 w 234"/>
              <a:gd name="T71" fmla="*/ 135 h 198"/>
              <a:gd name="T72" fmla="*/ 110 w 234"/>
              <a:gd name="T73" fmla="*/ 135 h 198"/>
              <a:gd name="T74" fmla="*/ 63 w 234"/>
              <a:gd name="T75" fmla="*/ 107 h 198"/>
              <a:gd name="T76" fmla="*/ 59 w 234"/>
              <a:gd name="T77" fmla="*/ 108 h 198"/>
              <a:gd name="T78" fmla="*/ 20 w 234"/>
              <a:gd name="T79" fmla="*/ 145 h 198"/>
              <a:gd name="T80" fmla="*/ 19 w 234"/>
              <a:gd name="T81" fmla="*/ 147 h 198"/>
              <a:gd name="T82" fmla="*/ 19 w 234"/>
              <a:gd name="T83" fmla="*/ 176 h 198"/>
              <a:gd name="T84" fmla="*/ 22 w 234"/>
              <a:gd name="T85" fmla="*/ 179 h 198"/>
              <a:gd name="T86" fmla="*/ 227 w 234"/>
              <a:gd name="T87" fmla="*/ 179 h 198"/>
              <a:gd name="T88" fmla="*/ 230 w 234"/>
              <a:gd name="T89" fmla="*/ 176 h 198"/>
              <a:gd name="T90" fmla="*/ 230 w 234"/>
              <a:gd name="T91" fmla="*/ 92 h 198"/>
              <a:gd name="T92" fmla="*/ 226 w 234"/>
              <a:gd name="T93" fmla="*/ 89 h 198"/>
              <a:gd name="T94" fmla="*/ 153 w 234"/>
              <a:gd name="T95" fmla="*/ 108 h 198"/>
              <a:gd name="T96" fmla="*/ 152 w 234"/>
              <a:gd name="T97" fmla="*/ 108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34" h="198">
                <a:moveTo>
                  <a:pt x="234" y="192"/>
                </a:moveTo>
                <a:cubicBezTo>
                  <a:pt x="234" y="195"/>
                  <a:pt x="234" y="195"/>
                  <a:pt x="234" y="195"/>
                </a:cubicBezTo>
                <a:cubicBezTo>
                  <a:pt x="234" y="197"/>
                  <a:pt x="232" y="198"/>
                  <a:pt x="230" y="198"/>
                </a:cubicBezTo>
                <a:cubicBezTo>
                  <a:pt x="13" y="198"/>
                  <a:pt x="13" y="198"/>
                  <a:pt x="13" y="198"/>
                </a:cubicBezTo>
                <a:cubicBezTo>
                  <a:pt x="6" y="198"/>
                  <a:pt x="0" y="193"/>
                  <a:pt x="0" y="186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6" y="0"/>
                  <a:pt x="6" y="0"/>
                  <a:pt x="6" y="0"/>
                </a:cubicBezTo>
                <a:cubicBezTo>
                  <a:pt x="8" y="0"/>
                  <a:pt x="10" y="1"/>
                  <a:pt x="10" y="3"/>
                </a:cubicBezTo>
                <a:cubicBezTo>
                  <a:pt x="10" y="186"/>
                  <a:pt x="10" y="186"/>
                  <a:pt x="10" y="186"/>
                </a:cubicBezTo>
                <a:cubicBezTo>
                  <a:pt x="10" y="187"/>
                  <a:pt x="11" y="189"/>
                  <a:pt x="13" y="189"/>
                </a:cubicBezTo>
                <a:cubicBezTo>
                  <a:pt x="230" y="189"/>
                  <a:pt x="230" y="189"/>
                  <a:pt x="230" y="189"/>
                </a:cubicBezTo>
                <a:cubicBezTo>
                  <a:pt x="232" y="189"/>
                  <a:pt x="234" y="190"/>
                  <a:pt x="234" y="192"/>
                </a:cubicBezTo>
                <a:close/>
                <a:moveTo>
                  <a:pt x="145" y="41"/>
                </a:moveTo>
                <a:cubicBezTo>
                  <a:pt x="108" y="74"/>
                  <a:pt x="108" y="74"/>
                  <a:pt x="108" y="74"/>
                </a:cubicBezTo>
                <a:cubicBezTo>
                  <a:pt x="106" y="75"/>
                  <a:pt x="105" y="75"/>
                  <a:pt x="104" y="74"/>
                </a:cubicBezTo>
                <a:cubicBezTo>
                  <a:pt x="63" y="49"/>
                  <a:pt x="63" y="49"/>
                  <a:pt x="63" y="49"/>
                </a:cubicBezTo>
                <a:cubicBezTo>
                  <a:pt x="62" y="49"/>
                  <a:pt x="60" y="49"/>
                  <a:pt x="59" y="50"/>
                </a:cubicBezTo>
                <a:cubicBezTo>
                  <a:pt x="20" y="87"/>
                  <a:pt x="20" y="87"/>
                  <a:pt x="20" y="87"/>
                </a:cubicBezTo>
                <a:cubicBezTo>
                  <a:pt x="20" y="88"/>
                  <a:pt x="19" y="89"/>
                  <a:pt x="19" y="89"/>
                </a:cubicBezTo>
                <a:cubicBezTo>
                  <a:pt x="19" y="126"/>
                  <a:pt x="19" y="126"/>
                  <a:pt x="19" y="126"/>
                </a:cubicBezTo>
                <a:cubicBezTo>
                  <a:pt x="19" y="129"/>
                  <a:pt x="23" y="130"/>
                  <a:pt x="25" y="128"/>
                </a:cubicBezTo>
                <a:cubicBezTo>
                  <a:pt x="59" y="95"/>
                  <a:pt x="59" y="95"/>
                  <a:pt x="59" y="95"/>
                </a:cubicBezTo>
                <a:cubicBezTo>
                  <a:pt x="60" y="94"/>
                  <a:pt x="61" y="94"/>
                  <a:pt x="63" y="95"/>
                </a:cubicBezTo>
                <a:cubicBezTo>
                  <a:pt x="110" y="122"/>
                  <a:pt x="110" y="122"/>
                  <a:pt x="110" y="122"/>
                </a:cubicBezTo>
                <a:cubicBezTo>
                  <a:pt x="111" y="123"/>
                  <a:pt x="112" y="123"/>
                  <a:pt x="113" y="122"/>
                </a:cubicBezTo>
                <a:cubicBezTo>
                  <a:pt x="151" y="96"/>
                  <a:pt x="151" y="96"/>
                  <a:pt x="151" y="96"/>
                </a:cubicBezTo>
                <a:cubicBezTo>
                  <a:pt x="152" y="96"/>
                  <a:pt x="152" y="96"/>
                  <a:pt x="152" y="95"/>
                </a:cubicBezTo>
                <a:cubicBezTo>
                  <a:pt x="228" y="76"/>
                  <a:pt x="228" y="76"/>
                  <a:pt x="228" y="76"/>
                </a:cubicBezTo>
                <a:cubicBezTo>
                  <a:pt x="229" y="76"/>
                  <a:pt x="230" y="74"/>
                  <a:pt x="230" y="73"/>
                </a:cubicBezTo>
                <a:cubicBezTo>
                  <a:pt x="230" y="22"/>
                  <a:pt x="230" y="22"/>
                  <a:pt x="230" y="22"/>
                </a:cubicBezTo>
                <a:cubicBezTo>
                  <a:pt x="230" y="20"/>
                  <a:pt x="228" y="18"/>
                  <a:pt x="226" y="19"/>
                </a:cubicBezTo>
                <a:cubicBezTo>
                  <a:pt x="146" y="41"/>
                  <a:pt x="146" y="41"/>
                  <a:pt x="146" y="41"/>
                </a:cubicBezTo>
                <a:cubicBezTo>
                  <a:pt x="146" y="41"/>
                  <a:pt x="146" y="41"/>
                  <a:pt x="145" y="41"/>
                </a:cubicBezTo>
                <a:close/>
                <a:moveTo>
                  <a:pt x="152" y="108"/>
                </a:moveTo>
                <a:cubicBezTo>
                  <a:pt x="114" y="135"/>
                  <a:pt x="114" y="135"/>
                  <a:pt x="114" y="135"/>
                </a:cubicBezTo>
                <a:cubicBezTo>
                  <a:pt x="113" y="136"/>
                  <a:pt x="111" y="136"/>
                  <a:pt x="110" y="135"/>
                </a:cubicBezTo>
                <a:cubicBezTo>
                  <a:pt x="63" y="107"/>
                  <a:pt x="63" y="107"/>
                  <a:pt x="63" y="107"/>
                </a:cubicBezTo>
                <a:cubicBezTo>
                  <a:pt x="62" y="106"/>
                  <a:pt x="60" y="107"/>
                  <a:pt x="59" y="108"/>
                </a:cubicBezTo>
                <a:cubicBezTo>
                  <a:pt x="20" y="145"/>
                  <a:pt x="20" y="145"/>
                  <a:pt x="20" y="145"/>
                </a:cubicBezTo>
                <a:cubicBezTo>
                  <a:pt x="20" y="145"/>
                  <a:pt x="19" y="146"/>
                  <a:pt x="19" y="147"/>
                </a:cubicBezTo>
                <a:cubicBezTo>
                  <a:pt x="19" y="176"/>
                  <a:pt x="19" y="176"/>
                  <a:pt x="19" y="176"/>
                </a:cubicBezTo>
                <a:cubicBezTo>
                  <a:pt x="19" y="178"/>
                  <a:pt x="21" y="179"/>
                  <a:pt x="22" y="179"/>
                </a:cubicBezTo>
                <a:cubicBezTo>
                  <a:pt x="227" y="179"/>
                  <a:pt x="227" y="179"/>
                  <a:pt x="227" y="179"/>
                </a:cubicBezTo>
                <a:cubicBezTo>
                  <a:pt x="229" y="179"/>
                  <a:pt x="230" y="178"/>
                  <a:pt x="230" y="176"/>
                </a:cubicBezTo>
                <a:cubicBezTo>
                  <a:pt x="230" y="92"/>
                  <a:pt x="230" y="92"/>
                  <a:pt x="230" y="92"/>
                </a:cubicBezTo>
                <a:cubicBezTo>
                  <a:pt x="230" y="90"/>
                  <a:pt x="228" y="88"/>
                  <a:pt x="226" y="89"/>
                </a:cubicBezTo>
                <a:cubicBezTo>
                  <a:pt x="153" y="108"/>
                  <a:pt x="153" y="108"/>
                  <a:pt x="153" y="108"/>
                </a:cubicBezTo>
                <a:cubicBezTo>
                  <a:pt x="152" y="108"/>
                  <a:pt x="152" y="108"/>
                  <a:pt x="152" y="10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1" name="Freeform 13"/>
          <p:cNvSpPr>
            <a:spLocks noEditPoints="1"/>
          </p:cNvSpPr>
          <p:nvPr/>
        </p:nvSpPr>
        <p:spPr bwMode="auto">
          <a:xfrm>
            <a:off x="5835176" y="1040450"/>
            <a:ext cx="874713" cy="860425"/>
          </a:xfrm>
          <a:custGeom>
            <a:avLst/>
            <a:gdLst>
              <a:gd name="T0" fmla="*/ 227 w 230"/>
              <a:gd name="T1" fmla="*/ 32 h 226"/>
              <a:gd name="T2" fmla="*/ 230 w 230"/>
              <a:gd name="T3" fmla="*/ 29 h 226"/>
              <a:gd name="T4" fmla="*/ 230 w 230"/>
              <a:gd name="T5" fmla="*/ 19 h 226"/>
              <a:gd name="T6" fmla="*/ 227 w 230"/>
              <a:gd name="T7" fmla="*/ 16 h 226"/>
              <a:gd name="T8" fmla="*/ 125 w 230"/>
              <a:gd name="T9" fmla="*/ 16 h 226"/>
              <a:gd name="T10" fmla="*/ 125 w 230"/>
              <a:gd name="T11" fmla="*/ 10 h 226"/>
              <a:gd name="T12" fmla="*/ 116 w 230"/>
              <a:gd name="T13" fmla="*/ 0 h 226"/>
              <a:gd name="T14" fmla="*/ 106 w 230"/>
              <a:gd name="T15" fmla="*/ 10 h 226"/>
              <a:gd name="T16" fmla="*/ 106 w 230"/>
              <a:gd name="T17" fmla="*/ 16 h 226"/>
              <a:gd name="T18" fmla="*/ 3 w 230"/>
              <a:gd name="T19" fmla="*/ 16 h 226"/>
              <a:gd name="T20" fmla="*/ 0 w 230"/>
              <a:gd name="T21" fmla="*/ 19 h 226"/>
              <a:gd name="T22" fmla="*/ 0 w 230"/>
              <a:gd name="T23" fmla="*/ 29 h 226"/>
              <a:gd name="T24" fmla="*/ 3 w 230"/>
              <a:gd name="T25" fmla="*/ 32 h 226"/>
              <a:gd name="T26" fmla="*/ 10 w 230"/>
              <a:gd name="T27" fmla="*/ 32 h 226"/>
              <a:gd name="T28" fmla="*/ 10 w 230"/>
              <a:gd name="T29" fmla="*/ 157 h 226"/>
              <a:gd name="T30" fmla="*/ 3 w 230"/>
              <a:gd name="T31" fmla="*/ 157 h 226"/>
              <a:gd name="T32" fmla="*/ 0 w 230"/>
              <a:gd name="T33" fmla="*/ 160 h 226"/>
              <a:gd name="T34" fmla="*/ 0 w 230"/>
              <a:gd name="T35" fmla="*/ 170 h 226"/>
              <a:gd name="T36" fmla="*/ 3 w 230"/>
              <a:gd name="T37" fmla="*/ 173 h 226"/>
              <a:gd name="T38" fmla="*/ 71 w 230"/>
              <a:gd name="T39" fmla="*/ 173 h 226"/>
              <a:gd name="T40" fmla="*/ 48 w 230"/>
              <a:gd name="T41" fmla="*/ 211 h 226"/>
              <a:gd name="T42" fmla="*/ 50 w 230"/>
              <a:gd name="T43" fmla="*/ 224 h 226"/>
              <a:gd name="T44" fmla="*/ 56 w 230"/>
              <a:gd name="T45" fmla="*/ 226 h 226"/>
              <a:gd name="T46" fmla="*/ 64 w 230"/>
              <a:gd name="T47" fmla="*/ 221 h 226"/>
              <a:gd name="T48" fmla="*/ 94 w 230"/>
              <a:gd name="T49" fmla="*/ 173 h 226"/>
              <a:gd name="T50" fmla="*/ 140 w 230"/>
              <a:gd name="T51" fmla="*/ 173 h 226"/>
              <a:gd name="T52" fmla="*/ 170 w 230"/>
              <a:gd name="T53" fmla="*/ 221 h 226"/>
              <a:gd name="T54" fmla="*/ 178 w 230"/>
              <a:gd name="T55" fmla="*/ 226 h 226"/>
              <a:gd name="T56" fmla="*/ 184 w 230"/>
              <a:gd name="T57" fmla="*/ 224 h 226"/>
              <a:gd name="T58" fmla="*/ 186 w 230"/>
              <a:gd name="T59" fmla="*/ 211 h 226"/>
              <a:gd name="T60" fmla="*/ 162 w 230"/>
              <a:gd name="T61" fmla="*/ 173 h 226"/>
              <a:gd name="T62" fmla="*/ 227 w 230"/>
              <a:gd name="T63" fmla="*/ 173 h 226"/>
              <a:gd name="T64" fmla="*/ 230 w 230"/>
              <a:gd name="T65" fmla="*/ 170 h 226"/>
              <a:gd name="T66" fmla="*/ 230 w 230"/>
              <a:gd name="T67" fmla="*/ 160 h 226"/>
              <a:gd name="T68" fmla="*/ 227 w 230"/>
              <a:gd name="T69" fmla="*/ 157 h 226"/>
              <a:gd name="T70" fmla="*/ 221 w 230"/>
              <a:gd name="T71" fmla="*/ 157 h 226"/>
              <a:gd name="T72" fmla="*/ 221 w 230"/>
              <a:gd name="T73" fmla="*/ 32 h 226"/>
              <a:gd name="T74" fmla="*/ 227 w 230"/>
              <a:gd name="T75" fmla="*/ 32 h 226"/>
              <a:gd name="T76" fmla="*/ 106 w 230"/>
              <a:gd name="T77" fmla="*/ 134 h 226"/>
              <a:gd name="T78" fmla="*/ 32 w 230"/>
              <a:gd name="T79" fmla="*/ 134 h 226"/>
              <a:gd name="T80" fmla="*/ 32 w 230"/>
              <a:gd name="T81" fmla="*/ 54 h 226"/>
              <a:gd name="T82" fmla="*/ 106 w 230"/>
              <a:gd name="T83" fmla="*/ 54 h 226"/>
              <a:gd name="T84" fmla="*/ 106 w 230"/>
              <a:gd name="T85" fmla="*/ 134 h 226"/>
              <a:gd name="T86" fmla="*/ 198 w 230"/>
              <a:gd name="T87" fmla="*/ 128 h 226"/>
              <a:gd name="T88" fmla="*/ 128 w 230"/>
              <a:gd name="T89" fmla="*/ 128 h 226"/>
              <a:gd name="T90" fmla="*/ 128 w 230"/>
              <a:gd name="T91" fmla="*/ 118 h 226"/>
              <a:gd name="T92" fmla="*/ 198 w 230"/>
              <a:gd name="T93" fmla="*/ 118 h 226"/>
              <a:gd name="T94" fmla="*/ 198 w 230"/>
              <a:gd name="T95" fmla="*/ 128 h 226"/>
              <a:gd name="T96" fmla="*/ 198 w 230"/>
              <a:gd name="T97" fmla="*/ 99 h 226"/>
              <a:gd name="T98" fmla="*/ 128 w 230"/>
              <a:gd name="T99" fmla="*/ 99 h 226"/>
              <a:gd name="T100" fmla="*/ 128 w 230"/>
              <a:gd name="T101" fmla="*/ 90 h 226"/>
              <a:gd name="T102" fmla="*/ 198 w 230"/>
              <a:gd name="T103" fmla="*/ 90 h 226"/>
              <a:gd name="T104" fmla="*/ 198 w 230"/>
              <a:gd name="T105" fmla="*/ 99 h 226"/>
              <a:gd name="T106" fmla="*/ 198 w 230"/>
              <a:gd name="T107" fmla="*/ 70 h 226"/>
              <a:gd name="T108" fmla="*/ 128 w 230"/>
              <a:gd name="T109" fmla="*/ 70 h 226"/>
              <a:gd name="T110" fmla="*/ 128 w 230"/>
              <a:gd name="T111" fmla="*/ 61 h 226"/>
              <a:gd name="T112" fmla="*/ 198 w 230"/>
              <a:gd name="T113" fmla="*/ 61 h 226"/>
              <a:gd name="T114" fmla="*/ 198 w 230"/>
              <a:gd name="T115" fmla="*/ 70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30" h="226">
                <a:moveTo>
                  <a:pt x="227" y="32"/>
                </a:moveTo>
                <a:cubicBezTo>
                  <a:pt x="229" y="32"/>
                  <a:pt x="230" y="31"/>
                  <a:pt x="230" y="29"/>
                </a:cubicBezTo>
                <a:cubicBezTo>
                  <a:pt x="230" y="19"/>
                  <a:pt x="230" y="19"/>
                  <a:pt x="230" y="19"/>
                </a:cubicBezTo>
                <a:cubicBezTo>
                  <a:pt x="230" y="17"/>
                  <a:pt x="229" y="16"/>
                  <a:pt x="227" y="16"/>
                </a:cubicBezTo>
                <a:cubicBezTo>
                  <a:pt x="125" y="16"/>
                  <a:pt x="125" y="16"/>
                  <a:pt x="125" y="16"/>
                </a:cubicBezTo>
                <a:cubicBezTo>
                  <a:pt x="125" y="10"/>
                  <a:pt x="125" y="10"/>
                  <a:pt x="125" y="10"/>
                </a:cubicBezTo>
                <a:cubicBezTo>
                  <a:pt x="125" y="5"/>
                  <a:pt x="121" y="0"/>
                  <a:pt x="116" y="0"/>
                </a:cubicBezTo>
                <a:cubicBezTo>
                  <a:pt x="110" y="0"/>
                  <a:pt x="106" y="4"/>
                  <a:pt x="106" y="10"/>
                </a:cubicBezTo>
                <a:cubicBezTo>
                  <a:pt x="106" y="16"/>
                  <a:pt x="106" y="16"/>
                  <a:pt x="106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1" y="16"/>
                  <a:pt x="0" y="17"/>
                  <a:pt x="0" y="19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31"/>
                  <a:pt x="1" y="32"/>
                  <a:pt x="3" y="32"/>
                </a:cubicBezTo>
                <a:cubicBezTo>
                  <a:pt x="10" y="32"/>
                  <a:pt x="10" y="32"/>
                  <a:pt x="10" y="32"/>
                </a:cubicBezTo>
                <a:cubicBezTo>
                  <a:pt x="10" y="157"/>
                  <a:pt x="10" y="157"/>
                  <a:pt x="10" y="157"/>
                </a:cubicBezTo>
                <a:cubicBezTo>
                  <a:pt x="3" y="157"/>
                  <a:pt x="3" y="157"/>
                  <a:pt x="3" y="157"/>
                </a:cubicBezTo>
                <a:cubicBezTo>
                  <a:pt x="1" y="157"/>
                  <a:pt x="0" y="158"/>
                  <a:pt x="0" y="160"/>
                </a:cubicBezTo>
                <a:cubicBezTo>
                  <a:pt x="0" y="170"/>
                  <a:pt x="0" y="170"/>
                  <a:pt x="0" y="170"/>
                </a:cubicBezTo>
                <a:cubicBezTo>
                  <a:pt x="0" y="171"/>
                  <a:pt x="1" y="173"/>
                  <a:pt x="3" y="173"/>
                </a:cubicBezTo>
                <a:cubicBezTo>
                  <a:pt x="71" y="173"/>
                  <a:pt x="71" y="173"/>
                  <a:pt x="71" y="173"/>
                </a:cubicBezTo>
                <a:cubicBezTo>
                  <a:pt x="48" y="211"/>
                  <a:pt x="48" y="211"/>
                  <a:pt x="48" y="211"/>
                </a:cubicBezTo>
                <a:cubicBezTo>
                  <a:pt x="45" y="215"/>
                  <a:pt x="46" y="221"/>
                  <a:pt x="50" y="224"/>
                </a:cubicBezTo>
                <a:cubicBezTo>
                  <a:pt x="52" y="225"/>
                  <a:pt x="54" y="226"/>
                  <a:pt x="56" y="226"/>
                </a:cubicBezTo>
                <a:cubicBezTo>
                  <a:pt x="59" y="226"/>
                  <a:pt x="62" y="224"/>
                  <a:pt x="64" y="221"/>
                </a:cubicBezTo>
                <a:cubicBezTo>
                  <a:pt x="94" y="173"/>
                  <a:pt x="94" y="173"/>
                  <a:pt x="94" y="173"/>
                </a:cubicBezTo>
                <a:cubicBezTo>
                  <a:pt x="140" y="173"/>
                  <a:pt x="140" y="173"/>
                  <a:pt x="140" y="173"/>
                </a:cubicBezTo>
                <a:cubicBezTo>
                  <a:pt x="170" y="221"/>
                  <a:pt x="170" y="221"/>
                  <a:pt x="170" y="221"/>
                </a:cubicBezTo>
                <a:cubicBezTo>
                  <a:pt x="172" y="224"/>
                  <a:pt x="175" y="226"/>
                  <a:pt x="178" y="226"/>
                </a:cubicBezTo>
                <a:cubicBezTo>
                  <a:pt x="180" y="226"/>
                  <a:pt x="182" y="225"/>
                  <a:pt x="184" y="224"/>
                </a:cubicBezTo>
                <a:cubicBezTo>
                  <a:pt x="188" y="221"/>
                  <a:pt x="189" y="215"/>
                  <a:pt x="186" y="211"/>
                </a:cubicBezTo>
                <a:cubicBezTo>
                  <a:pt x="162" y="173"/>
                  <a:pt x="162" y="173"/>
                  <a:pt x="162" y="173"/>
                </a:cubicBezTo>
                <a:cubicBezTo>
                  <a:pt x="227" y="173"/>
                  <a:pt x="227" y="173"/>
                  <a:pt x="227" y="173"/>
                </a:cubicBezTo>
                <a:cubicBezTo>
                  <a:pt x="229" y="173"/>
                  <a:pt x="230" y="171"/>
                  <a:pt x="230" y="170"/>
                </a:cubicBezTo>
                <a:cubicBezTo>
                  <a:pt x="230" y="160"/>
                  <a:pt x="230" y="160"/>
                  <a:pt x="230" y="160"/>
                </a:cubicBezTo>
                <a:cubicBezTo>
                  <a:pt x="230" y="158"/>
                  <a:pt x="229" y="157"/>
                  <a:pt x="227" y="157"/>
                </a:cubicBezTo>
                <a:cubicBezTo>
                  <a:pt x="221" y="157"/>
                  <a:pt x="221" y="157"/>
                  <a:pt x="221" y="157"/>
                </a:cubicBezTo>
                <a:cubicBezTo>
                  <a:pt x="221" y="32"/>
                  <a:pt x="221" y="32"/>
                  <a:pt x="221" y="32"/>
                </a:cubicBezTo>
                <a:lnTo>
                  <a:pt x="227" y="32"/>
                </a:lnTo>
                <a:close/>
                <a:moveTo>
                  <a:pt x="106" y="134"/>
                </a:moveTo>
                <a:cubicBezTo>
                  <a:pt x="32" y="134"/>
                  <a:pt x="32" y="134"/>
                  <a:pt x="32" y="134"/>
                </a:cubicBezTo>
                <a:cubicBezTo>
                  <a:pt x="32" y="54"/>
                  <a:pt x="32" y="54"/>
                  <a:pt x="32" y="54"/>
                </a:cubicBezTo>
                <a:cubicBezTo>
                  <a:pt x="106" y="54"/>
                  <a:pt x="106" y="54"/>
                  <a:pt x="106" y="54"/>
                </a:cubicBezTo>
                <a:lnTo>
                  <a:pt x="106" y="134"/>
                </a:lnTo>
                <a:close/>
                <a:moveTo>
                  <a:pt x="198" y="128"/>
                </a:moveTo>
                <a:cubicBezTo>
                  <a:pt x="128" y="128"/>
                  <a:pt x="128" y="128"/>
                  <a:pt x="128" y="128"/>
                </a:cubicBezTo>
                <a:cubicBezTo>
                  <a:pt x="128" y="118"/>
                  <a:pt x="128" y="118"/>
                  <a:pt x="128" y="118"/>
                </a:cubicBezTo>
                <a:cubicBezTo>
                  <a:pt x="198" y="118"/>
                  <a:pt x="198" y="118"/>
                  <a:pt x="198" y="118"/>
                </a:cubicBezTo>
                <a:lnTo>
                  <a:pt x="198" y="128"/>
                </a:lnTo>
                <a:close/>
                <a:moveTo>
                  <a:pt x="198" y="99"/>
                </a:moveTo>
                <a:cubicBezTo>
                  <a:pt x="128" y="99"/>
                  <a:pt x="128" y="99"/>
                  <a:pt x="128" y="99"/>
                </a:cubicBezTo>
                <a:cubicBezTo>
                  <a:pt x="128" y="90"/>
                  <a:pt x="128" y="90"/>
                  <a:pt x="128" y="90"/>
                </a:cubicBezTo>
                <a:cubicBezTo>
                  <a:pt x="198" y="90"/>
                  <a:pt x="198" y="90"/>
                  <a:pt x="198" y="90"/>
                </a:cubicBezTo>
                <a:lnTo>
                  <a:pt x="198" y="99"/>
                </a:lnTo>
                <a:close/>
                <a:moveTo>
                  <a:pt x="198" y="70"/>
                </a:moveTo>
                <a:cubicBezTo>
                  <a:pt x="128" y="70"/>
                  <a:pt x="128" y="70"/>
                  <a:pt x="128" y="70"/>
                </a:cubicBezTo>
                <a:cubicBezTo>
                  <a:pt x="128" y="61"/>
                  <a:pt x="128" y="61"/>
                  <a:pt x="128" y="61"/>
                </a:cubicBezTo>
                <a:cubicBezTo>
                  <a:pt x="198" y="61"/>
                  <a:pt x="198" y="61"/>
                  <a:pt x="198" y="61"/>
                </a:cubicBezTo>
                <a:lnTo>
                  <a:pt x="198" y="7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5" name="Freeform 17"/>
          <p:cNvSpPr>
            <a:spLocks noEditPoints="1"/>
          </p:cNvSpPr>
          <p:nvPr/>
        </p:nvSpPr>
        <p:spPr bwMode="auto">
          <a:xfrm>
            <a:off x="8126199" y="999173"/>
            <a:ext cx="623888" cy="852488"/>
          </a:xfrm>
          <a:custGeom>
            <a:avLst/>
            <a:gdLst>
              <a:gd name="T0" fmla="*/ 150 w 163"/>
              <a:gd name="T1" fmla="*/ 19 h 224"/>
              <a:gd name="T2" fmla="*/ 157 w 163"/>
              <a:gd name="T3" fmla="*/ 19 h 224"/>
              <a:gd name="T4" fmla="*/ 163 w 163"/>
              <a:gd name="T5" fmla="*/ 13 h 224"/>
              <a:gd name="T6" fmla="*/ 163 w 163"/>
              <a:gd name="T7" fmla="*/ 6 h 224"/>
              <a:gd name="T8" fmla="*/ 157 w 163"/>
              <a:gd name="T9" fmla="*/ 0 h 224"/>
              <a:gd name="T10" fmla="*/ 6 w 163"/>
              <a:gd name="T11" fmla="*/ 0 h 224"/>
              <a:gd name="T12" fmla="*/ 0 w 163"/>
              <a:gd name="T13" fmla="*/ 6 h 224"/>
              <a:gd name="T14" fmla="*/ 0 w 163"/>
              <a:gd name="T15" fmla="*/ 13 h 224"/>
              <a:gd name="T16" fmla="*/ 6 w 163"/>
              <a:gd name="T17" fmla="*/ 19 h 224"/>
              <a:gd name="T18" fmla="*/ 13 w 163"/>
              <a:gd name="T19" fmla="*/ 19 h 224"/>
              <a:gd name="T20" fmla="*/ 61 w 163"/>
              <a:gd name="T21" fmla="*/ 112 h 224"/>
              <a:gd name="T22" fmla="*/ 13 w 163"/>
              <a:gd name="T23" fmla="*/ 205 h 224"/>
              <a:gd name="T24" fmla="*/ 6 w 163"/>
              <a:gd name="T25" fmla="*/ 205 h 224"/>
              <a:gd name="T26" fmla="*/ 0 w 163"/>
              <a:gd name="T27" fmla="*/ 211 h 224"/>
              <a:gd name="T28" fmla="*/ 0 w 163"/>
              <a:gd name="T29" fmla="*/ 218 h 224"/>
              <a:gd name="T30" fmla="*/ 6 w 163"/>
              <a:gd name="T31" fmla="*/ 224 h 224"/>
              <a:gd name="T32" fmla="*/ 157 w 163"/>
              <a:gd name="T33" fmla="*/ 224 h 224"/>
              <a:gd name="T34" fmla="*/ 163 w 163"/>
              <a:gd name="T35" fmla="*/ 218 h 224"/>
              <a:gd name="T36" fmla="*/ 163 w 163"/>
              <a:gd name="T37" fmla="*/ 211 h 224"/>
              <a:gd name="T38" fmla="*/ 157 w 163"/>
              <a:gd name="T39" fmla="*/ 205 h 224"/>
              <a:gd name="T40" fmla="*/ 150 w 163"/>
              <a:gd name="T41" fmla="*/ 205 h 224"/>
              <a:gd name="T42" fmla="*/ 102 w 163"/>
              <a:gd name="T43" fmla="*/ 112 h 224"/>
              <a:gd name="T44" fmla="*/ 150 w 163"/>
              <a:gd name="T45" fmla="*/ 19 h 224"/>
              <a:gd name="T46" fmla="*/ 131 w 163"/>
              <a:gd name="T47" fmla="*/ 199 h 224"/>
              <a:gd name="T48" fmla="*/ 128 w 163"/>
              <a:gd name="T49" fmla="*/ 204 h 224"/>
              <a:gd name="T50" fmla="*/ 34 w 163"/>
              <a:gd name="T51" fmla="*/ 204 h 224"/>
              <a:gd name="T52" fmla="*/ 32 w 163"/>
              <a:gd name="T53" fmla="*/ 200 h 224"/>
              <a:gd name="T54" fmla="*/ 79 w 163"/>
              <a:gd name="T55" fmla="*/ 148 h 224"/>
              <a:gd name="T56" fmla="*/ 84 w 163"/>
              <a:gd name="T57" fmla="*/ 148 h 224"/>
              <a:gd name="T58" fmla="*/ 131 w 163"/>
              <a:gd name="T59" fmla="*/ 199 h 224"/>
              <a:gd name="T60" fmla="*/ 81 w 163"/>
              <a:gd name="T61" fmla="*/ 96 h 224"/>
              <a:gd name="T62" fmla="*/ 47 w 163"/>
              <a:gd name="T63" fmla="*/ 62 h 224"/>
              <a:gd name="T64" fmla="*/ 78 w 163"/>
              <a:gd name="T65" fmla="*/ 69 h 224"/>
              <a:gd name="T66" fmla="*/ 115 w 163"/>
              <a:gd name="T67" fmla="*/ 59 h 224"/>
              <a:gd name="T68" fmla="*/ 81 w 163"/>
              <a:gd name="T69" fmla="*/ 96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3" h="224">
                <a:moveTo>
                  <a:pt x="150" y="19"/>
                </a:moveTo>
                <a:cubicBezTo>
                  <a:pt x="157" y="19"/>
                  <a:pt x="157" y="19"/>
                  <a:pt x="157" y="19"/>
                </a:cubicBezTo>
                <a:cubicBezTo>
                  <a:pt x="160" y="19"/>
                  <a:pt x="163" y="16"/>
                  <a:pt x="163" y="13"/>
                </a:cubicBezTo>
                <a:cubicBezTo>
                  <a:pt x="163" y="6"/>
                  <a:pt x="163" y="6"/>
                  <a:pt x="163" y="6"/>
                </a:cubicBezTo>
                <a:cubicBezTo>
                  <a:pt x="163" y="3"/>
                  <a:pt x="160" y="0"/>
                  <a:pt x="157" y="0"/>
                </a:cubicBez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6"/>
                  <a:pt x="3" y="19"/>
                  <a:pt x="6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3" y="76"/>
                  <a:pt x="58" y="78"/>
                  <a:pt x="61" y="112"/>
                </a:cubicBezTo>
                <a:cubicBezTo>
                  <a:pt x="58" y="146"/>
                  <a:pt x="13" y="148"/>
                  <a:pt x="13" y="205"/>
                </a:cubicBezTo>
                <a:cubicBezTo>
                  <a:pt x="6" y="205"/>
                  <a:pt x="6" y="205"/>
                  <a:pt x="6" y="205"/>
                </a:cubicBezTo>
                <a:cubicBezTo>
                  <a:pt x="3" y="205"/>
                  <a:pt x="0" y="208"/>
                  <a:pt x="0" y="211"/>
                </a:cubicBezTo>
                <a:cubicBezTo>
                  <a:pt x="0" y="218"/>
                  <a:pt x="0" y="218"/>
                  <a:pt x="0" y="218"/>
                </a:cubicBezTo>
                <a:cubicBezTo>
                  <a:pt x="0" y="221"/>
                  <a:pt x="3" y="224"/>
                  <a:pt x="6" y="224"/>
                </a:cubicBezTo>
                <a:cubicBezTo>
                  <a:pt x="157" y="224"/>
                  <a:pt x="157" y="224"/>
                  <a:pt x="157" y="224"/>
                </a:cubicBezTo>
                <a:cubicBezTo>
                  <a:pt x="160" y="224"/>
                  <a:pt x="163" y="221"/>
                  <a:pt x="163" y="218"/>
                </a:cubicBezTo>
                <a:cubicBezTo>
                  <a:pt x="163" y="211"/>
                  <a:pt x="163" y="211"/>
                  <a:pt x="163" y="211"/>
                </a:cubicBezTo>
                <a:cubicBezTo>
                  <a:pt x="163" y="208"/>
                  <a:pt x="160" y="205"/>
                  <a:pt x="157" y="205"/>
                </a:cubicBezTo>
                <a:cubicBezTo>
                  <a:pt x="150" y="205"/>
                  <a:pt x="150" y="205"/>
                  <a:pt x="150" y="205"/>
                </a:cubicBezTo>
                <a:cubicBezTo>
                  <a:pt x="150" y="148"/>
                  <a:pt x="105" y="146"/>
                  <a:pt x="102" y="112"/>
                </a:cubicBezTo>
                <a:cubicBezTo>
                  <a:pt x="105" y="78"/>
                  <a:pt x="150" y="76"/>
                  <a:pt x="150" y="19"/>
                </a:cubicBezTo>
                <a:close/>
                <a:moveTo>
                  <a:pt x="131" y="199"/>
                </a:moveTo>
                <a:cubicBezTo>
                  <a:pt x="132" y="202"/>
                  <a:pt x="131" y="204"/>
                  <a:pt x="128" y="204"/>
                </a:cubicBezTo>
                <a:cubicBezTo>
                  <a:pt x="34" y="204"/>
                  <a:pt x="34" y="204"/>
                  <a:pt x="34" y="204"/>
                </a:cubicBezTo>
                <a:cubicBezTo>
                  <a:pt x="32" y="204"/>
                  <a:pt x="30" y="202"/>
                  <a:pt x="32" y="200"/>
                </a:cubicBezTo>
                <a:cubicBezTo>
                  <a:pt x="44" y="179"/>
                  <a:pt x="59" y="163"/>
                  <a:pt x="79" y="148"/>
                </a:cubicBezTo>
                <a:cubicBezTo>
                  <a:pt x="81" y="147"/>
                  <a:pt x="82" y="147"/>
                  <a:pt x="84" y="148"/>
                </a:cubicBezTo>
                <a:cubicBezTo>
                  <a:pt x="104" y="167"/>
                  <a:pt x="119" y="182"/>
                  <a:pt x="131" y="199"/>
                </a:cubicBezTo>
                <a:close/>
                <a:moveTo>
                  <a:pt x="81" y="96"/>
                </a:moveTo>
                <a:cubicBezTo>
                  <a:pt x="47" y="62"/>
                  <a:pt x="47" y="62"/>
                  <a:pt x="47" y="62"/>
                </a:cubicBezTo>
                <a:cubicBezTo>
                  <a:pt x="47" y="62"/>
                  <a:pt x="64" y="69"/>
                  <a:pt x="78" y="69"/>
                </a:cubicBezTo>
                <a:cubicBezTo>
                  <a:pt x="92" y="69"/>
                  <a:pt x="104" y="59"/>
                  <a:pt x="115" y="59"/>
                </a:cubicBezTo>
                <a:cubicBezTo>
                  <a:pt x="125" y="59"/>
                  <a:pt x="81" y="96"/>
                  <a:pt x="81" y="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9" name="Freeform 21"/>
          <p:cNvSpPr>
            <a:spLocks noEditPoints="1"/>
          </p:cNvSpPr>
          <p:nvPr/>
        </p:nvSpPr>
        <p:spPr bwMode="auto">
          <a:xfrm>
            <a:off x="10166404" y="1085693"/>
            <a:ext cx="563563" cy="769937"/>
          </a:xfrm>
          <a:custGeom>
            <a:avLst/>
            <a:gdLst>
              <a:gd name="T0" fmla="*/ 0 w 147"/>
              <a:gd name="T1" fmla="*/ 19 h 202"/>
              <a:gd name="T2" fmla="*/ 128 w 147"/>
              <a:gd name="T3" fmla="*/ 202 h 202"/>
              <a:gd name="T4" fmla="*/ 128 w 147"/>
              <a:gd name="T5" fmla="*/ 0 h 202"/>
              <a:gd name="T6" fmla="*/ 26 w 147"/>
              <a:gd name="T7" fmla="*/ 179 h 202"/>
              <a:gd name="T8" fmla="*/ 26 w 147"/>
              <a:gd name="T9" fmla="*/ 163 h 202"/>
              <a:gd name="T10" fmla="*/ 38 w 147"/>
              <a:gd name="T11" fmla="*/ 176 h 202"/>
              <a:gd name="T12" fmla="*/ 26 w 147"/>
              <a:gd name="T13" fmla="*/ 150 h 202"/>
              <a:gd name="T14" fmla="*/ 26 w 147"/>
              <a:gd name="T15" fmla="*/ 134 h 202"/>
              <a:gd name="T16" fmla="*/ 38 w 147"/>
              <a:gd name="T17" fmla="*/ 147 h 202"/>
              <a:gd name="T18" fmla="*/ 26 w 147"/>
              <a:gd name="T19" fmla="*/ 122 h 202"/>
              <a:gd name="T20" fmla="*/ 26 w 147"/>
              <a:gd name="T21" fmla="*/ 106 h 202"/>
              <a:gd name="T22" fmla="*/ 38 w 147"/>
              <a:gd name="T23" fmla="*/ 118 h 202"/>
              <a:gd name="T24" fmla="*/ 26 w 147"/>
              <a:gd name="T25" fmla="*/ 93 h 202"/>
              <a:gd name="T26" fmla="*/ 26 w 147"/>
              <a:gd name="T27" fmla="*/ 77 h 202"/>
              <a:gd name="T28" fmla="*/ 38 w 147"/>
              <a:gd name="T29" fmla="*/ 90 h 202"/>
              <a:gd name="T30" fmla="*/ 54 w 147"/>
              <a:gd name="T31" fmla="*/ 179 h 202"/>
              <a:gd name="T32" fmla="*/ 54 w 147"/>
              <a:gd name="T33" fmla="*/ 163 h 202"/>
              <a:gd name="T34" fmla="*/ 67 w 147"/>
              <a:gd name="T35" fmla="*/ 176 h 202"/>
              <a:gd name="T36" fmla="*/ 54 w 147"/>
              <a:gd name="T37" fmla="*/ 150 h 202"/>
              <a:gd name="T38" fmla="*/ 54 w 147"/>
              <a:gd name="T39" fmla="*/ 134 h 202"/>
              <a:gd name="T40" fmla="*/ 67 w 147"/>
              <a:gd name="T41" fmla="*/ 147 h 202"/>
              <a:gd name="T42" fmla="*/ 54 w 147"/>
              <a:gd name="T43" fmla="*/ 122 h 202"/>
              <a:gd name="T44" fmla="*/ 54 w 147"/>
              <a:gd name="T45" fmla="*/ 106 h 202"/>
              <a:gd name="T46" fmla="*/ 67 w 147"/>
              <a:gd name="T47" fmla="*/ 118 h 202"/>
              <a:gd name="T48" fmla="*/ 54 w 147"/>
              <a:gd name="T49" fmla="*/ 93 h 202"/>
              <a:gd name="T50" fmla="*/ 54 w 147"/>
              <a:gd name="T51" fmla="*/ 77 h 202"/>
              <a:gd name="T52" fmla="*/ 67 w 147"/>
              <a:gd name="T53" fmla="*/ 90 h 202"/>
              <a:gd name="T54" fmla="*/ 83 w 147"/>
              <a:gd name="T55" fmla="*/ 179 h 202"/>
              <a:gd name="T56" fmla="*/ 83 w 147"/>
              <a:gd name="T57" fmla="*/ 163 h 202"/>
              <a:gd name="T58" fmla="*/ 96 w 147"/>
              <a:gd name="T59" fmla="*/ 176 h 202"/>
              <a:gd name="T60" fmla="*/ 83 w 147"/>
              <a:gd name="T61" fmla="*/ 150 h 202"/>
              <a:gd name="T62" fmla="*/ 83 w 147"/>
              <a:gd name="T63" fmla="*/ 134 h 202"/>
              <a:gd name="T64" fmla="*/ 96 w 147"/>
              <a:gd name="T65" fmla="*/ 147 h 202"/>
              <a:gd name="T66" fmla="*/ 83 w 147"/>
              <a:gd name="T67" fmla="*/ 122 h 202"/>
              <a:gd name="T68" fmla="*/ 83 w 147"/>
              <a:gd name="T69" fmla="*/ 106 h 202"/>
              <a:gd name="T70" fmla="*/ 96 w 147"/>
              <a:gd name="T71" fmla="*/ 118 h 202"/>
              <a:gd name="T72" fmla="*/ 83 w 147"/>
              <a:gd name="T73" fmla="*/ 93 h 202"/>
              <a:gd name="T74" fmla="*/ 83 w 147"/>
              <a:gd name="T75" fmla="*/ 77 h 202"/>
              <a:gd name="T76" fmla="*/ 96 w 147"/>
              <a:gd name="T77" fmla="*/ 90 h 202"/>
              <a:gd name="T78" fmla="*/ 112 w 147"/>
              <a:gd name="T79" fmla="*/ 179 h 202"/>
              <a:gd name="T80" fmla="*/ 112 w 147"/>
              <a:gd name="T81" fmla="*/ 134 h 202"/>
              <a:gd name="T82" fmla="*/ 125 w 147"/>
              <a:gd name="T83" fmla="*/ 176 h 202"/>
              <a:gd name="T84" fmla="*/ 112 w 147"/>
              <a:gd name="T85" fmla="*/ 122 h 202"/>
              <a:gd name="T86" fmla="*/ 112 w 147"/>
              <a:gd name="T87" fmla="*/ 106 h 202"/>
              <a:gd name="T88" fmla="*/ 125 w 147"/>
              <a:gd name="T89" fmla="*/ 118 h 202"/>
              <a:gd name="T90" fmla="*/ 112 w 147"/>
              <a:gd name="T91" fmla="*/ 93 h 202"/>
              <a:gd name="T92" fmla="*/ 112 w 147"/>
              <a:gd name="T93" fmla="*/ 77 h 202"/>
              <a:gd name="T94" fmla="*/ 125 w 147"/>
              <a:gd name="T95" fmla="*/ 90 h 202"/>
              <a:gd name="T96" fmla="*/ 22 w 147"/>
              <a:gd name="T97" fmla="*/ 54 h 202"/>
              <a:gd name="T98" fmla="*/ 22 w 147"/>
              <a:gd name="T99" fmla="*/ 19 h 202"/>
              <a:gd name="T100" fmla="*/ 131 w 147"/>
              <a:gd name="T101" fmla="*/ 48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47" h="202">
                <a:moveTo>
                  <a:pt x="128" y="0"/>
                </a:moveTo>
                <a:cubicBezTo>
                  <a:pt x="19" y="0"/>
                  <a:pt x="19" y="0"/>
                  <a:pt x="19" y="0"/>
                </a:cubicBezTo>
                <a:cubicBezTo>
                  <a:pt x="9" y="0"/>
                  <a:pt x="0" y="9"/>
                  <a:pt x="0" y="19"/>
                </a:cubicBezTo>
                <a:cubicBezTo>
                  <a:pt x="0" y="182"/>
                  <a:pt x="0" y="182"/>
                  <a:pt x="0" y="182"/>
                </a:cubicBezTo>
                <a:cubicBezTo>
                  <a:pt x="0" y="193"/>
                  <a:pt x="9" y="202"/>
                  <a:pt x="19" y="202"/>
                </a:cubicBezTo>
                <a:cubicBezTo>
                  <a:pt x="128" y="202"/>
                  <a:pt x="128" y="202"/>
                  <a:pt x="128" y="202"/>
                </a:cubicBezTo>
                <a:cubicBezTo>
                  <a:pt x="139" y="202"/>
                  <a:pt x="147" y="193"/>
                  <a:pt x="147" y="182"/>
                </a:cubicBezTo>
                <a:cubicBezTo>
                  <a:pt x="147" y="19"/>
                  <a:pt x="147" y="19"/>
                  <a:pt x="147" y="19"/>
                </a:cubicBezTo>
                <a:cubicBezTo>
                  <a:pt x="147" y="9"/>
                  <a:pt x="139" y="0"/>
                  <a:pt x="128" y="0"/>
                </a:cubicBezTo>
                <a:close/>
                <a:moveTo>
                  <a:pt x="38" y="176"/>
                </a:moveTo>
                <a:cubicBezTo>
                  <a:pt x="38" y="178"/>
                  <a:pt x="37" y="179"/>
                  <a:pt x="35" y="179"/>
                </a:cubicBezTo>
                <a:cubicBezTo>
                  <a:pt x="26" y="179"/>
                  <a:pt x="26" y="179"/>
                  <a:pt x="26" y="179"/>
                </a:cubicBezTo>
                <a:cubicBezTo>
                  <a:pt x="24" y="179"/>
                  <a:pt x="22" y="178"/>
                  <a:pt x="22" y="176"/>
                </a:cubicBezTo>
                <a:cubicBezTo>
                  <a:pt x="22" y="166"/>
                  <a:pt x="22" y="166"/>
                  <a:pt x="22" y="166"/>
                </a:cubicBezTo>
                <a:cubicBezTo>
                  <a:pt x="22" y="165"/>
                  <a:pt x="24" y="163"/>
                  <a:pt x="26" y="163"/>
                </a:cubicBezTo>
                <a:cubicBezTo>
                  <a:pt x="35" y="163"/>
                  <a:pt x="35" y="163"/>
                  <a:pt x="35" y="163"/>
                </a:cubicBezTo>
                <a:cubicBezTo>
                  <a:pt x="37" y="163"/>
                  <a:pt x="38" y="165"/>
                  <a:pt x="38" y="166"/>
                </a:cubicBezTo>
                <a:lnTo>
                  <a:pt x="38" y="176"/>
                </a:lnTo>
                <a:close/>
                <a:moveTo>
                  <a:pt x="38" y="147"/>
                </a:moveTo>
                <a:cubicBezTo>
                  <a:pt x="38" y="149"/>
                  <a:pt x="37" y="150"/>
                  <a:pt x="35" y="150"/>
                </a:cubicBezTo>
                <a:cubicBezTo>
                  <a:pt x="26" y="150"/>
                  <a:pt x="26" y="150"/>
                  <a:pt x="26" y="150"/>
                </a:cubicBezTo>
                <a:cubicBezTo>
                  <a:pt x="24" y="150"/>
                  <a:pt x="22" y="149"/>
                  <a:pt x="22" y="147"/>
                </a:cubicBezTo>
                <a:cubicBezTo>
                  <a:pt x="22" y="138"/>
                  <a:pt x="22" y="138"/>
                  <a:pt x="22" y="138"/>
                </a:cubicBezTo>
                <a:cubicBezTo>
                  <a:pt x="22" y="136"/>
                  <a:pt x="24" y="134"/>
                  <a:pt x="26" y="134"/>
                </a:cubicBezTo>
                <a:cubicBezTo>
                  <a:pt x="35" y="134"/>
                  <a:pt x="35" y="134"/>
                  <a:pt x="35" y="134"/>
                </a:cubicBezTo>
                <a:cubicBezTo>
                  <a:pt x="37" y="134"/>
                  <a:pt x="38" y="136"/>
                  <a:pt x="38" y="138"/>
                </a:cubicBezTo>
                <a:lnTo>
                  <a:pt x="38" y="147"/>
                </a:lnTo>
                <a:close/>
                <a:moveTo>
                  <a:pt x="38" y="118"/>
                </a:moveTo>
                <a:cubicBezTo>
                  <a:pt x="38" y="120"/>
                  <a:pt x="37" y="122"/>
                  <a:pt x="35" y="122"/>
                </a:cubicBezTo>
                <a:cubicBezTo>
                  <a:pt x="26" y="122"/>
                  <a:pt x="26" y="122"/>
                  <a:pt x="26" y="122"/>
                </a:cubicBezTo>
                <a:cubicBezTo>
                  <a:pt x="24" y="122"/>
                  <a:pt x="22" y="120"/>
                  <a:pt x="22" y="118"/>
                </a:cubicBezTo>
                <a:cubicBezTo>
                  <a:pt x="22" y="109"/>
                  <a:pt x="22" y="109"/>
                  <a:pt x="22" y="109"/>
                </a:cubicBezTo>
                <a:cubicBezTo>
                  <a:pt x="22" y="107"/>
                  <a:pt x="24" y="106"/>
                  <a:pt x="26" y="106"/>
                </a:cubicBezTo>
                <a:cubicBezTo>
                  <a:pt x="35" y="106"/>
                  <a:pt x="35" y="106"/>
                  <a:pt x="35" y="106"/>
                </a:cubicBezTo>
                <a:cubicBezTo>
                  <a:pt x="37" y="106"/>
                  <a:pt x="38" y="107"/>
                  <a:pt x="38" y="109"/>
                </a:cubicBezTo>
                <a:lnTo>
                  <a:pt x="38" y="118"/>
                </a:lnTo>
                <a:close/>
                <a:moveTo>
                  <a:pt x="38" y="90"/>
                </a:moveTo>
                <a:cubicBezTo>
                  <a:pt x="38" y="91"/>
                  <a:pt x="37" y="93"/>
                  <a:pt x="35" y="93"/>
                </a:cubicBezTo>
                <a:cubicBezTo>
                  <a:pt x="26" y="93"/>
                  <a:pt x="26" y="93"/>
                  <a:pt x="26" y="93"/>
                </a:cubicBezTo>
                <a:cubicBezTo>
                  <a:pt x="24" y="93"/>
                  <a:pt x="22" y="91"/>
                  <a:pt x="22" y="90"/>
                </a:cubicBezTo>
                <a:cubicBezTo>
                  <a:pt x="22" y="80"/>
                  <a:pt x="22" y="80"/>
                  <a:pt x="22" y="80"/>
                </a:cubicBezTo>
                <a:cubicBezTo>
                  <a:pt x="22" y="78"/>
                  <a:pt x="24" y="77"/>
                  <a:pt x="26" y="77"/>
                </a:cubicBezTo>
                <a:cubicBezTo>
                  <a:pt x="35" y="77"/>
                  <a:pt x="35" y="77"/>
                  <a:pt x="35" y="77"/>
                </a:cubicBezTo>
                <a:cubicBezTo>
                  <a:pt x="37" y="77"/>
                  <a:pt x="38" y="78"/>
                  <a:pt x="38" y="80"/>
                </a:cubicBezTo>
                <a:lnTo>
                  <a:pt x="38" y="90"/>
                </a:lnTo>
                <a:close/>
                <a:moveTo>
                  <a:pt x="67" y="176"/>
                </a:moveTo>
                <a:cubicBezTo>
                  <a:pt x="67" y="178"/>
                  <a:pt x="66" y="179"/>
                  <a:pt x="64" y="179"/>
                </a:cubicBezTo>
                <a:cubicBezTo>
                  <a:pt x="54" y="179"/>
                  <a:pt x="54" y="179"/>
                  <a:pt x="54" y="179"/>
                </a:cubicBezTo>
                <a:cubicBezTo>
                  <a:pt x="53" y="179"/>
                  <a:pt x="51" y="178"/>
                  <a:pt x="51" y="176"/>
                </a:cubicBezTo>
                <a:cubicBezTo>
                  <a:pt x="51" y="166"/>
                  <a:pt x="51" y="166"/>
                  <a:pt x="51" y="166"/>
                </a:cubicBezTo>
                <a:cubicBezTo>
                  <a:pt x="51" y="165"/>
                  <a:pt x="53" y="163"/>
                  <a:pt x="54" y="163"/>
                </a:cubicBezTo>
                <a:cubicBezTo>
                  <a:pt x="64" y="163"/>
                  <a:pt x="64" y="163"/>
                  <a:pt x="64" y="163"/>
                </a:cubicBezTo>
                <a:cubicBezTo>
                  <a:pt x="66" y="163"/>
                  <a:pt x="67" y="165"/>
                  <a:pt x="67" y="166"/>
                </a:cubicBezTo>
                <a:lnTo>
                  <a:pt x="67" y="176"/>
                </a:lnTo>
                <a:close/>
                <a:moveTo>
                  <a:pt x="67" y="147"/>
                </a:moveTo>
                <a:cubicBezTo>
                  <a:pt x="67" y="149"/>
                  <a:pt x="66" y="150"/>
                  <a:pt x="64" y="150"/>
                </a:cubicBezTo>
                <a:cubicBezTo>
                  <a:pt x="54" y="150"/>
                  <a:pt x="54" y="150"/>
                  <a:pt x="54" y="150"/>
                </a:cubicBezTo>
                <a:cubicBezTo>
                  <a:pt x="53" y="150"/>
                  <a:pt x="51" y="149"/>
                  <a:pt x="51" y="147"/>
                </a:cubicBezTo>
                <a:cubicBezTo>
                  <a:pt x="51" y="138"/>
                  <a:pt x="51" y="138"/>
                  <a:pt x="51" y="138"/>
                </a:cubicBezTo>
                <a:cubicBezTo>
                  <a:pt x="51" y="136"/>
                  <a:pt x="53" y="134"/>
                  <a:pt x="54" y="134"/>
                </a:cubicBezTo>
                <a:cubicBezTo>
                  <a:pt x="64" y="134"/>
                  <a:pt x="64" y="134"/>
                  <a:pt x="64" y="134"/>
                </a:cubicBezTo>
                <a:cubicBezTo>
                  <a:pt x="66" y="134"/>
                  <a:pt x="67" y="136"/>
                  <a:pt x="67" y="138"/>
                </a:cubicBezTo>
                <a:lnTo>
                  <a:pt x="67" y="147"/>
                </a:lnTo>
                <a:close/>
                <a:moveTo>
                  <a:pt x="67" y="118"/>
                </a:moveTo>
                <a:cubicBezTo>
                  <a:pt x="67" y="120"/>
                  <a:pt x="66" y="122"/>
                  <a:pt x="64" y="122"/>
                </a:cubicBezTo>
                <a:cubicBezTo>
                  <a:pt x="54" y="122"/>
                  <a:pt x="54" y="122"/>
                  <a:pt x="54" y="122"/>
                </a:cubicBezTo>
                <a:cubicBezTo>
                  <a:pt x="53" y="122"/>
                  <a:pt x="51" y="120"/>
                  <a:pt x="51" y="118"/>
                </a:cubicBezTo>
                <a:cubicBezTo>
                  <a:pt x="51" y="109"/>
                  <a:pt x="51" y="109"/>
                  <a:pt x="51" y="109"/>
                </a:cubicBezTo>
                <a:cubicBezTo>
                  <a:pt x="51" y="107"/>
                  <a:pt x="53" y="106"/>
                  <a:pt x="54" y="106"/>
                </a:cubicBezTo>
                <a:cubicBezTo>
                  <a:pt x="64" y="106"/>
                  <a:pt x="64" y="106"/>
                  <a:pt x="64" y="106"/>
                </a:cubicBezTo>
                <a:cubicBezTo>
                  <a:pt x="66" y="106"/>
                  <a:pt x="67" y="107"/>
                  <a:pt x="67" y="109"/>
                </a:cubicBezTo>
                <a:lnTo>
                  <a:pt x="67" y="118"/>
                </a:lnTo>
                <a:close/>
                <a:moveTo>
                  <a:pt x="67" y="90"/>
                </a:moveTo>
                <a:cubicBezTo>
                  <a:pt x="67" y="91"/>
                  <a:pt x="66" y="93"/>
                  <a:pt x="64" y="93"/>
                </a:cubicBezTo>
                <a:cubicBezTo>
                  <a:pt x="54" y="93"/>
                  <a:pt x="54" y="93"/>
                  <a:pt x="54" y="93"/>
                </a:cubicBezTo>
                <a:cubicBezTo>
                  <a:pt x="53" y="93"/>
                  <a:pt x="51" y="91"/>
                  <a:pt x="51" y="90"/>
                </a:cubicBezTo>
                <a:cubicBezTo>
                  <a:pt x="51" y="80"/>
                  <a:pt x="51" y="80"/>
                  <a:pt x="51" y="80"/>
                </a:cubicBezTo>
                <a:cubicBezTo>
                  <a:pt x="51" y="78"/>
                  <a:pt x="53" y="77"/>
                  <a:pt x="54" y="77"/>
                </a:cubicBezTo>
                <a:cubicBezTo>
                  <a:pt x="64" y="77"/>
                  <a:pt x="64" y="77"/>
                  <a:pt x="64" y="77"/>
                </a:cubicBezTo>
                <a:cubicBezTo>
                  <a:pt x="66" y="77"/>
                  <a:pt x="67" y="78"/>
                  <a:pt x="67" y="80"/>
                </a:cubicBezTo>
                <a:lnTo>
                  <a:pt x="67" y="90"/>
                </a:lnTo>
                <a:close/>
                <a:moveTo>
                  <a:pt x="96" y="176"/>
                </a:moveTo>
                <a:cubicBezTo>
                  <a:pt x="96" y="178"/>
                  <a:pt x="95" y="179"/>
                  <a:pt x="93" y="179"/>
                </a:cubicBezTo>
                <a:cubicBezTo>
                  <a:pt x="83" y="179"/>
                  <a:pt x="83" y="179"/>
                  <a:pt x="83" y="179"/>
                </a:cubicBezTo>
                <a:cubicBezTo>
                  <a:pt x="81" y="179"/>
                  <a:pt x="80" y="178"/>
                  <a:pt x="80" y="176"/>
                </a:cubicBezTo>
                <a:cubicBezTo>
                  <a:pt x="80" y="166"/>
                  <a:pt x="80" y="166"/>
                  <a:pt x="80" y="166"/>
                </a:cubicBezTo>
                <a:cubicBezTo>
                  <a:pt x="80" y="165"/>
                  <a:pt x="81" y="163"/>
                  <a:pt x="83" y="163"/>
                </a:cubicBezTo>
                <a:cubicBezTo>
                  <a:pt x="93" y="163"/>
                  <a:pt x="93" y="163"/>
                  <a:pt x="93" y="163"/>
                </a:cubicBezTo>
                <a:cubicBezTo>
                  <a:pt x="95" y="163"/>
                  <a:pt x="96" y="165"/>
                  <a:pt x="96" y="166"/>
                </a:cubicBezTo>
                <a:lnTo>
                  <a:pt x="96" y="176"/>
                </a:lnTo>
                <a:close/>
                <a:moveTo>
                  <a:pt x="96" y="147"/>
                </a:moveTo>
                <a:cubicBezTo>
                  <a:pt x="96" y="149"/>
                  <a:pt x="95" y="150"/>
                  <a:pt x="93" y="150"/>
                </a:cubicBezTo>
                <a:cubicBezTo>
                  <a:pt x="83" y="150"/>
                  <a:pt x="83" y="150"/>
                  <a:pt x="83" y="150"/>
                </a:cubicBezTo>
                <a:cubicBezTo>
                  <a:pt x="81" y="150"/>
                  <a:pt x="80" y="149"/>
                  <a:pt x="80" y="147"/>
                </a:cubicBezTo>
                <a:cubicBezTo>
                  <a:pt x="80" y="138"/>
                  <a:pt x="80" y="138"/>
                  <a:pt x="80" y="138"/>
                </a:cubicBezTo>
                <a:cubicBezTo>
                  <a:pt x="80" y="136"/>
                  <a:pt x="81" y="134"/>
                  <a:pt x="83" y="134"/>
                </a:cubicBezTo>
                <a:cubicBezTo>
                  <a:pt x="93" y="134"/>
                  <a:pt x="93" y="134"/>
                  <a:pt x="93" y="134"/>
                </a:cubicBezTo>
                <a:cubicBezTo>
                  <a:pt x="95" y="134"/>
                  <a:pt x="96" y="136"/>
                  <a:pt x="96" y="138"/>
                </a:cubicBezTo>
                <a:lnTo>
                  <a:pt x="96" y="147"/>
                </a:lnTo>
                <a:close/>
                <a:moveTo>
                  <a:pt x="96" y="118"/>
                </a:moveTo>
                <a:cubicBezTo>
                  <a:pt x="96" y="120"/>
                  <a:pt x="95" y="122"/>
                  <a:pt x="93" y="122"/>
                </a:cubicBezTo>
                <a:cubicBezTo>
                  <a:pt x="83" y="122"/>
                  <a:pt x="83" y="122"/>
                  <a:pt x="83" y="122"/>
                </a:cubicBezTo>
                <a:cubicBezTo>
                  <a:pt x="81" y="122"/>
                  <a:pt x="80" y="120"/>
                  <a:pt x="80" y="118"/>
                </a:cubicBezTo>
                <a:cubicBezTo>
                  <a:pt x="80" y="109"/>
                  <a:pt x="80" y="109"/>
                  <a:pt x="80" y="109"/>
                </a:cubicBezTo>
                <a:cubicBezTo>
                  <a:pt x="80" y="107"/>
                  <a:pt x="81" y="106"/>
                  <a:pt x="83" y="106"/>
                </a:cubicBezTo>
                <a:cubicBezTo>
                  <a:pt x="93" y="106"/>
                  <a:pt x="93" y="106"/>
                  <a:pt x="93" y="106"/>
                </a:cubicBezTo>
                <a:cubicBezTo>
                  <a:pt x="95" y="106"/>
                  <a:pt x="96" y="107"/>
                  <a:pt x="96" y="109"/>
                </a:cubicBezTo>
                <a:lnTo>
                  <a:pt x="96" y="118"/>
                </a:lnTo>
                <a:close/>
                <a:moveTo>
                  <a:pt x="96" y="90"/>
                </a:moveTo>
                <a:cubicBezTo>
                  <a:pt x="96" y="91"/>
                  <a:pt x="95" y="93"/>
                  <a:pt x="93" y="93"/>
                </a:cubicBezTo>
                <a:cubicBezTo>
                  <a:pt x="83" y="93"/>
                  <a:pt x="83" y="93"/>
                  <a:pt x="83" y="93"/>
                </a:cubicBezTo>
                <a:cubicBezTo>
                  <a:pt x="81" y="93"/>
                  <a:pt x="80" y="91"/>
                  <a:pt x="80" y="90"/>
                </a:cubicBezTo>
                <a:cubicBezTo>
                  <a:pt x="80" y="80"/>
                  <a:pt x="80" y="80"/>
                  <a:pt x="80" y="80"/>
                </a:cubicBezTo>
                <a:cubicBezTo>
                  <a:pt x="80" y="78"/>
                  <a:pt x="81" y="77"/>
                  <a:pt x="83" y="77"/>
                </a:cubicBezTo>
                <a:cubicBezTo>
                  <a:pt x="93" y="77"/>
                  <a:pt x="93" y="77"/>
                  <a:pt x="93" y="77"/>
                </a:cubicBezTo>
                <a:cubicBezTo>
                  <a:pt x="95" y="77"/>
                  <a:pt x="96" y="78"/>
                  <a:pt x="96" y="80"/>
                </a:cubicBezTo>
                <a:lnTo>
                  <a:pt x="96" y="90"/>
                </a:lnTo>
                <a:close/>
                <a:moveTo>
                  <a:pt x="125" y="176"/>
                </a:moveTo>
                <a:cubicBezTo>
                  <a:pt x="125" y="178"/>
                  <a:pt x="123" y="179"/>
                  <a:pt x="122" y="179"/>
                </a:cubicBezTo>
                <a:cubicBezTo>
                  <a:pt x="112" y="179"/>
                  <a:pt x="112" y="179"/>
                  <a:pt x="112" y="179"/>
                </a:cubicBezTo>
                <a:cubicBezTo>
                  <a:pt x="110" y="179"/>
                  <a:pt x="109" y="178"/>
                  <a:pt x="109" y="176"/>
                </a:cubicBezTo>
                <a:cubicBezTo>
                  <a:pt x="109" y="138"/>
                  <a:pt x="109" y="138"/>
                  <a:pt x="109" y="138"/>
                </a:cubicBezTo>
                <a:cubicBezTo>
                  <a:pt x="109" y="136"/>
                  <a:pt x="110" y="134"/>
                  <a:pt x="112" y="134"/>
                </a:cubicBezTo>
                <a:cubicBezTo>
                  <a:pt x="122" y="134"/>
                  <a:pt x="122" y="134"/>
                  <a:pt x="122" y="134"/>
                </a:cubicBezTo>
                <a:cubicBezTo>
                  <a:pt x="123" y="134"/>
                  <a:pt x="125" y="136"/>
                  <a:pt x="125" y="138"/>
                </a:cubicBezTo>
                <a:lnTo>
                  <a:pt x="125" y="176"/>
                </a:lnTo>
                <a:close/>
                <a:moveTo>
                  <a:pt x="125" y="118"/>
                </a:moveTo>
                <a:cubicBezTo>
                  <a:pt x="125" y="120"/>
                  <a:pt x="123" y="122"/>
                  <a:pt x="122" y="122"/>
                </a:cubicBezTo>
                <a:cubicBezTo>
                  <a:pt x="112" y="122"/>
                  <a:pt x="112" y="122"/>
                  <a:pt x="112" y="122"/>
                </a:cubicBezTo>
                <a:cubicBezTo>
                  <a:pt x="110" y="122"/>
                  <a:pt x="109" y="120"/>
                  <a:pt x="109" y="118"/>
                </a:cubicBezTo>
                <a:cubicBezTo>
                  <a:pt x="109" y="109"/>
                  <a:pt x="109" y="109"/>
                  <a:pt x="109" y="109"/>
                </a:cubicBezTo>
                <a:cubicBezTo>
                  <a:pt x="109" y="107"/>
                  <a:pt x="110" y="106"/>
                  <a:pt x="112" y="106"/>
                </a:cubicBezTo>
                <a:cubicBezTo>
                  <a:pt x="122" y="106"/>
                  <a:pt x="122" y="106"/>
                  <a:pt x="122" y="106"/>
                </a:cubicBezTo>
                <a:cubicBezTo>
                  <a:pt x="123" y="106"/>
                  <a:pt x="125" y="107"/>
                  <a:pt x="125" y="109"/>
                </a:cubicBezTo>
                <a:lnTo>
                  <a:pt x="125" y="118"/>
                </a:lnTo>
                <a:close/>
                <a:moveTo>
                  <a:pt x="125" y="90"/>
                </a:moveTo>
                <a:cubicBezTo>
                  <a:pt x="125" y="91"/>
                  <a:pt x="123" y="93"/>
                  <a:pt x="122" y="93"/>
                </a:cubicBezTo>
                <a:cubicBezTo>
                  <a:pt x="112" y="93"/>
                  <a:pt x="112" y="93"/>
                  <a:pt x="112" y="93"/>
                </a:cubicBezTo>
                <a:cubicBezTo>
                  <a:pt x="110" y="93"/>
                  <a:pt x="109" y="91"/>
                  <a:pt x="109" y="90"/>
                </a:cubicBezTo>
                <a:cubicBezTo>
                  <a:pt x="109" y="80"/>
                  <a:pt x="109" y="80"/>
                  <a:pt x="109" y="80"/>
                </a:cubicBezTo>
                <a:cubicBezTo>
                  <a:pt x="109" y="78"/>
                  <a:pt x="110" y="77"/>
                  <a:pt x="112" y="77"/>
                </a:cubicBezTo>
                <a:cubicBezTo>
                  <a:pt x="122" y="77"/>
                  <a:pt x="122" y="77"/>
                  <a:pt x="122" y="77"/>
                </a:cubicBezTo>
                <a:cubicBezTo>
                  <a:pt x="123" y="77"/>
                  <a:pt x="125" y="78"/>
                  <a:pt x="125" y="80"/>
                </a:cubicBezTo>
                <a:lnTo>
                  <a:pt x="125" y="90"/>
                </a:lnTo>
                <a:close/>
                <a:moveTo>
                  <a:pt x="131" y="48"/>
                </a:moveTo>
                <a:cubicBezTo>
                  <a:pt x="131" y="52"/>
                  <a:pt x="128" y="54"/>
                  <a:pt x="125" y="54"/>
                </a:cubicBezTo>
                <a:cubicBezTo>
                  <a:pt x="22" y="54"/>
                  <a:pt x="22" y="54"/>
                  <a:pt x="22" y="54"/>
                </a:cubicBezTo>
                <a:cubicBezTo>
                  <a:pt x="19" y="54"/>
                  <a:pt x="16" y="52"/>
                  <a:pt x="16" y="48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2"/>
                  <a:pt x="19" y="19"/>
                  <a:pt x="22" y="19"/>
                </a:cubicBezTo>
                <a:cubicBezTo>
                  <a:pt x="125" y="19"/>
                  <a:pt x="125" y="19"/>
                  <a:pt x="125" y="19"/>
                </a:cubicBezTo>
                <a:cubicBezTo>
                  <a:pt x="128" y="19"/>
                  <a:pt x="131" y="22"/>
                  <a:pt x="131" y="26"/>
                </a:cubicBezTo>
                <a:lnTo>
                  <a:pt x="131" y="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3" name="Freeform 25"/>
          <p:cNvSpPr>
            <a:spLocks noEditPoints="1"/>
          </p:cNvSpPr>
          <p:nvPr/>
        </p:nvSpPr>
        <p:spPr bwMode="auto">
          <a:xfrm>
            <a:off x="1370595" y="2544765"/>
            <a:ext cx="741363" cy="677863"/>
          </a:xfrm>
          <a:custGeom>
            <a:avLst/>
            <a:gdLst>
              <a:gd name="T0" fmla="*/ 179 w 195"/>
              <a:gd name="T1" fmla="*/ 90 h 178"/>
              <a:gd name="T2" fmla="*/ 182 w 195"/>
              <a:gd name="T3" fmla="*/ 93 h 178"/>
              <a:gd name="T4" fmla="*/ 94 w 195"/>
              <a:gd name="T5" fmla="*/ 178 h 178"/>
              <a:gd name="T6" fmla="*/ 7 w 195"/>
              <a:gd name="T7" fmla="*/ 79 h 178"/>
              <a:gd name="T8" fmla="*/ 85 w 195"/>
              <a:gd name="T9" fmla="*/ 2 h 178"/>
              <a:gd name="T10" fmla="*/ 138 w 195"/>
              <a:gd name="T11" fmla="*/ 14 h 178"/>
              <a:gd name="T12" fmla="*/ 140 w 195"/>
              <a:gd name="T13" fmla="*/ 18 h 178"/>
              <a:gd name="T14" fmla="*/ 100 w 195"/>
              <a:gd name="T15" fmla="*/ 80 h 178"/>
              <a:gd name="T16" fmla="*/ 106 w 195"/>
              <a:gd name="T17" fmla="*/ 90 h 178"/>
              <a:gd name="T18" fmla="*/ 179 w 195"/>
              <a:gd name="T19" fmla="*/ 90 h 178"/>
              <a:gd name="T20" fmla="*/ 152 w 195"/>
              <a:gd name="T21" fmla="*/ 12 h 178"/>
              <a:gd name="T22" fmla="*/ 110 w 195"/>
              <a:gd name="T23" fmla="*/ 78 h 178"/>
              <a:gd name="T24" fmla="*/ 113 w 195"/>
              <a:gd name="T25" fmla="*/ 83 h 178"/>
              <a:gd name="T26" fmla="*/ 192 w 195"/>
              <a:gd name="T27" fmla="*/ 83 h 178"/>
              <a:gd name="T28" fmla="*/ 195 w 195"/>
              <a:gd name="T29" fmla="*/ 80 h 178"/>
              <a:gd name="T30" fmla="*/ 157 w 195"/>
              <a:gd name="T31" fmla="*/ 11 h 178"/>
              <a:gd name="T32" fmla="*/ 152 w 195"/>
              <a:gd name="T33" fmla="*/ 12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95" h="178">
                <a:moveTo>
                  <a:pt x="179" y="90"/>
                </a:moveTo>
                <a:cubicBezTo>
                  <a:pt x="181" y="90"/>
                  <a:pt x="182" y="91"/>
                  <a:pt x="182" y="93"/>
                </a:cubicBezTo>
                <a:cubicBezTo>
                  <a:pt x="180" y="140"/>
                  <a:pt x="141" y="178"/>
                  <a:pt x="94" y="178"/>
                </a:cubicBezTo>
                <a:cubicBezTo>
                  <a:pt x="42" y="178"/>
                  <a:pt x="0" y="132"/>
                  <a:pt x="7" y="79"/>
                </a:cubicBezTo>
                <a:cubicBezTo>
                  <a:pt x="11" y="38"/>
                  <a:pt x="45" y="6"/>
                  <a:pt x="85" y="2"/>
                </a:cubicBezTo>
                <a:cubicBezTo>
                  <a:pt x="105" y="0"/>
                  <a:pt x="123" y="5"/>
                  <a:pt x="138" y="14"/>
                </a:cubicBezTo>
                <a:cubicBezTo>
                  <a:pt x="140" y="15"/>
                  <a:pt x="140" y="17"/>
                  <a:pt x="140" y="18"/>
                </a:cubicBezTo>
                <a:cubicBezTo>
                  <a:pt x="100" y="80"/>
                  <a:pt x="100" y="80"/>
                  <a:pt x="100" y="80"/>
                </a:cubicBezTo>
                <a:cubicBezTo>
                  <a:pt x="98" y="84"/>
                  <a:pt x="101" y="90"/>
                  <a:pt x="106" y="90"/>
                </a:cubicBezTo>
                <a:lnTo>
                  <a:pt x="179" y="90"/>
                </a:lnTo>
                <a:close/>
                <a:moveTo>
                  <a:pt x="152" y="12"/>
                </a:moveTo>
                <a:cubicBezTo>
                  <a:pt x="110" y="78"/>
                  <a:pt x="110" y="78"/>
                  <a:pt x="110" y="78"/>
                </a:cubicBezTo>
                <a:cubicBezTo>
                  <a:pt x="109" y="80"/>
                  <a:pt x="110" y="83"/>
                  <a:pt x="113" y="83"/>
                </a:cubicBezTo>
                <a:cubicBezTo>
                  <a:pt x="192" y="83"/>
                  <a:pt x="192" y="83"/>
                  <a:pt x="192" y="83"/>
                </a:cubicBezTo>
                <a:cubicBezTo>
                  <a:pt x="193" y="83"/>
                  <a:pt x="195" y="82"/>
                  <a:pt x="195" y="80"/>
                </a:cubicBezTo>
                <a:cubicBezTo>
                  <a:pt x="194" y="51"/>
                  <a:pt x="179" y="26"/>
                  <a:pt x="157" y="11"/>
                </a:cubicBezTo>
                <a:cubicBezTo>
                  <a:pt x="155" y="10"/>
                  <a:pt x="153" y="10"/>
                  <a:pt x="152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7" name="Freeform 29"/>
          <p:cNvSpPr>
            <a:spLocks noEditPoints="1"/>
          </p:cNvSpPr>
          <p:nvPr/>
        </p:nvSpPr>
        <p:spPr bwMode="auto">
          <a:xfrm>
            <a:off x="3588598" y="2571273"/>
            <a:ext cx="830263" cy="573088"/>
          </a:xfrm>
          <a:custGeom>
            <a:avLst/>
            <a:gdLst>
              <a:gd name="T0" fmla="*/ 198 w 218"/>
              <a:gd name="T1" fmla="*/ 0 h 150"/>
              <a:gd name="T2" fmla="*/ 19 w 218"/>
              <a:gd name="T3" fmla="*/ 0 h 150"/>
              <a:gd name="T4" fmla="*/ 0 w 218"/>
              <a:gd name="T5" fmla="*/ 19 h 150"/>
              <a:gd name="T6" fmla="*/ 0 w 218"/>
              <a:gd name="T7" fmla="*/ 131 h 150"/>
              <a:gd name="T8" fmla="*/ 19 w 218"/>
              <a:gd name="T9" fmla="*/ 150 h 150"/>
              <a:gd name="T10" fmla="*/ 198 w 218"/>
              <a:gd name="T11" fmla="*/ 150 h 150"/>
              <a:gd name="T12" fmla="*/ 218 w 218"/>
              <a:gd name="T13" fmla="*/ 131 h 150"/>
              <a:gd name="T14" fmla="*/ 218 w 218"/>
              <a:gd name="T15" fmla="*/ 19 h 150"/>
              <a:gd name="T16" fmla="*/ 198 w 218"/>
              <a:gd name="T17" fmla="*/ 0 h 150"/>
              <a:gd name="T18" fmla="*/ 186 w 218"/>
              <a:gd name="T19" fmla="*/ 122 h 150"/>
              <a:gd name="T20" fmla="*/ 141 w 218"/>
              <a:gd name="T21" fmla="*/ 122 h 150"/>
              <a:gd name="T22" fmla="*/ 141 w 218"/>
              <a:gd name="T23" fmla="*/ 99 h 150"/>
              <a:gd name="T24" fmla="*/ 186 w 218"/>
              <a:gd name="T25" fmla="*/ 99 h 150"/>
              <a:gd name="T26" fmla="*/ 186 w 218"/>
              <a:gd name="T27" fmla="*/ 122 h 150"/>
              <a:gd name="T28" fmla="*/ 208 w 218"/>
              <a:gd name="T29" fmla="*/ 58 h 150"/>
              <a:gd name="T30" fmla="*/ 10 w 218"/>
              <a:gd name="T31" fmla="*/ 58 h 150"/>
              <a:gd name="T32" fmla="*/ 10 w 218"/>
              <a:gd name="T33" fmla="*/ 32 h 150"/>
              <a:gd name="T34" fmla="*/ 208 w 218"/>
              <a:gd name="T35" fmla="*/ 32 h 150"/>
              <a:gd name="T36" fmla="*/ 208 w 218"/>
              <a:gd name="T37" fmla="*/ 58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18" h="150">
                <a:moveTo>
                  <a:pt x="198" y="0"/>
                </a:moveTo>
                <a:cubicBezTo>
                  <a:pt x="19" y="0"/>
                  <a:pt x="19" y="0"/>
                  <a:pt x="19" y="0"/>
                </a:cubicBezTo>
                <a:cubicBezTo>
                  <a:pt x="9" y="0"/>
                  <a:pt x="0" y="9"/>
                  <a:pt x="0" y="19"/>
                </a:cubicBezTo>
                <a:cubicBezTo>
                  <a:pt x="0" y="131"/>
                  <a:pt x="0" y="131"/>
                  <a:pt x="0" y="131"/>
                </a:cubicBezTo>
                <a:cubicBezTo>
                  <a:pt x="0" y="142"/>
                  <a:pt x="9" y="150"/>
                  <a:pt x="19" y="150"/>
                </a:cubicBezTo>
                <a:cubicBezTo>
                  <a:pt x="198" y="150"/>
                  <a:pt x="198" y="150"/>
                  <a:pt x="198" y="150"/>
                </a:cubicBezTo>
                <a:cubicBezTo>
                  <a:pt x="209" y="150"/>
                  <a:pt x="218" y="142"/>
                  <a:pt x="218" y="131"/>
                </a:cubicBezTo>
                <a:cubicBezTo>
                  <a:pt x="218" y="19"/>
                  <a:pt x="218" y="19"/>
                  <a:pt x="218" y="19"/>
                </a:cubicBezTo>
                <a:cubicBezTo>
                  <a:pt x="218" y="9"/>
                  <a:pt x="209" y="0"/>
                  <a:pt x="198" y="0"/>
                </a:cubicBezTo>
                <a:close/>
                <a:moveTo>
                  <a:pt x="186" y="122"/>
                </a:moveTo>
                <a:cubicBezTo>
                  <a:pt x="141" y="122"/>
                  <a:pt x="141" y="122"/>
                  <a:pt x="141" y="122"/>
                </a:cubicBezTo>
                <a:cubicBezTo>
                  <a:pt x="141" y="99"/>
                  <a:pt x="141" y="99"/>
                  <a:pt x="141" y="99"/>
                </a:cubicBezTo>
                <a:cubicBezTo>
                  <a:pt x="186" y="99"/>
                  <a:pt x="186" y="99"/>
                  <a:pt x="186" y="99"/>
                </a:cubicBezTo>
                <a:lnTo>
                  <a:pt x="186" y="122"/>
                </a:lnTo>
                <a:close/>
                <a:moveTo>
                  <a:pt x="208" y="58"/>
                </a:moveTo>
                <a:cubicBezTo>
                  <a:pt x="10" y="58"/>
                  <a:pt x="10" y="58"/>
                  <a:pt x="10" y="58"/>
                </a:cubicBezTo>
                <a:cubicBezTo>
                  <a:pt x="10" y="32"/>
                  <a:pt x="10" y="32"/>
                  <a:pt x="10" y="32"/>
                </a:cubicBezTo>
                <a:cubicBezTo>
                  <a:pt x="208" y="32"/>
                  <a:pt x="208" y="32"/>
                  <a:pt x="208" y="32"/>
                </a:cubicBezTo>
                <a:lnTo>
                  <a:pt x="208" y="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9" name="Freeform 41"/>
          <p:cNvSpPr>
            <a:spLocks noEditPoints="1"/>
          </p:cNvSpPr>
          <p:nvPr/>
        </p:nvSpPr>
        <p:spPr bwMode="auto">
          <a:xfrm>
            <a:off x="5856603" y="2544763"/>
            <a:ext cx="831851" cy="827088"/>
          </a:xfrm>
          <a:custGeom>
            <a:avLst/>
            <a:gdLst>
              <a:gd name="T0" fmla="*/ 118 w 219"/>
              <a:gd name="T1" fmla="*/ 77 h 218"/>
              <a:gd name="T2" fmla="*/ 89 w 219"/>
              <a:gd name="T3" fmla="*/ 106 h 218"/>
              <a:gd name="T4" fmla="*/ 61 w 219"/>
              <a:gd name="T5" fmla="*/ 77 h 218"/>
              <a:gd name="T6" fmla="*/ 89 w 219"/>
              <a:gd name="T7" fmla="*/ 48 h 218"/>
              <a:gd name="T8" fmla="*/ 118 w 219"/>
              <a:gd name="T9" fmla="*/ 77 h 218"/>
              <a:gd name="T10" fmla="*/ 212 w 219"/>
              <a:gd name="T11" fmla="*/ 212 h 218"/>
              <a:gd name="T12" fmla="*/ 198 w 219"/>
              <a:gd name="T13" fmla="*/ 218 h 218"/>
              <a:gd name="T14" fmla="*/ 185 w 219"/>
              <a:gd name="T15" fmla="*/ 212 h 218"/>
              <a:gd name="T16" fmla="*/ 136 w 219"/>
              <a:gd name="T17" fmla="*/ 163 h 218"/>
              <a:gd name="T18" fmla="*/ 88 w 219"/>
              <a:gd name="T19" fmla="*/ 176 h 218"/>
              <a:gd name="T20" fmla="*/ 0 w 219"/>
              <a:gd name="T21" fmla="*/ 88 h 218"/>
              <a:gd name="T22" fmla="*/ 88 w 219"/>
              <a:gd name="T23" fmla="*/ 0 h 218"/>
              <a:gd name="T24" fmla="*/ 176 w 219"/>
              <a:gd name="T25" fmla="*/ 88 h 218"/>
              <a:gd name="T26" fmla="*/ 163 w 219"/>
              <a:gd name="T27" fmla="*/ 136 h 218"/>
              <a:gd name="T28" fmla="*/ 212 w 219"/>
              <a:gd name="T29" fmla="*/ 185 h 218"/>
              <a:gd name="T30" fmla="*/ 212 w 219"/>
              <a:gd name="T31" fmla="*/ 212 h 218"/>
              <a:gd name="T32" fmla="*/ 158 w 219"/>
              <a:gd name="T33" fmla="*/ 88 h 218"/>
              <a:gd name="T34" fmla="*/ 88 w 219"/>
              <a:gd name="T35" fmla="*/ 18 h 218"/>
              <a:gd name="T36" fmla="*/ 18 w 219"/>
              <a:gd name="T37" fmla="*/ 88 h 218"/>
              <a:gd name="T38" fmla="*/ 45 w 219"/>
              <a:gd name="T39" fmla="*/ 143 h 218"/>
              <a:gd name="T40" fmla="*/ 77 w 219"/>
              <a:gd name="T41" fmla="*/ 115 h 218"/>
              <a:gd name="T42" fmla="*/ 102 w 219"/>
              <a:gd name="T43" fmla="*/ 115 h 218"/>
              <a:gd name="T44" fmla="*/ 134 w 219"/>
              <a:gd name="T45" fmla="*/ 141 h 218"/>
              <a:gd name="T46" fmla="*/ 158 w 219"/>
              <a:gd name="T47" fmla="*/ 88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19" h="218">
                <a:moveTo>
                  <a:pt x="118" y="77"/>
                </a:moveTo>
                <a:cubicBezTo>
                  <a:pt x="118" y="93"/>
                  <a:pt x="105" y="106"/>
                  <a:pt x="89" y="106"/>
                </a:cubicBezTo>
                <a:cubicBezTo>
                  <a:pt x="74" y="106"/>
                  <a:pt x="61" y="93"/>
                  <a:pt x="61" y="77"/>
                </a:cubicBezTo>
                <a:cubicBezTo>
                  <a:pt x="61" y="61"/>
                  <a:pt x="74" y="48"/>
                  <a:pt x="89" y="48"/>
                </a:cubicBezTo>
                <a:cubicBezTo>
                  <a:pt x="105" y="48"/>
                  <a:pt x="118" y="61"/>
                  <a:pt x="118" y="77"/>
                </a:cubicBezTo>
                <a:close/>
                <a:moveTo>
                  <a:pt x="212" y="212"/>
                </a:moveTo>
                <a:cubicBezTo>
                  <a:pt x="208" y="216"/>
                  <a:pt x="203" y="218"/>
                  <a:pt x="198" y="218"/>
                </a:cubicBezTo>
                <a:cubicBezTo>
                  <a:pt x="193" y="218"/>
                  <a:pt x="189" y="216"/>
                  <a:pt x="185" y="212"/>
                </a:cubicBezTo>
                <a:cubicBezTo>
                  <a:pt x="185" y="212"/>
                  <a:pt x="136" y="163"/>
                  <a:pt x="136" y="163"/>
                </a:cubicBezTo>
                <a:cubicBezTo>
                  <a:pt x="122" y="171"/>
                  <a:pt x="106" y="176"/>
                  <a:pt x="88" y="176"/>
                </a:cubicBezTo>
                <a:cubicBezTo>
                  <a:pt x="39" y="176"/>
                  <a:pt x="0" y="137"/>
                  <a:pt x="0" y="88"/>
                </a:cubicBezTo>
                <a:cubicBezTo>
                  <a:pt x="0" y="39"/>
                  <a:pt x="39" y="0"/>
                  <a:pt x="88" y="0"/>
                </a:cubicBezTo>
                <a:cubicBezTo>
                  <a:pt x="137" y="0"/>
                  <a:pt x="176" y="39"/>
                  <a:pt x="176" y="88"/>
                </a:cubicBezTo>
                <a:cubicBezTo>
                  <a:pt x="176" y="106"/>
                  <a:pt x="171" y="122"/>
                  <a:pt x="163" y="136"/>
                </a:cubicBezTo>
                <a:cubicBezTo>
                  <a:pt x="163" y="136"/>
                  <a:pt x="212" y="185"/>
                  <a:pt x="212" y="185"/>
                </a:cubicBezTo>
                <a:cubicBezTo>
                  <a:pt x="219" y="192"/>
                  <a:pt x="219" y="204"/>
                  <a:pt x="212" y="212"/>
                </a:cubicBezTo>
                <a:close/>
                <a:moveTo>
                  <a:pt x="158" y="88"/>
                </a:moveTo>
                <a:cubicBezTo>
                  <a:pt x="158" y="50"/>
                  <a:pt x="127" y="18"/>
                  <a:pt x="88" y="18"/>
                </a:cubicBezTo>
                <a:cubicBezTo>
                  <a:pt x="50" y="18"/>
                  <a:pt x="18" y="50"/>
                  <a:pt x="18" y="88"/>
                </a:cubicBezTo>
                <a:cubicBezTo>
                  <a:pt x="18" y="110"/>
                  <a:pt x="29" y="130"/>
                  <a:pt x="45" y="143"/>
                </a:cubicBezTo>
                <a:cubicBezTo>
                  <a:pt x="47" y="127"/>
                  <a:pt x="60" y="115"/>
                  <a:pt x="77" y="115"/>
                </a:cubicBezTo>
                <a:cubicBezTo>
                  <a:pt x="102" y="115"/>
                  <a:pt x="102" y="115"/>
                  <a:pt x="102" y="115"/>
                </a:cubicBezTo>
                <a:cubicBezTo>
                  <a:pt x="118" y="115"/>
                  <a:pt x="131" y="126"/>
                  <a:pt x="134" y="141"/>
                </a:cubicBezTo>
                <a:cubicBezTo>
                  <a:pt x="149" y="128"/>
                  <a:pt x="158" y="109"/>
                  <a:pt x="158" y="8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3" name="Freeform 45"/>
          <p:cNvSpPr>
            <a:spLocks noEditPoints="1"/>
          </p:cNvSpPr>
          <p:nvPr/>
        </p:nvSpPr>
        <p:spPr bwMode="auto">
          <a:xfrm>
            <a:off x="8001583" y="2317437"/>
            <a:ext cx="873125" cy="911225"/>
          </a:xfrm>
          <a:custGeom>
            <a:avLst/>
            <a:gdLst>
              <a:gd name="T0" fmla="*/ 60 w 230"/>
              <a:gd name="T1" fmla="*/ 0 h 240"/>
              <a:gd name="T2" fmla="*/ 60 w 230"/>
              <a:gd name="T3" fmla="*/ 54 h 240"/>
              <a:gd name="T4" fmla="*/ 115 w 230"/>
              <a:gd name="T5" fmla="*/ 85 h 240"/>
              <a:gd name="T6" fmla="*/ 78 w 230"/>
              <a:gd name="T7" fmla="*/ 64 h 240"/>
              <a:gd name="T8" fmla="*/ 64 w 230"/>
              <a:gd name="T9" fmla="*/ 77 h 240"/>
              <a:gd name="T10" fmla="*/ 57 w 230"/>
              <a:gd name="T11" fmla="*/ 77 h 240"/>
              <a:gd name="T12" fmla="*/ 55 w 230"/>
              <a:gd name="T13" fmla="*/ 91 h 240"/>
              <a:gd name="T14" fmla="*/ 24 w 230"/>
              <a:gd name="T15" fmla="*/ 66 h 240"/>
              <a:gd name="T16" fmla="*/ 0 w 230"/>
              <a:gd name="T17" fmla="*/ 153 h 240"/>
              <a:gd name="T18" fmla="*/ 22 w 230"/>
              <a:gd name="T19" fmla="*/ 107 h 240"/>
              <a:gd name="T20" fmla="*/ 24 w 230"/>
              <a:gd name="T21" fmla="*/ 169 h 240"/>
              <a:gd name="T22" fmla="*/ 28 w 230"/>
              <a:gd name="T23" fmla="*/ 240 h 240"/>
              <a:gd name="T24" fmla="*/ 57 w 230"/>
              <a:gd name="T25" fmla="*/ 169 h 240"/>
              <a:gd name="T26" fmla="*/ 65 w 230"/>
              <a:gd name="T27" fmla="*/ 240 h 240"/>
              <a:gd name="T28" fmla="*/ 90 w 230"/>
              <a:gd name="T29" fmla="*/ 169 h 240"/>
              <a:gd name="T30" fmla="*/ 94 w 230"/>
              <a:gd name="T31" fmla="*/ 138 h 240"/>
              <a:gd name="T32" fmla="*/ 102 w 230"/>
              <a:gd name="T33" fmla="*/ 153 h 240"/>
              <a:gd name="T34" fmla="*/ 115 w 230"/>
              <a:gd name="T35" fmla="*/ 85 h 240"/>
              <a:gd name="T36" fmla="*/ 55 w 230"/>
              <a:gd name="T37" fmla="*/ 72 h 240"/>
              <a:gd name="T38" fmla="*/ 65 w 230"/>
              <a:gd name="T39" fmla="*/ 72 h 240"/>
              <a:gd name="T40" fmla="*/ 60 w 230"/>
              <a:gd name="T41" fmla="*/ 61 h 240"/>
              <a:gd name="T42" fmla="*/ 154 w 230"/>
              <a:gd name="T43" fmla="*/ 58 h 240"/>
              <a:gd name="T44" fmla="*/ 123 w 230"/>
              <a:gd name="T45" fmla="*/ 79 h 240"/>
              <a:gd name="T46" fmla="*/ 218 w 230"/>
              <a:gd name="T47" fmla="*/ 135 h 240"/>
              <a:gd name="T48" fmla="*/ 107 w 230"/>
              <a:gd name="T49" fmla="*/ 179 h 240"/>
              <a:gd name="T50" fmla="*/ 100 w 230"/>
              <a:gd name="T51" fmla="*/ 190 h 240"/>
              <a:gd name="T52" fmla="*/ 230 w 230"/>
              <a:gd name="T53" fmla="*/ 135 h 240"/>
              <a:gd name="T54" fmla="*/ 194 w 230"/>
              <a:gd name="T55" fmla="*/ 141 h 240"/>
              <a:gd name="T56" fmla="*/ 159 w 230"/>
              <a:gd name="T57" fmla="*/ 135 h 240"/>
              <a:gd name="T58" fmla="*/ 153 w 230"/>
              <a:gd name="T59" fmla="*/ 87 h 240"/>
              <a:gd name="T60" fmla="*/ 146 w 230"/>
              <a:gd name="T61" fmla="*/ 135 h 240"/>
              <a:gd name="T62" fmla="*/ 188 w 230"/>
              <a:gd name="T63" fmla="*/ 148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30" h="240">
                <a:moveTo>
                  <a:pt x="33" y="27"/>
                </a:moveTo>
                <a:cubicBezTo>
                  <a:pt x="33" y="12"/>
                  <a:pt x="45" y="0"/>
                  <a:pt x="60" y="0"/>
                </a:cubicBezTo>
                <a:cubicBezTo>
                  <a:pt x="75" y="0"/>
                  <a:pt x="87" y="12"/>
                  <a:pt x="87" y="27"/>
                </a:cubicBezTo>
                <a:cubicBezTo>
                  <a:pt x="87" y="42"/>
                  <a:pt x="75" y="54"/>
                  <a:pt x="60" y="54"/>
                </a:cubicBezTo>
                <a:cubicBezTo>
                  <a:pt x="45" y="54"/>
                  <a:pt x="33" y="42"/>
                  <a:pt x="33" y="27"/>
                </a:cubicBezTo>
                <a:close/>
                <a:moveTo>
                  <a:pt x="115" y="85"/>
                </a:moveTo>
                <a:cubicBezTo>
                  <a:pt x="114" y="76"/>
                  <a:pt x="106" y="68"/>
                  <a:pt x="97" y="66"/>
                </a:cubicBezTo>
                <a:cubicBezTo>
                  <a:pt x="78" y="64"/>
                  <a:pt x="78" y="64"/>
                  <a:pt x="78" y="64"/>
                </a:cubicBezTo>
                <a:cubicBezTo>
                  <a:pt x="66" y="91"/>
                  <a:pt x="66" y="91"/>
                  <a:pt x="66" y="91"/>
                </a:cubicBezTo>
                <a:cubicBezTo>
                  <a:pt x="64" y="77"/>
                  <a:pt x="64" y="77"/>
                  <a:pt x="64" y="77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6" y="77"/>
                  <a:pt x="56" y="77"/>
                  <a:pt x="56" y="77"/>
                </a:cubicBezTo>
                <a:cubicBezTo>
                  <a:pt x="55" y="91"/>
                  <a:pt x="55" y="91"/>
                  <a:pt x="55" y="91"/>
                </a:cubicBezTo>
                <a:cubicBezTo>
                  <a:pt x="43" y="64"/>
                  <a:pt x="43" y="64"/>
                  <a:pt x="43" y="64"/>
                </a:cubicBezTo>
                <a:cubicBezTo>
                  <a:pt x="24" y="66"/>
                  <a:pt x="24" y="66"/>
                  <a:pt x="24" y="66"/>
                </a:cubicBezTo>
                <a:cubicBezTo>
                  <a:pt x="14" y="68"/>
                  <a:pt x="7" y="76"/>
                  <a:pt x="6" y="85"/>
                </a:cubicBezTo>
                <a:cubicBezTo>
                  <a:pt x="0" y="153"/>
                  <a:pt x="0" y="153"/>
                  <a:pt x="0" y="153"/>
                </a:cubicBezTo>
                <a:cubicBezTo>
                  <a:pt x="19" y="153"/>
                  <a:pt x="19" y="153"/>
                  <a:pt x="19" y="153"/>
                </a:cubicBezTo>
                <a:cubicBezTo>
                  <a:pt x="22" y="107"/>
                  <a:pt x="22" y="107"/>
                  <a:pt x="22" y="107"/>
                </a:cubicBezTo>
                <a:cubicBezTo>
                  <a:pt x="26" y="138"/>
                  <a:pt x="26" y="138"/>
                  <a:pt x="26" y="138"/>
                </a:cubicBezTo>
                <a:cubicBezTo>
                  <a:pt x="24" y="169"/>
                  <a:pt x="24" y="169"/>
                  <a:pt x="24" y="169"/>
                </a:cubicBezTo>
                <a:cubicBezTo>
                  <a:pt x="28" y="169"/>
                  <a:pt x="28" y="169"/>
                  <a:pt x="28" y="169"/>
                </a:cubicBezTo>
                <a:cubicBezTo>
                  <a:pt x="28" y="240"/>
                  <a:pt x="28" y="240"/>
                  <a:pt x="28" y="240"/>
                </a:cubicBezTo>
                <a:cubicBezTo>
                  <a:pt x="53" y="240"/>
                  <a:pt x="53" y="240"/>
                  <a:pt x="53" y="240"/>
                </a:cubicBezTo>
                <a:cubicBezTo>
                  <a:pt x="57" y="169"/>
                  <a:pt x="57" y="169"/>
                  <a:pt x="57" y="169"/>
                </a:cubicBezTo>
                <a:cubicBezTo>
                  <a:pt x="61" y="169"/>
                  <a:pt x="61" y="169"/>
                  <a:pt x="61" y="169"/>
                </a:cubicBezTo>
                <a:cubicBezTo>
                  <a:pt x="65" y="240"/>
                  <a:pt x="65" y="240"/>
                  <a:pt x="65" y="240"/>
                </a:cubicBezTo>
                <a:cubicBezTo>
                  <a:pt x="90" y="240"/>
                  <a:pt x="90" y="240"/>
                  <a:pt x="90" y="240"/>
                </a:cubicBezTo>
                <a:cubicBezTo>
                  <a:pt x="90" y="169"/>
                  <a:pt x="90" y="169"/>
                  <a:pt x="90" y="169"/>
                </a:cubicBezTo>
                <a:cubicBezTo>
                  <a:pt x="97" y="169"/>
                  <a:pt x="97" y="169"/>
                  <a:pt x="97" y="169"/>
                </a:cubicBezTo>
                <a:cubicBezTo>
                  <a:pt x="94" y="138"/>
                  <a:pt x="94" y="138"/>
                  <a:pt x="94" y="138"/>
                </a:cubicBezTo>
                <a:cubicBezTo>
                  <a:pt x="99" y="107"/>
                  <a:pt x="99" y="107"/>
                  <a:pt x="99" y="107"/>
                </a:cubicBezTo>
                <a:cubicBezTo>
                  <a:pt x="102" y="153"/>
                  <a:pt x="102" y="153"/>
                  <a:pt x="102" y="153"/>
                </a:cubicBezTo>
                <a:cubicBezTo>
                  <a:pt x="120" y="153"/>
                  <a:pt x="120" y="153"/>
                  <a:pt x="120" y="153"/>
                </a:cubicBezTo>
                <a:lnTo>
                  <a:pt x="115" y="85"/>
                </a:lnTo>
                <a:close/>
                <a:moveTo>
                  <a:pt x="52" y="65"/>
                </a:moveTo>
                <a:cubicBezTo>
                  <a:pt x="52" y="67"/>
                  <a:pt x="54" y="70"/>
                  <a:pt x="55" y="72"/>
                </a:cubicBezTo>
                <a:cubicBezTo>
                  <a:pt x="56" y="73"/>
                  <a:pt x="59" y="73"/>
                  <a:pt x="60" y="73"/>
                </a:cubicBezTo>
                <a:cubicBezTo>
                  <a:pt x="62" y="73"/>
                  <a:pt x="64" y="73"/>
                  <a:pt x="65" y="72"/>
                </a:cubicBezTo>
                <a:cubicBezTo>
                  <a:pt x="66" y="70"/>
                  <a:pt x="68" y="67"/>
                  <a:pt x="69" y="65"/>
                </a:cubicBezTo>
                <a:cubicBezTo>
                  <a:pt x="69" y="62"/>
                  <a:pt x="63" y="61"/>
                  <a:pt x="60" y="61"/>
                </a:cubicBezTo>
                <a:cubicBezTo>
                  <a:pt x="57" y="61"/>
                  <a:pt x="52" y="62"/>
                  <a:pt x="52" y="65"/>
                </a:cubicBezTo>
                <a:close/>
                <a:moveTo>
                  <a:pt x="154" y="58"/>
                </a:moveTo>
                <a:cubicBezTo>
                  <a:pt x="140" y="58"/>
                  <a:pt x="128" y="62"/>
                  <a:pt x="117" y="68"/>
                </a:cubicBezTo>
                <a:cubicBezTo>
                  <a:pt x="120" y="71"/>
                  <a:pt x="122" y="75"/>
                  <a:pt x="123" y="79"/>
                </a:cubicBezTo>
                <a:cubicBezTo>
                  <a:pt x="132" y="74"/>
                  <a:pt x="143" y="71"/>
                  <a:pt x="154" y="71"/>
                </a:cubicBezTo>
                <a:cubicBezTo>
                  <a:pt x="189" y="71"/>
                  <a:pt x="218" y="100"/>
                  <a:pt x="218" y="135"/>
                </a:cubicBezTo>
                <a:cubicBezTo>
                  <a:pt x="218" y="171"/>
                  <a:pt x="189" y="199"/>
                  <a:pt x="154" y="199"/>
                </a:cubicBezTo>
                <a:cubicBezTo>
                  <a:pt x="135" y="199"/>
                  <a:pt x="118" y="192"/>
                  <a:pt x="107" y="179"/>
                </a:cubicBezTo>
                <a:cubicBezTo>
                  <a:pt x="107" y="179"/>
                  <a:pt x="107" y="179"/>
                  <a:pt x="107" y="179"/>
                </a:cubicBezTo>
                <a:cubicBezTo>
                  <a:pt x="100" y="190"/>
                  <a:pt x="100" y="190"/>
                  <a:pt x="100" y="190"/>
                </a:cubicBezTo>
                <a:cubicBezTo>
                  <a:pt x="114" y="204"/>
                  <a:pt x="133" y="212"/>
                  <a:pt x="154" y="212"/>
                </a:cubicBezTo>
                <a:cubicBezTo>
                  <a:pt x="196" y="212"/>
                  <a:pt x="230" y="178"/>
                  <a:pt x="230" y="135"/>
                </a:cubicBezTo>
                <a:cubicBezTo>
                  <a:pt x="230" y="93"/>
                  <a:pt x="196" y="58"/>
                  <a:pt x="154" y="58"/>
                </a:cubicBezTo>
                <a:close/>
                <a:moveTo>
                  <a:pt x="194" y="141"/>
                </a:moveTo>
                <a:cubicBezTo>
                  <a:pt x="194" y="138"/>
                  <a:pt x="191" y="135"/>
                  <a:pt x="188" y="135"/>
                </a:cubicBezTo>
                <a:cubicBezTo>
                  <a:pt x="159" y="135"/>
                  <a:pt x="159" y="135"/>
                  <a:pt x="159" y="135"/>
                </a:cubicBezTo>
                <a:cubicBezTo>
                  <a:pt x="159" y="93"/>
                  <a:pt x="159" y="93"/>
                  <a:pt x="159" y="93"/>
                </a:cubicBezTo>
                <a:cubicBezTo>
                  <a:pt x="159" y="90"/>
                  <a:pt x="156" y="87"/>
                  <a:pt x="153" y="87"/>
                </a:cubicBezTo>
                <a:cubicBezTo>
                  <a:pt x="149" y="87"/>
                  <a:pt x="146" y="90"/>
                  <a:pt x="146" y="93"/>
                </a:cubicBezTo>
                <a:cubicBezTo>
                  <a:pt x="146" y="135"/>
                  <a:pt x="146" y="135"/>
                  <a:pt x="146" y="135"/>
                </a:cubicBezTo>
                <a:cubicBezTo>
                  <a:pt x="146" y="142"/>
                  <a:pt x="152" y="148"/>
                  <a:pt x="159" y="148"/>
                </a:cubicBezTo>
                <a:cubicBezTo>
                  <a:pt x="188" y="148"/>
                  <a:pt x="188" y="148"/>
                  <a:pt x="188" y="148"/>
                </a:cubicBezTo>
                <a:cubicBezTo>
                  <a:pt x="191" y="148"/>
                  <a:pt x="194" y="145"/>
                  <a:pt x="194" y="14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7" name="Freeform 49"/>
          <p:cNvSpPr>
            <a:spLocks noEditPoints="1"/>
          </p:cNvSpPr>
          <p:nvPr/>
        </p:nvSpPr>
        <p:spPr bwMode="auto">
          <a:xfrm>
            <a:off x="9919545" y="2484758"/>
            <a:ext cx="1027113" cy="746125"/>
          </a:xfrm>
          <a:custGeom>
            <a:avLst/>
            <a:gdLst>
              <a:gd name="T0" fmla="*/ 227 w 271"/>
              <a:gd name="T1" fmla="*/ 96 h 196"/>
              <a:gd name="T2" fmla="*/ 227 w 271"/>
              <a:gd name="T3" fmla="*/ 152 h 196"/>
              <a:gd name="T4" fmla="*/ 136 w 271"/>
              <a:gd name="T5" fmla="*/ 196 h 196"/>
              <a:gd name="T6" fmla="*/ 44 w 271"/>
              <a:gd name="T7" fmla="*/ 152 h 196"/>
              <a:gd name="T8" fmla="*/ 44 w 271"/>
              <a:gd name="T9" fmla="*/ 96 h 196"/>
              <a:gd name="T10" fmla="*/ 136 w 271"/>
              <a:gd name="T11" fmla="*/ 142 h 196"/>
              <a:gd name="T12" fmla="*/ 227 w 271"/>
              <a:gd name="T13" fmla="*/ 96 h 196"/>
              <a:gd name="T14" fmla="*/ 271 w 271"/>
              <a:gd name="T15" fmla="*/ 68 h 196"/>
              <a:gd name="T16" fmla="*/ 136 w 271"/>
              <a:gd name="T17" fmla="*/ 0 h 196"/>
              <a:gd name="T18" fmla="*/ 0 w 271"/>
              <a:gd name="T19" fmla="*/ 68 h 196"/>
              <a:gd name="T20" fmla="*/ 136 w 271"/>
              <a:gd name="T21" fmla="*/ 136 h 196"/>
              <a:gd name="T22" fmla="*/ 271 w 271"/>
              <a:gd name="T23" fmla="*/ 68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1" h="196">
                <a:moveTo>
                  <a:pt x="227" y="96"/>
                </a:moveTo>
                <a:cubicBezTo>
                  <a:pt x="227" y="152"/>
                  <a:pt x="227" y="152"/>
                  <a:pt x="227" y="152"/>
                </a:cubicBezTo>
                <a:cubicBezTo>
                  <a:pt x="192" y="158"/>
                  <a:pt x="157" y="174"/>
                  <a:pt x="136" y="196"/>
                </a:cubicBezTo>
                <a:cubicBezTo>
                  <a:pt x="114" y="174"/>
                  <a:pt x="83" y="158"/>
                  <a:pt x="44" y="152"/>
                </a:cubicBezTo>
                <a:cubicBezTo>
                  <a:pt x="44" y="96"/>
                  <a:pt x="44" y="96"/>
                  <a:pt x="44" y="96"/>
                </a:cubicBezTo>
                <a:cubicBezTo>
                  <a:pt x="136" y="142"/>
                  <a:pt x="136" y="142"/>
                  <a:pt x="136" y="142"/>
                </a:cubicBezTo>
                <a:lnTo>
                  <a:pt x="227" y="96"/>
                </a:lnTo>
                <a:close/>
                <a:moveTo>
                  <a:pt x="271" y="68"/>
                </a:moveTo>
                <a:cubicBezTo>
                  <a:pt x="136" y="0"/>
                  <a:pt x="136" y="0"/>
                  <a:pt x="136" y="0"/>
                </a:cubicBezTo>
                <a:cubicBezTo>
                  <a:pt x="0" y="68"/>
                  <a:pt x="0" y="68"/>
                  <a:pt x="0" y="68"/>
                </a:cubicBezTo>
                <a:cubicBezTo>
                  <a:pt x="136" y="136"/>
                  <a:pt x="136" y="136"/>
                  <a:pt x="136" y="136"/>
                </a:cubicBezTo>
                <a:lnTo>
                  <a:pt x="271" y="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1" name="Freeform 53"/>
          <p:cNvSpPr>
            <a:spLocks noEditPoints="1"/>
          </p:cNvSpPr>
          <p:nvPr/>
        </p:nvSpPr>
        <p:spPr bwMode="auto">
          <a:xfrm>
            <a:off x="1395200" y="4061777"/>
            <a:ext cx="658813" cy="792163"/>
          </a:xfrm>
          <a:custGeom>
            <a:avLst/>
            <a:gdLst>
              <a:gd name="T0" fmla="*/ 32 w 173"/>
              <a:gd name="T1" fmla="*/ 104 h 208"/>
              <a:gd name="T2" fmla="*/ 24 w 173"/>
              <a:gd name="T3" fmla="*/ 112 h 208"/>
              <a:gd name="T4" fmla="*/ 8 w 173"/>
              <a:gd name="T5" fmla="*/ 112 h 208"/>
              <a:gd name="T6" fmla="*/ 0 w 173"/>
              <a:gd name="T7" fmla="*/ 104 h 208"/>
              <a:gd name="T8" fmla="*/ 8 w 173"/>
              <a:gd name="T9" fmla="*/ 96 h 208"/>
              <a:gd name="T10" fmla="*/ 24 w 173"/>
              <a:gd name="T11" fmla="*/ 96 h 208"/>
              <a:gd name="T12" fmla="*/ 32 w 173"/>
              <a:gd name="T13" fmla="*/ 104 h 208"/>
              <a:gd name="T14" fmla="*/ 32 w 173"/>
              <a:gd name="T15" fmla="*/ 53 h 208"/>
              <a:gd name="T16" fmla="*/ 24 w 173"/>
              <a:gd name="T17" fmla="*/ 45 h 208"/>
              <a:gd name="T18" fmla="*/ 8 w 173"/>
              <a:gd name="T19" fmla="*/ 45 h 208"/>
              <a:gd name="T20" fmla="*/ 0 w 173"/>
              <a:gd name="T21" fmla="*/ 53 h 208"/>
              <a:gd name="T22" fmla="*/ 8 w 173"/>
              <a:gd name="T23" fmla="*/ 61 h 208"/>
              <a:gd name="T24" fmla="*/ 24 w 173"/>
              <a:gd name="T25" fmla="*/ 61 h 208"/>
              <a:gd name="T26" fmla="*/ 32 w 173"/>
              <a:gd name="T27" fmla="*/ 53 h 208"/>
              <a:gd name="T28" fmla="*/ 32 w 173"/>
              <a:gd name="T29" fmla="*/ 155 h 208"/>
              <a:gd name="T30" fmla="*/ 24 w 173"/>
              <a:gd name="T31" fmla="*/ 147 h 208"/>
              <a:gd name="T32" fmla="*/ 8 w 173"/>
              <a:gd name="T33" fmla="*/ 147 h 208"/>
              <a:gd name="T34" fmla="*/ 0 w 173"/>
              <a:gd name="T35" fmla="*/ 155 h 208"/>
              <a:gd name="T36" fmla="*/ 8 w 173"/>
              <a:gd name="T37" fmla="*/ 163 h 208"/>
              <a:gd name="T38" fmla="*/ 24 w 173"/>
              <a:gd name="T39" fmla="*/ 163 h 208"/>
              <a:gd name="T40" fmla="*/ 32 w 173"/>
              <a:gd name="T41" fmla="*/ 155 h 208"/>
              <a:gd name="T42" fmla="*/ 173 w 173"/>
              <a:gd name="T43" fmla="*/ 26 h 208"/>
              <a:gd name="T44" fmla="*/ 173 w 173"/>
              <a:gd name="T45" fmla="*/ 182 h 208"/>
              <a:gd name="T46" fmla="*/ 147 w 173"/>
              <a:gd name="T47" fmla="*/ 208 h 208"/>
              <a:gd name="T48" fmla="*/ 35 w 173"/>
              <a:gd name="T49" fmla="*/ 208 h 208"/>
              <a:gd name="T50" fmla="*/ 10 w 173"/>
              <a:gd name="T51" fmla="*/ 182 h 208"/>
              <a:gd name="T52" fmla="*/ 10 w 173"/>
              <a:gd name="T53" fmla="*/ 170 h 208"/>
              <a:gd name="T54" fmla="*/ 24 w 173"/>
              <a:gd name="T55" fmla="*/ 170 h 208"/>
              <a:gd name="T56" fmla="*/ 38 w 173"/>
              <a:gd name="T57" fmla="*/ 155 h 208"/>
              <a:gd name="T58" fmla="*/ 24 w 173"/>
              <a:gd name="T59" fmla="*/ 141 h 208"/>
              <a:gd name="T60" fmla="*/ 10 w 173"/>
              <a:gd name="T61" fmla="*/ 141 h 208"/>
              <a:gd name="T62" fmla="*/ 10 w 173"/>
              <a:gd name="T63" fmla="*/ 118 h 208"/>
              <a:gd name="T64" fmla="*/ 24 w 173"/>
              <a:gd name="T65" fmla="*/ 118 h 208"/>
              <a:gd name="T66" fmla="*/ 38 w 173"/>
              <a:gd name="T67" fmla="*/ 104 h 208"/>
              <a:gd name="T68" fmla="*/ 24 w 173"/>
              <a:gd name="T69" fmla="*/ 90 h 208"/>
              <a:gd name="T70" fmla="*/ 10 w 173"/>
              <a:gd name="T71" fmla="*/ 90 h 208"/>
              <a:gd name="T72" fmla="*/ 10 w 173"/>
              <a:gd name="T73" fmla="*/ 67 h 208"/>
              <a:gd name="T74" fmla="*/ 24 w 173"/>
              <a:gd name="T75" fmla="*/ 67 h 208"/>
              <a:gd name="T76" fmla="*/ 38 w 173"/>
              <a:gd name="T77" fmla="*/ 53 h 208"/>
              <a:gd name="T78" fmla="*/ 24 w 173"/>
              <a:gd name="T79" fmla="*/ 38 h 208"/>
              <a:gd name="T80" fmla="*/ 10 w 173"/>
              <a:gd name="T81" fmla="*/ 38 h 208"/>
              <a:gd name="T82" fmla="*/ 10 w 173"/>
              <a:gd name="T83" fmla="*/ 26 h 208"/>
              <a:gd name="T84" fmla="*/ 35 w 173"/>
              <a:gd name="T85" fmla="*/ 0 h 208"/>
              <a:gd name="T86" fmla="*/ 147 w 173"/>
              <a:gd name="T87" fmla="*/ 0 h 208"/>
              <a:gd name="T88" fmla="*/ 173 w 173"/>
              <a:gd name="T89" fmla="*/ 26 h 208"/>
              <a:gd name="T90" fmla="*/ 71 w 173"/>
              <a:gd name="T91" fmla="*/ 76 h 208"/>
              <a:gd name="T92" fmla="*/ 96 w 173"/>
              <a:gd name="T93" fmla="*/ 101 h 208"/>
              <a:gd name="T94" fmla="*/ 121 w 173"/>
              <a:gd name="T95" fmla="*/ 76 h 208"/>
              <a:gd name="T96" fmla="*/ 96 w 173"/>
              <a:gd name="T97" fmla="*/ 51 h 208"/>
              <a:gd name="T98" fmla="*/ 71 w 173"/>
              <a:gd name="T99" fmla="*/ 76 h 208"/>
              <a:gd name="T100" fmla="*/ 134 w 173"/>
              <a:gd name="T101" fmla="*/ 136 h 208"/>
              <a:gd name="T102" fmla="*/ 107 w 173"/>
              <a:gd name="T103" fmla="*/ 109 h 208"/>
              <a:gd name="T104" fmla="*/ 85 w 173"/>
              <a:gd name="T105" fmla="*/ 109 h 208"/>
              <a:gd name="T106" fmla="*/ 58 w 173"/>
              <a:gd name="T107" fmla="*/ 136 h 208"/>
              <a:gd name="T108" fmla="*/ 58 w 173"/>
              <a:gd name="T109" fmla="*/ 147 h 208"/>
              <a:gd name="T110" fmla="*/ 134 w 173"/>
              <a:gd name="T111" fmla="*/ 147 h 208"/>
              <a:gd name="T112" fmla="*/ 134 w 173"/>
              <a:gd name="T113" fmla="*/ 136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73" h="208">
                <a:moveTo>
                  <a:pt x="32" y="104"/>
                </a:moveTo>
                <a:cubicBezTo>
                  <a:pt x="32" y="108"/>
                  <a:pt x="28" y="112"/>
                  <a:pt x="24" y="112"/>
                </a:cubicBezTo>
                <a:cubicBezTo>
                  <a:pt x="8" y="112"/>
                  <a:pt x="8" y="112"/>
                  <a:pt x="8" y="112"/>
                </a:cubicBezTo>
                <a:cubicBezTo>
                  <a:pt x="4" y="112"/>
                  <a:pt x="0" y="108"/>
                  <a:pt x="0" y="104"/>
                </a:cubicBezTo>
                <a:cubicBezTo>
                  <a:pt x="0" y="100"/>
                  <a:pt x="4" y="96"/>
                  <a:pt x="8" y="96"/>
                </a:cubicBezTo>
                <a:cubicBezTo>
                  <a:pt x="24" y="96"/>
                  <a:pt x="24" y="96"/>
                  <a:pt x="24" y="96"/>
                </a:cubicBezTo>
                <a:cubicBezTo>
                  <a:pt x="28" y="96"/>
                  <a:pt x="32" y="100"/>
                  <a:pt x="32" y="104"/>
                </a:cubicBezTo>
                <a:close/>
                <a:moveTo>
                  <a:pt x="32" y="53"/>
                </a:moveTo>
                <a:cubicBezTo>
                  <a:pt x="32" y="48"/>
                  <a:pt x="28" y="45"/>
                  <a:pt x="24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4" y="45"/>
                  <a:pt x="0" y="48"/>
                  <a:pt x="0" y="53"/>
                </a:cubicBezTo>
                <a:cubicBezTo>
                  <a:pt x="0" y="57"/>
                  <a:pt x="4" y="61"/>
                  <a:pt x="8" y="61"/>
                </a:cubicBezTo>
                <a:cubicBezTo>
                  <a:pt x="24" y="61"/>
                  <a:pt x="24" y="61"/>
                  <a:pt x="24" y="61"/>
                </a:cubicBezTo>
                <a:cubicBezTo>
                  <a:pt x="28" y="61"/>
                  <a:pt x="32" y="57"/>
                  <a:pt x="32" y="53"/>
                </a:cubicBezTo>
                <a:close/>
                <a:moveTo>
                  <a:pt x="32" y="155"/>
                </a:moveTo>
                <a:cubicBezTo>
                  <a:pt x="32" y="151"/>
                  <a:pt x="28" y="147"/>
                  <a:pt x="24" y="147"/>
                </a:cubicBezTo>
                <a:cubicBezTo>
                  <a:pt x="8" y="147"/>
                  <a:pt x="8" y="147"/>
                  <a:pt x="8" y="147"/>
                </a:cubicBezTo>
                <a:cubicBezTo>
                  <a:pt x="4" y="147"/>
                  <a:pt x="0" y="151"/>
                  <a:pt x="0" y="155"/>
                </a:cubicBezTo>
                <a:cubicBezTo>
                  <a:pt x="0" y="160"/>
                  <a:pt x="4" y="163"/>
                  <a:pt x="8" y="163"/>
                </a:cubicBezTo>
                <a:cubicBezTo>
                  <a:pt x="24" y="163"/>
                  <a:pt x="24" y="163"/>
                  <a:pt x="24" y="163"/>
                </a:cubicBezTo>
                <a:cubicBezTo>
                  <a:pt x="28" y="163"/>
                  <a:pt x="32" y="160"/>
                  <a:pt x="32" y="155"/>
                </a:cubicBezTo>
                <a:close/>
                <a:moveTo>
                  <a:pt x="173" y="26"/>
                </a:moveTo>
                <a:cubicBezTo>
                  <a:pt x="173" y="182"/>
                  <a:pt x="173" y="182"/>
                  <a:pt x="173" y="182"/>
                </a:cubicBezTo>
                <a:cubicBezTo>
                  <a:pt x="173" y="197"/>
                  <a:pt x="161" y="208"/>
                  <a:pt x="147" y="208"/>
                </a:cubicBezTo>
                <a:cubicBezTo>
                  <a:pt x="35" y="208"/>
                  <a:pt x="35" y="208"/>
                  <a:pt x="35" y="208"/>
                </a:cubicBezTo>
                <a:cubicBezTo>
                  <a:pt x="21" y="208"/>
                  <a:pt x="10" y="197"/>
                  <a:pt x="10" y="182"/>
                </a:cubicBezTo>
                <a:cubicBezTo>
                  <a:pt x="10" y="170"/>
                  <a:pt x="10" y="170"/>
                  <a:pt x="10" y="170"/>
                </a:cubicBezTo>
                <a:cubicBezTo>
                  <a:pt x="24" y="170"/>
                  <a:pt x="24" y="170"/>
                  <a:pt x="24" y="170"/>
                </a:cubicBezTo>
                <a:cubicBezTo>
                  <a:pt x="32" y="170"/>
                  <a:pt x="38" y="163"/>
                  <a:pt x="38" y="155"/>
                </a:cubicBezTo>
                <a:cubicBezTo>
                  <a:pt x="38" y="147"/>
                  <a:pt x="32" y="141"/>
                  <a:pt x="24" y="141"/>
                </a:cubicBezTo>
                <a:cubicBezTo>
                  <a:pt x="10" y="141"/>
                  <a:pt x="10" y="141"/>
                  <a:pt x="10" y="141"/>
                </a:cubicBezTo>
                <a:cubicBezTo>
                  <a:pt x="10" y="118"/>
                  <a:pt x="10" y="118"/>
                  <a:pt x="10" y="118"/>
                </a:cubicBezTo>
                <a:cubicBezTo>
                  <a:pt x="24" y="118"/>
                  <a:pt x="24" y="118"/>
                  <a:pt x="24" y="118"/>
                </a:cubicBezTo>
                <a:cubicBezTo>
                  <a:pt x="32" y="118"/>
                  <a:pt x="38" y="112"/>
                  <a:pt x="38" y="104"/>
                </a:cubicBezTo>
                <a:cubicBezTo>
                  <a:pt x="38" y="96"/>
                  <a:pt x="32" y="90"/>
                  <a:pt x="24" y="90"/>
                </a:cubicBezTo>
                <a:cubicBezTo>
                  <a:pt x="10" y="90"/>
                  <a:pt x="10" y="90"/>
                  <a:pt x="10" y="90"/>
                </a:cubicBezTo>
                <a:cubicBezTo>
                  <a:pt x="10" y="67"/>
                  <a:pt x="10" y="67"/>
                  <a:pt x="10" y="67"/>
                </a:cubicBezTo>
                <a:cubicBezTo>
                  <a:pt x="24" y="67"/>
                  <a:pt x="24" y="67"/>
                  <a:pt x="24" y="67"/>
                </a:cubicBezTo>
                <a:cubicBezTo>
                  <a:pt x="32" y="67"/>
                  <a:pt x="38" y="61"/>
                  <a:pt x="38" y="53"/>
                </a:cubicBezTo>
                <a:cubicBezTo>
                  <a:pt x="38" y="45"/>
                  <a:pt x="32" y="38"/>
                  <a:pt x="24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11"/>
                  <a:pt x="21" y="0"/>
                  <a:pt x="35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61" y="0"/>
                  <a:pt x="173" y="11"/>
                  <a:pt x="173" y="26"/>
                </a:cubicBezTo>
                <a:close/>
                <a:moveTo>
                  <a:pt x="71" y="76"/>
                </a:moveTo>
                <a:cubicBezTo>
                  <a:pt x="71" y="90"/>
                  <a:pt x="82" y="101"/>
                  <a:pt x="96" y="101"/>
                </a:cubicBezTo>
                <a:cubicBezTo>
                  <a:pt x="110" y="101"/>
                  <a:pt x="121" y="90"/>
                  <a:pt x="121" y="76"/>
                </a:cubicBezTo>
                <a:cubicBezTo>
                  <a:pt x="121" y="62"/>
                  <a:pt x="110" y="51"/>
                  <a:pt x="96" y="51"/>
                </a:cubicBezTo>
                <a:cubicBezTo>
                  <a:pt x="82" y="51"/>
                  <a:pt x="71" y="62"/>
                  <a:pt x="71" y="76"/>
                </a:cubicBezTo>
                <a:close/>
                <a:moveTo>
                  <a:pt x="134" y="136"/>
                </a:moveTo>
                <a:cubicBezTo>
                  <a:pt x="134" y="121"/>
                  <a:pt x="122" y="109"/>
                  <a:pt x="107" y="109"/>
                </a:cubicBezTo>
                <a:cubicBezTo>
                  <a:pt x="85" y="109"/>
                  <a:pt x="85" y="109"/>
                  <a:pt x="85" y="109"/>
                </a:cubicBezTo>
                <a:cubicBezTo>
                  <a:pt x="70" y="109"/>
                  <a:pt x="58" y="121"/>
                  <a:pt x="58" y="136"/>
                </a:cubicBezTo>
                <a:cubicBezTo>
                  <a:pt x="58" y="147"/>
                  <a:pt x="58" y="147"/>
                  <a:pt x="58" y="147"/>
                </a:cubicBezTo>
                <a:cubicBezTo>
                  <a:pt x="134" y="147"/>
                  <a:pt x="134" y="147"/>
                  <a:pt x="134" y="147"/>
                </a:cubicBezTo>
                <a:lnTo>
                  <a:pt x="134" y="1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5" name="Freeform 57"/>
          <p:cNvSpPr>
            <a:spLocks noEditPoints="1"/>
          </p:cNvSpPr>
          <p:nvPr/>
        </p:nvSpPr>
        <p:spPr bwMode="auto">
          <a:xfrm>
            <a:off x="3586215" y="4111783"/>
            <a:ext cx="801688" cy="692151"/>
          </a:xfrm>
          <a:custGeom>
            <a:avLst/>
            <a:gdLst>
              <a:gd name="T0" fmla="*/ 192 w 211"/>
              <a:gd name="T1" fmla="*/ 29 h 182"/>
              <a:gd name="T2" fmla="*/ 122 w 211"/>
              <a:gd name="T3" fmla="*/ 29 h 182"/>
              <a:gd name="T4" fmla="*/ 122 w 211"/>
              <a:gd name="T5" fmla="*/ 16 h 182"/>
              <a:gd name="T6" fmla="*/ 106 w 211"/>
              <a:gd name="T7" fmla="*/ 0 h 182"/>
              <a:gd name="T8" fmla="*/ 90 w 211"/>
              <a:gd name="T9" fmla="*/ 16 h 182"/>
              <a:gd name="T10" fmla="*/ 90 w 211"/>
              <a:gd name="T11" fmla="*/ 29 h 182"/>
              <a:gd name="T12" fmla="*/ 19 w 211"/>
              <a:gd name="T13" fmla="*/ 29 h 182"/>
              <a:gd name="T14" fmla="*/ 0 w 211"/>
              <a:gd name="T15" fmla="*/ 48 h 182"/>
              <a:gd name="T16" fmla="*/ 0 w 211"/>
              <a:gd name="T17" fmla="*/ 163 h 182"/>
              <a:gd name="T18" fmla="*/ 19 w 211"/>
              <a:gd name="T19" fmla="*/ 182 h 182"/>
              <a:gd name="T20" fmla="*/ 192 w 211"/>
              <a:gd name="T21" fmla="*/ 182 h 182"/>
              <a:gd name="T22" fmla="*/ 211 w 211"/>
              <a:gd name="T23" fmla="*/ 163 h 182"/>
              <a:gd name="T24" fmla="*/ 211 w 211"/>
              <a:gd name="T25" fmla="*/ 48 h 182"/>
              <a:gd name="T26" fmla="*/ 192 w 211"/>
              <a:gd name="T27" fmla="*/ 29 h 182"/>
              <a:gd name="T28" fmla="*/ 106 w 211"/>
              <a:gd name="T29" fmla="*/ 10 h 182"/>
              <a:gd name="T30" fmla="*/ 112 w 211"/>
              <a:gd name="T31" fmla="*/ 16 h 182"/>
              <a:gd name="T32" fmla="*/ 106 w 211"/>
              <a:gd name="T33" fmla="*/ 22 h 182"/>
              <a:gd name="T34" fmla="*/ 99 w 211"/>
              <a:gd name="T35" fmla="*/ 16 h 182"/>
              <a:gd name="T36" fmla="*/ 106 w 211"/>
              <a:gd name="T37" fmla="*/ 10 h 182"/>
              <a:gd name="T38" fmla="*/ 64 w 211"/>
              <a:gd name="T39" fmla="*/ 56 h 182"/>
              <a:gd name="T40" fmla="*/ 91 w 211"/>
              <a:gd name="T41" fmla="*/ 83 h 182"/>
              <a:gd name="T42" fmla="*/ 64 w 211"/>
              <a:gd name="T43" fmla="*/ 109 h 182"/>
              <a:gd name="T44" fmla="*/ 37 w 211"/>
              <a:gd name="T45" fmla="*/ 83 h 182"/>
              <a:gd name="T46" fmla="*/ 64 w 211"/>
              <a:gd name="T47" fmla="*/ 56 h 182"/>
              <a:gd name="T48" fmla="*/ 106 w 211"/>
              <a:gd name="T49" fmla="*/ 160 h 182"/>
              <a:gd name="T50" fmla="*/ 22 w 211"/>
              <a:gd name="T51" fmla="*/ 160 h 182"/>
              <a:gd name="T52" fmla="*/ 22 w 211"/>
              <a:gd name="T53" fmla="*/ 148 h 182"/>
              <a:gd name="T54" fmla="*/ 52 w 211"/>
              <a:gd name="T55" fmla="*/ 118 h 182"/>
              <a:gd name="T56" fmla="*/ 76 w 211"/>
              <a:gd name="T57" fmla="*/ 118 h 182"/>
              <a:gd name="T58" fmla="*/ 106 w 211"/>
              <a:gd name="T59" fmla="*/ 148 h 182"/>
              <a:gd name="T60" fmla="*/ 106 w 211"/>
              <a:gd name="T61" fmla="*/ 160 h 182"/>
              <a:gd name="T62" fmla="*/ 189 w 211"/>
              <a:gd name="T63" fmla="*/ 99 h 182"/>
              <a:gd name="T64" fmla="*/ 128 w 211"/>
              <a:gd name="T65" fmla="*/ 99 h 182"/>
              <a:gd name="T66" fmla="*/ 128 w 211"/>
              <a:gd name="T67" fmla="*/ 90 h 182"/>
              <a:gd name="T68" fmla="*/ 189 w 211"/>
              <a:gd name="T69" fmla="*/ 90 h 182"/>
              <a:gd name="T70" fmla="*/ 189 w 211"/>
              <a:gd name="T71" fmla="*/ 99 h 182"/>
              <a:gd name="T72" fmla="*/ 192 w 211"/>
              <a:gd name="T73" fmla="*/ 77 h 182"/>
              <a:gd name="T74" fmla="*/ 112 w 211"/>
              <a:gd name="T75" fmla="*/ 77 h 182"/>
              <a:gd name="T76" fmla="*/ 112 w 211"/>
              <a:gd name="T77" fmla="*/ 67 h 182"/>
              <a:gd name="T78" fmla="*/ 192 w 211"/>
              <a:gd name="T79" fmla="*/ 67 h 182"/>
              <a:gd name="T80" fmla="*/ 192 w 211"/>
              <a:gd name="T81" fmla="*/ 77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11" h="182">
                <a:moveTo>
                  <a:pt x="192" y="29"/>
                </a:moveTo>
                <a:cubicBezTo>
                  <a:pt x="122" y="29"/>
                  <a:pt x="122" y="29"/>
                  <a:pt x="122" y="29"/>
                </a:cubicBezTo>
                <a:cubicBezTo>
                  <a:pt x="122" y="16"/>
                  <a:pt x="122" y="16"/>
                  <a:pt x="122" y="16"/>
                </a:cubicBezTo>
                <a:cubicBezTo>
                  <a:pt x="122" y="7"/>
                  <a:pt x="114" y="0"/>
                  <a:pt x="106" y="0"/>
                </a:cubicBezTo>
                <a:cubicBezTo>
                  <a:pt x="97" y="0"/>
                  <a:pt x="90" y="7"/>
                  <a:pt x="90" y="16"/>
                </a:cubicBezTo>
                <a:cubicBezTo>
                  <a:pt x="90" y="29"/>
                  <a:pt x="90" y="29"/>
                  <a:pt x="90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9" y="29"/>
                  <a:pt x="0" y="37"/>
                  <a:pt x="0" y="48"/>
                </a:cubicBezTo>
                <a:cubicBezTo>
                  <a:pt x="0" y="163"/>
                  <a:pt x="0" y="163"/>
                  <a:pt x="0" y="163"/>
                </a:cubicBezTo>
                <a:cubicBezTo>
                  <a:pt x="0" y="174"/>
                  <a:pt x="9" y="182"/>
                  <a:pt x="19" y="182"/>
                </a:cubicBezTo>
                <a:cubicBezTo>
                  <a:pt x="192" y="182"/>
                  <a:pt x="192" y="182"/>
                  <a:pt x="192" y="182"/>
                </a:cubicBezTo>
                <a:cubicBezTo>
                  <a:pt x="203" y="182"/>
                  <a:pt x="211" y="174"/>
                  <a:pt x="211" y="163"/>
                </a:cubicBezTo>
                <a:cubicBezTo>
                  <a:pt x="211" y="48"/>
                  <a:pt x="211" y="48"/>
                  <a:pt x="211" y="48"/>
                </a:cubicBezTo>
                <a:cubicBezTo>
                  <a:pt x="211" y="37"/>
                  <a:pt x="203" y="29"/>
                  <a:pt x="192" y="29"/>
                </a:cubicBezTo>
                <a:close/>
                <a:moveTo>
                  <a:pt x="106" y="10"/>
                </a:moveTo>
                <a:cubicBezTo>
                  <a:pt x="109" y="10"/>
                  <a:pt x="112" y="12"/>
                  <a:pt x="112" y="16"/>
                </a:cubicBezTo>
                <a:cubicBezTo>
                  <a:pt x="112" y="20"/>
                  <a:pt x="109" y="22"/>
                  <a:pt x="106" y="22"/>
                </a:cubicBezTo>
                <a:cubicBezTo>
                  <a:pt x="102" y="22"/>
                  <a:pt x="99" y="20"/>
                  <a:pt x="99" y="16"/>
                </a:cubicBezTo>
                <a:cubicBezTo>
                  <a:pt x="99" y="12"/>
                  <a:pt x="102" y="10"/>
                  <a:pt x="106" y="10"/>
                </a:cubicBezTo>
                <a:close/>
                <a:moveTo>
                  <a:pt x="64" y="56"/>
                </a:moveTo>
                <a:cubicBezTo>
                  <a:pt x="79" y="56"/>
                  <a:pt x="91" y="68"/>
                  <a:pt x="91" y="83"/>
                </a:cubicBezTo>
                <a:cubicBezTo>
                  <a:pt x="91" y="98"/>
                  <a:pt x="79" y="109"/>
                  <a:pt x="64" y="109"/>
                </a:cubicBezTo>
                <a:cubicBezTo>
                  <a:pt x="49" y="109"/>
                  <a:pt x="37" y="98"/>
                  <a:pt x="37" y="83"/>
                </a:cubicBezTo>
                <a:cubicBezTo>
                  <a:pt x="37" y="68"/>
                  <a:pt x="49" y="56"/>
                  <a:pt x="64" y="56"/>
                </a:cubicBezTo>
                <a:close/>
                <a:moveTo>
                  <a:pt x="106" y="160"/>
                </a:moveTo>
                <a:cubicBezTo>
                  <a:pt x="22" y="160"/>
                  <a:pt x="22" y="160"/>
                  <a:pt x="22" y="160"/>
                </a:cubicBezTo>
                <a:cubicBezTo>
                  <a:pt x="22" y="148"/>
                  <a:pt x="22" y="148"/>
                  <a:pt x="22" y="148"/>
                </a:cubicBezTo>
                <a:cubicBezTo>
                  <a:pt x="22" y="132"/>
                  <a:pt x="36" y="118"/>
                  <a:pt x="52" y="118"/>
                </a:cubicBezTo>
                <a:cubicBezTo>
                  <a:pt x="76" y="118"/>
                  <a:pt x="76" y="118"/>
                  <a:pt x="76" y="118"/>
                </a:cubicBezTo>
                <a:cubicBezTo>
                  <a:pt x="92" y="118"/>
                  <a:pt x="106" y="132"/>
                  <a:pt x="106" y="148"/>
                </a:cubicBezTo>
                <a:lnTo>
                  <a:pt x="106" y="160"/>
                </a:lnTo>
                <a:close/>
                <a:moveTo>
                  <a:pt x="189" y="99"/>
                </a:moveTo>
                <a:cubicBezTo>
                  <a:pt x="128" y="99"/>
                  <a:pt x="128" y="99"/>
                  <a:pt x="128" y="99"/>
                </a:cubicBezTo>
                <a:cubicBezTo>
                  <a:pt x="128" y="90"/>
                  <a:pt x="128" y="90"/>
                  <a:pt x="128" y="90"/>
                </a:cubicBezTo>
                <a:cubicBezTo>
                  <a:pt x="189" y="90"/>
                  <a:pt x="189" y="90"/>
                  <a:pt x="189" y="90"/>
                </a:cubicBezTo>
                <a:lnTo>
                  <a:pt x="189" y="99"/>
                </a:lnTo>
                <a:close/>
                <a:moveTo>
                  <a:pt x="192" y="77"/>
                </a:moveTo>
                <a:cubicBezTo>
                  <a:pt x="112" y="77"/>
                  <a:pt x="112" y="77"/>
                  <a:pt x="112" y="77"/>
                </a:cubicBezTo>
                <a:cubicBezTo>
                  <a:pt x="112" y="67"/>
                  <a:pt x="112" y="67"/>
                  <a:pt x="112" y="67"/>
                </a:cubicBezTo>
                <a:cubicBezTo>
                  <a:pt x="192" y="67"/>
                  <a:pt x="192" y="67"/>
                  <a:pt x="192" y="67"/>
                </a:cubicBezTo>
                <a:lnTo>
                  <a:pt x="192" y="7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9" name="Freeform 61"/>
          <p:cNvSpPr>
            <a:spLocks noEditPoints="1"/>
          </p:cNvSpPr>
          <p:nvPr/>
        </p:nvSpPr>
        <p:spPr bwMode="auto">
          <a:xfrm>
            <a:off x="5856606" y="4097499"/>
            <a:ext cx="798513" cy="720725"/>
          </a:xfrm>
          <a:custGeom>
            <a:avLst/>
            <a:gdLst>
              <a:gd name="T0" fmla="*/ 205 w 210"/>
              <a:gd name="T1" fmla="*/ 35 h 189"/>
              <a:gd name="T2" fmla="*/ 192 w 210"/>
              <a:gd name="T3" fmla="*/ 29 h 189"/>
              <a:gd name="T4" fmla="*/ 55 w 210"/>
              <a:gd name="T5" fmla="*/ 29 h 189"/>
              <a:gd name="T6" fmla="*/ 45 w 210"/>
              <a:gd name="T7" fmla="*/ 32 h 189"/>
              <a:gd name="T8" fmla="*/ 43 w 210"/>
              <a:gd name="T9" fmla="*/ 23 h 189"/>
              <a:gd name="T10" fmla="*/ 5 w 210"/>
              <a:gd name="T11" fmla="*/ 0 h 189"/>
              <a:gd name="T12" fmla="*/ 0 w 210"/>
              <a:gd name="T13" fmla="*/ 5 h 189"/>
              <a:gd name="T14" fmla="*/ 5 w 210"/>
              <a:gd name="T15" fmla="*/ 10 h 189"/>
              <a:gd name="T16" fmla="*/ 34 w 210"/>
              <a:gd name="T17" fmla="*/ 25 h 189"/>
              <a:gd name="T18" fmla="*/ 37 w 210"/>
              <a:gd name="T19" fmla="*/ 49 h 189"/>
              <a:gd name="T20" fmla="*/ 37 w 210"/>
              <a:gd name="T21" fmla="*/ 49 h 189"/>
              <a:gd name="T22" fmla="*/ 37 w 210"/>
              <a:gd name="T23" fmla="*/ 49 h 189"/>
              <a:gd name="T24" fmla="*/ 50 w 210"/>
              <a:gd name="T25" fmla="*/ 129 h 189"/>
              <a:gd name="T26" fmla="*/ 59 w 210"/>
              <a:gd name="T27" fmla="*/ 142 h 189"/>
              <a:gd name="T28" fmla="*/ 56 w 210"/>
              <a:gd name="T29" fmla="*/ 152 h 189"/>
              <a:gd name="T30" fmla="*/ 66 w 210"/>
              <a:gd name="T31" fmla="*/ 168 h 189"/>
              <a:gd name="T32" fmla="*/ 66 w 210"/>
              <a:gd name="T33" fmla="*/ 171 h 189"/>
              <a:gd name="T34" fmla="*/ 83 w 210"/>
              <a:gd name="T35" fmla="*/ 189 h 189"/>
              <a:gd name="T36" fmla="*/ 100 w 210"/>
              <a:gd name="T37" fmla="*/ 176 h 189"/>
              <a:gd name="T38" fmla="*/ 156 w 210"/>
              <a:gd name="T39" fmla="*/ 176 h 189"/>
              <a:gd name="T40" fmla="*/ 173 w 210"/>
              <a:gd name="T41" fmla="*/ 189 h 189"/>
              <a:gd name="T42" fmla="*/ 190 w 210"/>
              <a:gd name="T43" fmla="*/ 171 h 189"/>
              <a:gd name="T44" fmla="*/ 173 w 210"/>
              <a:gd name="T45" fmla="*/ 154 h 189"/>
              <a:gd name="T46" fmla="*/ 156 w 210"/>
              <a:gd name="T47" fmla="*/ 166 h 189"/>
              <a:gd name="T48" fmla="*/ 100 w 210"/>
              <a:gd name="T49" fmla="*/ 166 h 189"/>
              <a:gd name="T50" fmla="*/ 83 w 210"/>
              <a:gd name="T51" fmla="*/ 154 h 189"/>
              <a:gd name="T52" fmla="*/ 70 w 210"/>
              <a:gd name="T53" fmla="*/ 159 h 189"/>
              <a:gd name="T54" fmla="*/ 66 w 210"/>
              <a:gd name="T55" fmla="*/ 152 h 189"/>
              <a:gd name="T56" fmla="*/ 74 w 210"/>
              <a:gd name="T57" fmla="*/ 144 h 189"/>
              <a:gd name="T58" fmla="*/ 182 w 210"/>
              <a:gd name="T59" fmla="*/ 144 h 189"/>
              <a:gd name="T60" fmla="*/ 200 w 210"/>
              <a:gd name="T61" fmla="*/ 128 h 189"/>
              <a:gd name="T62" fmla="*/ 209 w 210"/>
              <a:gd name="T63" fmla="*/ 48 h 189"/>
              <a:gd name="T64" fmla="*/ 205 w 210"/>
              <a:gd name="T65" fmla="*/ 35 h 189"/>
              <a:gd name="T66" fmla="*/ 173 w 210"/>
              <a:gd name="T67" fmla="*/ 163 h 189"/>
              <a:gd name="T68" fmla="*/ 181 w 210"/>
              <a:gd name="T69" fmla="*/ 171 h 189"/>
              <a:gd name="T70" fmla="*/ 173 w 210"/>
              <a:gd name="T71" fmla="*/ 179 h 189"/>
              <a:gd name="T72" fmla="*/ 165 w 210"/>
              <a:gd name="T73" fmla="*/ 171 h 189"/>
              <a:gd name="T74" fmla="*/ 173 w 210"/>
              <a:gd name="T75" fmla="*/ 163 h 189"/>
              <a:gd name="T76" fmla="*/ 83 w 210"/>
              <a:gd name="T77" fmla="*/ 163 h 189"/>
              <a:gd name="T78" fmla="*/ 91 w 210"/>
              <a:gd name="T79" fmla="*/ 171 h 189"/>
              <a:gd name="T80" fmla="*/ 83 w 210"/>
              <a:gd name="T81" fmla="*/ 179 h 189"/>
              <a:gd name="T82" fmla="*/ 75 w 210"/>
              <a:gd name="T83" fmla="*/ 171 h 189"/>
              <a:gd name="T84" fmla="*/ 83 w 210"/>
              <a:gd name="T85" fmla="*/ 163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10" h="189">
                <a:moveTo>
                  <a:pt x="205" y="35"/>
                </a:moveTo>
                <a:cubicBezTo>
                  <a:pt x="202" y="31"/>
                  <a:pt x="197" y="29"/>
                  <a:pt x="192" y="29"/>
                </a:cubicBezTo>
                <a:cubicBezTo>
                  <a:pt x="55" y="29"/>
                  <a:pt x="55" y="29"/>
                  <a:pt x="55" y="29"/>
                </a:cubicBezTo>
                <a:cubicBezTo>
                  <a:pt x="51" y="29"/>
                  <a:pt x="47" y="30"/>
                  <a:pt x="45" y="32"/>
                </a:cubicBezTo>
                <a:cubicBezTo>
                  <a:pt x="44" y="29"/>
                  <a:pt x="44" y="25"/>
                  <a:pt x="43" y="23"/>
                </a:cubicBezTo>
                <a:cubicBezTo>
                  <a:pt x="39" y="0"/>
                  <a:pt x="18" y="0"/>
                  <a:pt x="5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7"/>
                  <a:pt x="2" y="10"/>
                  <a:pt x="5" y="10"/>
                </a:cubicBezTo>
                <a:cubicBezTo>
                  <a:pt x="20" y="10"/>
                  <a:pt x="31" y="11"/>
                  <a:pt x="34" y="25"/>
                </a:cubicBezTo>
                <a:cubicBezTo>
                  <a:pt x="35" y="31"/>
                  <a:pt x="37" y="47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35"/>
                  <a:pt x="54" y="139"/>
                  <a:pt x="59" y="142"/>
                </a:cubicBezTo>
                <a:cubicBezTo>
                  <a:pt x="57" y="145"/>
                  <a:pt x="56" y="148"/>
                  <a:pt x="56" y="152"/>
                </a:cubicBezTo>
                <a:cubicBezTo>
                  <a:pt x="56" y="159"/>
                  <a:pt x="60" y="165"/>
                  <a:pt x="66" y="168"/>
                </a:cubicBezTo>
                <a:cubicBezTo>
                  <a:pt x="66" y="169"/>
                  <a:pt x="66" y="170"/>
                  <a:pt x="66" y="171"/>
                </a:cubicBezTo>
                <a:cubicBezTo>
                  <a:pt x="66" y="181"/>
                  <a:pt x="73" y="189"/>
                  <a:pt x="83" y="189"/>
                </a:cubicBezTo>
                <a:cubicBezTo>
                  <a:pt x="91" y="189"/>
                  <a:pt x="98" y="183"/>
                  <a:pt x="100" y="176"/>
                </a:cubicBezTo>
                <a:cubicBezTo>
                  <a:pt x="156" y="176"/>
                  <a:pt x="156" y="176"/>
                  <a:pt x="156" y="176"/>
                </a:cubicBezTo>
                <a:cubicBezTo>
                  <a:pt x="158" y="183"/>
                  <a:pt x="165" y="189"/>
                  <a:pt x="173" y="189"/>
                </a:cubicBezTo>
                <a:cubicBezTo>
                  <a:pt x="182" y="189"/>
                  <a:pt x="190" y="181"/>
                  <a:pt x="190" y="171"/>
                </a:cubicBezTo>
                <a:cubicBezTo>
                  <a:pt x="190" y="161"/>
                  <a:pt x="182" y="154"/>
                  <a:pt x="173" y="154"/>
                </a:cubicBezTo>
                <a:cubicBezTo>
                  <a:pt x="165" y="154"/>
                  <a:pt x="158" y="159"/>
                  <a:pt x="156" y="166"/>
                </a:cubicBezTo>
                <a:cubicBezTo>
                  <a:pt x="100" y="166"/>
                  <a:pt x="100" y="166"/>
                  <a:pt x="100" y="166"/>
                </a:cubicBezTo>
                <a:cubicBezTo>
                  <a:pt x="98" y="159"/>
                  <a:pt x="91" y="154"/>
                  <a:pt x="83" y="154"/>
                </a:cubicBezTo>
                <a:cubicBezTo>
                  <a:pt x="78" y="154"/>
                  <a:pt x="73" y="156"/>
                  <a:pt x="70" y="159"/>
                </a:cubicBezTo>
                <a:cubicBezTo>
                  <a:pt x="68" y="158"/>
                  <a:pt x="66" y="155"/>
                  <a:pt x="66" y="152"/>
                </a:cubicBezTo>
                <a:cubicBezTo>
                  <a:pt x="66" y="148"/>
                  <a:pt x="69" y="144"/>
                  <a:pt x="74" y="144"/>
                </a:cubicBezTo>
                <a:cubicBezTo>
                  <a:pt x="182" y="144"/>
                  <a:pt x="182" y="144"/>
                  <a:pt x="182" y="144"/>
                </a:cubicBezTo>
                <a:cubicBezTo>
                  <a:pt x="191" y="144"/>
                  <a:pt x="199" y="137"/>
                  <a:pt x="200" y="128"/>
                </a:cubicBezTo>
                <a:cubicBezTo>
                  <a:pt x="209" y="48"/>
                  <a:pt x="209" y="48"/>
                  <a:pt x="209" y="48"/>
                </a:cubicBezTo>
                <a:cubicBezTo>
                  <a:pt x="210" y="43"/>
                  <a:pt x="208" y="38"/>
                  <a:pt x="205" y="35"/>
                </a:cubicBezTo>
                <a:close/>
                <a:moveTo>
                  <a:pt x="173" y="163"/>
                </a:moveTo>
                <a:cubicBezTo>
                  <a:pt x="177" y="163"/>
                  <a:pt x="181" y="167"/>
                  <a:pt x="181" y="171"/>
                </a:cubicBezTo>
                <a:cubicBezTo>
                  <a:pt x="181" y="176"/>
                  <a:pt x="177" y="179"/>
                  <a:pt x="173" y="179"/>
                </a:cubicBezTo>
                <a:cubicBezTo>
                  <a:pt x="168" y="179"/>
                  <a:pt x="165" y="176"/>
                  <a:pt x="165" y="171"/>
                </a:cubicBezTo>
                <a:cubicBezTo>
                  <a:pt x="165" y="167"/>
                  <a:pt x="168" y="163"/>
                  <a:pt x="173" y="163"/>
                </a:cubicBezTo>
                <a:close/>
                <a:moveTo>
                  <a:pt x="83" y="163"/>
                </a:moveTo>
                <a:cubicBezTo>
                  <a:pt x="88" y="163"/>
                  <a:pt x="91" y="167"/>
                  <a:pt x="91" y="171"/>
                </a:cubicBezTo>
                <a:cubicBezTo>
                  <a:pt x="91" y="176"/>
                  <a:pt x="88" y="179"/>
                  <a:pt x="83" y="179"/>
                </a:cubicBezTo>
                <a:cubicBezTo>
                  <a:pt x="79" y="179"/>
                  <a:pt x="75" y="176"/>
                  <a:pt x="75" y="171"/>
                </a:cubicBezTo>
                <a:cubicBezTo>
                  <a:pt x="75" y="167"/>
                  <a:pt x="79" y="163"/>
                  <a:pt x="83" y="16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3" name="Freeform 65"/>
          <p:cNvSpPr>
            <a:spLocks noEditPoints="1"/>
          </p:cNvSpPr>
          <p:nvPr/>
        </p:nvSpPr>
        <p:spPr bwMode="auto">
          <a:xfrm>
            <a:off x="7974700" y="4211795"/>
            <a:ext cx="828675" cy="492127"/>
          </a:xfrm>
          <a:custGeom>
            <a:avLst/>
            <a:gdLst>
              <a:gd name="T0" fmla="*/ 202 w 218"/>
              <a:gd name="T1" fmla="*/ 0 h 128"/>
              <a:gd name="T2" fmla="*/ 16 w 218"/>
              <a:gd name="T3" fmla="*/ 0 h 128"/>
              <a:gd name="T4" fmla="*/ 0 w 218"/>
              <a:gd name="T5" fmla="*/ 16 h 128"/>
              <a:gd name="T6" fmla="*/ 0 w 218"/>
              <a:gd name="T7" fmla="*/ 112 h 128"/>
              <a:gd name="T8" fmla="*/ 16 w 218"/>
              <a:gd name="T9" fmla="*/ 128 h 128"/>
              <a:gd name="T10" fmla="*/ 202 w 218"/>
              <a:gd name="T11" fmla="*/ 128 h 128"/>
              <a:gd name="T12" fmla="*/ 218 w 218"/>
              <a:gd name="T13" fmla="*/ 112 h 128"/>
              <a:gd name="T14" fmla="*/ 218 w 218"/>
              <a:gd name="T15" fmla="*/ 16 h 128"/>
              <a:gd name="T16" fmla="*/ 202 w 218"/>
              <a:gd name="T17" fmla="*/ 0 h 128"/>
              <a:gd name="T18" fmla="*/ 211 w 218"/>
              <a:gd name="T19" fmla="*/ 112 h 128"/>
              <a:gd name="T20" fmla="*/ 202 w 218"/>
              <a:gd name="T21" fmla="*/ 122 h 128"/>
              <a:gd name="T22" fmla="*/ 16 w 218"/>
              <a:gd name="T23" fmla="*/ 122 h 128"/>
              <a:gd name="T24" fmla="*/ 6 w 218"/>
              <a:gd name="T25" fmla="*/ 112 h 128"/>
              <a:gd name="T26" fmla="*/ 6 w 218"/>
              <a:gd name="T27" fmla="*/ 16 h 128"/>
              <a:gd name="T28" fmla="*/ 16 w 218"/>
              <a:gd name="T29" fmla="*/ 6 h 128"/>
              <a:gd name="T30" fmla="*/ 202 w 218"/>
              <a:gd name="T31" fmla="*/ 6 h 128"/>
              <a:gd name="T32" fmla="*/ 211 w 218"/>
              <a:gd name="T33" fmla="*/ 16 h 128"/>
              <a:gd name="T34" fmla="*/ 211 w 218"/>
              <a:gd name="T35" fmla="*/ 112 h 128"/>
              <a:gd name="T36" fmla="*/ 202 w 218"/>
              <a:gd name="T37" fmla="*/ 13 h 128"/>
              <a:gd name="T38" fmla="*/ 16 w 218"/>
              <a:gd name="T39" fmla="*/ 13 h 128"/>
              <a:gd name="T40" fmla="*/ 13 w 218"/>
              <a:gd name="T41" fmla="*/ 16 h 128"/>
              <a:gd name="T42" fmla="*/ 13 w 218"/>
              <a:gd name="T43" fmla="*/ 112 h 128"/>
              <a:gd name="T44" fmla="*/ 16 w 218"/>
              <a:gd name="T45" fmla="*/ 115 h 128"/>
              <a:gd name="T46" fmla="*/ 202 w 218"/>
              <a:gd name="T47" fmla="*/ 115 h 128"/>
              <a:gd name="T48" fmla="*/ 205 w 218"/>
              <a:gd name="T49" fmla="*/ 112 h 128"/>
              <a:gd name="T50" fmla="*/ 205 w 218"/>
              <a:gd name="T51" fmla="*/ 16 h 128"/>
              <a:gd name="T52" fmla="*/ 202 w 218"/>
              <a:gd name="T53" fmla="*/ 13 h 128"/>
              <a:gd name="T54" fmla="*/ 127 w 218"/>
              <a:gd name="T55" fmla="*/ 49 h 128"/>
              <a:gd name="T56" fmla="*/ 121 w 218"/>
              <a:gd name="T57" fmla="*/ 46 h 128"/>
              <a:gd name="T58" fmla="*/ 108 w 218"/>
              <a:gd name="T59" fmla="*/ 39 h 128"/>
              <a:gd name="T60" fmla="*/ 97 w 218"/>
              <a:gd name="T61" fmla="*/ 47 h 128"/>
              <a:gd name="T62" fmla="*/ 109 w 218"/>
              <a:gd name="T63" fmla="*/ 59 h 128"/>
              <a:gd name="T64" fmla="*/ 128 w 218"/>
              <a:gd name="T65" fmla="*/ 81 h 128"/>
              <a:gd name="T66" fmla="*/ 112 w 218"/>
              <a:gd name="T67" fmla="*/ 98 h 128"/>
              <a:gd name="T68" fmla="*/ 112 w 218"/>
              <a:gd name="T69" fmla="*/ 107 h 128"/>
              <a:gd name="T70" fmla="*/ 107 w 218"/>
              <a:gd name="T71" fmla="*/ 112 h 128"/>
              <a:gd name="T72" fmla="*/ 102 w 218"/>
              <a:gd name="T73" fmla="*/ 107 h 128"/>
              <a:gd name="T74" fmla="*/ 102 w 218"/>
              <a:gd name="T75" fmla="*/ 98 h 128"/>
              <a:gd name="T76" fmla="*/ 85 w 218"/>
              <a:gd name="T77" fmla="*/ 84 h 128"/>
              <a:gd name="T78" fmla="*/ 88 w 218"/>
              <a:gd name="T79" fmla="*/ 78 h 128"/>
              <a:gd name="T80" fmla="*/ 94 w 218"/>
              <a:gd name="T81" fmla="*/ 81 h 128"/>
              <a:gd name="T82" fmla="*/ 108 w 218"/>
              <a:gd name="T83" fmla="*/ 89 h 128"/>
              <a:gd name="T84" fmla="*/ 119 w 218"/>
              <a:gd name="T85" fmla="*/ 80 h 128"/>
              <a:gd name="T86" fmla="*/ 107 w 218"/>
              <a:gd name="T87" fmla="*/ 68 h 128"/>
              <a:gd name="T88" fmla="*/ 87 w 218"/>
              <a:gd name="T89" fmla="*/ 46 h 128"/>
              <a:gd name="T90" fmla="*/ 102 w 218"/>
              <a:gd name="T91" fmla="*/ 30 h 128"/>
              <a:gd name="T92" fmla="*/ 102 w 218"/>
              <a:gd name="T93" fmla="*/ 21 h 128"/>
              <a:gd name="T94" fmla="*/ 107 w 218"/>
              <a:gd name="T95" fmla="*/ 16 h 128"/>
              <a:gd name="T96" fmla="*/ 112 w 218"/>
              <a:gd name="T97" fmla="*/ 21 h 128"/>
              <a:gd name="T98" fmla="*/ 112 w 218"/>
              <a:gd name="T99" fmla="*/ 29 h 128"/>
              <a:gd name="T100" fmla="*/ 130 w 218"/>
              <a:gd name="T101" fmla="*/ 43 h 128"/>
              <a:gd name="T102" fmla="*/ 127 w 218"/>
              <a:gd name="T103" fmla="*/ 49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18" h="128">
                <a:moveTo>
                  <a:pt x="202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21"/>
                  <a:pt x="7" y="128"/>
                  <a:pt x="16" y="128"/>
                </a:cubicBezTo>
                <a:cubicBezTo>
                  <a:pt x="202" y="128"/>
                  <a:pt x="202" y="128"/>
                  <a:pt x="202" y="128"/>
                </a:cubicBezTo>
                <a:cubicBezTo>
                  <a:pt x="210" y="128"/>
                  <a:pt x="218" y="121"/>
                  <a:pt x="218" y="112"/>
                </a:cubicBezTo>
                <a:cubicBezTo>
                  <a:pt x="218" y="16"/>
                  <a:pt x="218" y="16"/>
                  <a:pt x="218" y="16"/>
                </a:cubicBezTo>
                <a:cubicBezTo>
                  <a:pt x="218" y="7"/>
                  <a:pt x="210" y="0"/>
                  <a:pt x="202" y="0"/>
                </a:cubicBezTo>
                <a:close/>
                <a:moveTo>
                  <a:pt x="211" y="112"/>
                </a:moveTo>
                <a:cubicBezTo>
                  <a:pt x="211" y="117"/>
                  <a:pt x="207" y="122"/>
                  <a:pt x="202" y="122"/>
                </a:cubicBezTo>
                <a:cubicBezTo>
                  <a:pt x="16" y="122"/>
                  <a:pt x="16" y="122"/>
                  <a:pt x="16" y="122"/>
                </a:cubicBezTo>
                <a:cubicBezTo>
                  <a:pt x="11" y="122"/>
                  <a:pt x="6" y="117"/>
                  <a:pt x="6" y="112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1"/>
                  <a:pt x="11" y="6"/>
                  <a:pt x="16" y="6"/>
                </a:cubicBezTo>
                <a:cubicBezTo>
                  <a:pt x="202" y="6"/>
                  <a:pt x="202" y="6"/>
                  <a:pt x="202" y="6"/>
                </a:cubicBezTo>
                <a:cubicBezTo>
                  <a:pt x="207" y="6"/>
                  <a:pt x="211" y="11"/>
                  <a:pt x="211" y="16"/>
                </a:cubicBezTo>
                <a:lnTo>
                  <a:pt x="211" y="112"/>
                </a:lnTo>
                <a:close/>
                <a:moveTo>
                  <a:pt x="202" y="13"/>
                </a:moveTo>
                <a:cubicBezTo>
                  <a:pt x="16" y="13"/>
                  <a:pt x="16" y="13"/>
                  <a:pt x="16" y="13"/>
                </a:cubicBezTo>
                <a:cubicBezTo>
                  <a:pt x="14" y="13"/>
                  <a:pt x="13" y="14"/>
                  <a:pt x="13" y="16"/>
                </a:cubicBezTo>
                <a:cubicBezTo>
                  <a:pt x="13" y="112"/>
                  <a:pt x="13" y="112"/>
                  <a:pt x="13" y="112"/>
                </a:cubicBezTo>
                <a:cubicBezTo>
                  <a:pt x="13" y="114"/>
                  <a:pt x="14" y="115"/>
                  <a:pt x="16" y="115"/>
                </a:cubicBezTo>
                <a:cubicBezTo>
                  <a:pt x="202" y="115"/>
                  <a:pt x="202" y="115"/>
                  <a:pt x="202" y="115"/>
                </a:cubicBezTo>
                <a:cubicBezTo>
                  <a:pt x="203" y="115"/>
                  <a:pt x="205" y="114"/>
                  <a:pt x="205" y="112"/>
                </a:cubicBezTo>
                <a:cubicBezTo>
                  <a:pt x="205" y="16"/>
                  <a:pt x="205" y="16"/>
                  <a:pt x="205" y="16"/>
                </a:cubicBezTo>
                <a:cubicBezTo>
                  <a:pt x="205" y="14"/>
                  <a:pt x="203" y="13"/>
                  <a:pt x="202" y="13"/>
                </a:cubicBezTo>
                <a:close/>
                <a:moveTo>
                  <a:pt x="127" y="49"/>
                </a:moveTo>
                <a:cubicBezTo>
                  <a:pt x="125" y="50"/>
                  <a:pt x="122" y="49"/>
                  <a:pt x="121" y="46"/>
                </a:cubicBezTo>
                <a:cubicBezTo>
                  <a:pt x="120" y="43"/>
                  <a:pt x="116" y="39"/>
                  <a:pt x="108" y="39"/>
                </a:cubicBezTo>
                <a:cubicBezTo>
                  <a:pt x="101" y="39"/>
                  <a:pt x="97" y="43"/>
                  <a:pt x="97" y="47"/>
                </a:cubicBezTo>
                <a:cubicBezTo>
                  <a:pt x="96" y="53"/>
                  <a:pt x="101" y="57"/>
                  <a:pt x="109" y="59"/>
                </a:cubicBezTo>
                <a:cubicBezTo>
                  <a:pt x="124" y="62"/>
                  <a:pt x="129" y="73"/>
                  <a:pt x="128" y="81"/>
                </a:cubicBezTo>
                <a:cubicBezTo>
                  <a:pt x="127" y="89"/>
                  <a:pt x="121" y="96"/>
                  <a:pt x="112" y="98"/>
                </a:cubicBezTo>
                <a:cubicBezTo>
                  <a:pt x="112" y="107"/>
                  <a:pt x="112" y="107"/>
                  <a:pt x="112" y="107"/>
                </a:cubicBezTo>
                <a:cubicBezTo>
                  <a:pt x="112" y="110"/>
                  <a:pt x="110" y="112"/>
                  <a:pt x="107" y="112"/>
                </a:cubicBezTo>
                <a:cubicBezTo>
                  <a:pt x="105" y="112"/>
                  <a:pt x="102" y="110"/>
                  <a:pt x="102" y="107"/>
                </a:cubicBezTo>
                <a:cubicBezTo>
                  <a:pt x="102" y="98"/>
                  <a:pt x="102" y="98"/>
                  <a:pt x="102" y="98"/>
                </a:cubicBezTo>
                <a:cubicBezTo>
                  <a:pt x="93" y="96"/>
                  <a:pt x="87" y="90"/>
                  <a:pt x="85" y="84"/>
                </a:cubicBezTo>
                <a:cubicBezTo>
                  <a:pt x="84" y="81"/>
                  <a:pt x="86" y="79"/>
                  <a:pt x="88" y="78"/>
                </a:cubicBezTo>
                <a:cubicBezTo>
                  <a:pt x="91" y="77"/>
                  <a:pt x="93" y="78"/>
                  <a:pt x="94" y="81"/>
                </a:cubicBezTo>
                <a:cubicBezTo>
                  <a:pt x="95" y="84"/>
                  <a:pt x="100" y="89"/>
                  <a:pt x="108" y="89"/>
                </a:cubicBezTo>
                <a:cubicBezTo>
                  <a:pt x="114" y="89"/>
                  <a:pt x="118" y="84"/>
                  <a:pt x="119" y="80"/>
                </a:cubicBezTo>
                <a:cubicBezTo>
                  <a:pt x="119" y="74"/>
                  <a:pt x="115" y="70"/>
                  <a:pt x="107" y="68"/>
                </a:cubicBezTo>
                <a:cubicBezTo>
                  <a:pt x="91" y="65"/>
                  <a:pt x="86" y="54"/>
                  <a:pt x="87" y="46"/>
                </a:cubicBezTo>
                <a:cubicBezTo>
                  <a:pt x="88" y="38"/>
                  <a:pt x="94" y="32"/>
                  <a:pt x="102" y="30"/>
                </a:cubicBezTo>
                <a:cubicBezTo>
                  <a:pt x="102" y="21"/>
                  <a:pt x="102" y="21"/>
                  <a:pt x="102" y="21"/>
                </a:cubicBezTo>
                <a:cubicBezTo>
                  <a:pt x="102" y="18"/>
                  <a:pt x="105" y="16"/>
                  <a:pt x="107" y="16"/>
                </a:cubicBezTo>
                <a:cubicBezTo>
                  <a:pt x="110" y="16"/>
                  <a:pt x="112" y="18"/>
                  <a:pt x="112" y="21"/>
                </a:cubicBezTo>
                <a:cubicBezTo>
                  <a:pt x="112" y="29"/>
                  <a:pt x="112" y="29"/>
                  <a:pt x="112" y="29"/>
                </a:cubicBezTo>
                <a:cubicBezTo>
                  <a:pt x="122" y="31"/>
                  <a:pt x="128" y="37"/>
                  <a:pt x="130" y="43"/>
                </a:cubicBezTo>
                <a:cubicBezTo>
                  <a:pt x="131" y="46"/>
                  <a:pt x="130" y="48"/>
                  <a:pt x="127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8" name="Freeform 69"/>
          <p:cNvSpPr>
            <a:spLocks noEditPoints="1"/>
          </p:cNvSpPr>
          <p:nvPr/>
        </p:nvSpPr>
        <p:spPr bwMode="auto">
          <a:xfrm>
            <a:off x="9969029" y="4051459"/>
            <a:ext cx="885825" cy="812800"/>
          </a:xfrm>
          <a:custGeom>
            <a:avLst/>
            <a:gdLst>
              <a:gd name="T0" fmla="*/ 225 w 233"/>
              <a:gd name="T1" fmla="*/ 74 h 214"/>
              <a:gd name="T2" fmla="*/ 225 w 233"/>
              <a:gd name="T3" fmla="*/ 74 h 214"/>
              <a:gd name="T4" fmla="*/ 192 w 233"/>
              <a:gd name="T5" fmla="*/ 17 h 214"/>
              <a:gd name="T6" fmla="*/ 193 w 233"/>
              <a:gd name="T7" fmla="*/ 17 h 214"/>
              <a:gd name="T8" fmla="*/ 198 w 233"/>
              <a:gd name="T9" fmla="*/ 10 h 214"/>
              <a:gd name="T10" fmla="*/ 198 w 233"/>
              <a:gd name="T11" fmla="*/ 7 h 214"/>
              <a:gd name="T12" fmla="*/ 190 w 233"/>
              <a:gd name="T13" fmla="*/ 1 h 214"/>
              <a:gd name="T14" fmla="*/ 40 w 233"/>
              <a:gd name="T15" fmla="*/ 34 h 214"/>
              <a:gd name="T16" fmla="*/ 35 w 233"/>
              <a:gd name="T17" fmla="*/ 40 h 214"/>
              <a:gd name="T18" fmla="*/ 35 w 233"/>
              <a:gd name="T19" fmla="*/ 43 h 214"/>
              <a:gd name="T20" fmla="*/ 42 w 233"/>
              <a:gd name="T21" fmla="*/ 49 h 214"/>
              <a:gd name="T22" fmla="*/ 8 w 233"/>
              <a:gd name="T23" fmla="*/ 109 h 214"/>
              <a:gd name="T24" fmla="*/ 8 w 233"/>
              <a:gd name="T25" fmla="*/ 109 h 214"/>
              <a:gd name="T26" fmla="*/ 0 w 233"/>
              <a:gd name="T27" fmla="*/ 109 h 214"/>
              <a:gd name="T28" fmla="*/ 48 w 233"/>
              <a:gd name="T29" fmla="*/ 146 h 214"/>
              <a:gd name="T30" fmla="*/ 96 w 233"/>
              <a:gd name="T31" fmla="*/ 109 h 214"/>
              <a:gd name="T32" fmla="*/ 89 w 233"/>
              <a:gd name="T33" fmla="*/ 109 h 214"/>
              <a:gd name="T34" fmla="*/ 89 w 233"/>
              <a:gd name="T35" fmla="*/ 109 h 214"/>
              <a:gd name="T36" fmla="*/ 53 w 233"/>
              <a:gd name="T37" fmla="*/ 47 h 214"/>
              <a:gd name="T38" fmla="*/ 108 w 233"/>
              <a:gd name="T39" fmla="*/ 35 h 214"/>
              <a:gd name="T40" fmla="*/ 108 w 233"/>
              <a:gd name="T41" fmla="*/ 200 h 214"/>
              <a:gd name="T42" fmla="*/ 75 w 233"/>
              <a:gd name="T43" fmla="*/ 214 h 214"/>
              <a:gd name="T44" fmla="*/ 158 w 233"/>
              <a:gd name="T45" fmla="*/ 214 h 214"/>
              <a:gd name="T46" fmla="*/ 124 w 233"/>
              <a:gd name="T47" fmla="*/ 200 h 214"/>
              <a:gd name="T48" fmla="*/ 124 w 233"/>
              <a:gd name="T49" fmla="*/ 31 h 214"/>
              <a:gd name="T50" fmla="*/ 174 w 233"/>
              <a:gd name="T51" fmla="*/ 21 h 214"/>
              <a:gd name="T52" fmla="*/ 144 w 233"/>
              <a:gd name="T53" fmla="*/ 74 h 214"/>
              <a:gd name="T54" fmla="*/ 144 w 233"/>
              <a:gd name="T55" fmla="*/ 74 h 214"/>
              <a:gd name="T56" fmla="*/ 137 w 233"/>
              <a:gd name="T57" fmla="*/ 74 h 214"/>
              <a:gd name="T58" fmla="*/ 185 w 233"/>
              <a:gd name="T59" fmla="*/ 110 h 214"/>
              <a:gd name="T60" fmla="*/ 233 w 233"/>
              <a:gd name="T61" fmla="*/ 74 h 214"/>
              <a:gd name="T62" fmla="*/ 225 w 233"/>
              <a:gd name="T63" fmla="*/ 74 h 214"/>
              <a:gd name="T64" fmla="*/ 19 w 233"/>
              <a:gd name="T65" fmla="*/ 109 h 214"/>
              <a:gd name="T66" fmla="*/ 48 w 233"/>
              <a:gd name="T67" fmla="*/ 57 h 214"/>
              <a:gd name="T68" fmla="*/ 78 w 233"/>
              <a:gd name="T69" fmla="*/ 109 h 214"/>
              <a:gd name="T70" fmla="*/ 19 w 233"/>
              <a:gd name="T71" fmla="*/ 109 h 214"/>
              <a:gd name="T72" fmla="*/ 155 w 233"/>
              <a:gd name="T73" fmla="*/ 74 h 214"/>
              <a:gd name="T74" fmla="*/ 184 w 233"/>
              <a:gd name="T75" fmla="*/ 22 h 214"/>
              <a:gd name="T76" fmla="*/ 214 w 233"/>
              <a:gd name="T77" fmla="*/ 74 h 214"/>
              <a:gd name="T78" fmla="*/ 155 w 233"/>
              <a:gd name="T79" fmla="*/ 74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33" h="214">
                <a:moveTo>
                  <a:pt x="225" y="74"/>
                </a:moveTo>
                <a:cubicBezTo>
                  <a:pt x="225" y="74"/>
                  <a:pt x="225" y="74"/>
                  <a:pt x="225" y="74"/>
                </a:cubicBezTo>
                <a:cubicBezTo>
                  <a:pt x="192" y="17"/>
                  <a:pt x="192" y="17"/>
                  <a:pt x="192" y="17"/>
                </a:cubicBezTo>
                <a:cubicBezTo>
                  <a:pt x="193" y="17"/>
                  <a:pt x="193" y="17"/>
                  <a:pt x="193" y="17"/>
                </a:cubicBezTo>
                <a:cubicBezTo>
                  <a:pt x="196" y="16"/>
                  <a:pt x="198" y="13"/>
                  <a:pt x="198" y="10"/>
                </a:cubicBezTo>
                <a:cubicBezTo>
                  <a:pt x="198" y="7"/>
                  <a:pt x="198" y="7"/>
                  <a:pt x="198" y="7"/>
                </a:cubicBezTo>
                <a:cubicBezTo>
                  <a:pt x="198" y="3"/>
                  <a:pt x="194" y="0"/>
                  <a:pt x="190" y="1"/>
                </a:cubicBezTo>
                <a:cubicBezTo>
                  <a:pt x="40" y="34"/>
                  <a:pt x="40" y="34"/>
                  <a:pt x="40" y="34"/>
                </a:cubicBezTo>
                <a:cubicBezTo>
                  <a:pt x="37" y="34"/>
                  <a:pt x="35" y="37"/>
                  <a:pt x="35" y="40"/>
                </a:cubicBezTo>
                <a:cubicBezTo>
                  <a:pt x="35" y="43"/>
                  <a:pt x="35" y="43"/>
                  <a:pt x="35" y="43"/>
                </a:cubicBezTo>
                <a:cubicBezTo>
                  <a:pt x="35" y="47"/>
                  <a:pt x="38" y="50"/>
                  <a:pt x="42" y="49"/>
                </a:cubicBezTo>
                <a:cubicBezTo>
                  <a:pt x="8" y="109"/>
                  <a:pt x="8" y="109"/>
                  <a:pt x="8" y="109"/>
                </a:cubicBezTo>
                <a:cubicBezTo>
                  <a:pt x="8" y="109"/>
                  <a:pt x="8" y="109"/>
                  <a:pt x="8" y="109"/>
                </a:cubicBezTo>
                <a:cubicBezTo>
                  <a:pt x="0" y="109"/>
                  <a:pt x="0" y="109"/>
                  <a:pt x="0" y="109"/>
                </a:cubicBezTo>
                <a:cubicBezTo>
                  <a:pt x="0" y="129"/>
                  <a:pt x="21" y="146"/>
                  <a:pt x="48" y="146"/>
                </a:cubicBezTo>
                <a:cubicBezTo>
                  <a:pt x="74" y="146"/>
                  <a:pt x="96" y="129"/>
                  <a:pt x="96" y="109"/>
                </a:cubicBezTo>
                <a:cubicBezTo>
                  <a:pt x="89" y="109"/>
                  <a:pt x="89" y="109"/>
                  <a:pt x="89" y="109"/>
                </a:cubicBezTo>
                <a:cubicBezTo>
                  <a:pt x="89" y="109"/>
                  <a:pt x="89" y="109"/>
                  <a:pt x="89" y="109"/>
                </a:cubicBezTo>
                <a:cubicBezTo>
                  <a:pt x="53" y="47"/>
                  <a:pt x="53" y="47"/>
                  <a:pt x="53" y="47"/>
                </a:cubicBezTo>
                <a:cubicBezTo>
                  <a:pt x="108" y="35"/>
                  <a:pt x="108" y="35"/>
                  <a:pt x="108" y="35"/>
                </a:cubicBezTo>
                <a:cubicBezTo>
                  <a:pt x="108" y="200"/>
                  <a:pt x="108" y="200"/>
                  <a:pt x="108" y="200"/>
                </a:cubicBezTo>
                <a:cubicBezTo>
                  <a:pt x="82" y="202"/>
                  <a:pt x="75" y="214"/>
                  <a:pt x="75" y="214"/>
                </a:cubicBezTo>
                <a:cubicBezTo>
                  <a:pt x="158" y="214"/>
                  <a:pt x="158" y="214"/>
                  <a:pt x="158" y="214"/>
                </a:cubicBezTo>
                <a:cubicBezTo>
                  <a:pt x="158" y="214"/>
                  <a:pt x="151" y="202"/>
                  <a:pt x="124" y="200"/>
                </a:cubicBezTo>
                <a:cubicBezTo>
                  <a:pt x="124" y="31"/>
                  <a:pt x="124" y="31"/>
                  <a:pt x="124" y="31"/>
                </a:cubicBezTo>
                <a:cubicBezTo>
                  <a:pt x="174" y="21"/>
                  <a:pt x="174" y="21"/>
                  <a:pt x="174" y="21"/>
                </a:cubicBezTo>
                <a:cubicBezTo>
                  <a:pt x="144" y="74"/>
                  <a:pt x="144" y="74"/>
                  <a:pt x="144" y="74"/>
                </a:cubicBezTo>
                <a:cubicBezTo>
                  <a:pt x="144" y="74"/>
                  <a:pt x="144" y="74"/>
                  <a:pt x="144" y="74"/>
                </a:cubicBezTo>
                <a:cubicBezTo>
                  <a:pt x="137" y="74"/>
                  <a:pt x="137" y="74"/>
                  <a:pt x="137" y="74"/>
                </a:cubicBezTo>
                <a:cubicBezTo>
                  <a:pt x="137" y="94"/>
                  <a:pt x="158" y="110"/>
                  <a:pt x="185" y="110"/>
                </a:cubicBezTo>
                <a:cubicBezTo>
                  <a:pt x="211" y="110"/>
                  <a:pt x="233" y="94"/>
                  <a:pt x="233" y="74"/>
                </a:cubicBezTo>
                <a:lnTo>
                  <a:pt x="225" y="74"/>
                </a:lnTo>
                <a:close/>
                <a:moveTo>
                  <a:pt x="19" y="109"/>
                </a:moveTo>
                <a:cubicBezTo>
                  <a:pt x="48" y="57"/>
                  <a:pt x="48" y="57"/>
                  <a:pt x="48" y="57"/>
                </a:cubicBezTo>
                <a:cubicBezTo>
                  <a:pt x="78" y="109"/>
                  <a:pt x="78" y="109"/>
                  <a:pt x="78" y="109"/>
                </a:cubicBezTo>
                <a:lnTo>
                  <a:pt x="19" y="109"/>
                </a:lnTo>
                <a:close/>
                <a:moveTo>
                  <a:pt x="155" y="74"/>
                </a:moveTo>
                <a:cubicBezTo>
                  <a:pt x="184" y="22"/>
                  <a:pt x="184" y="22"/>
                  <a:pt x="184" y="22"/>
                </a:cubicBezTo>
                <a:cubicBezTo>
                  <a:pt x="214" y="74"/>
                  <a:pt x="214" y="74"/>
                  <a:pt x="214" y="74"/>
                </a:cubicBezTo>
                <a:lnTo>
                  <a:pt x="155" y="7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3" name="Freeform 73"/>
          <p:cNvSpPr>
            <a:spLocks noEditPoints="1"/>
          </p:cNvSpPr>
          <p:nvPr/>
        </p:nvSpPr>
        <p:spPr bwMode="auto">
          <a:xfrm>
            <a:off x="1297570" y="5586411"/>
            <a:ext cx="814388" cy="673100"/>
          </a:xfrm>
          <a:custGeom>
            <a:avLst/>
            <a:gdLst>
              <a:gd name="T0" fmla="*/ 189 w 214"/>
              <a:gd name="T1" fmla="*/ 26 h 177"/>
              <a:gd name="T2" fmla="*/ 147 w 214"/>
              <a:gd name="T3" fmla="*/ 26 h 177"/>
              <a:gd name="T4" fmla="*/ 147 w 214"/>
              <a:gd name="T5" fmla="*/ 19 h 177"/>
              <a:gd name="T6" fmla="*/ 128 w 214"/>
              <a:gd name="T7" fmla="*/ 0 h 177"/>
              <a:gd name="T8" fmla="*/ 86 w 214"/>
              <a:gd name="T9" fmla="*/ 0 h 177"/>
              <a:gd name="T10" fmla="*/ 67 w 214"/>
              <a:gd name="T11" fmla="*/ 19 h 177"/>
              <a:gd name="T12" fmla="*/ 67 w 214"/>
              <a:gd name="T13" fmla="*/ 26 h 177"/>
              <a:gd name="T14" fmla="*/ 26 w 214"/>
              <a:gd name="T15" fmla="*/ 26 h 177"/>
              <a:gd name="T16" fmla="*/ 0 w 214"/>
              <a:gd name="T17" fmla="*/ 51 h 177"/>
              <a:gd name="T18" fmla="*/ 0 w 214"/>
              <a:gd name="T19" fmla="*/ 152 h 177"/>
              <a:gd name="T20" fmla="*/ 26 w 214"/>
              <a:gd name="T21" fmla="*/ 177 h 177"/>
              <a:gd name="T22" fmla="*/ 189 w 214"/>
              <a:gd name="T23" fmla="*/ 177 h 177"/>
              <a:gd name="T24" fmla="*/ 214 w 214"/>
              <a:gd name="T25" fmla="*/ 152 h 177"/>
              <a:gd name="T26" fmla="*/ 214 w 214"/>
              <a:gd name="T27" fmla="*/ 51 h 177"/>
              <a:gd name="T28" fmla="*/ 189 w 214"/>
              <a:gd name="T29" fmla="*/ 26 h 177"/>
              <a:gd name="T30" fmla="*/ 80 w 214"/>
              <a:gd name="T31" fmla="*/ 19 h 177"/>
              <a:gd name="T32" fmla="*/ 86 w 214"/>
              <a:gd name="T33" fmla="*/ 13 h 177"/>
              <a:gd name="T34" fmla="*/ 128 w 214"/>
              <a:gd name="T35" fmla="*/ 13 h 177"/>
              <a:gd name="T36" fmla="*/ 134 w 214"/>
              <a:gd name="T37" fmla="*/ 19 h 177"/>
              <a:gd name="T38" fmla="*/ 134 w 214"/>
              <a:gd name="T39" fmla="*/ 26 h 177"/>
              <a:gd name="T40" fmla="*/ 80 w 214"/>
              <a:gd name="T41" fmla="*/ 26 h 177"/>
              <a:gd name="T42" fmla="*/ 80 w 214"/>
              <a:gd name="T43" fmla="*/ 19 h 177"/>
              <a:gd name="T44" fmla="*/ 131 w 214"/>
              <a:gd name="T45" fmla="*/ 85 h 177"/>
              <a:gd name="T46" fmla="*/ 123 w 214"/>
              <a:gd name="T47" fmla="*/ 80 h 177"/>
              <a:gd name="T48" fmla="*/ 107 w 214"/>
              <a:gd name="T49" fmla="*/ 72 h 177"/>
              <a:gd name="T50" fmla="*/ 94 w 214"/>
              <a:gd name="T51" fmla="*/ 82 h 177"/>
              <a:gd name="T52" fmla="*/ 109 w 214"/>
              <a:gd name="T53" fmla="*/ 95 h 177"/>
              <a:gd name="T54" fmla="*/ 133 w 214"/>
              <a:gd name="T55" fmla="*/ 123 h 177"/>
              <a:gd name="T56" fmla="*/ 114 w 214"/>
              <a:gd name="T57" fmla="*/ 144 h 177"/>
              <a:gd name="T58" fmla="*/ 114 w 214"/>
              <a:gd name="T59" fmla="*/ 151 h 177"/>
              <a:gd name="T60" fmla="*/ 107 w 214"/>
              <a:gd name="T61" fmla="*/ 157 h 177"/>
              <a:gd name="T62" fmla="*/ 101 w 214"/>
              <a:gd name="T63" fmla="*/ 151 h 177"/>
              <a:gd name="T64" fmla="*/ 101 w 214"/>
              <a:gd name="T65" fmla="*/ 144 h 177"/>
              <a:gd name="T66" fmla="*/ 79 w 214"/>
              <a:gd name="T67" fmla="*/ 127 h 177"/>
              <a:gd name="T68" fmla="*/ 83 w 214"/>
              <a:gd name="T69" fmla="*/ 119 h 177"/>
              <a:gd name="T70" fmla="*/ 91 w 214"/>
              <a:gd name="T71" fmla="*/ 123 h 177"/>
              <a:gd name="T72" fmla="*/ 107 w 214"/>
              <a:gd name="T73" fmla="*/ 132 h 177"/>
              <a:gd name="T74" fmla="*/ 120 w 214"/>
              <a:gd name="T75" fmla="*/ 121 h 177"/>
              <a:gd name="T76" fmla="*/ 106 w 214"/>
              <a:gd name="T77" fmla="*/ 108 h 177"/>
              <a:gd name="T78" fmla="*/ 82 w 214"/>
              <a:gd name="T79" fmla="*/ 81 h 177"/>
              <a:gd name="T80" fmla="*/ 101 w 214"/>
              <a:gd name="T81" fmla="*/ 60 h 177"/>
              <a:gd name="T82" fmla="*/ 101 w 214"/>
              <a:gd name="T83" fmla="*/ 52 h 177"/>
              <a:gd name="T84" fmla="*/ 107 w 214"/>
              <a:gd name="T85" fmla="*/ 46 h 177"/>
              <a:gd name="T86" fmla="*/ 114 w 214"/>
              <a:gd name="T87" fmla="*/ 52 h 177"/>
              <a:gd name="T88" fmla="*/ 114 w 214"/>
              <a:gd name="T89" fmla="*/ 59 h 177"/>
              <a:gd name="T90" fmla="*/ 135 w 214"/>
              <a:gd name="T91" fmla="*/ 76 h 177"/>
              <a:gd name="T92" fmla="*/ 131 w 214"/>
              <a:gd name="T93" fmla="*/ 85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14" h="177">
                <a:moveTo>
                  <a:pt x="189" y="26"/>
                </a:moveTo>
                <a:cubicBezTo>
                  <a:pt x="147" y="26"/>
                  <a:pt x="147" y="26"/>
                  <a:pt x="147" y="26"/>
                </a:cubicBezTo>
                <a:cubicBezTo>
                  <a:pt x="147" y="19"/>
                  <a:pt x="147" y="19"/>
                  <a:pt x="147" y="19"/>
                </a:cubicBezTo>
                <a:cubicBezTo>
                  <a:pt x="147" y="9"/>
                  <a:pt x="139" y="0"/>
                  <a:pt x="128" y="0"/>
                </a:cubicBezTo>
                <a:cubicBezTo>
                  <a:pt x="86" y="0"/>
                  <a:pt x="86" y="0"/>
                  <a:pt x="86" y="0"/>
                </a:cubicBezTo>
                <a:cubicBezTo>
                  <a:pt x="76" y="0"/>
                  <a:pt x="67" y="9"/>
                  <a:pt x="67" y="19"/>
                </a:cubicBezTo>
                <a:cubicBezTo>
                  <a:pt x="67" y="26"/>
                  <a:pt x="67" y="26"/>
                  <a:pt x="67" y="26"/>
                </a:cubicBezTo>
                <a:cubicBezTo>
                  <a:pt x="26" y="26"/>
                  <a:pt x="26" y="26"/>
                  <a:pt x="26" y="26"/>
                </a:cubicBezTo>
                <a:cubicBezTo>
                  <a:pt x="11" y="26"/>
                  <a:pt x="0" y="37"/>
                  <a:pt x="0" y="51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66"/>
                  <a:pt x="11" y="177"/>
                  <a:pt x="26" y="177"/>
                </a:cubicBezTo>
                <a:cubicBezTo>
                  <a:pt x="189" y="177"/>
                  <a:pt x="189" y="177"/>
                  <a:pt x="189" y="177"/>
                </a:cubicBezTo>
                <a:cubicBezTo>
                  <a:pt x="203" y="177"/>
                  <a:pt x="214" y="166"/>
                  <a:pt x="214" y="152"/>
                </a:cubicBezTo>
                <a:cubicBezTo>
                  <a:pt x="214" y="51"/>
                  <a:pt x="214" y="51"/>
                  <a:pt x="214" y="51"/>
                </a:cubicBezTo>
                <a:cubicBezTo>
                  <a:pt x="214" y="37"/>
                  <a:pt x="203" y="26"/>
                  <a:pt x="189" y="26"/>
                </a:cubicBezTo>
                <a:close/>
                <a:moveTo>
                  <a:pt x="80" y="19"/>
                </a:moveTo>
                <a:cubicBezTo>
                  <a:pt x="80" y="16"/>
                  <a:pt x="83" y="13"/>
                  <a:pt x="86" y="13"/>
                </a:cubicBezTo>
                <a:cubicBezTo>
                  <a:pt x="128" y="13"/>
                  <a:pt x="128" y="13"/>
                  <a:pt x="128" y="13"/>
                </a:cubicBezTo>
                <a:cubicBezTo>
                  <a:pt x="131" y="13"/>
                  <a:pt x="134" y="16"/>
                  <a:pt x="134" y="19"/>
                </a:cubicBezTo>
                <a:cubicBezTo>
                  <a:pt x="134" y="26"/>
                  <a:pt x="134" y="26"/>
                  <a:pt x="134" y="26"/>
                </a:cubicBezTo>
                <a:cubicBezTo>
                  <a:pt x="80" y="26"/>
                  <a:pt x="80" y="26"/>
                  <a:pt x="80" y="26"/>
                </a:cubicBezTo>
                <a:lnTo>
                  <a:pt x="80" y="19"/>
                </a:lnTo>
                <a:close/>
                <a:moveTo>
                  <a:pt x="131" y="85"/>
                </a:moveTo>
                <a:cubicBezTo>
                  <a:pt x="128" y="86"/>
                  <a:pt x="124" y="84"/>
                  <a:pt x="123" y="80"/>
                </a:cubicBezTo>
                <a:cubicBezTo>
                  <a:pt x="122" y="76"/>
                  <a:pt x="117" y="72"/>
                  <a:pt x="107" y="72"/>
                </a:cubicBezTo>
                <a:cubicBezTo>
                  <a:pt x="99" y="72"/>
                  <a:pt x="95" y="77"/>
                  <a:pt x="94" y="82"/>
                </a:cubicBezTo>
                <a:cubicBezTo>
                  <a:pt x="94" y="88"/>
                  <a:pt x="99" y="93"/>
                  <a:pt x="109" y="95"/>
                </a:cubicBezTo>
                <a:cubicBezTo>
                  <a:pt x="128" y="99"/>
                  <a:pt x="134" y="113"/>
                  <a:pt x="133" y="123"/>
                </a:cubicBezTo>
                <a:cubicBezTo>
                  <a:pt x="132" y="133"/>
                  <a:pt x="124" y="141"/>
                  <a:pt x="114" y="144"/>
                </a:cubicBezTo>
                <a:cubicBezTo>
                  <a:pt x="114" y="151"/>
                  <a:pt x="114" y="151"/>
                  <a:pt x="114" y="151"/>
                </a:cubicBezTo>
                <a:cubicBezTo>
                  <a:pt x="114" y="154"/>
                  <a:pt x="111" y="157"/>
                  <a:pt x="107" y="157"/>
                </a:cubicBezTo>
                <a:cubicBezTo>
                  <a:pt x="104" y="157"/>
                  <a:pt x="101" y="154"/>
                  <a:pt x="101" y="151"/>
                </a:cubicBezTo>
                <a:cubicBezTo>
                  <a:pt x="101" y="144"/>
                  <a:pt x="101" y="144"/>
                  <a:pt x="101" y="144"/>
                </a:cubicBezTo>
                <a:cubicBezTo>
                  <a:pt x="89" y="142"/>
                  <a:pt x="82" y="134"/>
                  <a:pt x="79" y="127"/>
                </a:cubicBezTo>
                <a:cubicBezTo>
                  <a:pt x="78" y="123"/>
                  <a:pt x="80" y="120"/>
                  <a:pt x="83" y="119"/>
                </a:cubicBezTo>
                <a:cubicBezTo>
                  <a:pt x="87" y="118"/>
                  <a:pt x="90" y="119"/>
                  <a:pt x="91" y="123"/>
                </a:cubicBezTo>
                <a:cubicBezTo>
                  <a:pt x="93" y="127"/>
                  <a:pt x="98" y="132"/>
                  <a:pt x="107" y="132"/>
                </a:cubicBezTo>
                <a:cubicBezTo>
                  <a:pt x="115" y="132"/>
                  <a:pt x="120" y="126"/>
                  <a:pt x="120" y="121"/>
                </a:cubicBezTo>
                <a:cubicBezTo>
                  <a:pt x="121" y="115"/>
                  <a:pt x="115" y="110"/>
                  <a:pt x="106" y="108"/>
                </a:cubicBezTo>
                <a:cubicBezTo>
                  <a:pt x="86" y="104"/>
                  <a:pt x="81" y="91"/>
                  <a:pt x="82" y="81"/>
                </a:cubicBezTo>
                <a:cubicBezTo>
                  <a:pt x="83" y="70"/>
                  <a:pt x="91" y="62"/>
                  <a:pt x="101" y="60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1" y="49"/>
                  <a:pt x="104" y="46"/>
                  <a:pt x="107" y="46"/>
                </a:cubicBezTo>
                <a:cubicBezTo>
                  <a:pt x="111" y="46"/>
                  <a:pt x="114" y="49"/>
                  <a:pt x="114" y="52"/>
                </a:cubicBezTo>
                <a:cubicBezTo>
                  <a:pt x="114" y="59"/>
                  <a:pt x="114" y="59"/>
                  <a:pt x="114" y="59"/>
                </a:cubicBezTo>
                <a:cubicBezTo>
                  <a:pt x="126" y="61"/>
                  <a:pt x="133" y="69"/>
                  <a:pt x="135" y="76"/>
                </a:cubicBezTo>
                <a:cubicBezTo>
                  <a:pt x="136" y="80"/>
                  <a:pt x="134" y="83"/>
                  <a:pt x="131" y="8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7" name="Freeform 77"/>
          <p:cNvSpPr>
            <a:spLocks/>
          </p:cNvSpPr>
          <p:nvPr/>
        </p:nvSpPr>
        <p:spPr bwMode="auto">
          <a:xfrm>
            <a:off x="3609233" y="5586414"/>
            <a:ext cx="730251" cy="728663"/>
          </a:xfrm>
          <a:custGeom>
            <a:avLst/>
            <a:gdLst>
              <a:gd name="T0" fmla="*/ 144 w 192"/>
              <a:gd name="T1" fmla="*/ 53 h 191"/>
              <a:gd name="T2" fmla="*/ 11 w 192"/>
              <a:gd name="T3" fmla="*/ 2 h 191"/>
              <a:gd name="T4" fmla="*/ 2 w 192"/>
              <a:gd name="T5" fmla="*/ 11 h 191"/>
              <a:gd name="T6" fmla="*/ 53 w 192"/>
              <a:gd name="T7" fmla="*/ 144 h 191"/>
              <a:gd name="T8" fmla="*/ 64 w 192"/>
              <a:gd name="T9" fmla="*/ 146 h 191"/>
              <a:gd name="T10" fmla="*/ 82 w 192"/>
              <a:gd name="T11" fmla="*/ 128 h 191"/>
              <a:gd name="T12" fmla="*/ 91 w 192"/>
              <a:gd name="T13" fmla="*/ 128 h 191"/>
              <a:gd name="T14" fmla="*/ 151 w 192"/>
              <a:gd name="T15" fmla="*/ 189 h 191"/>
              <a:gd name="T16" fmla="*/ 160 w 192"/>
              <a:gd name="T17" fmla="*/ 189 h 191"/>
              <a:gd name="T18" fmla="*/ 189 w 192"/>
              <a:gd name="T19" fmla="*/ 160 h 191"/>
              <a:gd name="T20" fmla="*/ 189 w 192"/>
              <a:gd name="T21" fmla="*/ 151 h 191"/>
              <a:gd name="T22" fmla="*/ 128 w 192"/>
              <a:gd name="T23" fmla="*/ 90 h 191"/>
              <a:gd name="T24" fmla="*/ 128 w 192"/>
              <a:gd name="T25" fmla="*/ 81 h 191"/>
              <a:gd name="T26" fmla="*/ 146 w 192"/>
              <a:gd name="T27" fmla="*/ 64 h 191"/>
              <a:gd name="T28" fmla="*/ 144 w 192"/>
              <a:gd name="T29" fmla="*/ 53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2" h="191">
                <a:moveTo>
                  <a:pt x="144" y="53"/>
                </a:moveTo>
                <a:cubicBezTo>
                  <a:pt x="11" y="2"/>
                  <a:pt x="11" y="2"/>
                  <a:pt x="11" y="2"/>
                </a:cubicBezTo>
                <a:cubicBezTo>
                  <a:pt x="6" y="0"/>
                  <a:pt x="0" y="6"/>
                  <a:pt x="2" y="11"/>
                </a:cubicBezTo>
                <a:cubicBezTo>
                  <a:pt x="53" y="144"/>
                  <a:pt x="53" y="144"/>
                  <a:pt x="53" y="144"/>
                </a:cubicBezTo>
                <a:cubicBezTo>
                  <a:pt x="55" y="148"/>
                  <a:pt x="61" y="149"/>
                  <a:pt x="64" y="146"/>
                </a:cubicBezTo>
                <a:cubicBezTo>
                  <a:pt x="82" y="128"/>
                  <a:pt x="82" y="128"/>
                  <a:pt x="82" y="128"/>
                </a:cubicBezTo>
                <a:cubicBezTo>
                  <a:pt x="84" y="126"/>
                  <a:pt x="88" y="126"/>
                  <a:pt x="91" y="128"/>
                </a:cubicBezTo>
                <a:cubicBezTo>
                  <a:pt x="151" y="189"/>
                  <a:pt x="151" y="189"/>
                  <a:pt x="151" y="189"/>
                </a:cubicBezTo>
                <a:cubicBezTo>
                  <a:pt x="154" y="191"/>
                  <a:pt x="158" y="191"/>
                  <a:pt x="160" y="189"/>
                </a:cubicBezTo>
                <a:cubicBezTo>
                  <a:pt x="189" y="160"/>
                  <a:pt x="189" y="160"/>
                  <a:pt x="189" y="160"/>
                </a:cubicBezTo>
                <a:cubicBezTo>
                  <a:pt x="192" y="158"/>
                  <a:pt x="192" y="154"/>
                  <a:pt x="189" y="151"/>
                </a:cubicBezTo>
                <a:cubicBezTo>
                  <a:pt x="128" y="90"/>
                  <a:pt x="128" y="90"/>
                  <a:pt x="128" y="90"/>
                </a:cubicBezTo>
                <a:cubicBezTo>
                  <a:pt x="126" y="88"/>
                  <a:pt x="126" y="84"/>
                  <a:pt x="128" y="81"/>
                </a:cubicBezTo>
                <a:cubicBezTo>
                  <a:pt x="146" y="64"/>
                  <a:pt x="146" y="64"/>
                  <a:pt x="146" y="64"/>
                </a:cubicBezTo>
                <a:cubicBezTo>
                  <a:pt x="149" y="61"/>
                  <a:pt x="148" y="55"/>
                  <a:pt x="144" y="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1" name="Freeform 81"/>
          <p:cNvSpPr>
            <a:spLocks noEditPoints="1"/>
          </p:cNvSpPr>
          <p:nvPr/>
        </p:nvSpPr>
        <p:spPr bwMode="auto">
          <a:xfrm>
            <a:off x="6143943" y="5464177"/>
            <a:ext cx="501651" cy="792163"/>
          </a:xfrm>
          <a:custGeom>
            <a:avLst/>
            <a:gdLst>
              <a:gd name="T0" fmla="*/ 102 w 131"/>
              <a:gd name="T1" fmla="*/ 0 h 208"/>
              <a:gd name="T2" fmla="*/ 29 w 131"/>
              <a:gd name="T3" fmla="*/ 0 h 208"/>
              <a:gd name="T4" fmla="*/ 0 w 131"/>
              <a:gd name="T5" fmla="*/ 29 h 208"/>
              <a:gd name="T6" fmla="*/ 0 w 131"/>
              <a:gd name="T7" fmla="*/ 179 h 208"/>
              <a:gd name="T8" fmla="*/ 29 w 131"/>
              <a:gd name="T9" fmla="*/ 208 h 208"/>
              <a:gd name="T10" fmla="*/ 102 w 131"/>
              <a:gd name="T11" fmla="*/ 208 h 208"/>
              <a:gd name="T12" fmla="*/ 131 w 131"/>
              <a:gd name="T13" fmla="*/ 179 h 208"/>
              <a:gd name="T14" fmla="*/ 131 w 131"/>
              <a:gd name="T15" fmla="*/ 29 h 208"/>
              <a:gd name="T16" fmla="*/ 102 w 131"/>
              <a:gd name="T17" fmla="*/ 0 h 208"/>
              <a:gd name="T18" fmla="*/ 66 w 131"/>
              <a:gd name="T19" fmla="*/ 195 h 208"/>
              <a:gd name="T20" fmla="*/ 58 w 131"/>
              <a:gd name="T21" fmla="*/ 187 h 208"/>
              <a:gd name="T22" fmla="*/ 66 w 131"/>
              <a:gd name="T23" fmla="*/ 179 h 208"/>
              <a:gd name="T24" fmla="*/ 74 w 131"/>
              <a:gd name="T25" fmla="*/ 187 h 208"/>
              <a:gd name="T26" fmla="*/ 66 w 131"/>
              <a:gd name="T27" fmla="*/ 195 h 208"/>
              <a:gd name="T28" fmla="*/ 115 w 131"/>
              <a:gd name="T29" fmla="*/ 170 h 208"/>
              <a:gd name="T30" fmla="*/ 16 w 131"/>
              <a:gd name="T31" fmla="*/ 170 h 208"/>
              <a:gd name="T32" fmla="*/ 16 w 131"/>
              <a:gd name="T33" fmla="*/ 38 h 208"/>
              <a:gd name="T34" fmla="*/ 115 w 131"/>
              <a:gd name="T35" fmla="*/ 38 h 208"/>
              <a:gd name="T36" fmla="*/ 115 w 131"/>
              <a:gd name="T37" fmla="*/ 170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31" h="208">
                <a:moveTo>
                  <a:pt x="102" y="0"/>
                </a:moveTo>
                <a:cubicBezTo>
                  <a:pt x="29" y="0"/>
                  <a:pt x="29" y="0"/>
                  <a:pt x="29" y="0"/>
                </a:cubicBezTo>
                <a:cubicBezTo>
                  <a:pt x="13" y="0"/>
                  <a:pt x="0" y="13"/>
                  <a:pt x="0" y="29"/>
                </a:cubicBezTo>
                <a:cubicBezTo>
                  <a:pt x="0" y="179"/>
                  <a:pt x="0" y="179"/>
                  <a:pt x="0" y="179"/>
                </a:cubicBezTo>
                <a:cubicBezTo>
                  <a:pt x="0" y="195"/>
                  <a:pt x="13" y="208"/>
                  <a:pt x="29" y="208"/>
                </a:cubicBezTo>
                <a:cubicBezTo>
                  <a:pt x="102" y="208"/>
                  <a:pt x="102" y="208"/>
                  <a:pt x="102" y="208"/>
                </a:cubicBezTo>
                <a:cubicBezTo>
                  <a:pt x="118" y="208"/>
                  <a:pt x="131" y="195"/>
                  <a:pt x="131" y="179"/>
                </a:cubicBezTo>
                <a:cubicBezTo>
                  <a:pt x="131" y="29"/>
                  <a:pt x="131" y="29"/>
                  <a:pt x="131" y="29"/>
                </a:cubicBezTo>
                <a:cubicBezTo>
                  <a:pt x="131" y="13"/>
                  <a:pt x="118" y="0"/>
                  <a:pt x="102" y="0"/>
                </a:cubicBezTo>
                <a:close/>
                <a:moveTo>
                  <a:pt x="66" y="195"/>
                </a:moveTo>
                <a:cubicBezTo>
                  <a:pt x="61" y="195"/>
                  <a:pt x="58" y="192"/>
                  <a:pt x="58" y="187"/>
                </a:cubicBezTo>
                <a:cubicBezTo>
                  <a:pt x="58" y="183"/>
                  <a:pt x="61" y="179"/>
                  <a:pt x="66" y="179"/>
                </a:cubicBezTo>
                <a:cubicBezTo>
                  <a:pt x="70" y="179"/>
                  <a:pt x="74" y="183"/>
                  <a:pt x="74" y="187"/>
                </a:cubicBezTo>
                <a:cubicBezTo>
                  <a:pt x="74" y="192"/>
                  <a:pt x="70" y="195"/>
                  <a:pt x="66" y="195"/>
                </a:cubicBezTo>
                <a:close/>
                <a:moveTo>
                  <a:pt x="115" y="170"/>
                </a:moveTo>
                <a:cubicBezTo>
                  <a:pt x="16" y="170"/>
                  <a:pt x="16" y="170"/>
                  <a:pt x="16" y="170"/>
                </a:cubicBezTo>
                <a:cubicBezTo>
                  <a:pt x="16" y="38"/>
                  <a:pt x="16" y="38"/>
                  <a:pt x="16" y="38"/>
                </a:cubicBezTo>
                <a:cubicBezTo>
                  <a:pt x="115" y="38"/>
                  <a:pt x="115" y="38"/>
                  <a:pt x="115" y="38"/>
                </a:cubicBezTo>
                <a:lnTo>
                  <a:pt x="115" y="17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5" name="Freeform 85"/>
          <p:cNvSpPr>
            <a:spLocks noEditPoints="1"/>
          </p:cNvSpPr>
          <p:nvPr/>
        </p:nvSpPr>
        <p:spPr bwMode="auto">
          <a:xfrm>
            <a:off x="8042855" y="5486401"/>
            <a:ext cx="831851" cy="828675"/>
          </a:xfrm>
          <a:custGeom>
            <a:avLst/>
            <a:gdLst>
              <a:gd name="T0" fmla="*/ 74 w 219"/>
              <a:gd name="T1" fmla="*/ 66 h 218"/>
              <a:gd name="T2" fmla="*/ 89 w 219"/>
              <a:gd name="T3" fmla="*/ 82 h 218"/>
              <a:gd name="T4" fmla="*/ 112 w 219"/>
              <a:gd name="T5" fmla="*/ 107 h 218"/>
              <a:gd name="T6" fmla="*/ 93 w 219"/>
              <a:gd name="T7" fmla="*/ 127 h 218"/>
              <a:gd name="T8" fmla="*/ 93 w 219"/>
              <a:gd name="T9" fmla="*/ 136 h 218"/>
              <a:gd name="T10" fmla="*/ 88 w 219"/>
              <a:gd name="T11" fmla="*/ 141 h 218"/>
              <a:gd name="T12" fmla="*/ 83 w 219"/>
              <a:gd name="T13" fmla="*/ 136 h 218"/>
              <a:gd name="T14" fmla="*/ 83 w 219"/>
              <a:gd name="T15" fmla="*/ 128 h 218"/>
              <a:gd name="T16" fmla="*/ 62 w 219"/>
              <a:gd name="T17" fmla="*/ 111 h 218"/>
              <a:gd name="T18" fmla="*/ 65 w 219"/>
              <a:gd name="T19" fmla="*/ 105 h 218"/>
              <a:gd name="T20" fmla="*/ 71 w 219"/>
              <a:gd name="T21" fmla="*/ 108 h 218"/>
              <a:gd name="T22" fmla="*/ 88 w 219"/>
              <a:gd name="T23" fmla="*/ 118 h 218"/>
              <a:gd name="T24" fmla="*/ 103 w 219"/>
              <a:gd name="T25" fmla="*/ 106 h 218"/>
              <a:gd name="T26" fmla="*/ 87 w 219"/>
              <a:gd name="T27" fmla="*/ 91 h 218"/>
              <a:gd name="T28" fmla="*/ 64 w 219"/>
              <a:gd name="T29" fmla="*/ 65 h 218"/>
              <a:gd name="T30" fmla="*/ 83 w 219"/>
              <a:gd name="T31" fmla="*/ 45 h 218"/>
              <a:gd name="T32" fmla="*/ 83 w 219"/>
              <a:gd name="T33" fmla="*/ 37 h 218"/>
              <a:gd name="T34" fmla="*/ 88 w 219"/>
              <a:gd name="T35" fmla="*/ 32 h 218"/>
              <a:gd name="T36" fmla="*/ 93 w 219"/>
              <a:gd name="T37" fmla="*/ 37 h 218"/>
              <a:gd name="T38" fmla="*/ 93 w 219"/>
              <a:gd name="T39" fmla="*/ 45 h 218"/>
              <a:gd name="T40" fmla="*/ 115 w 219"/>
              <a:gd name="T41" fmla="*/ 61 h 218"/>
              <a:gd name="T42" fmla="*/ 112 w 219"/>
              <a:gd name="T43" fmla="*/ 68 h 218"/>
              <a:gd name="T44" fmla="*/ 106 w 219"/>
              <a:gd name="T45" fmla="*/ 64 h 218"/>
              <a:gd name="T46" fmla="*/ 88 w 219"/>
              <a:gd name="T47" fmla="*/ 54 h 218"/>
              <a:gd name="T48" fmla="*/ 74 w 219"/>
              <a:gd name="T49" fmla="*/ 66 h 218"/>
              <a:gd name="T50" fmla="*/ 212 w 219"/>
              <a:gd name="T51" fmla="*/ 212 h 218"/>
              <a:gd name="T52" fmla="*/ 198 w 219"/>
              <a:gd name="T53" fmla="*/ 218 h 218"/>
              <a:gd name="T54" fmla="*/ 185 w 219"/>
              <a:gd name="T55" fmla="*/ 212 h 218"/>
              <a:gd name="T56" fmla="*/ 136 w 219"/>
              <a:gd name="T57" fmla="*/ 163 h 218"/>
              <a:gd name="T58" fmla="*/ 88 w 219"/>
              <a:gd name="T59" fmla="*/ 176 h 218"/>
              <a:gd name="T60" fmla="*/ 0 w 219"/>
              <a:gd name="T61" fmla="*/ 88 h 218"/>
              <a:gd name="T62" fmla="*/ 88 w 219"/>
              <a:gd name="T63" fmla="*/ 0 h 218"/>
              <a:gd name="T64" fmla="*/ 176 w 219"/>
              <a:gd name="T65" fmla="*/ 88 h 218"/>
              <a:gd name="T66" fmla="*/ 163 w 219"/>
              <a:gd name="T67" fmla="*/ 136 h 218"/>
              <a:gd name="T68" fmla="*/ 212 w 219"/>
              <a:gd name="T69" fmla="*/ 185 h 218"/>
              <a:gd name="T70" fmla="*/ 212 w 219"/>
              <a:gd name="T71" fmla="*/ 212 h 218"/>
              <a:gd name="T72" fmla="*/ 88 w 219"/>
              <a:gd name="T73" fmla="*/ 158 h 218"/>
              <a:gd name="T74" fmla="*/ 158 w 219"/>
              <a:gd name="T75" fmla="*/ 88 h 218"/>
              <a:gd name="T76" fmla="*/ 88 w 219"/>
              <a:gd name="T77" fmla="*/ 18 h 218"/>
              <a:gd name="T78" fmla="*/ 18 w 219"/>
              <a:gd name="T79" fmla="*/ 88 h 218"/>
              <a:gd name="T80" fmla="*/ 88 w 219"/>
              <a:gd name="T81" fmla="*/ 158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19" h="218">
                <a:moveTo>
                  <a:pt x="74" y="66"/>
                </a:moveTo>
                <a:cubicBezTo>
                  <a:pt x="73" y="72"/>
                  <a:pt x="77" y="79"/>
                  <a:pt x="89" y="82"/>
                </a:cubicBezTo>
                <a:cubicBezTo>
                  <a:pt x="108" y="86"/>
                  <a:pt x="113" y="98"/>
                  <a:pt x="112" y="107"/>
                </a:cubicBezTo>
                <a:cubicBezTo>
                  <a:pt x="111" y="118"/>
                  <a:pt x="103" y="126"/>
                  <a:pt x="93" y="127"/>
                </a:cubicBezTo>
                <a:cubicBezTo>
                  <a:pt x="93" y="136"/>
                  <a:pt x="93" y="136"/>
                  <a:pt x="93" y="136"/>
                </a:cubicBezTo>
                <a:cubicBezTo>
                  <a:pt x="93" y="139"/>
                  <a:pt x="91" y="141"/>
                  <a:pt x="88" y="141"/>
                </a:cubicBezTo>
                <a:cubicBezTo>
                  <a:pt x="86" y="141"/>
                  <a:pt x="83" y="139"/>
                  <a:pt x="83" y="136"/>
                </a:cubicBezTo>
                <a:cubicBezTo>
                  <a:pt x="83" y="128"/>
                  <a:pt x="83" y="128"/>
                  <a:pt x="83" y="128"/>
                </a:cubicBezTo>
                <a:cubicBezTo>
                  <a:pt x="71" y="126"/>
                  <a:pt x="64" y="118"/>
                  <a:pt x="62" y="111"/>
                </a:cubicBezTo>
                <a:cubicBezTo>
                  <a:pt x="61" y="109"/>
                  <a:pt x="62" y="106"/>
                  <a:pt x="65" y="105"/>
                </a:cubicBezTo>
                <a:cubicBezTo>
                  <a:pt x="67" y="104"/>
                  <a:pt x="70" y="106"/>
                  <a:pt x="71" y="108"/>
                </a:cubicBezTo>
                <a:cubicBezTo>
                  <a:pt x="72" y="113"/>
                  <a:pt x="78" y="118"/>
                  <a:pt x="88" y="118"/>
                </a:cubicBezTo>
                <a:cubicBezTo>
                  <a:pt x="97" y="118"/>
                  <a:pt x="102" y="112"/>
                  <a:pt x="103" y="106"/>
                </a:cubicBezTo>
                <a:cubicBezTo>
                  <a:pt x="103" y="101"/>
                  <a:pt x="100" y="94"/>
                  <a:pt x="87" y="91"/>
                </a:cubicBezTo>
                <a:cubicBezTo>
                  <a:pt x="68" y="87"/>
                  <a:pt x="63" y="75"/>
                  <a:pt x="64" y="65"/>
                </a:cubicBezTo>
                <a:cubicBezTo>
                  <a:pt x="65" y="55"/>
                  <a:pt x="73" y="47"/>
                  <a:pt x="83" y="45"/>
                </a:cubicBezTo>
                <a:cubicBezTo>
                  <a:pt x="83" y="37"/>
                  <a:pt x="83" y="37"/>
                  <a:pt x="83" y="37"/>
                </a:cubicBezTo>
                <a:cubicBezTo>
                  <a:pt x="83" y="34"/>
                  <a:pt x="86" y="32"/>
                  <a:pt x="88" y="32"/>
                </a:cubicBezTo>
                <a:cubicBezTo>
                  <a:pt x="91" y="32"/>
                  <a:pt x="93" y="34"/>
                  <a:pt x="93" y="37"/>
                </a:cubicBezTo>
                <a:cubicBezTo>
                  <a:pt x="93" y="45"/>
                  <a:pt x="93" y="45"/>
                  <a:pt x="93" y="45"/>
                </a:cubicBezTo>
                <a:cubicBezTo>
                  <a:pt x="105" y="47"/>
                  <a:pt x="112" y="55"/>
                  <a:pt x="115" y="61"/>
                </a:cubicBezTo>
                <a:cubicBezTo>
                  <a:pt x="116" y="64"/>
                  <a:pt x="114" y="67"/>
                  <a:pt x="112" y="68"/>
                </a:cubicBezTo>
                <a:cubicBezTo>
                  <a:pt x="109" y="68"/>
                  <a:pt x="107" y="67"/>
                  <a:pt x="106" y="64"/>
                </a:cubicBezTo>
                <a:cubicBezTo>
                  <a:pt x="104" y="60"/>
                  <a:pt x="99" y="54"/>
                  <a:pt x="88" y="54"/>
                </a:cubicBezTo>
                <a:cubicBezTo>
                  <a:pt x="79" y="54"/>
                  <a:pt x="74" y="60"/>
                  <a:pt x="74" y="66"/>
                </a:cubicBezTo>
                <a:close/>
                <a:moveTo>
                  <a:pt x="212" y="212"/>
                </a:moveTo>
                <a:cubicBezTo>
                  <a:pt x="208" y="216"/>
                  <a:pt x="203" y="218"/>
                  <a:pt x="198" y="218"/>
                </a:cubicBezTo>
                <a:cubicBezTo>
                  <a:pt x="193" y="218"/>
                  <a:pt x="189" y="216"/>
                  <a:pt x="185" y="212"/>
                </a:cubicBezTo>
                <a:cubicBezTo>
                  <a:pt x="185" y="212"/>
                  <a:pt x="136" y="163"/>
                  <a:pt x="136" y="163"/>
                </a:cubicBezTo>
                <a:cubicBezTo>
                  <a:pt x="122" y="171"/>
                  <a:pt x="106" y="176"/>
                  <a:pt x="88" y="176"/>
                </a:cubicBezTo>
                <a:cubicBezTo>
                  <a:pt x="39" y="176"/>
                  <a:pt x="0" y="137"/>
                  <a:pt x="0" y="88"/>
                </a:cubicBezTo>
                <a:cubicBezTo>
                  <a:pt x="0" y="39"/>
                  <a:pt x="39" y="0"/>
                  <a:pt x="88" y="0"/>
                </a:cubicBezTo>
                <a:cubicBezTo>
                  <a:pt x="137" y="0"/>
                  <a:pt x="176" y="39"/>
                  <a:pt x="176" y="88"/>
                </a:cubicBezTo>
                <a:cubicBezTo>
                  <a:pt x="176" y="106"/>
                  <a:pt x="171" y="122"/>
                  <a:pt x="163" y="136"/>
                </a:cubicBezTo>
                <a:cubicBezTo>
                  <a:pt x="163" y="136"/>
                  <a:pt x="212" y="185"/>
                  <a:pt x="212" y="185"/>
                </a:cubicBezTo>
                <a:cubicBezTo>
                  <a:pt x="219" y="192"/>
                  <a:pt x="219" y="204"/>
                  <a:pt x="212" y="212"/>
                </a:cubicBezTo>
                <a:close/>
                <a:moveTo>
                  <a:pt x="88" y="158"/>
                </a:moveTo>
                <a:cubicBezTo>
                  <a:pt x="127" y="158"/>
                  <a:pt x="158" y="127"/>
                  <a:pt x="158" y="88"/>
                </a:cubicBezTo>
                <a:cubicBezTo>
                  <a:pt x="158" y="50"/>
                  <a:pt x="127" y="18"/>
                  <a:pt x="88" y="18"/>
                </a:cubicBezTo>
                <a:cubicBezTo>
                  <a:pt x="50" y="18"/>
                  <a:pt x="18" y="50"/>
                  <a:pt x="18" y="88"/>
                </a:cubicBezTo>
                <a:cubicBezTo>
                  <a:pt x="18" y="127"/>
                  <a:pt x="50" y="158"/>
                  <a:pt x="88" y="1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9" name="Freeform 89"/>
          <p:cNvSpPr>
            <a:spLocks noEditPoints="1"/>
          </p:cNvSpPr>
          <p:nvPr/>
        </p:nvSpPr>
        <p:spPr bwMode="auto">
          <a:xfrm>
            <a:off x="10166401" y="5570536"/>
            <a:ext cx="812800" cy="660400"/>
          </a:xfrm>
          <a:custGeom>
            <a:avLst/>
            <a:gdLst>
              <a:gd name="T0" fmla="*/ 195 w 214"/>
              <a:gd name="T1" fmla="*/ 0 h 173"/>
              <a:gd name="T2" fmla="*/ 19 w 214"/>
              <a:gd name="T3" fmla="*/ 0 h 173"/>
              <a:gd name="T4" fmla="*/ 0 w 214"/>
              <a:gd name="T5" fmla="*/ 19 h 173"/>
              <a:gd name="T6" fmla="*/ 0 w 214"/>
              <a:gd name="T7" fmla="*/ 128 h 173"/>
              <a:gd name="T8" fmla="*/ 19 w 214"/>
              <a:gd name="T9" fmla="*/ 147 h 173"/>
              <a:gd name="T10" fmla="*/ 90 w 214"/>
              <a:gd name="T11" fmla="*/ 147 h 173"/>
              <a:gd name="T12" fmla="*/ 90 w 214"/>
              <a:gd name="T13" fmla="*/ 160 h 173"/>
              <a:gd name="T14" fmla="*/ 64 w 214"/>
              <a:gd name="T15" fmla="*/ 160 h 173"/>
              <a:gd name="T16" fmla="*/ 54 w 214"/>
              <a:gd name="T17" fmla="*/ 170 h 173"/>
              <a:gd name="T18" fmla="*/ 54 w 214"/>
              <a:gd name="T19" fmla="*/ 173 h 173"/>
              <a:gd name="T20" fmla="*/ 160 w 214"/>
              <a:gd name="T21" fmla="*/ 173 h 173"/>
              <a:gd name="T22" fmla="*/ 160 w 214"/>
              <a:gd name="T23" fmla="*/ 170 h 173"/>
              <a:gd name="T24" fmla="*/ 150 w 214"/>
              <a:gd name="T25" fmla="*/ 160 h 173"/>
              <a:gd name="T26" fmla="*/ 125 w 214"/>
              <a:gd name="T27" fmla="*/ 160 h 173"/>
              <a:gd name="T28" fmla="*/ 125 w 214"/>
              <a:gd name="T29" fmla="*/ 147 h 173"/>
              <a:gd name="T30" fmla="*/ 195 w 214"/>
              <a:gd name="T31" fmla="*/ 147 h 173"/>
              <a:gd name="T32" fmla="*/ 214 w 214"/>
              <a:gd name="T33" fmla="*/ 128 h 173"/>
              <a:gd name="T34" fmla="*/ 214 w 214"/>
              <a:gd name="T35" fmla="*/ 19 h 173"/>
              <a:gd name="T36" fmla="*/ 195 w 214"/>
              <a:gd name="T37" fmla="*/ 0 h 173"/>
              <a:gd name="T38" fmla="*/ 60 w 214"/>
              <a:gd name="T39" fmla="*/ 82 h 173"/>
              <a:gd name="T40" fmla="*/ 76 w 214"/>
              <a:gd name="T41" fmla="*/ 89 h 173"/>
              <a:gd name="T42" fmla="*/ 82 w 214"/>
              <a:gd name="T43" fmla="*/ 65 h 173"/>
              <a:gd name="T44" fmla="*/ 107 w 214"/>
              <a:gd name="T45" fmla="*/ 80 h 173"/>
              <a:gd name="T46" fmla="*/ 125 w 214"/>
              <a:gd name="T47" fmla="*/ 51 h 173"/>
              <a:gd name="T48" fmla="*/ 166 w 214"/>
              <a:gd name="T49" fmla="*/ 32 h 173"/>
              <a:gd name="T50" fmla="*/ 169 w 214"/>
              <a:gd name="T51" fmla="*/ 38 h 173"/>
              <a:gd name="T52" fmla="*/ 129 w 214"/>
              <a:gd name="T53" fmla="*/ 56 h 173"/>
              <a:gd name="T54" fmla="*/ 110 w 214"/>
              <a:gd name="T55" fmla="*/ 89 h 173"/>
              <a:gd name="T56" fmla="*/ 86 w 214"/>
              <a:gd name="T57" fmla="*/ 75 h 173"/>
              <a:gd name="T58" fmla="*/ 80 w 214"/>
              <a:gd name="T59" fmla="*/ 98 h 173"/>
              <a:gd name="T60" fmla="*/ 61 w 214"/>
              <a:gd name="T61" fmla="*/ 90 h 173"/>
              <a:gd name="T62" fmla="*/ 49 w 214"/>
              <a:gd name="T63" fmla="*/ 101 h 173"/>
              <a:gd name="T64" fmla="*/ 45 w 214"/>
              <a:gd name="T65" fmla="*/ 97 h 173"/>
              <a:gd name="T66" fmla="*/ 60 w 214"/>
              <a:gd name="T67" fmla="*/ 82 h 173"/>
              <a:gd name="T68" fmla="*/ 176 w 214"/>
              <a:gd name="T69" fmla="*/ 125 h 173"/>
              <a:gd name="T70" fmla="*/ 176 w 214"/>
              <a:gd name="T71" fmla="*/ 118 h 173"/>
              <a:gd name="T72" fmla="*/ 29 w 214"/>
              <a:gd name="T73" fmla="*/ 118 h 173"/>
              <a:gd name="T74" fmla="*/ 29 w 214"/>
              <a:gd name="T75" fmla="*/ 38 h 173"/>
              <a:gd name="T76" fmla="*/ 21 w 214"/>
              <a:gd name="T77" fmla="*/ 38 h 173"/>
              <a:gd name="T78" fmla="*/ 31 w 214"/>
              <a:gd name="T79" fmla="*/ 21 h 173"/>
              <a:gd name="T80" fmla="*/ 42 w 214"/>
              <a:gd name="T81" fmla="*/ 38 h 173"/>
              <a:gd name="T82" fmla="*/ 35 w 214"/>
              <a:gd name="T83" fmla="*/ 38 h 173"/>
              <a:gd name="T84" fmla="*/ 35 w 214"/>
              <a:gd name="T85" fmla="*/ 112 h 173"/>
              <a:gd name="T86" fmla="*/ 176 w 214"/>
              <a:gd name="T87" fmla="*/ 112 h 173"/>
              <a:gd name="T88" fmla="*/ 176 w 214"/>
              <a:gd name="T89" fmla="*/ 104 h 173"/>
              <a:gd name="T90" fmla="*/ 194 w 214"/>
              <a:gd name="T91" fmla="*/ 115 h 173"/>
              <a:gd name="T92" fmla="*/ 176 w 214"/>
              <a:gd name="T93" fmla="*/ 125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14" h="173">
                <a:moveTo>
                  <a:pt x="195" y="0"/>
                </a:moveTo>
                <a:cubicBezTo>
                  <a:pt x="19" y="0"/>
                  <a:pt x="19" y="0"/>
                  <a:pt x="19" y="0"/>
                </a:cubicBezTo>
                <a:cubicBezTo>
                  <a:pt x="9" y="0"/>
                  <a:pt x="0" y="9"/>
                  <a:pt x="0" y="19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39"/>
                  <a:pt x="9" y="147"/>
                  <a:pt x="19" y="147"/>
                </a:cubicBezTo>
                <a:cubicBezTo>
                  <a:pt x="90" y="147"/>
                  <a:pt x="90" y="147"/>
                  <a:pt x="90" y="147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59" y="160"/>
                  <a:pt x="54" y="164"/>
                  <a:pt x="54" y="170"/>
                </a:cubicBezTo>
                <a:cubicBezTo>
                  <a:pt x="54" y="173"/>
                  <a:pt x="54" y="173"/>
                  <a:pt x="54" y="173"/>
                </a:cubicBezTo>
                <a:cubicBezTo>
                  <a:pt x="160" y="173"/>
                  <a:pt x="160" y="173"/>
                  <a:pt x="160" y="173"/>
                </a:cubicBezTo>
                <a:cubicBezTo>
                  <a:pt x="160" y="170"/>
                  <a:pt x="160" y="170"/>
                  <a:pt x="160" y="170"/>
                </a:cubicBezTo>
                <a:cubicBezTo>
                  <a:pt x="160" y="164"/>
                  <a:pt x="156" y="160"/>
                  <a:pt x="150" y="160"/>
                </a:cubicBezTo>
                <a:cubicBezTo>
                  <a:pt x="125" y="160"/>
                  <a:pt x="125" y="160"/>
                  <a:pt x="125" y="160"/>
                </a:cubicBezTo>
                <a:cubicBezTo>
                  <a:pt x="125" y="147"/>
                  <a:pt x="125" y="147"/>
                  <a:pt x="125" y="147"/>
                </a:cubicBezTo>
                <a:cubicBezTo>
                  <a:pt x="195" y="147"/>
                  <a:pt x="195" y="147"/>
                  <a:pt x="195" y="147"/>
                </a:cubicBezTo>
                <a:cubicBezTo>
                  <a:pt x="206" y="147"/>
                  <a:pt x="214" y="139"/>
                  <a:pt x="214" y="128"/>
                </a:cubicBezTo>
                <a:cubicBezTo>
                  <a:pt x="214" y="19"/>
                  <a:pt x="214" y="19"/>
                  <a:pt x="214" y="19"/>
                </a:cubicBezTo>
                <a:cubicBezTo>
                  <a:pt x="214" y="9"/>
                  <a:pt x="206" y="0"/>
                  <a:pt x="195" y="0"/>
                </a:cubicBezTo>
                <a:close/>
                <a:moveTo>
                  <a:pt x="60" y="82"/>
                </a:moveTo>
                <a:cubicBezTo>
                  <a:pt x="76" y="89"/>
                  <a:pt x="76" y="89"/>
                  <a:pt x="76" y="89"/>
                </a:cubicBezTo>
                <a:cubicBezTo>
                  <a:pt x="82" y="65"/>
                  <a:pt x="82" y="65"/>
                  <a:pt x="82" y="65"/>
                </a:cubicBezTo>
                <a:cubicBezTo>
                  <a:pt x="107" y="80"/>
                  <a:pt x="107" y="80"/>
                  <a:pt x="107" y="80"/>
                </a:cubicBezTo>
                <a:cubicBezTo>
                  <a:pt x="125" y="51"/>
                  <a:pt x="125" y="51"/>
                  <a:pt x="125" y="51"/>
                </a:cubicBezTo>
                <a:cubicBezTo>
                  <a:pt x="166" y="32"/>
                  <a:pt x="166" y="32"/>
                  <a:pt x="166" y="32"/>
                </a:cubicBezTo>
                <a:cubicBezTo>
                  <a:pt x="169" y="38"/>
                  <a:pt x="169" y="38"/>
                  <a:pt x="169" y="38"/>
                </a:cubicBezTo>
                <a:cubicBezTo>
                  <a:pt x="129" y="56"/>
                  <a:pt x="129" y="56"/>
                  <a:pt x="129" y="56"/>
                </a:cubicBezTo>
                <a:cubicBezTo>
                  <a:pt x="110" y="89"/>
                  <a:pt x="110" y="89"/>
                  <a:pt x="110" y="89"/>
                </a:cubicBezTo>
                <a:cubicBezTo>
                  <a:pt x="86" y="75"/>
                  <a:pt x="86" y="75"/>
                  <a:pt x="86" y="75"/>
                </a:cubicBezTo>
                <a:cubicBezTo>
                  <a:pt x="80" y="98"/>
                  <a:pt x="80" y="98"/>
                  <a:pt x="80" y="98"/>
                </a:cubicBezTo>
                <a:cubicBezTo>
                  <a:pt x="61" y="90"/>
                  <a:pt x="61" y="90"/>
                  <a:pt x="61" y="90"/>
                </a:cubicBezTo>
                <a:cubicBezTo>
                  <a:pt x="49" y="101"/>
                  <a:pt x="49" y="101"/>
                  <a:pt x="49" y="101"/>
                </a:cubicBezTo>
                <a:cubicBezTo>
                  <a:pt x="45" y="97"/>
                  <a:pt x="45" y="97"/>
                  <a:pt x="45" y="97"/>
                </a:cubicBezTo>
                <a:lnTo>
                  <a:pt x="60" y="82"/>
                </a:lnTo>
                <a:close/>
                <a:moveTo>
                  <a:pt x="176" y="125"/>
                </a:moveTo>
                <a:cubicBezTo>
                  <a:pt x="176" y="118"/>
                  <a:pt x="176" y="118"/>
                  <a:pt x="176" y="118"/>
                </a:cubicBezTo>
                <a:cubicBezTo>
                  <a:pt x="29" y="118"/>
                  <a:pt x="29" y="118"/>
                  <a:pt x="29" y="118"/>
                </a:cubicBezTo>
                <a:cubicBezTo>
                  <a:pt x="29" y="38"/>
                  <a:pt x="29" y="38"/>
                  <a:pt x="29" y="38"/>
                </a:cubicBezTo>
                <a:cubicBezTo>
                  <a:pt x="21" y="38"/>
                  <a:pt x="21" y="38"/>
                  <a:pt x="21" y="38"/>
                </a:cubicBezTo>
                <a:cubicBezTo>
                  <a:pt x="31" y="21"/>
                  <a:pt x="31" y="21"/>
                  <a:pt x="31" y="21"/>
                </a:cubicBezTo>
                <a:cubicBezTo>
                  <a:pt x="42" y="38"/>
                  <a:pt x="42" y="38"/>
                  <a:pt x="42" y="38"/>
                </a:cubicBezTo>
                <a:cubicBezTo>
                  <a:pt x="35" y="38"/>
                  <a:pt x="35" y="38"/>
                  <a:pt x="35" y="38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176" y="112"/>
                  <a:pt x="176" y="112"/>
                  <a:pt x="176" y="112"/>
                </a:cubicBezTo>
                <a:cubicBezTo>
                  <a:pt x="176" y="104"/>
                  <a:pt x="176" y="104"/>
                  <a:pt x="176" y="104"/>
                </a:cubicBezTo>
                <a:cubicBezTo>
                  <a:pt x="194" y="115"/>
                  <a:pt x="194" y="115"/>
                  <a:pt x="194" y="115"/>
                </a:cubicBezTo>
                <a:lnTo>
                  <a:pt x="176" y="1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41689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4C3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80312" y="122573"/>
            <a:ext cx="13244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prstClr val="white"/>
                </a:solidFill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常用 </a:t>
            </a:r>
            <a:r>
              <a:rPr lang="en-US" altLang="zh-CN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ICON</a:t>
            </a:r>
            <a:endParaRPr lang="zh-CN" altLang="en-US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>
            <a:off x="1377157" y="1108710"/>
            <a:ext cx="819151" cy="819151"/>
          </a:xfrm>
          <a:custGeom>
            <a:avLst/>
            <a:gdLst>
              <a:gd name="T0" fmla="*/ 190 w 215"/>
              <a:gd name="T1" fmla="*/ 141 h 215"/>
              <a:gd name="T2" fmla="*/ 197 w 215"/>
              <a:gd name="T3" fmla="*/ 124 h 215"/>
              <a:gd name="T4" fmla="*/ 186 w 215"/>
              <a:gd name="T5" fmla="*/ 124 h 215"/>
              <a:gd name="T6" fmla="*/ 184 w 215"/>
              <a:gd name="T7" fmla="*/ 115 h 215"/>
              <a:gd name="T8" fmla="*/ 190 w 215"/>
              <a:gd name="T9" fmla="*/ 99 h 215"/>
              <a:gd name="T10" fmla="*/ 181 w 215"/>
              <a:gd name="T11" fmla="*/ 98 h 215"/>
              <a:gd name="T12" fmla="*/ 176 w 215"/>
              <a:gd name="T13" fmla="*/ 75 h 215"/>
              <a:gd name="T14" fmla="*/ 208 w 215"/>
              <a:gd name="T15" fmla="*/ 7 h 215"/>
              <a:gd name="T16" fmla="*/ 140 w 215"/>
              <a:gd name="T17" fmla="*/ 39 h 215"/>
              <a:gd name="T18" fmla="*/ 118 w 215"/>
              <a:gd name="T19" fmla="*/ 35 h 215"/>
              <a:gd name="T20" fmla="*/ 117 w 215"/>
              <a:gd name="T21" fmla="*/ 25 h 215"/>
              <a:gd name="T22" fmla="*/ 100 w 215"/>
              <a:gd name="T23" fmla="*/ 31 h 215"/>
              <a:gd name="T24" fmla="*/ 91 w 215"/>
              <a:gd name="T25" fmla="*/ 29 h 215"/>
              <a:gd name="T26" fmla="*/ 92 w 215"/>
              <a:gd name="T27" fmla="*/ 18 h 215"/>
              <a:gd name="T28" fmla="*/ 74 w 215"/>
              <a:gd name="T29" fmla="*/ 26 h 215"/>
              <a:gd name="T30" fmla="*/ 41 w 215"/>
              <a:gd name="T31" fmla="*/ 18 h 215"/>
              <a:gd name="T32" fmla="*/ 23 w 215"/>
              <a:gd name="T33" fmla="*/ 37 h 215"/>
              <a:gd name="T34" fmla="*/ 54 w 215"/>
              <a:gd name="T35" fmla="*/ 53 h 215"/>
              <a:gd name="T36" fmla="*/ 53 w 215"/>
              <a:gd name="T37" fmla="*/ 65 h 215"/>
              <a:gd name="T38" fmla="*/ 67 w 215"/>
              <a:gd name="T39" fmla="*/ 60 h 215"/>
              <a:gd name="T40" fmla="*/ 75 w 215"/>
              <a:gd name="T41" fmla="*/ 64 h 215"/>
              <a:gd name="T42" fmla="*/ 75 w 215"/>
              <a:gd name="T43" fmla="*/ 77 h 215"/>
              <a:gd name="T44" fmla="*/ 91 w 215"/>
              <a:gd name="T45" fmla="*/ 72 h 215"/>
              <a:gd name="T46" fmla="*/ 102 w 215"/>
              <a:gd name="T47" fmla="*/ 77 h 215"/>
              <a:gd name="T48" fmla="*/ 101 w 215"/>
              <a:gd name="T49" fmla="*/ 78 h 215"/>
              <a:gd name="T50" fmla="*/ 50 w 215"/>
              <a:gd name="T51" fmla="*/ 140 h 215"/>
              <a:gd name="T52" fmla="*/ 14 w 215"/>
              <a:gd name="T53" fmla="*/ 136 h 215"/>
              <a:gd name="T54" fmla="*/ 0 w 215"/>
              <a:gd name="T55" fmla="*/ 150 h 215"/>
              <a:gd name="T56" fmla="*/ 32 w 215"/>
              <a:gd name="T57" fmla="*/ 168 h 215"/>
              <a:gd name="T58" fmla="*/ 29 w 215"/>
              <a:gd name="T59" fmla="*/ 186 h 215"/>
              <a:gd name="T60" fmla="*/ 48 w 215"/>
              <a:gd name="T61" fmla="*/ 183 h 215"/>
              <a:gd name="T62" fmla="*/ 66 w 215"/>
              <a:gd name="T63" fmla="*/ 215 h 215"/>
              <a:gd name="T64" fmla="*/ 79 w 215"/>
              <a:gd name="T65" fmla="*/ 202 h 215"/>
              <a:gd name="T66" fmla="*/ 75 w 215"/>
              <a:gd name="T67" fmla="*/ 166 h 215"/>
              <a:gd name="T68" fmla="*/ 137 w 215"/>
              <a:gd name="T69" fmla="*/ 115 h 215"/>
              <a:gd name="T70" fmla="*/ 138 w 215"/>
              <a:gd name="T71" fmla="*/ 114 h 215"/>
              <a:gd name="T72" fmla="*/ 143 w 215"/>
              <a:gd name="T73" fmla="*/ 124 h 215"/>
              <a:gd name="T74" fmla="*/ 138 w 215"/>
              <a:gd name="T75" fmla="*/ 141 h 215"/>
              <a:gd name="T76" fmla="*/ 152 w 215"/>
              <a:gd name="T77" fmla="*/ 140 h 215"/>
              <a:gd name="T78" fmla="*/ 156 w 215"/>
              <a:gd name="T79" fmla="*/ 148 h 215"/>
              <a:gd name="T80" fmla="*/ 150 w 215"/>
              <a:gd name="T81" fmla="*/ 163 h 215"/>
              <a:gd name="T82" fmla="*/ 163 w 215"/>
              <a:gd name="T83" fmla="*/ 162 h 215"/>
              <a:gd name="T84" fmla="*/ 179 w 215"/>
              <a:gd name="T85" fmla="*/ 193 h 215"/>
              <a:gd name="T86" fmla="*/ 197 w 215"/>
              <a:gd name="T87" fmla="*/ 175 h 215"/>
              <a:gd name="T88" fmla="*/ 190 w 215"/>
              <a:gd name="T89" fmla="*/ 141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15" h="215">
                <a:moveTo>
                  <a:pt x="190" y="141"/>
                </a:moveTo>
                <a:cubicBezTo>
                  <a:pt x="196" y="133"/>
                  <a:pt x="199" y="126"/>
                  <a:pt x="197" y="124"/>
                </a:cubicBezTo>
                <a:cubicBezTo>
                  <a:pt x="195" y="122"/>
                  <a:pt x="191" y="122"/>
                  <a:pt x="186" y="124"/>
                </a:cubicBezTo>
                <a:cubicBezTo>
                  <a:pt x="184" y="115"/>
                  <a:pt x="184" y="115"/>
                  <a:pt x="184" y="115"/>
                </a:cubicBezTo>
                <a:cubicBezTo>
                  <a:pt x="190" y="108"/>
                  <a:pt x="193" y="102"/>
                  <a:pt x="190" y="99"/>
                </a:cubicBezTo>
                <a:cubicBezTo>
                  <a:pt x="189" y="97"/>
                  <a:pt x="185" y="96"/>
                  <a:pt x="181" y="98"/>
                </a:cubicBezTo>
                <a:cubicBezTo>
                  <a:pt x="176" y="75"/>
                  <a:pt x="176" y="75"/>
                  <a:pt x="176" y="75"/>
                </a:cubicBezTo>
                <a:cubicBezTo>
                  <a:pt x="204" y="42"/>
                  <a:pt x="215" y="14"/>
                  <a:pt x="208" y="7"/>
                </a:cubicBezTo>
                <a:cubicBezTo>
                  <a:pt x="201" y="0"/>
                  <a:pt x="173" y="11"/>
                  <a:pt x="140" y="39"/>
                </a:cubicBezTo>
                <a:cubicBezTo>
                  <a:pt x="118" y="35"/>
                  <a:pt x="118" y="35"/>
                  <a:pt x="118" y="35"/>
                </a:cubicBezTo>
                <a:cubicBezTo>
                  <a:pt x="119" y="30"/>
                  <a:pt x="119" y="27"/>
                  <a:pt x="117" y="25"/>
                </a:cubicBezTo>
                <a:cubicBezTo>
                  <a:pt x="114" y="23"/>
                  <a:pt x="107" y="25"/>
                  <a:pt x="100" y="31"/>
                </a:cubicBezTo>
                <a:cubicBezTo>
                  <a:pt x="91" y="29"/>
                  <a:pt x="91" y="29"/>
                  <a:pt x="91" y="29"/>
                </a:cubicBezTo>
                <a:cubicBezTo>
                  <a:pt x="93" y="24"/>
                  <a:pt x="94" y="20"/>
                  <a:pt x="92" y="18"/>
                </a:cubicBezTo>
                <a:cubicBezTo>
                  <a:pt x="89" y="16"/>
                  <a:pt x="82" y="19"/>
                  <a:pt x="74" y="26"/>
                </a:cubicBezTo>
                <a:cubicBezTo>
                  <a:pt x="41" y="18"/>
                  <a:pt x="41" y="18"/>
                  <a:pt x="41" y="18"/>
                </a:cubicBezTo>
                <a:cubicBezTo>
                  <a:pt x="23" y="37"/>
                  <a:pt x="23" y="37"/>
                  <a:pt x="23" y="37"/>
                </a:cubicBezTo>
                <a:cubicBezTo>
                  <a:pt x="54" y="53"/>
                  <a:pt x="54" y="53"/>
                  <a:pt x="54" y="53"/>
                </a:cubicBezTo>
                <a:cubicBezTo>
                  <a:pt x="51" y="58"/>
                  <a:pt x="50" y="63"/>
                  <a:pt x="53" y="65"/>
                </a:cubicBezTo>
                <a:cubicBezTo>
                  <a:pt x="55" y="67"/>
                  <a:pt x="61" y="65"/>
                  <a:pt x="67" y="60"/>
                </a:cubicBezTo>
                <a:cubicBezTo>
                  <a:pt x="75" y="64"/>
                  <a:pt x="75" y="64"/>
                  <a:pt x="75" y="64"/>
                </a:cubicBezTo>
                <a:cubicBezTo>
                  <a:pt x="73" y="70"/>
                  <a:pt x="72" y="75"/>
                  <a:pt x="75" y="77"/>
                </a:cubicBezTo>
                <a:cubicBezTo>
                  <a:pt x="78" y="80"/>
                  <a:pt x="84" y="77"/>
                  <a:pt x="91" y="72"/>
                </a:cubicBezTo>
                <a:cubicBezTo>
                  <a:pt x="102" y="77"/>
                  <a:pt x="102" y="77"/>
                  <a:pt x="102" y="77"/>
                </a:cubicBezTo>
                <a:cubicBezTo>
                  <a:pt x="101" y="78"/>
                  <a:pt x="101" y="78"/>
                  <a:pt x="101" y="78"/>
                </a:cubicBezTo>
                <a:cubicBezTo>
                  <a:pt x="81" y="101"/>
                  <a:pt x="63" y="123"/>
                  <a:pt x="50" y="140"/>
                </a:cubicBezTo>
                <a:cubicBezTo>
                  <a:pt x="14" y="136"/>
                  <a:pt x="14" y="136"/>
                  <a:pt x="14" y="136"/>
                </a:cubicBezTo>
                <a:cubicBezTo>
                  <a:pt x="0" y="150"/>
                  <a:pt x="0" y="150"/>
                  <a:pt x="0" y="150"/>
                </a:cubicBezTo>
                <a:cubicBezTo>
                  <a:pt x="32" y="168"/>
                  <a:pt x="32" y="168"/>
                  <a:pt x="32" y="168"/>
                </a:cubicBezTo>
                <a:cubicBezTo>
                  <a:pt x="28" y="177"/>
                  <a:pt x="26" y="183"/>
                  <a:pt x="29" y="186"/>
                </a:cubicBezTo>
                <a:cubicBezTo>
                  <a:pt x="32" y="189"/>
                  <a:pt x="39" y="188"/>
                  <a:pt x="48" y="183"/>
                </a:cubicBezTo>
                <a:cubicBezTo>
                  <a:pt x="66" y="215"/>
                  <a:pt x="66" y="215"/>
                  <a:pt x="66" y="215"/>
                </a:cubicBezTo>
                <a:cubicBezTo>
                  <a:pt x="79" y="202"/>
                  <a:pt x="79" y="202"/>
                  <a:pt x="79" y="202"/>
                </a:cubicBezTo>
                <a:cubicBezTo>
                  <a:pt x="75" y="166"/>
                  <a:pt x="75" y="166"/>
                  <a:pt x="75" y="166"/>
                </a:cubicBezTo>
                <a:cubicBezTo>
                  <a:pt x="93" y="153"/>
                  <a:pt x="114" y="135"/>
                  <a:pt x="137" y="115"/>
                </a:cubicBezTo>
                <a:cubicBezTo>
                  <a:pt x="137" y="114"/>
                  <a:pt x="138" y="114"/>
                  <a:pt x="138" y="114"/>
                </a:cubicBezTo>
                <a:cubicBezTo>
                  <a:pt x="143" y="124"/>
                  <a:pt x="143" y="124"/>
                  <a:pt x="143" y="124"/>
                </a:cubicBezTo>
                <a:cubicBezTo>
                  <a:pt x="138" y="131"/>
                  <a:pt x="136" y="138"/>
                  <a:pt x="138" y="141"/>
                </a:cubicBezTo>
                <a:cubicBezTo>
                  <a:pt x="140" y="143"/>
                  <a:pt x="145" y="143"/>
                  <a:pt x="152" y="140"/>
                </a:cubicBezTo>
                <a:cubicBezTo>
                  <a:pt x="156" y="148"/>
                  <a:pt x="156" y="148"/>
                  <a:pt x="156" y="148"/>
                </a:cubicBezTo>
                <a:cubicBezTo>
                  <a:pt x="150" y="154"/>
                  <a:pt x="148" y="160"/>
                  <a:pt x="150" y="163"/>
                </a:cubicBezTo>
                <a:cubicBezTo>
                  <a:pt x="152" y="165"/>
                  <a:pt x="157" y="164"/>
                  <a:pt x="163" y="162"/>
                </a:cubicBezTo>
                <a:cubicBezTo>
                  <a:pt x="179" y="193"/>
                  <a:pt x="179" y="193"/>
                  <a:pt x="179" y="193"/>
                </a:cubicBezTo>
                <a:cubicBezTo>
                  <a:pt x="197" y="175"/>
                  <a:pt x="197" y="175"/>
                  <a:pt x="197" y="175"/>
                </a:cubicBezTo>
                <a:lnTo>
                  <a:pt x="190" y="1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6" name="Freeform 21"/>
          <p:cNvSpPr>
            <a:spLocks noEditPoints="1"/>
          </p:cNvSpPr>
          <p:nvPr/>
        </p:nvSpPr>
        <p:spPr bwMode="auto">
          <a:xfrm>
            <a:off x="3349522" y="1102750"/>
            <a:ext cx="731839" cy="974725"/>
          </a:xfrm>
          <a:custGeom>
            <a:avLst/>
            <a:gdLst>
              <a:gd name="T0" fmla="*/ 65 w 192"/>
              <a:gd name="T1" fmla="*/ 30 h 257"/>
              <a:gd name="T2" fmla="*/ 95 w 192"/>
              <a:gd name="T3" fmla="*/ 0 h 257"/>
              <a:gd name="T4" fmla="*/ 124 w 192"/>
              <a:gd name="T5" fmla="*/ 30 h 257"/>
              <a:gd name="T6" fmla="*/ 95 w 192"/>
              <a:gd name="T7" fmla="*/ 59 h 257"/>
              <a:gd name="T8" fmla="*/ 65 w 192"/>
              <a:gd name="T9" fmla="*/ 30 h 257"/>
              <a:gd name="T10" fmla="*/ 159 w 192"/>
              <a:gd name="T11" fmla="*/ 235 h 257"/>
              <a:gd name="T12" fmla="*/ 120 w 192"/>
              <a:gd name="T13" fmla="*/ 218 h 257"/>
              <a:gd name="T14" fmla="*/ 123 w 192"/>
              <a:gd name="T15" fmla="*/ 210 h 257"/>
              <a:gd name="T16" fmla="*/ 159 w 192"/>
              <a:gd name="T17" fmla="*/ 194 h 257"/>
              <a:gd name="T18" fmla="*/ 175 w 192"/>
              <a:gd name="T19" fmla="*/ 201 h 257"/>
              <a:gd name="T20" fmla="*/ 192 w 192"/>
              <a:gd name="T21" fmla="*/ 172 h 257"/>
              <a:gd name="T22" fmla="*/ 127 w 192"/>
              <a:gd name="T23" fmla="*/ 180 h 257"/>
              <a:gd name="T24" fmla="*/ 143 w 192"/>
              <a:gd name="T25" fmla="*/ 187 h 257"/>
              <a:gd name="T26" fmla="*/ 123 w 192"/>
              <a:gd name="T27" fmla="*/ 196 h 257"/>
              <a:gd name="T28" fmla="*/ 123 w 192"/>
              <a:gd name="T29" fmla="*/ 141 h 257"/>
              <a:gd name="T30" fmla="*/ 134 w 192"/>
              <a:gd name="T31" fmla="*/ 151 h 257"/>
              <a:gd name="T32" fmla="*/ 146 w 192"/>
              <a:gd name="T33" fmla="*/ 141 h 257"/>
              <a:gd name="T34" fmla="*/ 146 w 192"/>
              <a:gd name="T35" fmla="*/ 92 h 257"/>
              <a:gd name="T36" fmla="*/ 123 w 192"/>
              <a:gd name="T37" fmla="*/ 69 h 257"/>
              <a:gd name="T38" fmla="*/ 70 w 192"/>
              <a:gd name="T39" fmla="*/ 69 h 257"/>
              <a:gd name="T40" fmla="*/ 47 w 192"/>
              <a:gd name="T41" fmla="*/ 92 h 257"/>
              <a:gd name="T42" fmla="*/ 47 w 192"/>
              <a:gd name="T43" fmla="*/ 141 h 257"/>
              <a:gd name="T44" fmla="*/ 58 w 192"/>
              <a:gd name="T45" fmla="*/ 151 h 257"/>
              <a:gd name="T46" fmla="*/ 70 w 192"/>
              <a:gd name="T47" fmla="*/ 141 h 257"/>
              <a:gd name="T48" fmla="*/ 70 w 192"/>
              <a:gd name="T49" fmla="*/ 196 h 257"/>
              <a:gd name="T50" fmla="*/ 49 w 192"/>
              <a:gd name="T51" fmla="*/ 187 h 257"/>
              <a:gd name="T52" fmla="*/ 65 w 192"/>
              <a:gd name="T53" fmla="*/ 180 h 257"/>
              <a:gd name="T54" fmla="*/ 0 w 192"/>
              <a:gd name="T55" fmla="*/ 172 h 257"/>
              <a:gd name="T56" fmla="*/ 17 w 192"/>
              <a:gd name="T57" fmla="*/ 201 h 257"/>
              <a:gd name="T58" fmla="*/ 33 w 192"/>
              <a:gd name="T59" fmla="*/ 194 h 257"/>
              <a:gd name="T60" fmla="*/ 70 w 192"/>
              <a:gd name="T61" fmla="*/ 210 h 257"/>
              <a:gd name="T62" fmla="*/ 72 w 192"/>
              <a:gd name="T63" fmla="*/ 218 h 257"/>
              <a:gd name="T64" fmla="*/ 33 w 192"/>
              <a:gd name="T65" fmla="*/ 235 h 257"/>
              <a:gd name="T66" fmla="*/ 17 w 192"/>
              <a:gd name="T67" fmla="*/ 228 h 257"/>
              <a:gd name="T68" fmla="*/ 0 w 192"/>
              <a:gd name="T69" fmla="*/ 257 h 257"/>
              <a:gd name="T70" fmla="*/ 65 w 192"/>
              <a:gd name="T71" fmla="*/ 249 h 257"/>
              <a:gd name="T72" fmla="*/ 49 w 192"/>
              <a:gd name="T73" fmla="*/ 242 h 257"/>
              <a:gd name="T74" fmla="*/ 96 w 192"/>
              <a:gd name="T75" fmla="*/ 222 h 257"/>
              <a:gd name="T76" fmla="*/ 143 w 192"/>
              <a:gd name="T77" fmla="*/ 242 h 257"/>
              <a:gd name="T78" fmla="*/ 127 w 192"/>
              <a:gd name="T79" fmla="*/ 249 h 257"/>
              <a:gd name="T80" fmla="*/ 192 w 192"/>
              <a:gd name="T81" fmla="*/ 257 h 257"/>
              <a:gd name="T82" fmla="*/ 175 w 192"/>
              <a:gd name="T83" fmla="*/ 228 h 257"/>
              <a:gd name="T84" fmla="*/ 159 w 192"/>
              <a:gd name="T85" fmla="*/ 235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2" h="257">
                <a:moveTo>
                  <a:pt x="65" y="30"/>
                </a:moveTo>
                <a:cubicBezTo>
                  <a:pt x="65" y="13"/>
                  <a:pt x="79" y="0"/>
                  <a:pt x="95" y="0"/>
                </a:cubicBezTo>
                <a:cubicBezTo>
                  <a:pt x="111" y="0"/>
                  <a:pt x="124" y="13"/>
                  <a:pt x="124" y="30"/>
                </a:cubicBezTo>
                <a:cubicBezTo>
                  <a:pt x="124" y="46"/>
                  <a:pt x="111" y="59"/>
                  <a:pt x="95" y="59"/>
                </a:cubicBezTo>
                <a:cubicBezTo>
                  <a:pt x="79" y="59"/>
                  <a:pt x="65" y="46"/>
                  <a:pt x="65" y="30"/>
                </a:cubicBezTo>
                <a:close/>
                <a:moveTo>
                  <a:pt x="159" y="235"/>
                </a:moveTo>
                <a:cubicBezTo>
                  <a:pt x="120" y="218"/>
                  <a:pt x="120" y="218"/>
                  <a:pt x="120" y="218"/>
                </a:cubicBezTo>
                <a:cubicBezTo>
                  <a:pt x="121" y="216"/>
                  <a:pt x="122" y="213"/>
                  <a:pt x="123" y="210"/>
                </a:cubicBezTo>
                <a:cubicBezTo>
                  <a:pt x="159" y="194"/>
                  <a:pt x="159" y="194"/>
                  <a:pt x="159" y="194"/>
                </a:cubicBezTo>
                <a:cubicBezTo>
                  <a:pt x="175" y="201"/>
                  <a:pt x="175" y="201"/>
                  <a:pt x="175" y="201"/>
                </a:cubicBezTo>
                <a:cubicBezTo>
                  <a:pt x="192" y="172"/>
                  <a:pt x="192" y="172"/>
                  <a:pt x="192" y="172"/>
                </a:cubicBezTo>
                <a:cubicBezTo>
                  <a:pt x="127" y="180"/>
                  <a:pt x="127" y="180"/>
                  <a:pt x="127" y="180"/>
                </a:cubicBezTo>
                <a:cubicBezTo>
                  <a:pt x="143" y="187"/>
                  <a:pt x="143" y="187"/>
                  <a:pt x="143" y="187"/>
                </a:cubicBezTo>
                <a:cubicBezTo>
                  <a:pt x="123" y="196"/>
                  <a:pt x="123" y="196"/>
                  <a:pt x="123" y="196"/>
                </a:cubicBezTo>
                <a:cubicBezTo>
                  <a:pt x="123" y="141"/>
                  <a:pt x="123" y="141"/>
                  <a:pt x="123" y="141"/>
                </a:cubicBezTo>
                <a:cubicBezTo>
                  <a:pt x="123" y="147"/>
                  <a:pt x="128" y="151"/>
                  <a:pt x="134" y="151"/>
                </a:cubicBezTo>
                <a:cubicBezTo>
                  <a:pt x="140" y="151"/>
                  <a:pt x="146" y="146"/>
                  <a:pt x="146" y="141"/>
                </a:cubicBezTo>
                <a:cubicBezTo>
                  <a:pt x="146" y="92"/>
                  <a:pt x="146" y="92"/>
                  <a:pt x="146" y="92"/>
                </a:cubicBezTo>
                <a:cubicBezTo>
                  <a:pt x="146" y="79"/>
                  <a:pt x="135" y="69"/>
                  <a:pt x="123" y="69"/>
                </a:cubicBezTo>
                <a:cubicBezTo>
                  <a:pt x="70" y="69"/>
                  <a:pt x="70" y="69"/>
                  <a:pt x="70" y="69"/>
                </a:cubicBezTo>
                <a:cubicBezTo>
                  <a:pt x="57" y="69"/>
                  <a:pt x="47" y="79"/>
                  <a:pt x="47" y="92"/>
                </a:cubicBezTo>
                <a:cubicBezTo>
                  <a:pt x="47" y="141"/>
                  <a:pt x="47" y="141"/>
                  <a:pt x="47" y="141"/>
                </a:cubicBezTo>
                <a:cubicBezTo>
                  <a:pt x="47" y="146"/>
                  <a:pt x="52" y="151"/>
                  <a:pt x="58" y="151"/>
                </a:cubicBezTo>
                <a:cubicBezTo>
                  <a:pt x="64" y="151"/>
                  <a:pt x="70" y="147"/>
                  <a:pt x="70" y="141"/>
                </a:cubicBezTo>
                <a:cubicBezTo>
                  <a:pt x="70" y="196"/>
                  <a:pt x="70" y="196"/>
                  <a:pt x="70" y="196"/>
                </a:cubicBezTo>
                <a:cubicBezTo>
                  <a:pt x="49" y="187"/>
                  <a:pt x="49" y="187"/>
                  <a:pt x="49" y="187"/>
                </a:cubicBezTo>
                <a:cubicBezTo>
                  <a:pt x="65" y="180"/>
                  <a:pt x="65" y="180"/>
                  <a:pt x="65" y="180"/>
                </a:cubicBezTo>
                <a:cubicBezTo>
                  <a:pt x="0" y="172"/>
                  <a:pt x="0" y="172"/>
                  <a:pt x="0" y="172"/>
                </a:cubicBezTo>
                <a:cubicBezTo>
                  <a:pt x="17" y="201"/>
                  <a:pt x="17" y="201"/>
                  <a:pt x="17" y="201"/>
                </a:cubicBezTo>
                <a:cubicBezTo>
                  <a:pt x="33" y="194"/>
                  <a:pt x="33" y="194"/>
                  <a:pt x="33" y="194"/>
                </a:cubicBezTo>
                <a:cubicBezTo>
                  <a:pt x="70" y="210"/>
                  <a:pt x="70" y="210"/>
                  <a:pt x="70" y="210"/>
                </a:cubicBezTo>
                <a:cubicBezTo>
                  <a:pt x="70" y="213"/>
                  <a:pt x="71" y="216"/>
                  <a:pt x="72" y="218"/>
                </a:cubicBezTo>
                <a:cubicBezTo>
                  <a:pt x="33" y="235"/>
                  <a:pt x="33" y="235"/>
                  <a:pt x="33" y="235"/>
                </a:cubicBezTo>
                <a:cubicBezTo>
                  <a:pt x="17" y="228"/>
                  <a:pt x="17" y="228"/>
                  <a:pt x="17" y="228"/>
                </a:cubicBezTo>
                <a:cubicBezTo>
                  <a:pt x="0" y="257"/>
                  <a:pt x="0" y="257"/>
                  <a:pt x="0" y="257"/>
                </a:cubicBezTo>
                <a:cubicBezTo>
                  <a:pt x="65" y="249"/>
                  <a:pt x="65" y="249"/>
                  <a:pt x="65" y="249"/>
                </a:cubicBezTo>
                <a:cubicBezTo>
                  <a:pt x="49" y="242"/>
                  <a:pt x="49" y="242"/>
                  <a:pt x="49" y="242"/>
                </a:cubicBezTo>
                <a:cubicBezTo>
                  <a:pt x="96" y="222"/>
                  <a:pt x="96" y="222"/>
                  <a:pt x="96" y="222"/>
                </a:cubicBezTo>
                <a:cubicBezTo>
                  <a:pt x="143" y="242"/>
                  <a:pt x="143" y="242"/>
                  <a:pt x="143" y="242"/>
                </a:cubicBezTo>
                <a:cubicBezTo>
                  <a:pt x="127" y="249"/>
                  <a:pt x="127" y="249"/>
                  <a:pt x="127" y="249"/>
                </a:cubicBezTo>
                <a:cubicBezTo>
                  <a:pt x="192" y="257"/>
                  <a:pt x="192" y="257"/>
                  <a:pt x="192" y="257"/>
                </a:cubicBezTo>
                <a:cubicBezTo>
                  <a:pt x="175" y="228"/>
                  <a:pt x="175" y="228"/>
                  <a:pt x="175" y="228"/>
                </a:cubicBezTo>
                <a:lnTo>
                  <a:pt x="159" y="2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9" name="Freeform 25"/>
          <p:cNvSpPr>
            <a:spLocks noEditPoints="1"/>
          </p:cNvSpPr>
          <p:nvPr/>
        </p:nvSpPr>
        <p:spPr bwMode="auto">
          <a:xfrm>
            <a:off x="5234577" y="1208315"/>
            <a:ext cx="657225" cy="763588"/>
          </a:xfrm>
          <a:custGeom>
            <a:avLst/>
            <a:gdLst>
              <a:gd name="T0" fmla="*/ 96 w 172"/>
              <a:gd name="T1" fmla="*/ 0 h 201"/>
              <a:gd name="T2" fmla="*/ 21 w 172"/>
              <a:gd name="T3" fmla="*/ 64 h 201"/>
              <a:gd name="T4" fmla="*/ 3 w 172"/>
              <a:gd name="T5" fmla="*/ 96 h 201"/>
              <a:gd name="T6" fmla="*/ 10 w 172"/>
              <a:gd name="T7" fmla="*/ 108 h 201"/>
              <a:gd name="T8" fmla="*/ 22 w 172"/>
              <a:gd name="T9" fmla="*/ 108 h 201"/>
              <a:gd name="T10" fmla="*/ 22 w 172"/>
              <a:gd name="T11" fmla="*/ 147 h 201"/>
              <a:gd name="T12" fmla="*/ 44 w 172"/>
              <a:gd name="T13" fmla="*/ 164 h 201"/>
              <a:gd name="T14" fmla="*/ 57 w 172"/>
              <a:gd name="T15" fmla="*/ 162 h 201"/>
              <a:gd name="T16" fmla="*/ 57 w 172"/>
              <a:gd name="T17" fmla="*/ 188 h 201"/>
              <a:gd name="T18" fmla="*/ 70 w 172"/>
              <a:gd name="T19" fmla="*/ 201 h 201"/>
              <a:gd name="T20" fmla="*/ 112 w 172"/>
              <a:gd name="T21" fmla="*/ 201 h 201"/>
              <a:gd name="T22" fmla="*/ 125 w 172"/>
              <a:gd name="T23" fmla="*/ 188 h 201"/>
              <a:gd name="T24" fmla="*/ 125 w 172"/>
              <a:gd name="T25" fmla="*/ 146 h 201"/>
              <a:gd name="T26" fmla="*/ 172 w 172"/>
              <a:gd name="T27" fmla="*/ 76 h 201"/>
              <a:gd name="T28" fmla="*/ 96 w 172"/>
              <a:gd name="T29" fmla="*/ 0 h 201"/>
              <a:gd name="T30" fmla="*/ 123 w 172"/>
              <a:gd name="T31" fmla="*/ 68 h 201"/>
              <a:gd name="T32" fmla="*/ 82 w 172"/>
              <a:gd name="T33" fmla="*/ 112 h 201"/>
              <a:gd name="T34" fmla="*/ 77 w 172"/>
              <a:gd name="T35" fmla="*/ 109 h 201"/>
              <a:gd name="T36" fmla="*/ 81 w 172"/>
              <a:gd name="T37" fmla="*/ 79 h 201"/>
              <a:gd name="T38" fmla="*/ 62 w 172"/>
              <a:gd name="T39" fmla="*/ 79 h 201"/>
              <a:gd name="T40" fmla="*/ 60 w 172"/>
              <a:gd name="T41" fmla="*/ 74 h 201"/>
              <a:gd name="T42" fmla="*/ 101 w 172"/>
              <a:gd name="T43" fmla="*/ 30 h 201"/>
              <a:gd name="T44" fmla="*/ 107 w 172"/>
              <a:gd name="T45" fmla="*/ 33 h 201"/>
              <a:gd name="T46" fmla="*/ 102 w 172"/>
              <a:gd name="T47" fmla="*/ 63 h 201"/>
              <a:gd name="T48" fmla="*/ 121 w 172"/>
              <a:gd name="T49" fmla="*/ 63 h 201"/>
              <a:gd name="T50" fmla="*/ 123 w 172"/>
              <a:gd name="T51" fmla="*/ 68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72" h="201">
                <a:moveTo>
                  <a:pt x="96" y="0"/>
                </a:moveTo>
                <a:cubicBezTo>
                  <a:pt x="58" y="0"/>
                  <a:pt x="27" y="28"/>
                  <a:pt x="21" y="64"/>
                </a:cubicBezTo>
                <a:cubicBezTo>
                  <a:pt x="3" y="96"/>
                  <a:pt x="3" y="96"/>
                  <a:pt x="3" y="96"/>
                </a:cubicBezTo>
                <a:cubicBezTo>
                  <a:pt x="0" y="101"/>
                  <a:pt x="4" y="108"/>
                  <a:pt x="10" y="108"/>
                </a:cubicBezTo>
                <a:cubicBezTo>
                  <a:pt x="22" y="108"/>
                  <a:pt x="22" y="108"/>
                  <a:pt x="22" y="108"/>
                </a:cubicBezTo>
                <a:cubicBezTo>
                  <a:pt x="22" y="147"/>
                  <a:pt x="22" y="147"/>
                  <a:pt x="22" y="147"/>
                </a:cubicBezTo>
                <a:cubicBezTo>
                  <a:pt x="22" y="159"/>
                  <a:pt x="33" y="167"/>
                  <a:pt x="44" y="164"/>
                </a:cubicBezTo>
                <a:cubicBezTo>
                  <a:pt x="57" y="162"/>
                  <a:pt x="57" y="162"/>
                  <a:pt x="57" y="162"/>
                </a:cubicBezTo>
                <a:cubicBezTo>
                  <a:pt x="57" y="188"/>
                  <a:pt x="57" y="188"/>
                  <a:pt x="57" y="188"/>
                </a:cubicBezTo>
                <a:cubicBezTo>
                  <a:pt x="57" y="195"/>
                  <a:pt x="63" y="201"/>
                  <a:pt x="70" y="201"/>
                </a:cubicBezTo>
                <a:cubicBezTo>
                  <a:pt x="112" y="201"/>
                  <a:pt x="112" y="201"/>
                  <a:pt x="112" y="201"/>
                </a:cubicBezTo>
                <a:cubicBezTo>
                  <a:pt x="119" y="201"/>
                  <a:pt x="125" y="195"/>
                  <a:pt x="125" y="188"/>
                </a:cubicBezTo>
                <a:cubicBezTo>
                  <a:pt x="125" y="146"/>
                  <a:pt x="125" y="146"/>
                  <a:pt x="125" y="146"/>
                </a:cubicBezTo>
                <a:cubicBezTo>
                  <a:pt x="152" y="134"/>
                  <a:pt x="172" y="107"/>
                  <a:pt x="172" y="76"/>
                </a:cubicBezTo>
                <a:cubicBezTo>
                  <a:pt x="172" y="34"/>
                  <a:pt x="138" y="0"/>
                  <a:pt x="96" y="0"/>
                </a:cubicBezTo>
                <a:close/>
                <a:moveTo>
                  <a:pt x="123" y="68"/>
                </a:moveTo>
                <a:cubicBezTo>
                  <a:pt x="82" y="112"/>
                  <a:pt x="82" y="112"/>
                  <a:pt x="82" y="112"/>
                </a:cubicBezTo>
                <a:cubicBezTo>
                  <a:pt x="80" y="114"/>
                  <a:pt x="76" y="112"/>
                  <a:pt x="77" y="109"/>
                </a:cubicBezTo>
                <a:cubicBezTo>
                  <a:pt x="81" y="79"/>
                  <a:pt x="81" y="79"/>
                  <a:pt x="81" y="79"/>
                </a:cubicBezTo>
                <a:cubicBezTo>
                  <a:pt x="62" y="79"/>
                  <a:pt x="62" y="79"/>
                  <a:pt x="62" y="79"/>
                </a:cubicBezTo>
                <a:cubicBezTo>
                  <a:pt x="59" y="79"/>
                  <a:pt x="58" y="76"/>
                  <a:pt x="60" y="74"/>
                </a:cubicBezTo>
                <a:cubicBezTo>
                  <a:pt x="101" y="30"/>
                  <a:pt x="101" y="30"/>
                  <a:pt x="101" y="30"/>
                </a:cubicBezTo>
                <a:cubicBezTo>
                  <a:pt x="103" y="28"/>
                  <a:pt x="107" y="30"/>
                  <a:pt x="107" y="33"/>
                </a:cubicBezTo>
                <a:cubicBezTo>
                  <a:pt x="102" y="63"/>
                  <a:pt x="102" y="63"/>
                  <a:pt x="102" y="63"/>
                </a:cubicBezTo>
                <a:cubicBezTo>
                  <a:pt x="121" y="63"/>
                  <a:pt x="121" y="63"/>
                  <a:pt x="121" y="63"/>
                </a:cubicBezTo>
                <a:cubicBezTo>
                  <a:pt x="124" y="63"/>
                  <a:pt x="125" y="66"/>
                  <a:pt x="123" y="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5" name="Freeform 33"/>
          <p:cNvSpPr>
            <a:spLocks noEditPoints="1"/>
          </p:cNvSpPr>
          <p:nvPr/>
        </p:nvSpPr>
        <p:spPr bwMode="auto">
          <a:xfrm>
            <a:off x="7045014" y="1224984"/>
            <a:ext cx="768351" cy="852488"/>
          </a:xfrm>
          <a:custGeom>
            <a:avLst/>
            <a:gdLst>
              <a:gd name="T0" fmla="*/ 19 w 202"/>
              <a:gd name="T1" fmla="*/ 30 h 224"/>
              <a:gd name="T2" fmla="*/ 48 w 202"/>
              <a:gd name="T3" fmla="*/ 0 h 224"/>
              <a:gd name="T4" fmla="*/ 78 w 202"/>
              <a:gd name="T5" fmla="*/ 30 h 224"/>
              <a:gd name="T6" fmla="*/ 48 w 202"/>
              <a:gd name="T7" fmla="*/ 59 h 224"/>
              <a:gd name="T8" fmla="*/ 19 w 202"/>
              <a:gd name="T9" fmla="*/ 30 h 224"/>
              <a:gd name="T10" fmla="*/ 49 w 202"/>
              <a:gd name="T11" fmla="*/ 210 h 224"/>
              <a:gd name="T12" fmla="*/ 35 w 202"/>
              <a:gd name="T13" fmla="*/ 223 h 224"/>
              <a:gd name="T14" fmla="*/ 23 w 202"/>
              <a:gd name="T15" fmla="*/ 209 h 224"/>
              <a:gd name="T16" fmla="*/ 23 w 202"/>
              <a:gd name="T17" fmla="*/ 141 h 224"/>
              <a:gd name="T18" fmla="*/ 11 w 202"/>
              <a:gd name="T19" fmla="*/ 151 h 224"/>
              <a:gd name="T20" fmla="*/ 0 w 202"/>
              <a:gd name="T21" fmla="*/ 141 h 224"/>
              <a:gd name="T22" fmla="*/ 0 w 202"/>
              <a:gd name="T23" fmla="*/ 92 h 224"/>
              <a:gd name="T24" fmla="*/ 23 w 202"/>
              <a:gd name="T25" fmla="*/ 69 h 224"/>
              <a:gd name="T26" fmla="*/ 76 w 202"/>
              <a:gd name="T27" fmla="*/ 69 h 224"/>
              <a:gd name="T28" fmla="*/ 99 w 202"/>
              <a:gd name="T29" fmla="*/ 92 h 224"/>
              <a:gd name="T30" fmla="*/ 99 w 202"/>
              <a:gd name="T31" fmla="*/ 141 h 224"/>
              <a:gd name="T32" fmla="*/ 88 w 202"/>
              <a:gd name="T33" fmla="*/ 151 h 224"/>
              <a:gd name="T34" fmla="*/ 76 w 202"/>
              <a:gd name="T35" fmla="*/ 141 h 224"/>
              <a:gd name="T36" fmla="*/ 76 w 202"/>
              <a:gd name="T37" fmla="*/ 209 h 224"/>
              <a:gd name="T38" fmla="*/ 64 w 202"/>
              <a:gd name="T39" fmla="*/ 223 h 224"/>
              <a:gd name="T40" fmla="*/ 50 w 202"/>
              <a:gd name="T41" fmla="*/ 210 h 224"/>
              <a:gd name="T42" fmla="*/ 49 w 202"/>
              <a:gd name="T43" fmla="*/ 210 h 224"/>
              <a:gd name="T44" fmla="*/ 174 w 202"/>
              <a:gd name="T45" fmla="*/ 121 h 224"/>
              <a:gd name="T46" fmla="*/ 187 w 202"/>
              <a:gd name="T47" fmla="*/ 130 h 224"/>
              <a:gd name="T48" fmla="*/ 202 w 202"/>
              <a:gd name="T49" fmla="*/ 116 h 224"/>
              <a:gd name="T50" fmla="*/ 187 w 202"/>
              <a:gd name="T51" fmla="*/ 102 h 224"/>
              <a:gd name="T52" fmla="*/ 174 w 202"/>
              <a:gd name="T53" fmla="*/ 111 h 224"/>
              <a:gd name="T54" fmla="*/ 147 w 202"/>
              <a:gd name="T55" fmla="*/ 111 h 224"/>
              <a:gd name="T56" fmla="*/ 147 w 202"/>
              <a:gd name="T57" fmla="*/ 28 h 224"/>
              <a:gd name="T58" fmla="*/ 173 w 202"/>
              <a:gd name="T59" fmla="*/ 28 h 224"/>
              <a:gd name="T60" fmla="*/ 174 w 202"/>
              <a:gd name="T61" fmla="*/ 28 h 224"/>
              <a:gd name="T62" fmla="*/ 187 w 202"/>
              <a:gd name="T63" fmla="*/ 38 h 224"/>
              <a:gd name="T64" fmla="*/ 202 w 202"/>
              <a:gd name="T65" fmla="*/ 23 h 224"/>
              <a:gd name="T66" fmla="*/ 187 w 202"/>
              <a:gd name="T67" fmla="*/ 9 h 224"/>
              <a:gd name="T68" fmla="*/ 174 w 202"/>
              <a:gd name="T69" fmla="*/ 18 h 224"/>
              <a:gd name="T70" fmla="*/ 173 w 202"/>
              <a:gd name="T71" fmla="*/ 18 h 224"/>
              <a:gd name="T72" fmla="*/ 142 w 202"/>
              <a:gd name="T73" fmla="*/ 18 h 224"/>
              <a:gd name="T74" fmla="*/ 138 w 202"/>
              <a:gd name="T75" fmla="*/ 23 h 224"/>
              <a:gd name="T76" fmla="*/ 138 w 202"/>
              <a:gd name="T77" fmla="*/ 111 h 224"/>
              <a:gd name="T78" fmla="*/ 112 w 202"/>
              <a:gd name="T79" fmla="*/ 111 h 224"/>
              <a:gd name="T80" fmla="*/ 107 w 202"/>
              <a:gd name="T81" fmla="*/ 116 h 224"/>
              <a:gd name="T82" fmla="*/ 112 w 202"/>
              <a:gd name="T83" fmla="*/ 121 h 224"/>
              <a:gd name="T84" fmla="*/ 138 w 202"/>
              <a:gd name="T85" fmla="*/ 121 h 224"/>
              <a:gd name="T86" fmla="*/ 138 w 202"/>
              <a:gd name="T87" fmla="*/ 209 h 224"/>
              <a:gd name="T88" fmla="*/ 142 w 202"/>
              <a:gd name="T89" fmla="*/ 214 h 224"/>
              <a:gd name="T90" fmla="*/ 173 w 202"/>
              <a:gd name="T91" fmla="*/ 214 h 224"/>
              <a:gd name="T92" fmla="*/ 174 w 202"/>
              <a:gd name="T93" fmla="*/ 213 h 224"/>
              <a:gd name="T94" fmla="*/ 187 w 202"/>
              <a:gd name="T95" fmla="*/ 223 h 224"/>
              <a:gd name="T96" fmla="*/ 202 w 202"/>
              <a:gd name="T97" fmla="*/ 209 h 224"/>
              <a:gd name="T98" fmla="*/ 187 w 202"/>
              <a:gd name="T99" fmla="*/ 194 h 224"/>
              <a:gd name="T100" fmla="*/ 174 w 202"/>
              <a:gd name="T101" fmla="*/ 204 h 224"/>
              <a:gd name="T102" fmla="*/ 173 w 202"/>
              <a:gd name="T103" fmla="*/ 204 h 224"/>
              <a:gd name="T104" fmla="*/ 147 w 202"/>
              <a:gd name="T105" fmla="*/ 204 h 224"/>
              <a:gd name="T106" fmla="*/ 147 w 202"/>
              <a:gd name="T107" fmla="*/ 121 h 224"/>
              <a:gd name="T108" fmla="*/ 174 w 202"/>
              <a:gd name="T109" fmla="*/ 121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02" h="224">
                <a:moveTo>
                  <a:pt x="19" y="30"/>
                </a:moveTo>
                <a:cubicBezTo>
                  <a:pt x="19" y="13"/>
                  <a:pt x="32" y="0"/>
                  <a:pt x="48" y="0"/>
                </a:cubicBezTo>
                <a:cubicBezTo>
                  <a:pt x="65" y="0"/>
                  <a:pt x="78" y="13"/>
                  <a:pt x="78" y="30"/>
                </a:cubicBezTo>
                <a:cubicBezTo>
                  <a:pt x="78" y="46"/>
                  <a:pt x="65" y="59"/>
                  <a:pt x="48" y="59"/>
                </a:cubicBezTo>
                <a:cubicBezTo>
                  <a:pt x="32" y="59"/>
                  <a:pt x="19" y="46"/>
                  <a:pt x="19" y="30"/>
                </a:cubicBezTo>
                <a:close/>
                <a:moveTo>
                  <a:pt x="49" y="210"/>
                </a:moveTo>
                <a:cubicBezTo>
                  <a:pt x="49" y="218"/>
                  <a:pt x="43" y="224"/>
                  <a:pt x="35" y="223"/>
                </a:cubicBezTo>
                <a:cubicBezTo>
                  <a:pt x="28" y="222"/>
                  <a:pt x="23" y="216"/>
                  <a:pt x="23" y="209"/>
                </a:cubicBezTo>
                <a:cubicBezTo>
                  <a:pt x="23" y="141"/>
                  <a:pt x="23" y="141"/>
                  <a:pt x="23" y="141"/>
                </a:cubicBezTo>
                <a:cubicBezTo>
                  <a:pt x="23" y="147"/>
                  <a:pt x="17" y="151"/>
                  <a:pt x="11" y="151"/>
                </a:cubicBezTo>
                <a:cubicBezTo>
                  <a:pt x="5" y="151"/>
                  <a:pt x="0" y="146"/>
                  <a:pt x="0" y="141"/>
                </a:cubicBezTo>
                <a:cubicBezTo>
                  <a:pt x="0" y="92"/>
                  <a:pt x="0" y="92"/>
                  <a:pt x="0" y="92"/>
                </a:cubicBezTo>
                <a:cubicBezTo>
                  <a:pt x="0" y="79"/>
                  <a:pt x="10" y="69"/>
                  <a:pt x="23" y="69"/>
                </a:cubicBezTo>
                <a:cubicBezTo>
                  <a:pt x="76" y="69"/>
                  <a:pt x="76" y="69"/>
                  <a:pt x="76" y="69"/>
                </a:cubicBezTo>
                <a:cubicBezTo>
                  <a:pt x="89" y="69"/>
                  <a:pt x="99" y="79"/>
                  <a:pt x="99" y="92"/>
                </a:cubicBezTo>
                <a:cubicBezTo>
                  <a:pt x="99" y="141"/>
                  <a:pt x="99" y="141"/>
                  <a:pt x="99" y="141"/>
                </a:cubicBezTo>
                <a:cubicBezTo>
                  <a:pt x="99" y="146"/>
                  <a:pt x="94" y="151"/>
                  <a:pt x="88" y="151"/>
                </a:cubicBezTo>
                <a:cubicBezTo>
                  <a:pt x="82" y="151"/>
                  <a:pt x="76" y="147"/>
                  <a:pt x="76" y="141"/>
                </a:cubicBezTo>
                <a:cubicBezTo>
                  <a:pt x="76" y="209"/>
                  <a:pt x="76" y="209"/>
                  <a:pt x="76" y="209"/>
                </a:cubicBezTo>
                <a:cubicBezTo>
                  <a:pt x="76" y="216"/>
                  <a:pt x="71" y="222"/>
                  <a:pt x="64" y="223"/>
                </a:cubicBezTo>
                <a:cubicBezTo>
                  <a:pt x="56" y="224"/>
                  <a:pt x="50" y="218"/>
                  <a:pt x="50" y="210"/>
                </a:cubicBezTo>
                <a:lnTo>
                  <a:pt x="49" y="210"/>
                </a:lnTo>
                <a:close/>
                <a:moveTo>
                  <a:pt x="174" y="121"/>
                </a:moveTo>
                <a:cubicBezTo>
                  <a:pt x="176" y="126"/>
                  <a:pt x="181" y="130"/>
                  <a:pt x="187" y="130"/>
                </a:cubicBezTo>
                <a:cubicBezTo>
                  <a:pt x="195" y="130"/>
                  <a:pt x="202" y="124"/>
                  <a:pt x="202" y="116"/>
                </a:cubicBezTo>
                <a:cubicBezTo>
                  <a:pt x="202" y="108"/>
                  <a:pt x="195" y="102"/>
                  <a:pt x="187" y="102"/>
                </a:cubicBezTo>
                <a:cubicBezTo>
                  <a:pt x="181" y="102"/>
                  <a:pt x="176" y="106"/>
                  <a:pt x="174" y="111"/>
                </a:cubicBezTo>
                <a:cubicBezTo>
                  <a:pt x="147" y="111"/>
                  <a:pt x="147" y="111"/>
                  <a:pt x="147" y="111"/>
                </a:cubicBezTo>
                <a:cubicBezTo>
                  <a:pt x="147" y="28"/>
                  <a:pt x="147" y="28"/>
                  <a:pt x="147" y="28"/>
                </a:cubicBezTo>
                <a:cubicBezTo>
                  <a:pt x="173" y="28"/>
                  <a:pt x="173" y="28"/>
                  <a:pt x="173" y="28"/>
                </a:cubicBezTo>
                <a:cubicBezTo>
                  <a:pt x="173" y="28"/>
                  <a:pt x="173" y="28"/>
                  <a:pt x="174" y="28"/>
                </a:cubicBezTo>
                <a:cubicBezTo>
                  <a:pt x="176" y="33"/>
                  <a:pt x="181" y="38"/>
                  <a:pt x="187" y="38"/>
                </a:cubicBezTo>
                <a:cubicBezTo>
                  <a:pt x="195" y="38"/>
                  <a:pt x="202" y="31"/>
                  <a:pt x="202" y="23"/>
                </a:cubicBezTo>
                <a:cubicBezTo>
                  <a:pt x="202" y="15"/>
                  <a:pt x="195" y="9"/>
                  <a:pt x="187" y="9"/>
                </a:cubicBezTo>
                <a:cubicBezTo>
                  <a:pt x="181" y="9"/>
                  <a:pt x="176" y="13"/>
                  <a:pt x="174" y="18"/>
                </a:cubicBezTo>
                <a:cubicBezTo>
                  <a:pt x="173" y="18"/>
                  <a:pt x="173" y="18"/>
                  <a:pt x="173" y="18"/>
                </a:cubicBezTo>
                <a:cubicBezTo>
                  <a:pt x="142" y="18"/>
                  <a:pt x="142" y="18"/>
                  <a:pt x="142" y="18"/>
                </a:cubicBezTo>
                <a:cubicBezTo>
                  <a:pt x="140" y="18"/>
                  <a:pt x="138" y="20"/>
                  <a:pt x="138" y="23"/>
                </a:cubicBezTo>
                <a:cubicBezTo>
                  <a:pt x="138" y="111"/>
                  <a:pt x="138" y="111"/>
                  <a:pt x="138" y="111"/>
                </a:cubicBezTo>
                <a:cubicBezTo>
                  <a:pt x="112" y="111"/>
                  <a:pt x="112" y="111"/>
                  <a:pt x="112" y="111"/>
                </a:cubicBezTo>
                <a:cubicBezTo>
                  <a:pt x="109" y="111"/>
                  <a:pt x="107" y="113"/>
                  <a:pt x="107" y="116"/>
                </a:cubicBezTo>
                <a:cubicBezTo>
                  <a:pt x="107" y="119"/>
                  <a:pt x="109" y="121"/>
                  <a:pt x="112" y="121"/>
                </a:cubicBezTo>
                <a:cubicBezTo>
                  <a:pt x="138" y="121"/>
                  <a:pt x="138" y="121"/>
                  <a:pt x="138" y="121"/>
                </a:cubicBezTo>
                <a:cubicBezTo>
                  <a:pt x="138" y="209"/>
                  <a:pt x="138" y="209"/>
                  <a:pt x="138" y="209"/>
                </a:cubicBezTo>
                <a:cubicBezTo>
                  <a:pt x="138" y="211"/>
                  <a:pt x="140" y="214"/>
                  <a:pt x="142" y="214"/>
                </a:cubicBezTo>
                <a:cubicBezTo>
                  <a:pt x="173" y="214"/>
                  <a:pt x="173" y="214"/>
                  <a:pt x="173" y="214"/>
                </a:cubicBezTo>
                <a:cubicBezTo>
                  <a:pt x="173" y="214"/>
                  <a:pt x="173" y="213"/>
                  <a:pt x="174" y="213"/>
                </a:cubicBezTo>
                <a:cubicBezTo>
                  <a:pt x="176" y="219"/>
                  <a:pt x="181" y="223"/>
                  <a:pt x="187" y="223"/>
                </a:cubicBezTo>
                <a:cubicBezTo>
                  <a:pt x="195" y="223"/>
                  <a:pt x="202" y="217"/>
                  <a:pt x="202" y="209"/>
                </a:cubicBezTo>
                <a:cubicBezTo>
                  <a:pt x="202" y="201"/>
                  <a:pt x="195" y="194"/>
                  <a:pt x="187" y="194"/>
                </a:cubicBezTo>
                <a:cubicBezTo>
                  <a:pt x="181" y="194"/>
                  <a:pt x="176" y="198"/>
                  <a:pt x="174" y="204"/>
                </a:cubicBezTo>
                <a:cubicBezTo>
                  <a:pt x="173" y="204"/>
                  <a:pt x="173" y="204"/>
                  <a:pt x="173" y="204"/>
                </a:cubicBezTo>
                <a:cubicBezTo>
                  <a:pt x="147" y="204"/>
                  <a:pt x="147" y="204"/>
                  <a:pt x="147" y="204"/>
                </a:cubicBezTo>
                <a:cubicBezTo>
                  <a:pt x="147" y="121"/>
                  <a:pt x="147" y="121"/>
                  <a:pt x="147" y="121"/>
                </a:cubicBezTo>
                <a:lnTo>
                  <a:pt x="174" y="12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8" name="Freeform 37"/>
          <p:cNvSpPr>
            <a:spLocks noEditPoints="1"/>
          </p:cNvSpPr>
          <p:nvPr/>
        </p:nvSpPr>
        <p:spPr bwMode="auto">
          <a:xfrm>
            <a:off x="8966579" y="1208317"/>
            <a:ext cx="858839" cy="727075"/>
          </a:xfrm>
          <a:custGeom>
            <a:avLst/>
            <a:gdLst>
              <a:gd name="T0" fmla="*/ 130 w 226"/>
              <a:gd name="T1" fmla="*/ 119 h 191"/>
              <a:gd name="T2" fmla="*/ 123 w 226"/>
              <a:gd name="T3" fmla="*/ 112 h 191"/>
              <a:gd name="T4" fmla="*/ 123 w 226"/>
              <a:gd name="T5" fmla="*/ 99 h 191"/>
              <a:gd name="T6" fmla="*/ 154 w 226"/>
              <a:gd name="T7" fmla="*/ 67 h 191"/>
              <a:gd name="T8" fmla="*/ 168 w 226"/>
              <a:gd name="T9" fmla="*/ 67 h 191"/>
              <a:gd name="T10" fmla="*/ 175 w 226"/>
              <a:gd name="T11" fmla="*/ 74 h 191"/>
              <a:gd name="T12" fmla="*/ 175 w 226"/>
              <a:gd name="T13" fmla="*/ 88 h 191"/>
              <a:gd name="T14" fmla="*/ 143 w 226"/>
              <a:gd name="T15" fmla="*/ 119 h 191"/>
              <a:gd name="T16" fmla="*/ 130 w 226"/>
              <a:gd name="T17" fmla="*/ 119 h 191"/>
              <a:gd name="T18" fmla="*/ 116 w 226"/>
              <a:gd name="T19" fmla="*/ 97 h 191"/>
              <a:gd name="T20" fmla="*/ 152 w 226"/>
              <a:gd name="T21" fmla="*/ 60 h 191"/>
              <a:gd name="T22" fmla="*/ 118 w 226"/>
              <a:gd name="T23" fmla="*/ 26 h 191"/>
              <a:gd name="T24" fmla="*/ 82 w 226"/>
              <a:gd name="T25" fmla="*/ 63 h 191"/>
              <a:gd name="T26" fmla="*/ 91 w 226"/>
              <a:gd name="T27" fmla="*/ 72 h 191"/>
              <a:gd name="T28" fmla="*/ 23 w 226"/>
              <a:gd name="T29" fmla="*/ 140 h 191"/>
              <a:gd name="T30" fmla="*/ 14 w 226"/>
              <a:gd name="T31" fmla="*/ 140 h 191"/>
              <a:gd name="T32" fmla="*/ 3 w 226"/>
              <a:gd name="T33" fmla="*/ 151 h 191"/>
              <a:gd name="T34" fmla="*/ 3 w 226"/>
              <a:gd name="T35" fmla="*/ 160 h 191"/>
              <a:gd name="T36" fmla="*/ 19 w 226"/>
              <a:gd name="T37" fmla="*/ 176 h 191"/>
              <a:gd name="T38" fmla="*/ 28 w 226"/>
              <a:gd name="T39" fmla="*/ 176 h 191"/>
              <a:gd name="T40" fmla="*/ 39 w 226"/>
              <a:gd name="T41" fmla="*/ 164 h 191"/>
              <a:gd name="T42" fmla="*/ 39 w 226"/>
              <a:gd name="T43" fmla="*/ 155 h 191"/>
              <a:gd name="T44" fmla="*/ 107 w 226"/>
              <a:gd name="T45" fmla="*/ 88 h 191"/>
              <a:gd name="T46" fmla="*/ 116 w 226"/>
              <a:gd name="T47" fmla="*/ 97 h 191"/>
              <a:gd name="T48" fmla="*/ 111 w 226"/>
              <a:gd name="T49" fmla="*/ 11 h 191"/>
              <a:gd name="T50" fmla="*/ 105 w 226"/>
              <a:gd name="T51" fmla="*/ 4 h 191"/>
              <a:gd name="T52" fmla="*/ 91 w 226"/>
              <a:gd name="T53" fmla="*/ 4 h 191"/>
              <a:gd name="T54" fmla="*/ 59 w 226"/>
              <a:gd name="T55" fmla="*/ 35 h 191"/>
              <a:gd name="T56" fmla="*/ 59 w 226"/>
              <a:gd name="T57" fmla="*/ 49 h 191"/>
              <a:gd name="T58" fmla="*/ 66 w 226"/>
              <a:gd name="T59" fmla="*/ 56 h 191"/>
              <a:gd name="T60" fmla="*/ 80 w 226"/>
              <a:gd name="T61" fmla="*/ 56 h 191"/>
              <a:gd name="T62" fmla="*/ 111 w 226"/>
              <a:gd name="T63" fmla="*/ 24 h 191"/>
              <a:gd name="T64" fmla="*/ 111 w 226"/>
              <a:gd name="T65" fmla="*/ 11 h 191"/>
              <a:gd name="T66" fmla="*/ 206 w 226"/>
              <a:gd name="T67" fmla="*/ 166 h 191"/>
              <a:gd name="T68" fmla="*/ 206 w 226"/>
              <a:gd name="T69" fmla="*/ 166 h 191"/>
              <a:gd name="T70" fmla="*/ 200 w 226"/>
              <a:gd name="T71" fmla="*/ 159 h 191"/>
              <a:gd name="T72" fmla="*/ 120 w 226"/>
              <a:gd name="T73" fmla="*/ 159 h 191"/>
              <a:gd name="T74" fmla="*/ 114 w 226"/>
              <a:gd name="T75" fmla="*/ 166 h 191"/>
              <a:gd name="T76" fmla="*/ 114 w 226"/>
              <a:gd name="T77" fmla="*/ 166 h 191"/>
              <a:gd name="T78" fmla="*/ 107 w 226"/>
              <a:gd name="T79" fmla="*/ 172 h 191"/>
              <a:gd name="T80" fmla="*/ 101 w 226"/>
              <a:gd name="T81" fmla="*/ 172 h 191"/>
              <a:gd name="T82" fmla="*/ 94 w 226"/>
              <a:gd name="T83" fmla="*/ 178 h 191"/>
              <a:gd name="T84" fmla="*/ 94 w 226"/>
              <a:gd name="T85" fmla="*/ 185 h 191"/>
              <a:gd name="T86" fmla="*/ 101 w 226"/>
              <a:gd name="T87" fmla="*/ 191 h 191"/>
              <a:gd name="T88" fmla="*/ 219 w 226"/>
              <a:gd name="T89" fmla="*/ 191 h 191"/>
              <a:gd name="T90" fmla="*/ 226 w 226"/>
              <a:gd name="T91" fmla="*/ 185 h 191"/>
              <a:gd name="T92" fmla="*/ 226 w 226"/>
              <a:gd name="T93" fmla="*/ 178 h 191"/>
              <a:gd name="T94" fmla="*/ 219 w 226"/>
              <a:gd name="T95" fmla="*/ 172 h 191"/>
              <a:gd name="T96" fmla="*/ 213 w 226"/>
              <a:gd name="T97" fmla="*/ 172 h 191"/>
              <a:gd name="T98" fmla="*/ 206 w 226"/>
              <a:gd name="T99" fmla="*/ 166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26" h="191">
                <a:moveTo>
                  <a:pt x="130" y="119"/>
                </a:moveTo>
                <a:cubicBezTo>
                  <a:pt x="123" y="112"/>
                  <a:pt x="123" y="112"/>
                  <a:pt x="123" y="112"/>
                </a:cubicBezTo>
                <a:cubicBezTo>
                  <a:pt x="119" y="109"/>
                  <a:pt x="119" y="103"/>
                  <a:pt x="123" y="99"/>
                </a:cubicBezTo>
                <a:cubicBezTo>
                  <a:pt x="154" y="67"/>
                  <a:pt x="154" y="67"/>
                  <a:pt x="154" y="67"/>
                </a:cubicBezTo>
                <a:cubicBezTo>
                  <a:pt x="158" y="63"/>
                  <a:pt x="164" y="63"/>
                  <a:pt x="168" y="67"/>
                </a:cubicBezTo>
                <a:cubicBezTo>
                  <a:pt x="175" y="74"/>
                  <a:pt x="175" y="74"/>
                  <a:pt x="175" y="74"/>
                </a:cubicBezTo>
                <a:cubicBezTo>
                  <a:pt x="179" y="78"/>
                  <a:pt x="179" y="84"/>
                  <a:pt x="175" y="88"/>
                </a:cubicBezTo>
                <a:cubicBezTo>
                  <a:pt x="143" y="119"/>
                  <a:pt x="143" y="119"/>
                  <a:pt x="143" y="119"/>
                </a:cubicBezTo>
                <a:cubicBezTo>
                  <a:pt x="139" y="123"/>
                  <a:pt x="133" y="123"/>
                  <a:pt x="130" y="119"/>
                </a:cubicBezTo>
                <a:close/>
                <a:moveTo>
                  <a:pt x="116" y="97"/>
                </a:moveTo>
                <a:cubicBezTo>
                  <a:pt x="152" y="60"/>
                  <a:pt x="152" y="60"/>
                  <a:pt x="152" y="60"/>
                </a:cubicBezTo>
                <a:cubicBezTo>
                  <a:pt x="118" y="26"/>
                  <a:pt x="118" y="26"/>
                  <a:pt x="118" y="26"/>
                </a:cubicBezTo>
                <a:cubicBezTo>
                  <a:pt x="82" y="63"/>
                  <a:pt x="82" y="63"/>
                  <a:pt x="82" y="63"/>
                </a:cubicBezTo>
                <a:cubicBezTo>
                  <a:pt x="91" y="72"/>
                  <a:pt x="91" y="72"/>
                  <a:pt x="91" y="72"/>
                </a:cubicBezTo>
                <a:cubicBezTo>
                  <a:pt x="23" y="140"/>
                  <a:pt x="23" y="140"/>
                  <a:pt x="23" y="140"/>
                </a:cubicBezTo>
                <a:cubicBezTo>
                  <a:pt x="21" y="137"/>
                  <a:pt x="17" y="137"/>
                  <a:pt x="14" y="140"/>
                </a:cubicBezTo>
                <a:cubicBezTo>
                  <a:pt x="3" y="151"/>
                  <a:pt x="3" y="151"/>
                  <a:pt x="3" y="151"/>
                </a:cubicBezTo>
                <a:cubicBezTo>
                  <a:pt x="0" y="153"/>
                  <a:pt x="0" y="157"/>
                  <a:pt x="3" y="160"/>
                </a:cubicBezTo>
                <a:cubicBezTo>
                  <a:pt x="19" y="176"/>
                  <a:pt x="19" y="176"/>
                  <a:pt x="19" y="176"/>
                </a:cubicBezTo>
                <a:cubicBezTo>
                  <a:pt x="21" y="178"/>
                  <a:pt x="25" y="178"/>
                  <a:pt x="28" y="176"/>
                </a:cubicBezTo>
                <a:cubicBezTo>
                  <a:pt x="39" y="164"/>
                  <a:pt x="39" y="164"/>
                  <a:pt x="39" y="164"/>
                </a:cubicBezTo>
                <a:cubicBezTo>
                  <a:pt x="42" y="162"/>
                  <a:pt x="42" y="158"/>
                  <a:pt x="39" y="155"/>
                </a:cubicBezTo>
                <a:cubicBezTo>
                  <a:pt x="107" y="88"/>
                  <a:pt x="107" y="88"/>
                  <a:pt x="107" y="88"/>
                </a:cubicBezTo>
                <a:lnTo>
                  <a:pt x="116" y="97"/>
                </a:lnTo>
                <a:close/>
                <a:moveTo>
                  <a:pt x="111" y="11"/>
                </a:moveTo>
                <a:cubicBezTo>
                  <a:pt x="105" y="4"/>
                  <a:pt x="105" y="4"/>
                  <a:pt x="105" y="4"/>
                </a:cubicBezTo>
                <a:cubicBezTo>
                  <a:pt x="101" y="0"/>
                  <a:pt x="95" y="0"/>
                  <a:pt x="91" y="4"/>
                </a:cubicBezTo>
                <a:cubicBezTo>
                  <a:pt x="59" y="35"/>
                  <a:pt x="59" y="35"/>
                  <a:pt x="59" y="35"/>
                </a:cubicBezTo>
                <a:cubicBezTo>
                  <a:pt x="56" y="39"/>
                  <a:pt x="56" y="45"/>
                  <a:pt x="59" y="49"/>
                </a:cubicBezTo>
                <a:cubicBezTo>
                  <a:pt x="66" y="56"/>
                  <a:pt x="66" y="56"/>
                  <a:pt x="66" y="56"/>
                </a:cubicBezTo>
                <a:cubicBezTo>
                  <a:pt x="70" y="60"/>
                  <a:pt x="76" y="60"/>
                  <a:pt x="80" y="56"/>
                </a:cubicBezTo>
                <a:cubicBezTo>
                  <a:pt x="111" y="24"/>
                  <a:pt x="111" y="24"/>
                  <a:pt x="111" y="24"/>
                </a:cubicBezTo>
                <a:cubicBezTo>
                  <a:pt x="115" y="20"/>
                  <a:pt x="115" y="14"/>
                  <a:pt x="111" y="11"/>
                </a:cubicBezTo>
                <a:close/>
                <a:moveTo>
                  <a:pt x="206" y="166"/>
                </a:moveTo>
                <a:cubicBezTo>
                  <a:pt x="206" y="166"/>
                  <a:pt x="206" y="166"/>
                  <a:pt x="206" y="166"/>
                </a:cubicBezTo>
                <a:cubicBezTo>
                  <a:pt x="206" y="162"/>
                  <a:pt x="204" y="159"/>
                  <a:pt x="200" y="159"/>
                </a:cubicBezTo>
                <a:cubicBezTo>
                  <a:pt x="120" y="159"/>
                  <a:pt x="120" y="159"/>
                  <a:pt x="120" y="159"/>
                </a:cubicBezTo>
                <a:cubicBezTo>
                  <a:pt x="116" y="159"/>
                  <a:pt x="114" y="162"/>
                  <a:pt x="114" y="166"/>
                </a:cubicBezTo>
                <a:cubicBezTo>
                  <a:pt x="114" y="166"/>
                  <a:pt x="114" y="166"/>
                  <a:pt x="114" y="166"/>
                </a:cubicBezTo>
                <a:cubicBezTo>
                  <a:pt x="114" y="169"/>
                  <a:pt x="111" y="172"/>
                  <a:pt x="107" y="172"/>
                </a:cubicBezTo>
                <a:cubicBezTo>
                  <a:pt x="101" y="172"/>
                  <a:pt x="101" y="172"/>
                  <a:pt x="101" y="172"/>
                </a:cubicBezTo>
                <a:cubicBezTo>
                  <a:pt x="97" y="172"/>
                  <a:pt x="94" y="175"/>
                  <a:pt x="94" y="178"/>
                </a:cubicBezTo>
                <a:cubicBezTo>
                  <a:pt x="94" y="185"/>
                  <a:pt x="94" y="185"/>
                  <a:pt x="94" y="185"/>
                </a:cubicBezTo>
                <a:cubicBezTo>
                  <a:pt x="94" y="189"/>
                  <a:pt x="97" y="191"/>
                  <a:pt x="101" y="191"/>
                </a:cubicBezTo>
                <a:cubicBezTo>
                  <a:pt x="219" y="191"/>
                  <a:pt x="219" y="191"/>
                  <a:pt x="219" y="191"/>
                </a:cubicBezTo>
                <a:cubicBezTo>
                  <a:pt x="223" y="191"/>
                  <a:pt x="226" y="189"/>
                  <a:pt x="226" y="185"/>
                </a:cubicBezTo>
                <a:cubicBezTo>
                  <a:pt x="226" y="178"/>
                  <a:pt x="226" y="178"/>
                  <a:pt x="226" y="178"/>
                </a:cubicBezTo>
                <a:cubicBezTo>
                  <a:pt x="226" y="175"/>
                  <a:pt x="223" y="172"/>
                  <a:pt x="219" y="172"/>
                </a:cubicBezTo>
                <a:cubicBezTo>
                  <a:pt x="213" y="172"/>
                  <a:pt x="213" y="172"/>
                  <a:pt x="213" y="172"/>
                </a:cubicBezTo>
                <a:cubicBezTo>
                  <a:pt x="209" y="172"/>
                  <a:pt x="206" y="169"/>
                  <a:pt x="206" y="16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1" name="Freeform 41"/>
          <p:cNvSpPr>
            <a:spLocks noEditPoints="1"/>
          </p:cNvSpPr>
          <p:nvPr/>
        </p:nvSpPr>
        <p:spPr bwMode="auto">
          <a:xfrm>
            <a:off x="1410625" y="2666261"/>
            <a:ext cx="781051" cy="781051"/>
          </a:xfrm>
          <a:custGeom>
            <a:avLst/>
            <a:gdLst>
              <a:gd name="T0" fmla="*/ 195 w 205"/>
              <a:gd name="T1" fmla="*/ 192 h 205"/>
              <a:gd name="T2" fmla="*/ 195 w 205"/>
              <a:gd name="T3" fmla="*/ 10 h 205"/>
              <a:gd name="T4" fmla="*/ 186 w 205"/>
              <a:gd name="T5" fmla="*/ 0 h 205"/>
              <a:gd name="T6" fmla="*/ 150 w 205"/>
              <a:gd name="T7" fmla="*/ 0 h 205"/>
              <a:gd name="T8" fmla="*/ 141 w 205"/>
              <a:gd name="T9" fmla="*/ 10 h 205"/>
              <a:gd name="T10" fmla="*/ 141 w 205"/>
              <a:gd name="T11" fmla="*/ 80 h 205"/>
              <a:gd name="T12" fmla="*/ 42 w 205"/>
              <a:gd name="T13" fmla="*/ 80 h 205"/>
              <a:gd name="T14" fmla="*/ 10 w 205"/>
              <a:gd name="T15" fmla="*/ 112 h 205"/>
              <a:gd name="T16" fmla="*/ 10 w 205"/>
              <a:gd name="T17" fmla="*/ 192 h 205"/>
              <a:gd name="T18" fmla="*/ 0 w 205"/>
              <a:gd name="T19" fmla="*/ 192 h 205"/>
              <a:gd name="T20" fmla="*/ 0 w 205"/>
              <a:gd name="T21" fmla="*/ 205 h 205"/>
              <a:gd name="T22" fmla="*/ 205 w 205"/>
              <a:gd name="T23" fmla="*/ 205 h 205"/>
              <a:gd name="T24" fmla="*/ 205 w 205"/>
              <a:gd name="T25" fmla="*/ 192 h 205"/>
              <a:gd name="T26" fmla="*/ 195 w 205"/>
              <a:gd name="T27" fmla="*/ 192 h 205"/>
              <a:gd name="T28" fmla="*/ 67 w 205"/>
              <a:gd name="T29" fmla="*/ 179 h 205"/>
              <a:gd name="T30" fmla="*/ 38 w 205"/>
              <a:gd name="T31" fmla="*/ 179 h 205"/>
              <a:gd name="T32" fmla="*/ 38 w 205"/>
              <a:gd name="T33" fmla="*/ 150 h 205"/>
              <a:gd name="T34" fmla="*/ 67 w 205"/>
              <a:gd name="T35" fmla="*/ 150 h 205"/>
              <a:gd name="T36" fmla="*/ 67 w 205"/>
              <a:gd name="T37" fmla="*/ 179 h 205"/>
              <a:gd name="T38" fmla="*/ 67 w 205"/>
              <a:gd name="T39" fmla="*/ 134 h 205"/>
              <a:gd name="T40" fmla="*/ 38 w 205"/>
              <a:gd name="T41" fmla="*/ 134 h 205"/>
              <a:gd name="T42" fmla="*/ 38 w 205"/>
              <a:gd name="T43" fmla="*/ 106 h 205"/>
              <a:gd name="T44" fmla="*/ 67 w 205"/>
              <a:gd name="T45" fmla="*/ 106 h 205"/>
              <a:gd name="T46" fmla="*/ 67 w 205"/>
              <a:gd name="T47" fmla="*/ 134 h 205"/>
              <a:gd name="T48" fmla="*/ 115 w 205"/>
              <a:gd name="T49" fmla="*/ 179 h 205"/>
              <a:gd name="T50" fmla="*/ 86 w 205"/>
              <a:gd name="T51" fmla="*/ 179 h 205"/>
              <a:gd name="T52" fmla="*/ 86 w 205"/>
              <a:gd name="T53" fmla="*/ 150 h 205"/>
              <a:gd name="T54" fmla="*/ 115 w 205"/>
              <a:gd name="T55" fmla="*/ 150 h 205"/>
              <a:gd name="T56" fmla="*/ 115 w 205"/>
              <a:gd name="T57" fmla="*/ 179 h 205"/>
              <a:gd name="T58" fmla="*/ 115 w 205"/>
              <a:gd name="T59" fmla="*/ 134 h 205"/>
              <a:gd name="T60" fmla="*/ 86 w 205"/>
              <a:gd name="T61" fmla="*/ 134 h 205"/>
              <a:gd name="T62" fmla="*/ 86 w 205"/>
              <a:gd name="T63" fmla="*/ 106 h 205"/>
              <a:gd name="T64" fmla="*/ 115 w 205"/>
              <a:gd name="T65" fmla="*/ 106 h 205"/>
              <a:gd name="T66" fmla="*/ 115 w 205"/>
              <a:gd name="T67" fmla="*/ 134 h 205"/>
              <a:gd name="T68" fmla="*/ 166 w 205"/>
              <a:gd name="T69" fmla="*/ 179 h 205"/>
              <a:gd name="T70" fmla="*/ 138 w 205"/>
              <a:gd name="T71" fmla="*/ 179 h 205"/>
              <a:gd name="T72" fmla="*/ 138 w 205"/>
              <a:gd name="T73" fmla="*/ 150 h 205"/>
              <a:gd name="T74" fmla="*/ 166 w 205"/>
              <a:gd name="T75" fmla="*/ 150 h 205"/>
              <a:gd name="T76" fmla="*/ 166 w 205"/>
              <a:gd name="T77" fmla="*/ 179 h 205"/>
              <a:gd name="T78" fmla="*/ 166 w 205"/>
              <a:gd name="T79" fmla="*/ 134 h 205"/>
              <a:gd name="T80" fmla="*/ 138 w 205"/>
              <a:gd name="T81" fmla="*/ 134 h 205"/>
              <a:gd name="T82" fmla="*/ 138 w 205"/>
              <a:gd name="T83" fmla="*/ 106 h 205"/>
              <a:gd name="T84" fmla="*/ 166 w 205"/>
              <a:gd name="T85" fmla="*/ 106 h 205"/>
              <a:gd name="T86" fmla="*/ 166 w 205"/>
              <a:gd name="T87" fmla="*/ 134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05" h="205">
                <a:moveTo>
                  <a:pt x="195" y="192"/>
                </a:moveTo>
                <a:cubicBezTo>
                  <a:pt x="195" y="10"/>
                  <a:pt x="195" y="10"/>
                  <a:pt x="195" y="10"/>
                </a:cubicBezTo>
                <a:cubicBezTo>
                  <a:pt x="195" y="4"/>
                  <a:pt x="191" y="0"/>
                  <a:pt x="186" y="0"/>
                </a:cubicBezTo>
                <a:cubicBezTo>
                  <a:pt x="150" y="0"/>
                  <a:pt x="150" y="0"/>
                  <a:pt x="150" y="0"/>
                </a:cubicBezTo>
                <a:cubicBezTo>
                  <a:pt x="145" y="0"/>
                  <a:pt x="141" y="4"/>
                  <a:pt x="141" y="10"/>
                </a:cubicBezTo>
                <a:cubicBezTo>
                  <a:pt x="141" y="80"/>
                  <a:pt x="141" y="80"/>
                  <a:pt x="141" y="80"/>
                </a:cubicBezTo>
                <a:cubicBezTo>
                  <a:pt x="42" y="80"/>
                  <a:pt x="42" y="80"/>
                  <a:pt x="42" y="80"/>
                </a:cubicBezTo>
                <a:cubicBezTo>
                  <a:pt x="10" y="112"/>
                  <a:pt x="10" y="112"/>
                  <a:pt x="10" y="112"/>
                </a:cubicBezTo>
                <a:cubicBezTo>
                  <a:pt x="10" y="192"/>
                  <a:pt x="10" y="192"/>
                  <a:pt x="10" y="192"/>
                </a:cubicBezTo>
                <a:cubicBezTo>
                  <a:pt x="0" y="192"/>
                  <a:pt x="0" y="192"/>
                  <a:pt x="0" y="192"/>
                </a:cubicBezTo>
                <a:cubicBezTo>
                  <a:pt x="0" y="205"/>
                  <a:pt x="0" y="205"/>
                  <a:pt x="0" y="205"/>
                </a:cubicBezTo>
                <a:cubicBezTo>
                  <a:pt x="205" y="205"/>
                  <a:pt x="205" y="205"/>
                  <a:pt x="205" y="205"/>
                </a:cubicBezTo>
                <a:cubicBezTo>
                  <a:pt x="205" y="192"/>
                  <a:pt x="205" y="192"/>
                  <a:pt x="205" y="192"/>
                </a:cubicBezTo>
                <a:lnTo>
                  <a:pt x="195" y="192"/>
                </a:lnTo>
                <a:close/>
                <a:moveTo>
                  <a:pt x="67" y="179"/>
                </a:moveTo>
                <a:cubicBezTo>
                  <a:pt x="38" y="179"/>
                  <a:pt x="38" y="179"/>
                  <a:pt x="38" y="179"/>
                </a:cubicBezTo>
                <a:cubicBezTo>
                  <a:pt x="38" y="150"/>
                  <a:pt x="38" y="150"/>
                  <a:pt x="38" y="150"/>
                </a:cubicBezTo>
                <a:cubicBezTo>
                  <a:pt x="67" y="150"/>
                  <a:pt x="67" y="150"/>
                  <a:pt x="67" y="150"/>
                </a:cubicBezTo>
                <a:lnTo>
                  <a:pt x="67" y="179"/>
                </a:lnTo>
                <a:close/>
                <a:moveTo>
                  <a:pt x="67" y="134"/>
                </a:moveTo>
                <a:cubicBezTo>
                  <a:pt x="38" y="134"/>
                  <a:pt x="38" y="134"/>
                  <a:pt x="38" y="134"/>
                </a:cubicBezTo>
                <a:cubicBezTo>
                  <a:pt x="38" y="106"/>
                  <a:pt x="38" y="106"/>
                  <a:pt x="38" y="106"/>
                </a:cubicBezTo>
                <a:cubicBezTo>
                  <a:pt x="67" y="106"/>
                  <a:pt x="67" y="106"/>
                  <a:pt x="67" y="106"/>
                </a:cubicBezTo>
                <a:lnTo>
                  <a:pt x="67" y="134"/>
                </a:lnTo>
                <a:close/>
                <a:moveTo>
                  <a:pt x="115" y="179"/>
                </a:moveTo>
                <a:cubicBezTo>
                  <a:pt x="86" y="179"/>
                  <a:pt x="86" y="179"/>
                  <a:pt x="86" y="179"/>
                </a:cubicBezTo>
                <a:cubicBezTo>
                  <a:pt x="86" y="150"/>
                  <a:pt x="86" y="150"/>
                  <a:pt x="86" y="150"/>
                </a:cubicBezTo>
                <a:cubicBezTo>
                  <a:pt x="115" y="150"/>
                  <a:pt x="115" y="150"/>
                  <a:pt x="115" y="150"/>
                </a:cubicBezTo>
                <a:lnTo>
                  <a:pt x="115" y="179"/>
                </a:lnTo>
                <a:close/>
                <a:moveTo>
                  <a:pt x="115" y="134"/>
                </a:moveTo>
                <a:cubicBezTo>
                  <a:pt x="86" y="134"/>
                  <a:pt x="86" y="134"/>
                  <a:pt x="86" y="134"/>
                </a:cubicBezTo>
                <a:cubicBezTo>
                  <a:pt x="86" y="106"/>
                  <a:pt x="86" y="106"/>
                  <a:pt x="86" y="106"/>
                </a:cubicBezTo>
                <a:cubicBezTo>
                  <a:pt x="115" y="106"/>
                  <a:pt x="115" y="106"/>
                  <a:pt x="115" y="106"/>
                </a:cubicBezTo>
                <a:lnTo>
                  <a:pt x="115" y="134"/>
                </a:lnTo>
                <a:close/>
                <a:moveTo>
                  <a:pt x="166" y="179"/>
                </a:moveTo>
                <a:cubicBezTo>
                  <a:pt x="138" y="179"/>
                  <a:pt x="138" y="179"/>
                  <a:pt x="138" y="179"/>
                </a:cubicBezTo>
                <a:cubicBezTo>
                  <a:pt x="138" y="150"/>
                  <a:pt x="138" y="150"/>
                  <a:pt x="138" y="150"/>
                </a:cubicBezTo>
                <a:cubicBezTo>
                  <a:pt x="166" y="150"/>
                  <a:pt x="166" y="150"/>
                  <a:pt x="166" y="150"/>
                </a:cubicBezTo>
                <a:lnTo>
                  <a:pt x="166" y="179"/>
                </a:lnTo>
                <a:close/>
                <a:moveTo>
                  <a:pt x="166" y="134"/>
                </a:moveTo>
                <a:cubicBezTo>
                  <a:pt x="138" y="134"/>
                  <a:pt x="138" y="134"/>
                  <a:pt x="138" y="134"/>
                </a:cubicBezTo>
                <a:cubicBezTo>
                  <a:pt x="138" y="106"/>
                  <a:pt x="138" y="106"/>
                  <a:pt x="138" y="106"/>
                </a:cubicBezTo>
                <a:cubicBezTo>
                  <a:pt x="166" y="106"/>
                  <a:pt x="166" y="106"/>
                  <a:pt x="166" y="106"/>
                </a:cubicBezTo>
                <a:lnTo>
                  <a:pt x="166" y="1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4" name="Freeform 45"/>
          <p:cNvSpPr>
            <a:spLocks noEditPoints="1"/>
          </p:cNvSpPr>
          <p:nvPr/>
        </p:nvSpPr>
        <p:spPr bwMode="auto">
          <a:xfrm>
            <a:off x="5236996" y="2763203"/>
            <a:ext cx="693737" cy="849312"/>
          </a:xfrm>
          <a:custGeom>
            <a:avLst/>
            <a:gdLst>
              <a:gd name="T0" fmla="*/ 93 w 182"/>
              <a:gd name="T1" fmla="*/ 16 h 224"/>
              <a:gd name="T2" fmla="*/ 88 w 182"/>
              <a:gd name="T3" fmla="*/ 16 h 224"/>
              <a:gd name="T4" fmla="*/ 83 w 182"/>
              <a:gd name="T5" fmla="*/ 11 h 224"/>
              <a:gd name="T6" fmla="*/ 83 w 182"/>
              <a:gd name="T7" fmla="*/ 11 h 224"/>
              <a:gd name="T8" fmla="*/ 72 w 182"/>
              <a:gd name="T9" fmla="*/ 0 h 224"/>
              <a:gd name="T10" fmla="*/ 72 w 182"/>
              <a:gd name="T11" fmla="*/ 0 h 224"/>
              <a:gd name="T12" fmla="*/ 61 w 182"/>
              <a:gd name="T13" fmla="*/ 11 h 224"/>
              <a:gd name="T14" fmla="*/ 61 w 182"/>
              <a:gd name="T15" fmla="*/ 11 h 224"/>
              <a:gd name="T16" fmla="*/ 56 w 182"/>
              <a:gd name="T17" fmla="*/ 16 h 224"/>
              <a:gd name="T18" fmla="*/ 51 w 182"/>
              <a:gd name="T19" fmla="*/ 16 h 224"/>
              <a:gd name="T20" fmla="*/ 42 w 182"/>
              <a:gd name="T21" fmla="*/ 25 h 224"/>
              <a:gd name="T22" fmla="*/ 42 w 182"/>
              <a:gd name="T23" fmla="*/ 26 h 224"/>
              <a:gd name="T24" fmla="*/ 51 w 182"/>
              <a:gd name="T25" fmla="*/ 35 h 224"/>
              <a:gd name="T26" fmla="*/ 93 w 182"/>
              <a:gd name="T27" fmla="*/ 35 h 224"/>
              <a:gd name="T28" fmla="*/ 102 w 182"/>
              <a:gd name="T29" fmla="*/ 26 h 224"/>
              <a:gd name="T30" fmla="*/ 102 w 182"/>
              <a:gd name="T31" fmla="*/ 25 h 224"/>
              <a:gd name="T32" fmla="*/ 93 w 182"/>
              <a:gd name="T33" fmla="*/ 16 h 224"/>
              <a:gd name="T34" fmla="*/ 72 w 182"/>
              <a:gd name="T35" fmla="*/ 16 h 224"/>
              <a:gd name="T36" fmla="*/ 67 w 182"/>
              <a:gd name="T37" fmla="*/ 11 h 224"/>
              <a:gd name="T38" fmla="*/ 72 w 182"/>
              <a:gd name="T39" fmla="*/ 6 h 224"/>
              <a:gd name="T40" fmla="*/ 77 w 182"/>
              <a:gd name="T41" fmla="*/ 11 h 224"/>
              <a:gd name="T42" fmla="*/ 72 w 182"/>
              <a:gd name="T43" fmla="*/ 16 h 224"/>
              <a:gd name="T44" fmla="*/ 93 w 182"/>
              <a:gd name="T45" fmla="*/ 202 h 224"/>
              <a:gd name="T46" fmla="*/ 13 w 182"/>
              <a:gd name="T47" fmla="*/ 202 h 224"/>
              <a:gd name="T48" fmla="*/ 0 w 182"/>
              <a:gd name="T49" fmla="*/ 189 h 224"/>
              <a:gd name="T50" fmla="*/ 0 w 182"/>
              <a:gd name="T51" fmla="*/ 35 h 224"/>
              <a:gd name="T52" fmla="*/ 10 w 182"/>
              <a:gd name="T53" fmla="*/ 22 h 224"/>
              <a:gd name="T54" fmla="*/ 36 w 182"/>
              <a:gd name="T55" fmla="*/ 22 h 224"/>
              <a:gd name="T56" fmla="*/ 35 w 182"/>
              <a:gd name="T57" fmla="*/ 26 h 224"/>
              <a:gd name="T58" fmla="*/ 51 w 182"/>
              <a:gd name="T59" fmla="*/ 42 h 224"/>
              <a:gd name="T60" fmla="*/ 93 w 182"/>
              <a:gd name="T61" fmla="*/ 42 h 224"/>
              <a:gd name="T62" fmla="*/ 109 w 182"/>
              <a:gd name="T63" fmla="*/ 25 h 224"/>
              <a:gd name="T64" fmla="*/ 108 w 182"/>
              <a:gd name="T65" fmla="*/ 22 h 224"/>
              <a:gd name="T66" fmla="*/ 128 w 182"/>
              <a:gd name="T67" fmla="*/ 22 h 224"/>
              <a:gd name="T68" fmla="*/ 144 w 182"/>
              <a:gd name="T69" fmla="*/ 35 h 224"/>
              <a:gd name="T70" fmla="*/ 144 w 182"/>
              <a:gd name="T71" fmla="*/ 131 h 224"/>
              <a:gd name="T72" fmla="*/ 141 w 182"/>
              <a:gd name="T73" fmla="*/ 131 h 224"/>
              <a:gd name="T74" fmla="*/ 128 w 182"/>
              <a:gd name="T75" fmla="*/ 133 h 224"/>
              <a:gd name="T76" fmla="*/ 128 w 182"/>
              <a:gd name="T77" fmla="*/ 58 h 224"/>
              <a:gd name="T78" fmla="*/ 16 w 182"/>
              <a:gd name="T79" fmla="*/ 58 h 224"/>
              <a:gd name="T80" fmla="*/ 16 w 182"/>
              <a:gd name="T81" fmla="*/ 186 h 224"/>
              <a:gd name="T82" fmla="*/ 90 w 182"/>
              <a:gd name="T83" fmla="*/ 186 h 224"/>
              <a:gd name="T84" fmla="*/ 93 w 182"/>
              <a:gd name="T85" fmla="*/ 202 h 224"/>
              <a:gd name="T86" fmla="*/ 141 w 182"/>
              <a:gd name="T87" fmla="*/ 141 h 224"/>
              <a:gd name="T88" fmla="*/ 99 w 182"/>
              <a:gd name="T89" fmla="*/ 182 h 224"/>
              <a:gd name="T90" fmla="*/ 141 w 182"/>
              <a:gd name="T91" fmla="*/ 224 h 224"/>
              <a:gd name="T92" fmla="*/ 182 w 182"/>
              <a:gd name="T93" fmla="*/ 182 h 224"/>
              <a:gd name="T94" fmla="*/ 141 w 182"/>
              <a:gd name="T95" fmla="*/ 141 h 224"/>
              <a:gd name="T96" fmla="*/ 168 w 182"/>
              <a:gd name="T97" fmla="*/ 174 h 224"/>
              <a:gd name="T98" fmla="*/ 142 w 182"/>
              <a:gd name="T99" fmla="*/ 203 h 224"/>
              <a:gd name="T100" fmla="*/ 138 w 182"/>
              <a:gd name="T101" fmla="*/ 205 h 224"/>
              <a:gd name="T102" fmla="*/ 134 w 182"/>
              <a:gd name="T103" fmla="*/ 203 h 224"/>
              <a:gd name="T104" fmla="*/ 118 w 182"/>
              <a:gd name="T105" fmla="*/ 191 h 224"/>
              <a:gd name="T106" fmla="*/ 117 w 182"/>
              <a:gd name="T107" fmla="*/ 182 h 224"/>
              <a:gd name="T108" fmla="*/ 126 w 182"/>
              <a:gd name="T109" fmla="*/ 181 h 224"/>
              <a:gd name="T110" fmla="*/ 137 w 182"/>
              <a:gd name="T111" fmla="*/ 190 h 224"/>
              <a:gd name="T112" fmla="*/ 158 w 182"/>
              <a:gd name="T113" fmla="*/ 165 h 224"/>
              <a:gd name="T114" fmla="*/ 167 w 182"/>
              <a:gd name="T115" fmla="*/ 165 h 224"/>
              <a:gd name="T116" fmla="*/ 168 w 182"/>
              <a:gd name="T117" fmla="*/ 174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82" h="224">
                <a:moveTo>
                  <a:pt x="93" y="16"/>
                </a:moveTo>
                <a:cubicBezTo>
                  <a:pt x="88" y="16"/>
                  <a:pt x="88" y="16"/>
                  <a:pt x="88" y="16"/>
                </a:cubicBezTo>
                <a:cubicBezTo>
                  <a:pt x="85" y="16"/>
                  <a:pt x="83" y="14"/>
                  <a:pt x="83" y="11"/>
                </a:cubicBezTo>
                <a:cubicBezTo>
                  <a:pt x="83" y="11"/>
                  <a:pt x="83" y="11"/>
                  <a:pt x="83" y="11"/>
                </a:cubicBezTo>
                <a:cubicBezTo>
                  <a:pt x="83" y="5"/>
                  <a:pt x="78" y="0"/>
                  <a:pt x="72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66" y="0"/>
                  <a:pt x="61" y="5"/>
                  <a:pt x="61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1" y="14"/>
                  <a:pt x="59" y="16"/>
                  <a:pt x="56" y="16"/>
                </a:cubicBezTo>
                <a:cubicBezTo>
                  <a:pt x="51" y="16"/>
                  <a:pt x="51" y="16"/>
                  <a:pt x="51" y="16"/>
                </a:cubicBezTo>
                <a:cubicBezTo>
                  <a:pt x="46" y="16"/>
                  <a:pt x="42" y="20"/>
                  <a:pt x="42" y="25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31"/>
                  <a:pt x="46" y="35"/>
                  <a:pt x="51" y="35"/>
                </a:cubicBezTo>
                <a:cubicBezTo>
                  <a:pt x="93" y="35"/>
                  <a:pt x="93" y="35"/>
                  <a:pt x="93" y="35"/>
                </a:cubicBezTo>
                <a:cubicBezTo>
                  <a:pt x="98" y="35"/>
                  <a:pt x="102" y="31"/>
                  <a:pt x="102" y="26"/>
                </a:cubicBezTo>
                <a:cubicBezTo>
                  <a:pt x="102" y="25"/>
                  <a:pt x="102" y="25"/>
                  <a:pt x="102" y="25"/>
                </a:cubicBezTo>
                <a:cubicBezTo>
                  <a:pt x="102" y="20"/>
                  <a:pt x="98" y="16"/>
                  <a:pt x="93" y="16"/>
                </a:cubicBezTo>
                <a:close/>
                <a:moveTo>
                  <a:pt x="72" y="16"/>
                </a:moveTo>
                <a:cubicBezTo>
                  <a:pt x="69" y="16"/>
                  <a:pt x="67" y="14"/>
                  <a:pt x="67" y="11"/>
                </a:cubicBezTo>
                <a:cubicBezTo>
                  <a:pt x="67" y="9"/>
                  <a:pt x="69" y="6"/>
                  <a:pt x="72" y="6"/>
                </a:cubicBezTo>
                <a:cubicBezTo>
                  <a:pt x="75" y="6"/>
                  <a:pt x="77" y="9"/>
                  <a:pt x="77" y="11"/>
                </a:cubicBezTo>
                <a:cubicBezTo>
                  <a:pt x="77" y="14"/>
                  <a:pt x="75" y="16"/>
                  <a:pt x="72" y="16"/>
                </a:cubicBezTo>
                <a:close/>
                <a:moveTo>
                  <a:pt x="93" y="202"/>
                </a:moveTo>
                <a:cubicBezTo>
                  <a:pt x="13" y="202"/>
                  <a:pt x="13" y="202"/>
                  <a:pt x="13" y="202"/>
                </a:cubicBezTo>
                <a:cubicBezTo>
                  <a:pt x="6" y="202"/>
                  <a:pt x="0" y="196"/>
                  <a:pt x="0" y="189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28"/>
                  <a:pt x="6" y="22"/>
                  <a:pt x="10" y="22"/>
                </a:cubicBezTo>
                <a:cubicBezTo>
                  <a:pt x="36" y="22"/>
                  <a:pt x="36" y="22"/>
                  <a:pt x="36" y="22"/>
                </a:cubicBezTo>
                <a:cubicBezTo>
                  <a:pt x="35" y="23"/>
                  <a:pt x="35" y="25"/>
                  <a:pt x="35" y="26"/>
                </a:cubicBezTo>
                <a:cubicBezTo>
                  <a:pt x="35" y="34"/>
                  <a:pt x="42" y="42"/>
                  <a:pt x="51" y="42"/>
                </a:cubicBezTo>
                <a:cubicBezTo>
                  <a:pt x="93" y="42"/>
                  <a:pt x="93" y="42"/>
                  <a:pt x="93" y="42"/>
                </a:cubicBezTo>
                <a:cubicBezTo>
                  <a:pt x="102" y="42"/>
                  <a:pt x="109" y="34"/>
                  <a:pt x="109" y="25"/>
                </a:cubicBezTo>
                <a:cubicBezTo>
                  <a:pt x="109" y="24"/>
                  <a:pt x="109" y="23"/>
                  <a:pt x="108" y="22"/>
                </a:cubicBezTo>
                <a:cubicBezTo>
                  <a:pt x="128" y="22"/>
                  <a:pt x="128" y="22"/>
                  <a:pt x="128" y="22"/>
                </a:cubicBezTo>
                <a:cubicBezTo>
                  <a:pt x="138" y="22"/>
                  <a:pt x="144" y="28"/>
                  <a:pt x="144" y="35"/>
                </a:cubicBezTo>
                <a:cubicBezTo>
                  <a:pt x="144" y="131"/>
                  <a:pt x="144" y="131"/>
                  <a:pt x="144" y="131"/>
                </a:cubicBezTo>
                <a:cubicBezTo>
                  <a:pt x="143" y="131"/>
                  <a:pt x="142" y="131"/>
                  <a:pt x="141" y="131"/>
                </a:cubicBezTo>
                <a:cubicBezTo>
                  <a:pt x="136" y="131"/>
                  <a:pt x="132" y="132"/>
                  <a:pt x="128" y="133"/>
                </a:cubicBezTo>
                <a:cubicBezTo>
                  <a:pt x="128" y="58"/>
                  <a:pt x="128" y="58"/>
                  <a:pt x="128" y="58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186"/>
                  <a:pt x="16" y="186"/>
                  <a:pt x="16" y="186"/>
                </a:cubicBezTo>
                <a:cubicBezTo>
                  <a:pt x="90" y="186"/>
                  <a:pt x="90" y="186"/>
                  <a:pt x="90" y="186"/>
                </a:cubicBezTo>
                <a:cubicBezTo>
                  <a:pt x="90" y="191"/>
                  <a:pt x="91" y="197"/>
                  <a:pt x="93" y="202"/>
                </a:cubicBezTo>
                <a:close/>
                <a:moveTo>
                  <a:pt x="141" y="141"/>
                </a:moveTo>
                <a:cubicBezTo>
                  <a:pt x="118" y="141"/>
                  <a:pt x="99" y="159"/>
                  <a:pt x="99" y="182"/>
                </a:cubicBezTo>
                <a:cubicBezTo>
                  <a:pt x="99" y="205"/>
                  <a:pt x="118" y="224"/>
                  <a:pt x="141" y="224"/>
                </a:cubicBezTo>
                <a:cubicBezTo>
                  <a:pt x="164" y="224"/>
                  <a:pt x="182" y="205"/>
                  <a:pt x="182" y="182"/>
                </a:cubicBezTo>
                <a:cubicBezTo>
                  <a:pt x="182" y="159"/>
                  <a:pt x="164" y="141"/>
                  <a:pt x="141" y="141"/>
                </a:cubicBezTo>
                <a:close/>
                <a:moveTo>
                  <a:pt x="168" y="174"/>
                </a:moveTo>
                <a:cubicBezTo>
                  <a:pt x="142" y="203"/>
                  <a:pt x="142" y="203"/>
                  <a:pt x="142" y="203"/>
                </a:cubicBezTo>
                <a:cubicBezTo>
                  <a:pt x="141" y="204"/>
                  <a:pt x="139" y="205"/>
                  <a:pt x="138" y="205"/>
                </a:cubicBezTo>
                <a:cubicBezTo>
                  <a:pt x="136" y="205"/>
                  <a:pt x="135" y="204"/>
                  <a:pt x="134" y="203"/>
                </a:cubicBezTo>
                <a:cubicBezTo>
                  <a:pt x="118" y="191"/>
                  <a:pt x="118" y="191"/>
                  <a:pt x="118" y="191"/>
                </a:cubicBezTo>
                <a:cubicBezTo>
                  <a:pt x="115" y="188"/>
                  <a:pt x="114" y="184"/>
                  <a:pt x="117" y="182"/>
                </a:cubicBezTo>
                <a:cubicBezTo>
                  <a:pt x="119" y="179"/>
                  <a:pt x="123" y="178"/>
                  <a:pt x="126" y="181"/>
                </a:cubicBezTo>
                <a:cubicBezTo>
                  <a:pt x="137" y="190"/>
                  <a:pt x="137" y="190"/>
                  <a:pt x="137" y="190"/>
                </a:cubicBezTo>
                <a:cubicBezTo>
                  <a:pt x="158" y="165"/>
                  <a:pt x="158" y="165"/>
                  <a:pt x="158" y="165"/>
                </a:cubicBezTo>
                <a:cubicBezTo>
                  <a:pt x="161" y="163"/>
                  <a:pt x="165" y="162"/>
                  <a:pt x="167" y="165"/>
                </a:cubicBezTo>
                <a:cubicBezTo>
                  <a:pt x="170" y="167"/>
                  <a:pt x="170" y="171"/>
                  <a:pt x="168" y="17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7" name="Freeform 49"/>
          <p:cNvSpPr>
            <a:spLocks noEditPoints="1"/>
          </p:cNvSpPr>
          <p:nvPr/>
        </p:nvSpPr>
        <p:spPr bwMode="auto">
          <a:xfrm>
            <a:off x="8963343" y="2761618"/>
            <a:ext cx="850900" cy="849313"/>
          </a:xfrm>
          <a:custGeom>
            <a:avLst/>
            <a:gdLst>
              <a:gd name="T0" fmla="*/ 16 w 224"/>
              <a:gd name="T1" fmla="*/ 141 h 224"/>
              <a:gd name="T2" fmla="*/ 45 w 224"/>
              <a:gd name="T3" fmla="*/ 112 h 224"/>
              <a:gd name="T4" fmla="*/ 74 w 224"/>
              <a:gd name="T5" fmla="*/ 141 h 224"/>
              <a:gd name="T6" fmla="*/ 45 w 224"/>
              <a:gd name="T7" fmla="*/ 170 h 224"/>
              <a:gd name="T8" fmla="*/ 16 w 224"/>
              <a:gd name="T9" fmla="*/ 141 h 224"/>
              <a:gd name="T10" fmla="*/ 224 w 224"/>
              <a:gd name="T11" fmla="*/ 32 h 224"/>
              <a:gd name="T12" fmla="*/ 224 w 224"/>
              <a:gd name="T13" fmla="*/ 83 h 224"/>
              <a:gd name="T14" fmla="*/ 192 w 224"/>
              <a:gd name="T15" fmla="*/ 115 h 224"/>
              <a:gd name="T16" fmla="*/ 140 w 224"/>
              <a:gd name="T17" fmla="*/ 115 h 224"/>
              <a:gd name="T18" fmla="*/ 114 w 224"/>
              <a:gd name="T19" fmla="*/ 131 h 224"/>
              <a:gd name="T20" fmla="*/ 118 w 224"/>
              <a:gd name="T21" fmla="*/ 115 h 224"/>
              <a:gd name="T22" fmla="*/ 117 w 224"/>
              <a:gd name="T23" fmla="*/ 115 h 224"/>
              <a:gd name="T24" fmla="*/ 85 w 224"/>
              <a:gd name="T25" fmla="*/ 83 h 224"/>
              <a:gd name="T26" fmla="*/ 85 w 224"/>
              <a:gd name="T27" fmla="*/ 32 h 224"/>
              <a:gd name="T28" fmla="*/ 117 w 224"/>
              <a:gd name="T29" fmla="*/ 0 h 224"/>
              <a:gd name="T30" fmla="*/ 192 w 224"/>
              <a:gd name="T31" fmla="*/ 0 h 224"/>
              <a:gd name="T32" fmla="*/ 224 w 224"/>
              <a:gd name="T33" fmla="*/ 32 h 224"/>
              <a:gd name="T34" fmla="*/ 158 w 224"/>
              <a:gd name="T35" fmla="*/ 81 h 224"/>
              <a:gd name="T36" fmla="*/ 146 w 224"/>
              <a:gd name="T37" fmla="*/ 81 h 224"/>
              <a:gd name="T38" fmla="*/ 146 w 224"/>
              <a:gd name="T39" fmla="*/ 93 h 224"/>
              <a:gd name="T40" fmla="*/ 158 w 224"/>
              <a:gd name="T41" fmla="*/ 93 h 224"/>
              <a:gd name="T42" fmla="*/ 158 w 224"/>
              <a:gd name="T43" fmla="*/ 81 h 224"/>
              <a:gd name="T44" fmla="*/ 175 w 224"/>
              <a:gd name="T45" fmla="*/ 41 h 224"/>
              <a:gd name="T46" fmla="*/ 154 w 224"/>
              <a:gd name="T47" fmla="*/ 23 h 224"/>
              <a:gd name="T48" fmla="*/ 136 w 224"/>
              <a:gd name="T49" fmla="*/ 30 h 224"/>
              <a:gd name="T50" fmla="*/ 143 w 224"/>
              <a:gd name="T51" fmla="*/ 39 h 224"/>
              <a:gd name="T52" fmla="*/ 153 w 224"/>
              <a:gd name="T53" fmla="*/ 35 h 224"/>
              <a:gd name="T54" fmla="*/ 162 w 224"/>
              <a:gd name="T55" fmla="*/ 42 h 224"/>
              <a:gd name="T56" fmla="*/ 146 w 224"/>
              <a:gd name="T57" fmla="*/ 69 h 224"/>
              <a:gd name="T58" fmla="*/ 146 w 224"/>
              <a:gd name="T59" fmla="*/ 73 h 224"/>
              <a:gd name="T60" fmla="*/ 158 w 224"/>
              <a:gd name="T61" fmla="*/ 73 h 224"/>
              <a:gd name="T62" fmla="*/ 158 w 224"/>
              <a:gd name="T63" fmla="*/ 69 h 224"/>
              <a:gd name="T64" fmla="*/ 175 w 224"/>
              <a:gd name="T65" fmla="*/ 41 h 224"/>
              <a:gd name="T66" fmla="*/ 58 w 224"/>
              <a:gd name="T67" fmla="*/ 179 h 224"/>
              <a:gd name="T68" fmla="*/ 32 w 224"/>
              <a:gd name="T69" fmla="*/ 179 h 224"/>
              <a:gd name="T70" fmla="*/ 0 w 224"/>
              <a:gd name="T71" fmla="*/ 211 h 224"/>
              <a:gd name="T72" fmla="*/ 0 w 224"/>
              <a:gd name="T73" fmla="*/ 224 h 224"/>
              <a:gd name="T74" fmla="*/ 90 w 224"/>
              <a:gd name="T75" fmla="*/ 224 h 224"/>
              <a:gd name="T76" fmla="*/ 90 w 224"/>
              <a:gd name="T77" fmla="*/ 211 h 224"/>
              <a:gd name="T78" fmla="*/ 58 w 224"/>
              <a:gd name="T79" fmla="*/ 179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24" h="224">
                <a:moveTo>
                  <a:pt x="16" y="141"/>
                </a:moveTo>
                <a:cubicBezTo>
                  <a:pt x="16" y="125"/>
                  <a:pt x="29" y="112"/>
                  <a:pt x="45" y="112"/>
                </a:cubicBezTo>
                <a:cubicBezTo>
                  <a:pt x="61" y="112"/>
                  <a:pt x="74" y="125"/>
                  <a:pt x="74" y="141"/>
                </a:cubicBezTo>
                <a:cubicBezTo>
                  <a:pt x="74" y="157"/>
                  <a:pt x="61" y="170"/>
                  <a:pt x="45" y="170"/>
                </a:cubicBezTo>
                <a:cubicBezTo>
                  <a:pt x="29" y="170"/>
                  <a:pt x="16" y="157"/>
                  <a:pt x="16" y="141"/>
                </a:cubicBezTo>
                <a:close/>
                <a:moveTo>
                  <a:pt x="224" y="32"/>
                </a:moveTo>
                <a:cubicBezTo>
                  <a:pt x="224" y="83"/>
                  <a:pt x="224" y="83"/>
                  <a:pt x="224" y="83"/>
                </a:cubicBezTo>
                <a:cubicBezTo>
                  <a:pt x="224" y="101"/>
                  <a:pt x="210" y="115"/>
                  <a:pt x="192" y="115"/>
                </a:cubicBezTo>
                <a:cubicBezTo>
                  <a:pt x="140" y="115"/>
                  <a:pt x="140" y="115"/>
                  <a:pt x="140" y="115"/>
                </a:cubicBezTo>
                <a:cubicBezTo>
                  <a:pt x="132" y="128"/>
                  <a:pt x="114" y="131"/>
                  <a:pt x="114" y="131"/>
                </a:cubicBezTo>
                <a:cubicBezTo>
                  <a:pt x="118" y="115"/>
                  <a:pt x="118" y="115"/>
                  <a:pt x="118" y="115"/>
                </a:cubicBezTo>
                <a:cubicBezTo>
                  <a:pt x="117" y="115"/>
                  <a:pt x="117" y="115"/>
                  <a:pt x="117" y="115"/>
                </a:cubicBezTo>
                <a:cubicBezTo>
                  <a:pt x="99" y="115"/>
                  <a:pt x="85" y="101"/>
                  <a:pt x="85" y="83"/>
                </a:cubicBezTo>
                <a:cubicBezTo>
                  <a:pt x="85" y="32"/>
                  <a:pt x="85" y="32"/>
                  <a:pt x="85" y="32"/>
                </a:cubicBezTo>
                <a:cubicBezTo>
                  <a:pt x="85" y="14"/>
                  <a:pt x="99" y="0"/>
                  <a:pt x="117" y="0"/>
                </a:cubicBezTo>
                <a:cubicBezTo>
                  <a:pt x="192" y="0"/>
                  <a:pt x="192" y="0"/>
                  <a:pt x="192" y="0"/>
                </a:cubicBezTo>
                <a:cubicBezTo>
                  <a:pt x="210" y="0"/>
                  <a:pt x="224" y="14"/>
                  <a:pt x="224" y="32"/>
                </a:cubicBezTo>
                <a:close/>
                <a:moveTo>
                  <a:pt x="158" y="81"/>
                </a:moveTo>
                <a:cubicBezTo>
                  <a:pt x="146" y="81"/>
                  <a:pt x="146" y="81"/>
                  <a:pt x="146" y="81"/>
                </a:cubicBezTo>
                <a:cubicBezTo>
                  <a:pt x="146" y="93"/>
                  <a:pt x="146" y="93"/>
                  <a:pt x="146" y="93"/>
                </a:cubicBezTo>
                <a:cubicBezTo>
                  <a:pt x="158" y="93"/>
                  <a:pt x="158" y="93"/>
                  <a:pt x="158" y="93"/>
                </a:cubicBezTo>
                <a:lnTo>
                  <a:pt x="158" y="81"/>
                </a:lnTo>
                <a:close/>
                <a:moveTo>
                  <a:pt x="175" y="41"/>
                </a:moveTo>
                <a:cubicBezTo>
                  <a:pt x="175" y="30"/>
                  <a:pt x="165" y="23"/>
                  <a:pt x="154" y="23"/>
                </a:cubicBezTo>
                <a:cubicBezTo>
                  <a:pt x="143" y="23"/>
                  <a:pt x="136" y="30"/>
                  <a:pt x="136" y="30"/>
                </a:cubicBezTo>
                <a:cubicBezTo>
                  <a:pt x="143" y="39"/>
                  <a:pt x="143" y="39"/>
                  <a:pt x="143" y="39"/>
                </a:cubicBezTo>
                <a:cubicBezTo>
                  <a:pt x="143" y="39"/>
                  <a:pt x="148" y="35"/>
                  <a:pt x="153" y="35"/>
                </a:cubicBezTo>
                <a:cubicBezTo>
                  <a:pt x="158" y="35"/>
                  <a:pt x="162" y="38"/>
                  <a:pt x="162" y="42"/>
                </a:cubicBezTo>
                <a:cubicBezTo>
                  <a:pt x="162" y="52"/>
                  <a:pt x="146" y="55"/>
                  <a:pt x="146" y="69"/>
                </a:cubicBezTo>
                <a:cubicBezTo>
                  <a:pt x="146" y="73"/>
                  <a:pt x="146" y="73"/>
                  <a:pt x="146" y="73"/>
                </a:cubicBezTo>
                <a:cubicBezTo>
                  <a:pt x="158" y="73"/>
                  <a:pt x="158" y="73"/>
                  <a:pt x="158" y="73"/>
                </a:cubicBezTo>
                <a:cubicBezTo>
                  <a:pt x="158" y="69"/>
                  <a:pt x="158" y="69"/>
                  <a:pt x="158" y="69"/>
                </a:cubicBezTo>
                <a:cubicBezTo>
                  <a:pt x="158" y="59"/>
                  <a:pt x="175" y="57"/>
                  <a:pt x="175" y="41"/>
                </a:cubicBezTo>
                <a:close/>
                <a:moveTo>
                  <a:pt x="58" y="179"/>
                </a:moveTo>
                <a:cubicBezTo>
                  <a:pt x="32" y="179"/>
                  <a:pt x="32" y="179"/>
                  <a:pt x="32" y="179"/>
                </a:cubicBezTo>
                <a:cubicBezTo>
                  <a:pt x="14" y="179"/>
                  <a:pt x="0" y="194"/>
                  <a:pt x="0" y="211"/>
                </a:cubicBezTo>
                <a:cubicBezTo>
                  <a:pt x="0" y="224"/>
                  <a:pt x="0" y="224"/>
                  <a:pt x="0" y="224"/>
                </a:cubicBezTo>
                <a:cubicBezTo>
                  <a:pt x="90" y="224"/>
                  <a:pt x="90" y="224"/>
                  <a:pt x="90" y="224"/>
                </a:cubicBezTo>
                <a:cubicBezTo>
                  <a:pt x="90" y="211"/>
                  <a:pt x="90" y="211"/>
                  <a:pt x="90" y="211"/>
                </a:cubicBezTo>
                <a:cubicBezTo>
                  <a:pt x="90" y="194"/>
                  <a:pt x="75" y="179"/>
                  <a:pt x="58" y="1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0" name="Freeform 53"/>
          <p:cNvSpPr>
            <a:spLocks noEditPoints="1"/>
          </p:cNvSpPr>
          <p:nvPr/>
        </p:nvSpPr>
        <p:spPr bwMode="auto">
          <a:xfrm>
            <a:off x="1430151" y="4263440"/>
            <a:ext cx="841376" cy="806451"/>
          </a:xfrm>
          <a:custGeom>
            <a:avLst/>
            <a:gdLst>
              <a:gd name="T0" fmla="*/ 138 w 221"/>
              <a:gd name="T1" fmla="*/ 106 h 212"/>
              <a:gd name="T2" fmla="*/ 134 w 221"/>
              <a:gd name="T3" fmla="*/ 103 h 212"/>
              <a:gd name="T4" fmla="*/ 93 w 221"/>
              <a:gd name="T5" fmla="*/ 103 h 212"/>
              <a:gd name="T6" fmla="*/ 90 w 221"/>
              <a:gd name="T7" fmla="*/ 106 h 212"/>
              <a:gd name="T8" fmla="*/ 90 w 221"/>
              <a:gd name="T9" fmla="*/ 208 h 212"/>
              <a:gd name="T10" fmla="*/ 93 w 221"/>
              <a:gd name="T11" fmla="*/ 211 h 212"/>
              <a:gd name="T12" fmla="*/ 134 w 221"/>
              <a:gd name="T13" fmla="*/ 211 h 212"/>
              <a:gd name="T14" fmla="*/ 138 w 221"/>
              <a:gd name="T15" fmla="*/ 208 h 212"/>
              <a:gd name="T16" fmla="*/ 138 w 221"/>
              <a:gd name="T17" fmla="*/ 106 h 212"/>
              <a:gd name="T18" fmla="*/ 219 w 221"/>
              <a:gd name="T19" fmla="*/ 59 h 212"/>
              <a:gd name="T20" fmla="*/ 188 w 221"/>
              <a:gd name="T21" fmla="*/ 3 h 212"/>
              <a:gd name="T22" fmla="*/ 182 w 221"/>
              <a:gd name="T23" fmla="*/ 3 h 212"/>
              <a:gd name="T24" fmla="*/ 150 w 221"/>
              <a:gd name="T25" fmla="*/ 59 h 212"/>
              <a:gd name="T26" fmla="*/ 153 w 221"/>
              <a:gd name="T27" fmla="*/ 64 h 212"/>
              <a:gd name="T28" fmla="*/ 163 w 221"/>
              <a:gd name="T29" fmla="*/ 64 h 212"/>
              <a:gd name="T30" fmla="*/ 163 w 221"/>
              <a:gd name="T31" fmla="*/ 207 h 212"/>
              <a:gd name="T32" fmla="*/ 167 w 221"/>
              <a:gd name="T33" fmla="*/ 211 h 212"/>
              <a:gd name="T34" fmla="*/ 202 w 221"/>
              <a:gd name="T35" fmla="*/ 211 h 212"/>
              <a:gd name="T36" fmla="*/ 205 w 221"/>
              <a:gd name="T37" fmla="*/ 207 h 212"/>
              <a:gd name="T38" fmla="*/ 205 w 221"/>
              <a:gd name="T39" fmla="*/ 64 h 212"/>
              <a:gd name="T40" fmla="*/ 217 w 221"/>
              <a:gd name="T41" fmla="*/ 64 h 212"/>
              <a:gd name="T42" fmla="*/ 219 w 221"/>
              <a:gd name="T43" fmla="*/ 59 h 212"/>
              <a:gd name="T44" fmla="*/ 14 w 221"/>
              <a:gd name="T45" fmla="*/ 62 h 212"/>
              <a:gd name="T46" fmla="*/ 37 w 221"/>
              <a:gd name="T47" fmla="*/ 39 h 212"/>
              <a:gd name="T48" fmla="*/ 59 w 221"/>
              <a:gd name="T49" fmla="*/ 62 h 212"/>
              <a:gd name="T50" fmla="*/ 37 w 221"/>
              <a:gd name="T51" fmla="*/ 84 h 212"/>
              <a:gd name="T52" fmla="*/ 14 w 221"/>
              <a:gd name="T53" fmla="*/ 62 h 212"/>
              <a:gd name="T54" fmla="*/ 37 w 221"/>
              <a:gd name="T55" fmla="*/ 202 h 212"/>
              <a:gd name="T56" fmla="*/ 27 w 221"/>
              <a:gd name="T57" fmla="*/ 212 h 212"/>
              <a:gd name="T58" fmla="*/ 19 w 221"/>
              <a:gd name="T59" fmla="*/ 201 h 212"/>
              <a:gd name="T60" fmla="*/ 19 w 221"/>
              <a:gd name="T61" fmla="*/ 148 h 212"/>
              <a:gd name="T62" fmla="*/ 10 w 221"/>
              <a:gd name="T63" fmla="*/ 156 h 212"/>
              <a:gd name="T64" fmla="*/ 0 w 221"/>
              <a:gd name="T65" fmla="*/ 147 h 212"/>
              <a:gd name="T66" fmla="*/ 0 w 221"/>
              <a:gd name="T67" fmla="*/ 110 h 212"/>
              <a:gd name="T68" fmla="*/ 17 w 221"/>
              <a:gd name="T69" fmla="*/ 93 h 212"/>
              <a:gd name="T70" fmla="*/ 25 w 221"/>
              <a:gd name="T71" fmla="*/ 93 h 212"/>
              <a:gd name="T72" fmla="*/ 38 w 221"/>
              <a:gd name="T73" fmla="*/ 115 h 212"/>
              <a:gd name="T74" fmla="*/ 50 w 221"/>
              <a:gd name="T75" fmla="*/ 93 h 212"/>
              <a:gd name="T76" fmla="*/ 58 w 221"/>
              <a:gd name="T77" fmla="*/ 93 h 212"/>
              <a:gd name="T78" fmla="*/ 77 w 221"/>
              <a:gd name="T79" fmla="*/ 110 h 212"/>
              <a:gd name="T80" fmla="*/ 77 w 221"/>
              <a:gd name="T81" fmla="*/ 147 h 212"/>
              <a:gd name="T82" fmla="*/ 67 w 221"/>
              <a:gd name="T83" fmla="*/ 156 h 212"/>
              <a:gd name="T84" fmla="*/ 58 w 221"/>
              <a:gd name="T85" fmla="*/ 148 h 212"/>
              <a:gd name="T86" fmla="*/ 58 w 221"/>
              <a:gd name="T87" fmla="*/ 201 h 212"/>
              <a:gd name="T88" fmla="*/ 49 w 221"/>
              <a:gd name="T89" fmla="*/ 212 h 212"/>
              <a:gd name="T90" fmla="*/ 38 w 221"/>
              <a:gd name="T91" fmla="*/ 202 h 212"/>
              <a:gd name="T92" fmla="*/ 37 w 221"/>
              <a:gd name="T93" fmla="*/ 202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21" h="212">
                <a:moveTo>
                  <a:pt x="138" y="106"/>
                </a:moveTo>
                <a:cubicBezTo>
                  <a:pt x="138" y="104"/>
                  <a:pt x="136" y="103"/>
                  <a:pt x="134" y="103"/>
                </a:cubicBezTo>
                <a:cubicBezTo>
                  <a:pt x="93" y="103"/>
                  <a:pt x="93" y="103"/>
                  <a:pt x="93" y="103"/>
                </a:cubicBezTo>
                <a:cubicBezTo>
                  <a:pt x="91" y="103"/>
                  <a:pt x="90" y="104"/>
                  <a:pt x="90" y="106"/>
                </a:cubicBezTo>
                <a:cubicBezTo>
                  <a:pt x="90" y="208"/>
                  <a:pt x="90" y="208"/>
                  <a:pt x="90" y="208"/>
                </a:cubicBezTo>
                <a:cubicBezTo>
                  <a:pt x="90" y="210"/>
                  <a:pt x="91" y="211"/>
                  <a:pt x="93" y="211"/>
                </a:cubicBezTo>
                <a:cubicBezTo>
                  <a:pt x="134" y="211"/>
                  <a:pt x="134" y="211"/>
                  <a:pt x="134" y="211"/>
                </a:cubicBezTo>
                <a:cubicBezTo>
                  <a:pt x="136" y="211"/>
                  <a:pt x="138" y="210"/>
                  <a:pt x="138" y="208"/>
                </a:cubicBezTo>
                <a:lnTo>
                  <a:pt x="138" y="106"/>
                </a:lnTo>
                <a:close/>
                <a:moveTo>
                  <a:pt x="219" y="59"/>
                </a:moveTo>
                <a:cubicBezTo>
                  <a:pt x="188" y="3"/>
                  <a:pt x="188" y="3"/>
                  <a:pt x="188" y="3"/>
                </a:cubicBezTo>
                <a:cubicBezTo>
                  <a:pt x="186" y="0"/>
                  <a:pt x="184" y="0"/>
                  <a:pt x="182" y="3"/>
                </a:cubicBezTo>
                <a:cubicBezTo>
                  <a:pt x="150" y="59"/>
                  <a:pt x="150" y="59"/>
                  <a:pt x="150" y="59"/>
                </a:cubicBezTo>
                <a:cubicBezTo>
                  <a:pt x="149" y="61"/>
                  <a:pt x="150" y="64"/>
                  <a:pt x="153" y="64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63" y="207"/>
                  <a:pt x="163" y="207"/>
                  <a:pt x="163" y="207"/>
                </a:cubicBezTo>
                <a:cubicBezTo>
                  <a:pt x="163" y="208"/>
                  <a:pt x="165" y="211"/>
                  <a:pt x="167" y="211"/>
                </a:cubicBezTo>
                <a:cubicBezTo>
                  <a:pt x="202" y="211"/>
                  <a:pt x="202" y="211"/>
                  <a:pt x="202" y="211"/>
                </a:cubicBezTo>
                <a:cubicBezTo>
                  <a:pt x="204" y="211"/>
                  <a:pt x="205" y="208"/>
                  <a:pt x="205" y="207"/>
                </a:cubicBezTo>
                <a:cubicBezTo>
                  <a:pt x="205" y="64"/>
                  <a:pt x="205" y="64"/>
                  <a:pt x="205" y="64"/>
                </a:cubicBezTo>
                <a:cubicBezTo>
                  <a:pt x="217" y="64"/>
                  <a:pt x="217" y="64"/>
                  <a:pt x="217" y="64"/>
                </a:cubicBezTo>
                <a:cubicBezTo>
                  <a:pt x="220" y="64"/>
                  <a:pt x="221" y="61"/>
                  <a:pt x="219" y="59"/>
                </a:cubicBezTo>
                <a:close/>
                <a:moveTo>
                  <a:pt x="14" y="62"/>
                </a:moveTo>
                <a:cubicBezTo>
                  <a:pt x="14" y="49"/>
                  <a:pt x="24" y="39"/>
                  <a:pt x="37" y="39"/>
                </a:cubicBezTo>
                <a:cubicBezTo>
                  <a:pt x="49" y="39"/>
                  <a:pt x="59" y="49"/>
                  <a:pt x="59" y="62"/>
                </a:cubicBezTo>
                <a:cubicBezTo>
                  <a:pt x="59" y="74"/>
                  <a:pt x="49" y="84"/>
                  <a:pt x="37" y="84"/>
                </a:cubicBezTo>
                <a:cubicBezTo>
                  <a:pt x="24" y="84"/>
                  <a:pt x="14" y="74"/>
                  <a:pt x="14" y="62"/>
                </a:cubicBezTo>
                <a:close/>
                <a:moveTo>
                  <a:pt x="37" y="202"/>
                </a:moveTo>
                <a:cubicBezTo>
                  <a:pt x="37" y="208"/>
                  <a:pt x="33" y="212"/>
                  <a:pt x="27" y="212"/>
                </a:cubicBezTo>
                <a:cubicBezTo>
                  <a:pt x="22" y="211"/>
                  <a:pt x="19" y="206"/>
                  <a:pt x="19" y="201"/>
                </a:cubicBezTo>
                <a:cubicBezTo>
                  <a:pt x="19" y="148"/>
                  <a:pt x="19" y="148"/>
                  <a:pt x="19" y="148"/>
                </a:cubicBezTo>
                <a:cubicBezTo>
                  <a:pt x="19" y="152"/>
                  <a:pt x="14" y="156"/>
                  <a:pt x="10" y="156"/>
                </a:cubicBezTo>
                <a:cubicBezTo>
                  <a:pt x="5" y="156"/>
                  <a:pt x="0" y="152"/>
                  <a:pt x="0" y="147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100"/>
                  <a:pt x="7" y="93"/>
                  <a:pt x="17" y="93"/>
                </a:cubicBezTo>
                <a:cubicBezTo>
                  <a:pt x="25" y="93"/>
                  <a:pt x="25" y="93"/>
                  <a:pt x="25" y="93"/>
                </a:cubicBezTo>
                <a:cubicBezTo>
                  <a:pt x="38" y="115"/>
                  <a:pt x="38" y="115"/>
                  <a:pt x="38" y="115"/>
                </a:cubicBezTo>
                <a:cubicBezTo>
                  <a:pt x="50" y="93"/>
                  <a:pt x="50" y="93"/>
                  <a:pt x="50" y="93"/>
                </a:cubicBezTo>
                <a:cubicBezTo>
                  <a:pt x="58" y="93"/>
                  <a:pt x="58" y="93"/>
                  <a:pt x="58" y="93"/>
                </a:cubicBezTo>
                <a:cubicBezTo>
                  <a:pt x="68" y="93"/>
                  <a:pt x="77" y="100"/>
                  <a:pt x="77" y="110"/>
                </a:cubicBezTo>
                <a:cubicBezTo>
                  <a:pt x="77" y="147"/>
                  <a:pt x="77" y="147"/>
                  <a:pt x="77" y="147"/>
                </a:cubicBezTo>
                <a:cubicBezTo>
                  <a:pt x="77" y="152"/>
                  <a:pt x="72" y="156"/>
                  <a:pt x="67" y="156"/>
                </a:cubicBezTo>
                <a:cubicBezTo>
                  <a:pt x="63" y="156"/>
                  <a:pt x="58" y="152"/>
                  <a:pt x="58" y="148"/>
                </a:cubicBezTo>
                <a:cubicBezTo>
                  <a:pt x="58" y="201"/>
                  <a:pt x="58" y="201"/>
                  <a:pt x="58" y="201"/>
                </a:cubicBezTo>
                <a:cubicBezTo>
                  <a:pt x="58" y="206"/>
                  <a:pt x="54" y="211"/>
                  <a:pt x="49" y="212"/>
                </a:cubicBezTo>
                <a:cubicBezTo>
                  <a:pt x="43" y="212"/>
                  <a:pt x="38" y="208"/>
                  <a:pt x="38" y="202"/>
                </a:cubicBezTo>
                <a:lnTo>
                  <a:pt x="37" y="2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3" name="Freeform 57"/>
          <p:cNvSpPr>
            <a:spLocks noEditPoints="1"/>
          </p:cNvSpPr>
          <p:nvPr/>
        </p:nvSpPr>
        <p:spPr bwMode="auto">
          <a:xfrm>
            <a:off x="3288885" y="2802306"/>
            <a:ext cx="850900" cy="588964"/>
          </a:xfrm>
          <a:custGeom>
            <a:avLst/>
            <a:gdLst>
              <a:gd name="T0" fmla="*/ 195 w 224"/>
              <a:gd name="T1" fmla="*/ 106 h 154"/>
              <a:gd name="T2" fmla="*/ 195 w 224"/>
              <a:gd name="T3" fmla="*/ 13 h 154"/>
              <a:gd name="T4" fmla="*/ 182 w 224"/>
              <a:gd name="T5" fmla="*/ 0 h 154"/>
              <a:gd name="T6" fmla="*/ 42 w 224"/>
              <a:gd name="T7" fmla="*/ 0 h 154"/>
              <a:gd name="T8" fmla="*/ 29 w 224"/>
              <a:gd name="T9" fmla="*/ 13 h 154"/>
              <a:gd name="T10" fmla="*/ 29 w 224"/>
              <a:gd name="T11" fmla="*/ 106 h 154"/>
              <a:gd name="T12" fmla="*/ 0 w 224"/>
              <a:gd name="T13" fmla="*/ 141 h 154"/>
              <a:gd name="T14" fmla="*/ 0 w 224"/>
              <a:gd name="T15" fmla="*/ 144 h 154"/>
              <a:gd name="T16" fmla="*/ 10 w 224"/>
              <a:gd name="T17" fmla="*/ 154 h 154"/>
              <a:gd name="T18" fmla="*/ 214 w 224"/>
              <a:gd name="T19" fmla="*/ 154 h 154"/>
              <a:gd name="T20" fmla="*/ 224 w 224"/>
              <a:gd name="T21" fmla="*/ 144 h 154"/>
              <a:gd name="T22" fmla="*/ 224 w 224"/>
              <a:gd name="T23" fmla="*/ 141 h 154"/>
              <a:gd name="T24" fmla="*/ 195 w 224"/>
              <a:gd name="T25" fmla="*/ 106 h 154"/>
              <a:gd name="T26" fmla="*/ 90 w 224"/>
              <a:gd name="T27" fmla="*/ 134 h 154"/>
              <a:gd name="T28" fmla="*/ 96 w 224"/>
              <a:gd name="T29" fmla="*/ 125 h 154"/>
              <a:gd name="T30" fmla="*/ 128 w 224"/>
              <a:gd name="T31" fmla="*/ 125 h 154"/>
              <a:gd name="T32" fmla="*/ 134 w 224"/>
              <a:gd name="T33" fmla="*/ 134 h 154"/>
              <a:gd name="T34" fmla="*/ 90 w 224"/>
              <a:gd name="T35" fmla="*/ 134 h 154"/>
              <a:gd name="T36" fmla="*/ 186 w 224"/>
              <a:gd name="T37" fmla="*/ 93 h 154"/>
              <a:gd name="T38" fmla="*/ 182 w 224"/>
              <a:gd name="T39" fmla="*/ 96 h 154"/>
              <a:gd name="T40" fmla="*/ 42 w 224"/>
              <a:gd name="T41" fmla="*/ 96 h 154"/>
              <a:gd name="T42" fmla="*/ 38 w 224"/>
              <a:gd name="T43" fmla="*/ 93 h 154"/>
              <a:gd name="T44" fmla="*/ 38 w 224"/>
              <a:gd name="T45" fmla="*/ 13 h 154"/>
              <a:gd name="T46" fmla="*/ 42 w 224"/>
              <a:gd name="T47" fmla="*/ 10 h 154"/>
              <a:gd name="T48" fmla="*/ 182 w 224"/>
              <a:gd name="T49" fmla="*/ 10 h 154"/>
              <a:gd name="T50" fmla="*/ 186 w 224"/>
              <a:gd name="T51" fmla="*/ 13 h 154"/>
              <a:gd name="T52" fmla="*/ 186 w 224"/>
              <a:gd name="T53" fmla="*/ 93 h 154"/>
              <a:gd name="T54" fmla="*/ 160 w 224"/>
              <a:gd name="T55" fmla="*/ 40 h 154"/>
              <a:gd name="T56" fmla="*/ 152 w 224"/>
              <a:gd name="T57" fmla="*/ 48 h 154"/>
              <a:gd name="T58" fmla="*/ 150 w 224"/>
              <a:gd name="T59" fmla="*/ 48 h 154"/>
              <a:gd name="T60" fmla="*/ 133 w 224"/>
              <a:gd name="T61" fmla="*/ 71 h 154"/>
              <a:gd name="T62" fmla="*/ 134 w 224"/>
              <a:gd name="T63" fmla="*/ 75 h 154"/>
              <a:gd name="T64" fmla="*/ 126 w 224"/>
              <a:gd name="T65" fmla="*/ 83 h 154"/>
              <a:gd name="T66" fmla="*/ 118 w 224"/>
              <a:gd name="T67" fmla="*/ 75 h 154"/>
              <a:gd name="T68" fmla="*/ 119 w 224"/>
              <a:gd name="T69" fmla="*/ 72 h 154"/>
              <a:gd name="T70" fmla="*/ 100 w 224"/>
              <a:gd name="T71" fmla="*/ 48 h 154"/>
              <a:gd name="T72" fmla="*/ 98 w 224"/>
              <a:gd name="T73" fmla="*/ 48 h 154"/>
              <a:gd name="T74" fmla="*/ 96 w 224"/>
              <a:gd name="T75" fmla="*/ 48 h 154"/>
              <a:gd name="T76" fmla="*/ 79 w 224"/>
              <a:gd name="T77" fmla="*/ 71 h 154"/>
              <a:gd name="T78" fmla="*/ 80 w 224"/>
              <a:gd name="T79" fmla="*/ 75 h 154"/>
              <a:gd name="T80" fmla="*/ 72 w 224"/>
              <a:gd name="T81" fmla="*/ 83 h 154"/>
              <a:gd name="T82" fmla="*/ 64 w 224"/>
              <a:gd name="T83" fmla="*/ 75 h 154"/>
              <a:gd name="T84" fmla="*/ 72 w 224"/>
              <a:gd name="T85" fmla="*/ 67 h 154"/>
              <a:gd name="T86" fmla="*/ 74 w 224"/>
              <a:gd name="T87" fmla="*/ 67 h 154"/>
              <a:gd name="T88" fmla="*/ 91 w 224"/>
              <a:gd name="T89" fmla="*/ 44 h 154"/>
              <a:gd name="T90" fmla="*/ 90 w 224"/>
              <a:gd name="T91" fmla="*/ 40 h 154"/>
              <a:gd name="T92" fmla="*/ 98 w 224"/>
              <a:gd name="T93" fmla="*/ 32 h 154"/>
              <a:gd name="T94" fmla="*/ 106 w 224"/>
              <a:gd name="T95" fmla="*/ 40 h 154"/>
              <a:gd name="T96" fmla="*/ 105 w 224"/>
              <a:gd name="T97" fmla="*/ 44 h 154"/>
              <a:gd name="T98" fmla="*/ 124 w 224"/>
              <a:gd name="T99" fmla="*/ 68 h 154"/>
              <a:gd name="T100" fmla="*/ 126 w 224"/>
              <a:gd name="T101" fmla="*/ 67 h 154"/>
              <a:gd name="T102" fmla="*/ 128 w 224"/>
              <a:gd name="T103" fmla="*/ 67 h 154"/>
              <a:gd name="T104" fmla="*/ 145 w 224"/>
              <a:gd name="T105" fmla="*/ 44 h 154"/>
              <a:gd name="T106" fmla="*/ 144 w 224"/>
              <a:gd name="T107" fmla="*/ 40 h 154"/>
              <a:gd name="T108" fmla="*/ 152 w 224"/>
              <a:gd name="T109" fmla="*/ 32 h 154"/>
              <a:gd name="T110" fmla="*/ 160 w 224"/>
              <a:gd name="T111" fmla="*/ 40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4" h="154">
                <a:moveTo>
                  <a:pt x="195" y="106"/>
                </a:moveTo>
                <a:cubicBezTo>
                  <a:pt x="195" y="13"/>
                  <a:pt x="195" y="13"/>
                  <a:pt x="195" y="13"/>
                </a:cubicBezTo>
                <a:cubicBezTo>
                  <a:pt x="195" y="6"/>
                  <a:pt x="189" y="0"/>
                  <a:pt x="182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35" y="0"/>
                  <a:pt x="29" y="6"/>
                  <a:pt x="29" y="13"/>
                </a:cubicBezTo>
                <a:cubicBezTo>
                  <a:pt x="29" y="106"/>
                  <a:pt x="29" y="106"/>
                  <a:pt x="29" y="106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9"/>
                  <a:pt x="4" y="154"/>
                  <a:pt x="10" y="154"/>
                </a:cubicBezTo>
                <a:cubicBezTo>
                  <a:pt x="214" y="154"/>
                  <a:pt x="214" y="154"/>
                  <a:pt x="214" y="154"/>
                </a:cubicBezTo>
                <a:cubicBezTo>
                  <a:pt x="220" y="154"/>
                  <a:pt x="224" y="149"/>
                  <a:pt x="224" y="144"/>
                </a:cubicBezTo>
                <a:cubicBezTo>
                  <a:pt x="224" y="141"/>
                  <a:pt x="224" y="141"/>
                  <a:pt x="224" y="141"/>
                </a:cubicBezTo>
                <a:lnTo>
                  <a:pt x="195" y="106"/>
                </a:lnTo>
                <a:close/>
                <a:moveTo>
                  <a:pt x="90" y="134"/>
                </a:moveTo>
                <a:cubicBezTo>
                  <a:pt x="96" y="125"/>
                  <a:pt x="96" y="125"/>
                  <a:pt x="96" y="125"/>
                </a:cubicBezTo>
                <a:cubicBezTo>
                  <a:pt x="128" y="125"/>
                  <a:pt x="128" y="125"/>
                  <a:pt x="128" y="125"/>
                </a:cubicBezTo>
                <a:cubicBezTo>
                  <a:pt x="134" y="134"/>
                  <a:pt x="134" y="134"/>
                  <a:pt x="134" y="134"/>
                </a:cubicBezTo>
                <a:lnTo>
                  <a:pt x="90" y="134"/>
                </a:lnTo>
                <a:close/>
                <a:moveTo>
                  <a:pt x="186" y="93"/>
                </a:moveTo>
                <a:cubicBezTo>
                  <a:pt x="186" y="95"/>
                  <a:pt x="184" y="96"/>
                  <a:pt x="182" y="96"/>
                </a:cubicBezTo>
                <a:cubicBezTo>
                  <a:pt x="42" y="96"/>
                  <a:pt x="42" y="96"/>
                  <a:pt x="42" y="96"/>
                </a:cubicBezTo>
                <a:cubicBezTo>
                  <a:pt x="40" y="96"/>
                  <a:pt x="38" y="95"/>
                  <a:pt x="38" y="93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1"/>
                  <a:pt x="40" y="10"/>
                  <a:pt x="42" y="10"/>
                </a:cubicBezTo>
                <a:cubicBezTo>
                  <a:pt x="182" y="10"/>
                  <a:pt x="182" y="10"/>
                  <a:pt x="182" y="10"/>
                </a:cubicBezTo>
                <a:cubicBezTo>
                  <a:pt x="184" y="10"/>
                  <a:pt x="186" y="11"/>
                  <a:pt x="186" y="13"/>
                </a:cubicBezTo>
                <a:lnTo>
                  <a:pt x="186" y="93"/>
                </a:lnTo>
                <a:close/>
                <a:moveTo>
                  <a:pt x="160" y="40"/>
                </a:moveTo>
                <a:cubicBezTo>
                  <a:pt x="160" y="44"/>
                  <a:pt x="156" y="48"/>
                  <a:pt x="152" y="48"/>
                </a:cubicBezTo>
                <a:cubicBezTo>
                  <a:pt x="151" y="48"/>
                  <a:pt x="151" y="48"/>
                  <a:pt x="150" y="48"/>
                </a:cubicBezTo>
                <a:cubicBezTo>
                  <a:pt x="133" y="71"/>
                  <a:pt x="133" y="71"/>
                  <a:pt x="133" y="71"/>
                </a:cubicBezTo>
                <a:cubicBezTo>
                  <a:pt x="134" y="72"/>
                  <a:pt x="134" y="74"/>
                  <a:pt x="134" y="75"/>
                </a:cubicBezTo>
                <a:cubicBezTo>
                  <a:pt x="134" y="80"/>
                  <a:pt x="131" y="83"/>
                  <a:pt x="126" y="83"/>
                </a:cubicBezTo>
                <a:cubicBezTo>
                  <a:pt x="122" y="83"/>
                  <a:pt x="118" y="80"/>
                  <a:pt x="118" y="75"/>
                </a:cubicBezTo>
                <a:cubicBezTo>
                  <a:pt x="118" y="74"/>
                  <a:pt x="119" y="73"/>
                  <a:pt x="119" y="72"/>
                </a:cubicBezTo>
                <a:cubicBezTo>
                  <a:pt x="100" y="48"/>
                  <a:pt x="100" y="48"/>
                  <a:pt x="100" y="48"/>
                </a:cubicBezTo>
                <a:cubicBezTo>
                  <a:pt x="99" y="48"/>
                  <a:pt x="98" y="48"/>
                  <a:pt x="98" y="48"/>
                </a:cubicBezTo>
                <a:cubicBezTo>
                  <a:pt x="97" y="48"/>
                  <a:pt x="97" y="48"/>
                  <a:pt x="96" y="48"/>
                </a:cubicBezTo>
                <a:cubicBezTo>
                  <a:pt x="79" y="71"/>
                  <a:pt x="79" y="71"/>
                  <a:pt x="79" y="71"/>
                </a:cubicBezTo>
                <a:cubicBezTo>
                  <a:pt x="80" y="72"/>
                  <a:pt x="80" y="74"/>
                  <a:pt x="80" y="75"/>
                </a:cubicBezTo>
                <a:cubicBezTo>
                  <a:pt x="80" y="80"/>
                  <a:pt x="76" y="83"/>
                  <a:pt x="72" y="83"/>
                </a:cubicBezTo>
                <a:cubicBezTo>
                  <a:pt x="68" y="83"/>
                  <a:pt x="64" y="80"/>
                  <a:pt x="64" y="75"/>
                </a:cubicBezTo>
                <a:cubicBezTo>
                  <a:pt x="64" y="71"/>
                  <a:pt x="68" y="67"/>
                  <a:pt x="72" y="67"/>
                </a:cubicBezTo>
                <a:cubicBezTo>
                  <a:pt x="73" y="67"/>
                  <a:pt x="73" y="67"/>
                  <a:pt x="74" y="67"/>
                </a:cubicBezTo>
                <a:cubicBezTo>
                  <a:pt x="91" y="44"/>
                  <a:pt x="91" y="44"/>
                  <a:pt x="91" y="44"/>
                </a:cubicBezTo>
                <a:cubicBezTo>
                  <a:pt x="90" y="43"/>
                  <a:pt x="90" y="42"/>
                  <a:pt x="90" y="40"/>
                </a:cubicBezTo>
                <a:cubicBezTo>
                  <a:pt x="90" y="36"/>
                  <a:pt x="93" y="32"/>
                  <a:pt x="98" y="32"/>
                </a:cubicBezTo>
                <a:cubicBezTo>
                  <a:pt x="102" y="32"/>
                  <a:pt x="106" y="36"/>
                  <a:pt x="106" y="40"/>
                </a:cubicBezTo>
                <a:cubicBezTo>
                  <a:pt x="106" y="41"/>
                  <a:pt x="105" y="43"/>
                  <a:pt x="105" y="44"/>
                </a:cubicBezTo>
                <a:cubicBezTo>
                  <a:pt x="124" y="68"/>
                  <a:pt x="124" y="68"/>
                  <a:pt x="124" y="68"/>
                </a:cubicBezTo>
                <a:cubicBezTo>
                  <a:pt x="125" y="67"/>
                  <a:pt x="126" y="67"/>
                  <a:pt x="126" y="67"/>
                </a:cubicBezTo>
                <a:cubicBezTo>
                  <a:pt x="127" y="67"/>
                  <a:pt x="128" y="67"/>
                  <a:pt x="128" y="67"/>
                </a:cubicBezTo>
                <a:cubicBezTo>
                  <a:pt x="145" y="44"/>
                  <a:pt x="145" y="44"/>
                  <a:pt x="145" y="44"/>
                </a:cubicBezTo>
                <a:cubicBezTo>
                  <a:pt x="144" y="43"/>
                  <a:pt x="144" y="41"/>
                  <a:pt x="144" y="40"/>
                </a:cubicBezTo>
                <a:cubicBezTo>
                  <a:pt x="144" y="36"/>
                  <a:pt x="148" y="32"/>
                  <a:pt x="152" y="32"/>
                </a:cubicBezTo>
                <a:cubicBezTo>
                  <a:pt x="156" y="32"/>
                  <a:pt x="160" y="36"/>
                  <a:pt x="160" y="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6" name="Freeform 61"/>
          <p:cNvSpPr>
            <a:spLocks noEditPoints="1"/>
          </p:cNvSpPr>
          <p:nvPr/>
        </p:nvSpPr>
        <p:spPr bwMode="auto">
          <a:xfrm>
            <a:off x="3311112" y="4281904"/>
            <a:ext cx="828675" cy="730251"/>
          </a:xfrm>
          <a:custGeom>
            <a:avLst/>
            <a:gdLst>
              <a:gd name="T0" fmla="*/ 0 w 218"/>
              <a:gd name="T1" fmla="*/ 3 h 192"/>
              <a:gd name="T2" fmla="*/ 13 w 218"/>
              <a:gd name="T3" fmla="*/ 163 h 192"/>
              <a:gd name="T4" fmla="*/ 32 w 218"/>
              <a:gd name="T5" fmla="*/ 163 h 192"/>
              <a:gd name="T6" fmla="*/ 102 w 218"/>
              <a:gd name="T7" fmla="*/ 3 h 192"/>
              <a:gd name="T8" fmla="*/ 30 w 218"/>
              <a:gd name="T9" fmla="*/ 144 h 192"/>
              <a:gd name="T10" fmla="*/ 13 w 218"/>
              <a:gd name="T11" fmla="*/ 126 h 192"/>
              <a:gd name="T12" fmla="*/ 32 w 218"/>
              <a:gd name="T13" fmla="*/ 126 h 192"/>
              <a:gd name="T14" fmla="*/ 30 w 218"/>
              <a:gd name="T15" fmla="*/ 109 h 192"/>
              <a:gd name="T16" fmla="*/ 13 w 218"/>
              <a:gd name="T17" fmla="*/ 91 h 192"/>
              <a:gd name="T18" fmla="*/ 32 w 218"/>
              <a:gd name="T19" fmla="*/ 91 h 192"/>
              <a:gd name="T20" fmla="*/ 30 w 218"/>
              <a:gd name="T21" fmla="*/ 74 h 192"/>
              <a:gd name="T22" fmla="*/ 13 w 218"/>
              <a:gd name="T23" fmla="*/ 56 h 192"/>
              <a:gd name="T24" fmla="*/ 32 w 218"/>
              <a:gd name="T25" fmla="*/ 56 h 192"/>
              <a:gd name="T26" fmla="*/ 30 w 218"/>
              <a:gd name="T27" fmla="*/ 38 h 192"/>
              <a:gd name="T28" fmla="*/ 13 w 218"/>
              <a:gd name="T29" fmla="*/ 21 h 192"/>
              <a:gd name="T30" fmla="*/ 32 w 218"/>
              <a:gd name="T31" fmla="*/ 21 h 192"/>
              <a:gd name="T32" fmla="*/ 59 w 218"/>
              <a:gd name="T33" fmla="*/ 144 h 192"/>
              <a:gd name="T34" fmla="*/ 42 w 218"/>
              <a:gd name="T35" fmla="*/ 126 h 192"/>
              <a:gd name="T36" fmla="*/ 61 w 218"/>
              <a:gd name="T37" fmla="*/ 126 h 192"/>
              <a:gd name="T38" fmla="*/ 59 w 218"/>
              <a:gd name="T39" fmla="*/ 109 h 192"/>
              <a:gd name="T40" fmla="*/ 42 w 218"/>
              <a:gd name="T41" fmla="*/ 91 h 192"/>
              <a:gd name="T42" fmla="*/ 61 w 218"/>
              <a:gd name="T43" fmla="*/ 91 h 192"/>
              <a:gd name="T44" fmla="*/ 59 w 218"/>
              <a:gd name="T45" fmla="*/ 74 h 192"/>
              <a:gd name="T46" fmla="*/ 42 w 218"/>
              <a:gd name="T47" fmla="*/ 56 h 192"/>
              <a:gd name="T48" fmla="*/ 61 w 218"/>
              <a:gd name="T49" fmla="*/ 56 h 192"/>
              <a:gd name="T50" fmla="*/ 59 w 218"/>
              <a:gd name="T51" fmla="*/ 38 h 192"/>
              <a:gd name="T52" fmla="*/ 42 w 218"/>
              <a:gd name="T53" fmla="*/ 21 h 192"/>
              <a:gd name="T54" fmla="*/ 61 w 218"/>
              <a:gd name="T55" fmla="*/ 21 h 192"/>
              <a:gd name="T56" fmla="*/ 88 w 218"/>
              <a:gd name="T57" fmla="*/ 144 h 192"/>
              <a:gd name="T58" fmla="*/ 70 w 218"/>
              <a:gd name="T59" fmla="*/ 126 h 192"/>
              <a:gd name="T60" fmla="*/ 90 w 218"/>
              <a:gd name="T61" fmla="*/ 126 h 192"/>
              <a:gd name="T62" fmla="*/ 88 w 218"/>
              <a:gd name="T63" fmla="*/ 109 h 192"/>
              <a:gd name="T64" fmla="*/ 70 w 218"/>
              <a:gd name="T65" fmla="*/ 91 h 192"/>
              <a:gd name="T66" fmla="*/ 90 w 218"/>
              <a:gd name="T67" fmla="*/ 91 h 192"/>
              <a:gd name="T68" fmla="*/ 88 w 218"/>
              <a:gd name="T69" fmla="*/ 74 h 192"/>
              <a:gd name="T70" fmla="*/ 70 w 218"/>
              <a:gd name="T71" fmla="*/ 56 h 192"/>
              <a:gd name="T72" fmla="*/ 90 w 218"/>
              <a:gd name="T73" fmla="*/ 56 h 192"/>
              <a:gd name="T74" fmla="*/ 88 w 218"/>
              <a:gd name="T75" fmla="*/ 38 h 192"/>
              <a:gd name="T76" fmla="*/ 70 w 218"/>
              <a:gd name="T77" fmla="*/ 21 h 192"/>
              <a:gd name="T78" fmla="*/ 90 w 218"/>
              <a:gd name="T79" fmla="*/ 21 h 192"/>
              <a:gd name="T80" fmla="*/ 119 w 218"/>
              <a:gd name="T81" fmla="*/ 65 h 192"/>
              <a:gd name="T82" fmla="*/ 128 w 218"/>
              <a:gd name="T83" fmla="*/ 192 h 192"/>
              <a:gd name="T84" fmla="*/ 144 w 218"/>
              <a:gd name="T85" fmla="*/ 163 h 192"/>
              <a:gd name="T86" fmla="*/ 218 w 218"/>
              <a:gd name="T87" fmla="*/ 192 h 192"/>
              <a:gd name="T88" fmla="*/ 147 w 218"/>
              <a:gd name="T89" fmla="*/ 149 h 192"/>
              <a:gd name="T90" fmla="*/ 128 w 218"/>
              <a:gd name="T91" fmla="*/ 149 h 192"/>
              <a:gd name="T92" fmla="*/ 146 w 218"/>
              <a:gd name="T93" fmla="*/ 131 h 192"/>
              <a:gd name="T94" fmla="*/ 147 w 218"/>
              <a:gd name="T95" fmla="*/ 114 h 192"/>
              <a:gd name="T96" fmla="*/ 128 w 218"/>
              <a:gd name="T97" fmla="*/ 114 h 192"/>
              <a:gd name="T98" fmla="*/ 146 w 218"/>
              <a:gd name="T99" fmla="*/ 96 h 192"/>
              <a:gd name="T100" fmla="*/ 176 w 218"/>
              <a:gd name="T101" fmla="*/ 149 h 192"/>
              <a:gd name="T102" fmla="*/ 157 w 218"/>
              <a:gd name="T103" fmla="*/ 149 h 192"/>
              <a:gd name="T104" fmla="*/ 174 w 218"/>
              <a:gd name="T105" fmla="*/ 131 h 192"/>
              <a:gd name="T106" fmla="*/ 176 w 218"/>
              <a:gd name="T107" fmla="*/ 114 h 192"/>
              <a:gd name="T108" fmla="*/ 157 w 218"/>
              <a:gd name="T109" fmla="*/ 114 h 192"/>
              <a:gd name="T110" fmla="*/ 174 w 218"/>
              <a:gd name="T111" fmla="*/ 96 h 192"/>
              <a:gd name="T112" fmla="*/ 205 w 218"/>
              <a:gd name="T113" fmla="*/ 149 h 192"/>
              <a:gd name="T114" fmla="*/ 186 w 218"/>
              <a:gd name="T115" fmla="*/ 149 h 192"/>
              <a:gd name="T116" fmla="*/ 203 w 218"/>
              <a:gd name="T117" fmla="*/ 131 h 192"/>
              <a:gd name="T118" fmla="*/ 205 w 218"/>
              <a:gd name="T119" fmla="*/ 114 h 192"/>
              <a:gd name="T120" fmla="*/ 186 w 218"/>
              <a:gd name="T121" fmla="*/ 114 h 192"/>
              <a:gd name="T122" fmla="*/ 203 w 218"/>
              <a:gd name="T123" fmla="*/ 96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18" h="192">
                <a:moveTo>
                  <a:pt x="99" y="0"/>
                </a:moveTo>
                <a:cubicBezTo>
                  <a:pt x="3" y="0"/>
                  <a:pt x="3" y="0"/>
                  <a:pt x="3" y="0"/>
                </a:cubicBezTo>
                <a:cubicBezTo>
                  <a:pt x="1" y="0"/>
                  <a:pt x="0" y="1"/>
                  <a:pt x="0" y="3"/>
                </a:cubicBezTo>
                <a:cubicBezTo>
                  <a:pt x="0" y="192"/>
                  <a:pt x="0" y="192"/>
                  <a:pt x="0" y="192"/>
                </a:cubicBezTo>
                <a:cubicBezTo>
                  <a:pt x="13" y="192"/>
                  <a:pt x="13" y="192"/>
                  <a:pt x="13" y="192"/>
                </a:cubicBezTo>
                <a:cubicBezTo>
                  <a:pt x="13" y="163"/>
                  <a:pt x="13" y="163"/>
                  <a:pt x="13" y="163"/>
                </a:cubicBezTo>
                <a:cubicBezTo>
                  <a:pt x="13" y="161"/>
                  <a:pt x="14" y="160"/>
                  <a:pt x="16" y="160"/>
                </a:cubicBezTo>
                <a:cubicBezTo>
                  <a:pt x="29" y="160"/>
                  <a:pt x="29" y="160"/>
                  <a:pt x="29" y="160"/>
                </a:cubicBezTo>
                <a:cubicBezTo>
                  <a:pt x="31" y="160"/>
                  <a:pt x="32" y="161"/>
                  <a:pt x="32" y="163"/>
                </a:cubicBezTo>
                <a:cubicBezTo>
                  <a:pt x="32" y="192"/>
                  <a:pt x="32" y="192"/>
                  <a:pt x="32" y="192"/>
                </a:cubicBezTo>
                <a:cubicBezTo>
                  <a:pt x="102" y="192"/>
                  <a:pt x="102" y="192"/>
                  <a:pt x="102" y="192"/>
                </a:cubicBezTo>
                <a:cubicBezTo>
                  <a:pt x="102" y="3"/>
                  <a:pt x="102" y="3"/>
                  <a:pt x="102" y="3"/>
                </a:cubicBezTo>
                <a:cubicBezTo>
                  <a:pt x="102" y="1"/>
                  <a:pt x="101" y="0"/>
                  <a:pt x="99" y="0"/>
                </a:cubicBezTo>
                <a:close/>
                <a:moveTo>
                  <a:pt x="32" y="142"/>
                </a:moveTo>
                <a:cubicBezTo>
                  <a:pt x="32" y="143"/>
                  <a:pt x="31" y="144"/>
                  <a:pt x="30" y="144"/>
                </a:cubicBezTo>
                <a:cubicBezTo>
                  <a:pt x="14" y="144"/>
                  <a:pt x="14" y="144"/>
                  <a:pt x="14" y="144"/>
                </a:cubicBezTo>
                <a:cubicBezTo>
                  <a:pt x="14" y="144"/>
                  <a:pt x="13" y="143"/>
                  <a:pt x="13" y="142"/>
                </a:cubicBezTo>
                <a:cubicBezTo>
                  <a:pt x="13" y="126"/>
                  <a:pt x="13" y="126"/>
                  <a:pt x="13" y="126"/>
                </a:cubicBezTo>
                <a:cubicBezTo>
                  <a:pt x="13" y="126"/>
                  <a:pt x="14" y="125"/>
                  <a:pt x="14" y="125"/>
                </a:cubicBezTo>
                <a:cubicBezTo>
                  <a:pt x="30" y="125"/>
                  <a:pt x="30" y="125"/>
                  <a:pt x="30" y="125"/>
                </a:cubicBezTo>
                <a:cubicBezTo>
                  <a:pt x="31" y="125"/>
                  <a:pt x="32" y="126"/>
                  <a:pt x="32" y="126"/>
                </a:cubicBezTo>
                <a:lnTo>
                  <a:pt x="32" y="142"/>
                </a:lnTo>
                <a:close/>
                <a:moveTo>
                  <a:pt x="32" y="107"/>
                </a:moveTo>
                <a:cubicBezTo>
                  <a:pt x="32" y="108"/>
                  <a:pt x="31" y="109"/>
                  <a:pt x="30" y="109"/>
                </a:cubicBezTo>
                <a:cubicBezTo>
                  <a:pt x="14" y="109"/>
                  <a:pt x="14" y="109"/>
                  <a:pt x="14" y="109"/>
                </a:cubicBezTo>
                <a:cubicBezTo>
                  <a:pt x="14" y="109"/>
                  <a:pt x="13" y="108"/>
                  <a:pt x="13" y="107"/>
                </a:cubicBezTo>
                <a:cubicBezTo>
                  <a:pt x="13" y="91"/>
                  <a:pt x="13" y="91"/>
                  <a:pt x="13" y="91"/>
                </a:cubicBezTo>
                <a:cubicBezTo>
                  <a:pt x="13" y="90"/>
                  <a:pt x="14" y="90"/>
                  <a:pt x="14" y="90"/>
                </a:cubicBezTo>
                <a:cubicBezTo>
                  <a:pt x="30" y="90"/>
                  <a:pt x="30" y="90"/>
                  <a:pt x="30" y="90"/>
                </a:cubicBezTo>
                <a:cubicBezTo>
                  <a:pt x="31" y="90"/>
                  <a:pt x="32" y="90"/>
                  <a:pt x="32" y="91"/>
                </a:cubicBezTo>
                <a:lnTo>
                  <a:pt x="32" y="107"/>
                </a:lnTo>
                <a:close/>
                <a:moveTo>
                  <a:pt x="32" y="72"/>
                </a:moveTo>
                <a:cubicBezTo>
                  <a:pt x="32" y="73"/>
                  <a:pt x="31" y="74"/>
                  <a:pt x="30" y="74"/>
                </a:cubicBezTo>
                <a:cubicBezTo>
                  <a:pt x="14" y="74"/>
                  <a:pt x="14" y="74"/>
                  <a:pt x="14" y="74"/>
                </a:cubicBezTo>
                <a:cubicBezTo>
                  <a:pt x="14" y="74"/>
                  <a:pt x="13" y="73"/>
                  <a:pt x="13" y="72"/>
                </a:cubicBezTo>
                <a:cubicBezTo>
                  <a:pt x="13" y="56"/>
                  <a:pt x="13" y="56"/>
                  <a:pt x="13" y="56"/>
                </a:cubicBezTo>
                <a:cubicBezTo>
                  <a:pt x="13" y="55"/>
                  <a:pt x="14" y="54"/>
                  <a:pt x="14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1" y="54"/>
                  <a:pt x="32" y="55"/>
                  <a:pt x="32" y="56"/>
                </a:cubicBezTo>
                <a:lnTo>
                  <a:pt x="32" y="72"/>
                </a:lnTo>
                <a:close/>
                <a:moveTo>
                  <a:pt x="32" y="37"/>
                </a:moveTo>
                <a:cubicBezTo>
                  <a:pt x="32" y="38"/>
                  <a:pt x="31" y="38"/>
                  <a:pt x="30" y="38"/>
                </a:cubicBezTo>
                <a:cubicBezTo>
                  <a:pt x="14" y="38"/>
                  <a:pt x="14" y="38"/>
                  <a:pt x="14" y="38"/>
                </a:cubicBezTo>
                <a:cubicBezTo>
                  <a:pt x="14" y="38"/>
                  <a:pt x="13" y="38"/>
                  <a:pt x="13" y="37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20"/>
                  <a:pt x="14" y="19"/>
                  <a:pt x="14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1" y="19"/>
                  <a:pt x="32" y="20"/>
                  <a:pt x="32" y="21"/>
                </a:cubicBezTo>
                <a:lnTo>
                  <a:pt x="32" y="37"/>
                </a:lnTo>
                <a:close/>
                <a:moveTo>
                  <a:pt x="61" y="142"/>
                </a:moveTo>
                <a:cubicBezTo>
                  <a:pt x="61" y="143"/>
                  <a:pt x="60" y="144"/>
                  <a:pt x="59" y="144"/>
                </a:cubicBezTo>
                <a:cubicBezTo>
                  <a:pt x="43" y="144"/>
                  <a:pt x="43" y="144"/>
                  <a:pt x="43" y="144"/>
                </a:cubicBezTo>
                <a:cubicBezTo>
                  <a:pt x="42" y="144"/>
                  <a:pt x="42" y="143"/>
                  <a:pt x="42" y="142"/>
                </a:cubicBezTo>
                <a:cubicBezTo>
                  <a:pt x="42" y="126"/>
                  <a:pt x="42" y="126"/>
                  <a:pt x="42" y="126"/>
                </a:cubicBezTo>
                <a:cubicBezTo>
                  <a:pt x="42" y="126"/>
                  <a:pt x="42" y="125"/>
                  <a:pt x="43" y="125"/>
                </a:cubicBezTo>
                <a:cubicBezTo>
                  <a:pt x="59" y="125"/>
                  <a:pt x="59" y="125"/>
                  <a:pt x="59" y="125"/>
                </a:cubicBezTo>
                <a:cubicBezTo>
                  <a:pt x="60" y="125"/>
                  <a:pt x="61" y="126"/>
                  <a:pt x="61" y="126"/>
                </a:cubicBezTo>
                <a:lnTo>
                  <a:pt x="61" y="142"/>
                </a:lnTo>
                <a:close/>
                <a:moveTo>
                  <a:pt x="61" y="107"/>
                </a:moveTo>
                <a:cubicBezTo>
                  <a:pt x="61" y="108"/>
                  <a:pt x="60" y="109"/>
                  <a:pt x="59" y="109"/>
                </a:cubicBezTo>
                <a:cubicBezTo>
                  <a:pt x="43" y="109"/>
                  <a:pt x="43" y="109"/>
                  <a:pt x="43" y="109"/>
                </a:cubicBezTo>
                <a:cubicBezTo>
                  <a:pt x="42" y="109"/>
                  <a:pt x="42" y="108"/>
                  <a:pt x="42" y="107"/>
                </a:cubicBezTo>
                <a:cubicBezTo>
                  <a:pt x="42" y="91"/>
                  <a:pt x="42" y="91"/>
                  <a:pt x="42" y="91"/>
                </a:cubicBezTo>
                <a:cubicBezTo>
                  <a:pt x="42" y="90"/>
                  <a:pt x="42" y="90"/>
                  <a:pt x="43" y="90"/>
                </a:cubicBezTo>
                <a:cubicBezTo>
                  <a:pt x="59" y="90"/>
                  <a:pt x="59" y="90"/>
                  <a:pt x="59" y="90"/>
                </a:cubicBezTo>
                <a:cubicBezTo>
                  <a:pt x="60" y="90"/>
                  <a:pt x="61" y="90"/>
                  <a:pt x="61" y="91"/>
                </a:cubicBezTo>
                <a:lnTo>
                  <a:pt x="61" y="107"/>
                </a:lnTo>
                <a:close/>
                <a:moveTo>
                  <a:pt x="61" y="72"/>
                </a:moveTo>
                <a:cubicBezTo>
                  <a:pt x="61" y="73"/>
                  <a:pt x="60" y="74"/>
                  <a:pt x="59" y="74"/>
                </a:cubicBezTo>
                <a:cubicBezTo>
                  <a:pt x="43" y="74"/>
                  <a:pt x="43" y="74"/>
                  <a:pt x="43" y="74"/>
                </a:cubicBezTo>
                <a:cubicBezTo>
                  <a:pt x="42" y="74"/>
                  <a:pt x="42" y="73"/>
                  <a:pt x="42" y="72"/>
                </a:cubicBezTo>
                <a:cubicBezTo>
                  <a:pt x="42" y="56"/>
                  <a:pt x="42" y="56"/>
                  <a:pt x="42" y="56"/>
                </a:cubicBezTo>
                <a:cubicBezTo>
                  <a:pt x="42" y="55"/>
                  <a:pt x="42" y="54"/>
                  <a:pt x="43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60" y="54"/>
                  <a:pt x="61" y="55"/>
                  <a:pt x="61" y="56"/>
                </a:cubicBezTo>
                <a:lnTo>
                  <a:pt x="61" y="72"/>
                </a:lnTo>
                <a:close/>
                <a:moveTo>
                  <a:pt x="61" y="37"/>
                </a:moveTo>
                <a:cubicBezTo>
                  <a:pt x="61" y="38"/>
                  <a:pt x="60" y="38"/>
                  <a:pt x="59" y="38"/>
                </a:cubicBezTo>
                <a:cubicBezTo>
                  <a:pt x="43" y="38"/>
                  <a:pt x="43" y="38"/>
                  <a:pt x="43" y="38"/>
                </a:cubicBezTo>
                <a:cubicBezTo>
                  <a:pt x="42" y="38"/>
                  <a:pt x="42" y="38"/>
                  <a:pt x="42" y="37"/>
                </a:cubicBezTo>
                <a:cubicBezTo>
                  <a:pt x="42" y="21"/>
                  <a:pt x="42" y="21"/>
                  <a:pt x="42" y="21"/>
                </a:cubicBezTo>
                <a:cubicBezTo>
                  <a:pt x="42" y="20"/>
                  <a:pt x="42" y="19"/>
                  <a:pt x="43" y="19"/>
                </a:cubicBezTo>
                <a:cubicBezTo>
                  <a:pt x="59" y="19"/>
                  <a:pt x="59" y="19"/>
                  <a:pt x="59" y="19"/>
                </a:cubicBezTo>
                <a:cubicBezTo>
                  <a:pt x="60" y="19"/>
                  <a:pt x="61" y="20"/>
                  <a:pt x="61" y="21"/>
                </a:cubicBezTo>
                <a:lnTo>
                  <a:pt x="61" y="37"/>
                </a:lnTo>
                <a:close/>
                <a:moveTo>
                  <a:pt x="90" y="142"/>
                </a:moveTo>
                <a:cubicBezTo>
                  <a:pt x="90" y="143"/>
                  <a:pt x="89" y="144"/>
                  <a:pt x="88" y="144"/>
                </a:cubicBezTo>
                <a:cubicBezTo>
                  <a:pt x="72" y="144"/>
                  <a:pt x="72" y="144"/>
                  <a:pt x="72" y="144"/>
                </a:cubicBezTo>
                <a:cubicBezTo>
                  <a:pt x="71" y="144"/>
                  <a:pt x="70" y="143"/>
                  <a:pt x="70" y="142"/>
                </a:cubicBezTo>
                <a:cubicBezTo>
                  <a:pt x="70" y="126"/>
                  <a:pt x="70" y="126"/>
                  <a:pt x="70" y="126"/>
                </a:cubicBezTo>
                <a:cubicBezTo>
                  <a:pt x="70" y="126"/>
                  <a:pt x="71" y="125"/>
                  <a:pt x="72" y="125"/>
                </a:cubicBezTo>
                <a:cubicBezTo>
                  <a:pt x="88" y="125"/>
                  <a:pt x="88" y="125"/>
                  <a:pt x="88" y="125"/>
                </a:cubicBezTo>
                <a:cubicBezTo>
                  <a:pt x="89" y="125"/>
                  <a:pt x="90" y="126"/>
                  <a:pt x="90" y="126"/>
                </a:cubicBezTo>
                <a:lnTo>
                  <a:pt x="90" y="142"/>
                </a:lnTo>
                <a:close/>
                <a:moveTo>
                  <a:pt x="90" y="107"/>
                </a:moveTo>
                <a:cubicBezTo>
                  <a:pt x="90" y="108"/>
                  <a:pt x="89" y="109"/>
                  <a:pt x="88" y="109"/>
                </a:cubicBezTo>
                <a:cubicBezTo>
                  <a:pt x="72" y="109"/>
                  <a:pt x="72" y="109"/>
                  <a:pt x="72" y="109"/>
                </a:cubicBezTo>
                <a:cubicBezTo>
                  <a:pt x="71" y="109"/>
                  <a:pt x="70" y="108"/>
                  <a:pt x="70" y="107"/>
                </a:cubicBezTo>
                <a:cubicBezTo>
                  <a:pt x="70" y="91"/>
                  <a:pt x="70" y="91"/>
                  <a:pt x="70" y="91"/>
                </a:cubicBezTo>
                <a:cubicBezTo>
                  <a:pt x="70" y="90"/>
                  <a:pt x="71" y="90"/>
                  <a:pt x="72" y="90"/>
                </a:cubicBezTo>
                <a:cubicBezTo>
                  <a:pt x="88" y="90"/>
                  <a:pt x="88" y="90"/>
                  <a:pt x="88" y="90"/>
                </a:cubicBezTo>
                <a:cubicBezTo>
                  <a:pt x="89" y="90"/>
                  <a:pt x="90" y="90"/>
                  <a:pt x="90" y="91"/>
                </a:cubicBezTo>
                <a:lnTo>
                  <a:pt x="90" y="107"/>
                </a:lnTo>
                <a:close/>
                <a:moveTo>
                  <a:pt x="90" y="72"/>
                </a:moveTo>
                <a:cubicBezTo>
                  <a:pt x="90" y="73"/>
                  <a:pt x="89" y="74"/>
                  <a:pt x="88" y="74"/>
                </a:cubicBezTo>
                <a:cubicBezTo>
                  <a:pt x="72" y="74"/>
                  <a:pt x="72" y="74"/>
                  <a:pt x="72" y="74"/>
                </a:cubicBezTo>
                <a:cubicBezTo>
                  <a:pt x="71" y="74"/>
                  <a:pt x="70" y="73"/>
                  <a:pt x="70" y="72"/>
                </a:cubicBezTo>
                <a:cubicBezTo>
                  <a:pt x="70" y="56"/>
                  <a:pt x="70" y="56"/>
                  <a:pt x="70" y="56"/>
                </a:cubicBezTo>
                <a:cubicBezTo>
                  <a:pt x="70" y="55"/>
                  <a:pt x="71" y="54"/>
                  <a:pt x="72" y="54"/>
                </a:cubicBezTo>
                <a:cubicBezTo>
                  <a:pt x="88" y="54"/>
                  <a:pt x="88" y="54"/>
                  <a:pt x="88" y="54"/>
                </a:cubicBezTo>
                <a:cubicBezTo>
                  <a:pt x="89" y="54"/>
                  <a:pt x="90" y="55"/>
                  <a:pt x="90" y="56"/>
                </a:cubicBezTo>
                <a:lnTo>
                  <a:pt x="90" y="72"/>
                </a:lnTo>
                <a:close/>
                <a:moveTo>
                  <a:pt x="90" y="37"/>
                </a:moveTo>
                <a:cubicBezTo>
                  <a:pt x="90" y="38"/>
                  <a:pt x="89" y="38"/>
                  <a:pt x="88" y="38"/>
                </a:cubicBezTo>
                <a:cubicBezTo>
                  <a:pt x="72" y="38"/>
                  <a:pt x="72" y="38"/>
                  <a:pt x="72" y="38"/>
                </a:cubicBezTo>
                <a:cubicBezTo>
                  <a:pt x="71" y="38"/>
                  <a:pt x="70" y="38"/>
                  <a:pt x="70" y="37"/>
                </a:cubicBezTo>
                <a:cubicBezTo>
                  <a:pt x="70" y="21"/>
                  <a:pt x="70" y="21"/>
                  <a:pt x="70" y="21"/>
                </a:cubicBezTo>
                <a:cubicBezTo>
                  <a:pt x="70" y="20"/>
                  <a:pt x="71" y="19"/>
                  <a:pt x="72" y="19"/>
                </a:cubicBezTo>
                <a:cubicBezTo>
                  <a:pt x="88" y="19"/>
                  <a:pt x="88" y="19"/>
                  <a:pt x="88" y="19"/>
                </a:cubicBezTo>
                <a:cubicBezTo>
                  <a:pt x="89" y="19"/>
                  <a:pt x="90" y="20"/>
                  <a:pt x="90" y="21"/>
                </a:cubicBezTo>
                <a:lnTo>
                  <a:pt x="90" y="37"/>
                </a:lnTo>
                <a:close/>
                <a:moveTo>
                  <a:pt x="215" y="92"/>
                </a:moveTo>
                <a:cubicBezTo>
                  <a:pt x="119" y="65"/>
                  <a:pt x="119" y="65"/>
                  <a:pt x="119" y="65"/>
                </a:cubicBezTo>
                <a:cubicBezTo>
                  <a:pt x="117" y="65"/>
                  <a:pt x="115" y="66"/>
                  <a:pt x="115" y="68"/>
                </a:cubicBezTo>
                <a:cubicBezTo>
                  <a:pt x="115" y="192"/>
                  <a:pt x="115" y="192"/>
                  <a:pt x="115" y="192"/>
                </a:cubicBezTo>
                <a:cubicBezTo>
                  <a:pt x="128" y="192"/>
                  <a:pt x="128" y="192"/>
                  <a:pt x="128" y="192"/>
                </a:cubicBezTo>
                <a:cubicBezTo>
                  <a:pt x="128" y="166"/>
                  <a:pt x="128" y="166"/>
                  <a:pt x="128" y="166"/>
                </a:cubicBezTo>
                <a:cubicBezTo>
                  <a:pt x="128" y="165"/>
                  <a:pt x="129" y="163"/>
                  <a:pt x="131" y="163"/>
                </a:cubicBezTo>
                <a:cubicBezTo>
                  <a:pt x="144" y="163"/>
                  <a:pt x="144" y="163"/>
                  <a:pt x="144" y="163"/>
                </a:cubicBezTo>
                <a:cubicBezTo>
                  <a:pt x="146" y="163"/>
                  <a:pt x="147" y="165"/>
                  <a:pt x="147" y="166"/>
                </a:cubicBezTo>
                <a:cubicBezTo>
                  <a:pt x="147" y="192"/>
                  <a:pt x="147" y="192"/>
                  <a:pt x="147" y="192"/>
                </a:cubicBezTo>
                <a:cubicBezTo>
                  <a:pt x="218" y="192"/>
                  <a:pt x="218" y="192"/>
                  <a:pt x="218" y="192"/>
                </a:cubicBezTo>
                <a:cubicBezTo>
                  <a:pt x="218" y="95"/>
                  <a:pt x="218" y="95"/>
                  <a:pt x="218" y="95"/>
                </a:cubicBezTo>
                <a:cubicBezTo>
                  <a:pt x="218" y="94"/>
                  <a:pt x="217" y="93"/>
                  <a:pt x="215" y="92"/>
                </a:cubicBezTo>
                <a:close/>
                <a:moveTo>
                  <a:pt x="147" y="149"/>
                </a:moveTo>
                <a:cubicBezTo>
                  <a:pt x="147" y="150"/>
                  <a:pt x="146" y="150"/>
                  <a:pt x="146" y="150"/>
                </a:cubicBezTo>
                <a:cubicBezTo>
                  <a:pt x="130" y="150"/>
                  <a:pt x="130" y="150"/>
                  <a:pt x="130" y="150"/>
                </a:cubicBezTo>
                <a:cubicBezTo>
                  <a:pt x="129" y="150"/>
                  <a:pt x="128" y="150"/>
                  <a:pt x="128" y="149"/>
                </a:cubicBezTo>
                <a:cubicBezTo>
                  <a:pt x="128" y="133"/>
                  <a:pt x="128" y="133"/>
                  <a:pt x="128" y="133"/>
                </a:cubicBezTo>
                <a:cubicBezTo>
                  <a:pt x="128" y="132"/>
                  <a:pt x="129" y="131"/>
                  <a:pt x="130" y="131"/>
                </a:cubicBezTo>
                <a:cubicBezTo>
                  <a:pt x="146" y="131"/>
                  <a:pt x="146" y="131"/>
                  <a:pt x="146" y="131"/>
                </a:cubicBezTo>
                <a:cubicBezTo>
                  <a:pt x="146" y="131"/>
                  <a:pt x="147" y="132"/>
                  <a:pt x="147" y="133"/>
                </a:cubicBezTo>
                <a:lnTo>
                  <a:pt x="147" y="149"/>
                </a:lnTo>
                <a:close/>
                <a:moveTo>
                  <a:pt x="147" y="114"/>
                </a:moveTo>
                <a:cubicBezTo>
                  <a:pt x="147" y="114"/>
                  <a:pt x="146" y="115"/>
                  <a:pt x="146" y="115"/>
                </a:cubicBezTo>
                <a:cubicBezTo>
                  <a:pt x="130" y="115"/>
                  <a:pt x="130" y="115"/>
                  <a:pt x="130" y="115"/>
                </a:cubicBezTo>
                <a:cubicBezTo>
                  <a:pt x="129" y="115"/>
                  <a:pt x="128" y="114"/>
                  <a:pt x="128" y="114"/>
                </a:cubicBezTo>
                <a:cubicBezTo>
                  <a:pt x="128" y="98"/>
                  <a:pt x="128" y="98"/>
                  <a:pt x="128" y="98"/>
                </a:cubicBezTo>
                <a:cubicBezTo>
                  <a:pt x="128" y="97"/>
                  <a:pt x="129" y="96"/>
                  <a:pt x="130" y="96"/>
                </a:cubicBezTo>
                <a:cubicBezTo>
                  <a:pt x="146" y="96"/>
                  <a:pt x="146" y="96"/>
                  <a:pt x="146" y="96"/>
                </a:cubicBezTo>
                <a:cubicBezTo>
                  <a:pt x="146" y="96"/>
                  <a:pt x="147" y="97"/>
                  <a:pt x="147" y="98"/>
                </a:cubicBezTo>
                <a:lnTo>
                  <a:pt x="147" y="114"/>
                </a:lnTo>
                <a:close/>
                <a:moveTo>
                  <a:pt x="176" y="149"/>
                </a:moveTo>
                <a:cubicBezTo>
                  <a:pt x="176" y="150"/>
                  <a:pt x="175" y="150"/>
                  <a:pt x="174" y="150"/>
                </a:cubicBezTo>
                <a:cubicBezTo>
                  <a:pt x="158" y="150"/>
                  <a:pt x="158" y="150"/>
                  <a:pt x="158" y="150"/>
                </a:cubicBezTo>
                <a:cubicBezTo>
                  <a:pt x="158" y="150"/>
                  <a:pt x="157" y="150"/>
                  <a:pt x="157" y="149"/>
                </a:cubicBezTo>
                <a:cubicBezTo>
                  <a:pt x="157" y="133"/>
                  <a:pt x="157" y="133"/>
                  <a:pt x="157" y="133"/>
                </a:cubicBezTo>
                <a:cubicBezTo>
                  <a:pt x="157" y="132"/>
                  <a:pt x="158" y="131"/>
                  <a:pt x="158" y="131"/>
                </a:cubicBezTo>
                <a:cubicBezTo>
                  <a:pt x="174" y="131"/>
                  <a:pt x="174" y="131"/>
                  <a:pt x="174" y="131"/>
                </a:cubicBezTo>
                <a:cubicBezTo>
                  <a:pt x="175" y="131"/>
                  <a:pt x="176" y="132"/>
                  <a:pt x="176" y="133"/>
                </a:cubicBezTo>
                <a:lnTo>
                  <a:pt x="176" y="149"/>
                </a:lnTo>
                <a:close/>
                <a:moveTo>
                  <a:pt x="176" y="114"/>
                </a:moveTo>
                <a:cubicBezTo>
                  <a:pt x="176" y="114"/>
                  <a:pt x="175" y="115"/>
                  <a:pt x="174" y="115"/>
                </a:cubicBezTo>
                <a:cubicBezTo>
                  <a:pt x="158" y="115"/>
                  <a:pt x="158" y="115"/>
                  <a:pt x="158" y="115"/>
                </a:cubicBezTo>
                <a:cubicBezTo>
                  <a:pt x="158" y="115"/>
                  <a:pt x="157" y="114"/>
                  <a:pt x="157" y="114"/>
                </a:cubicBezTo>
                <a:cubicBezTo>
                  <a:pt x="157" y="98"/>
                  <a:pt x="157" y="98"/>
                  <a:pt x="157" y="98"/>
                </a:cubicBezTo>
                <a:cubicBezTo>
                  <a:pt x="157" y="97"/>
                  <a:pt x="158" y="96"/>
                  <a:pt x="158" y="96"/>
                </a:cubicBezTo>
                <a:cubicBezTo>
                  <a:pt x="174" y="96"/>
                  <a:pt x="174" y="96"/>
                  <a:pt x="174" y="96"/>
                </a:cubicBezTo>
                <a:cubicBezTo>
                  <a:pt x="175" y="96"/>
                  <a:pt x="176" y="97"/>
                  <a:pt x="176" y="98"/>
                </a:cubicBezTo>
                <a:lnTo>
                  <a:pt x="176" y="114"/>
                </a:lnTo>
                <a:close/>
                <a:moveTo>
                  <a:pt x="205" y="149"/>
                </a:moveTo>
                <a:cubicBezTo>
                  <a:pt x="205" y="150"/>
                  <a:pt x="204" y="150"/>
                  <a:pt x="203" y="150"/>
                </a:cubicBezTo>
                <a:cubicBezTo>
                  <a:pt x="187" y="150"/>
                  <a:pt x="187" y="150"/>
                  <a:pt x="187" y="150"/>
                </a:cubicBezTo>
                <a:cubicBezTo>
                  <a:pt x="186" y="150"/>
                  <a:pt x="186" y="150"/>
                  <a:pt x="186" y="149"/>
                </a:cubicBezTo>
                <a:cubicBezTo>
                  <a:pt x="186" y="133"/>
                  <a:pt x="186" y="133"/>
                  <a:pt x="186" y="133"/>
                </a:cubicBezTo>
                <a:cubicBezTo>
                  <a:pt x="186" y="132"/>
                  <a:pt x="186" y="131"/>
                  <a:pt x="187" y="131"/>
                </a:cubicBezTo>
                <a:cubicBezTo>
                  <a:pt x="203" y="131"/>
                  <a:pt x="203" y="131"/>
                  <a:pt x="203" y="131"/>
                </a:cubicBezTo>
                <a:cubicBezTo>
                  <a:pt x="204" y="131"/>
                  <a:pt x="205" y="132"/>
                  <a:pt x="205" y="133"/>
                </a:cubicBezTo>
                <a:lnTo>
                  <a:pt x="205" y="149"/>
                </a:lnTo>
                <a:close/>
                <a:moveTo>
                  <a:pt x="205" y="114"/>
                </a:moveTo>
                <a:cubicBezTo>
                  <a:pt x="205" y="114"/>
                  <a:pt x="204" y="115"/>
                  <a:pt x="203" y="115"/>
                </a:cubicBezTo>
                <a:cubicBezTo>
                  <a:pt x="187" y="115"/>
                  <a:pt x="187" y="115"/>
                  <a:pt x="187" y="115"/>
                </a:cubicBezTo>
                <a:cubicBezTo>
                  <a:pt x="186" y="115"/>
                  <a:pt x="186" y="114"/>
                  <a:pt x="186" y="114"/>
                </a:cubicBezTo>
                <a:cubicBezTo>
                  <a:pt x="186" y="98"/>
                  <a:pt x="186" y="98"/>
                  <a:pt x="186" y="98"/>
                </a:cubicBezTo>
                <a:cubicBezTo>
                  <a:pt x="186" y="97"/>
                  <a:pt x="186" y="96"/>
                  <a:pt x="187" y="96"/>
                </a:cubicBezTo>
                <a:cubicBezTo>
                  <a:pt x="203" y="96"/>
                  <a:pt x="203" y="96"/>
                  <a:pt x="203" y="96"/>
                </a:cubicBezTo>
                <a:cubicBezTo>
                  <a:pt x="204" y="96"/>
                  <a:pt x="205" y="97"/>
                  <a:pt x="205" y="98"/>
                </a:cubicBezTo>
                <a:lnTo>
                  <a:pt x="205" y="11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2" name="Freeform 69"/>
          <p:cNvSpPr>
            <a:spLocks noEditPoints="1"/>
          </p:cNvSpPr>
          <p:nvPr/>
        </p:nvSpPr>
        <p:spPr bwMode="auto">
          <a:xfrm>
            <a:off x="7129152" y="2832261"/>
            <a:ext cx="600075" cy="708025"/>
          </a:xfrm>
          <a:custGeom>
            <a:avLst/>
            <a:gdLst>
              <a:gd name="T0" fmla="*/ 78 w 157"/>
              <a:gd name="T1" fmla="*/ 51 h 186"/>
              <a:gd name="T2" fmla="*/ 22 w 157"/>
              <a:gd name="T3" fmla="*/ 107 h 186"/>
              <a:gd name="T4" fmla="*/ 78 w 157"/>
              <a:gd name="T5" fmla="*/ 163 h 186"/>
              <a:gd name="T6" fmla="*/ 134 w 157"/>
              <a:gd name="T7" fmla="*/ 107 h 186"/>
              <a:gd name="T8" fmla="*/ 78 w 157"/>
              <a:gd name="T9" fmla="*/ 51 h 186"/>
              <a:gd name="T10" fmla="*/ 88 w 157"/>
              <a:gd name="T11" fmla="*/ 113 h 186"/>
              <a:gd name="T12" fmla="*/ 88 w 157"/>
              <a:gd name="T13" fmla="*/ 113 h 186"/>
              <a:gd name="T14" fmla="*/ 78 w 157"/>
              <a:gd name="T15" fmla="*/ 118 h 186"/>
              <a:gd name="T16" fmla="*/ 67 w 157"/>
              <a:gd name="T17" fmla="*/ 107 h 186"/>
              <a:gd name="T18" fmla="*/ 72 w 157"/>
              <a:gd name="T19" fmla="*/ 98 h 186"/>
              <a:gd name="T20" fmla="*/ 72 w 157"/>
              <a:gd name="T21" fmla="*/ 98 h 186"/>
              <a:gd name="T22" fmla="*/ 109 w 157"/>
              <a:gd name="T23" fmla="*/ 77 h 186"/>
              <a:gd name="T24" fmla="*/ 88 w 157"/>
              <a:gd name="T25" fmla="*/ 113 h 186"/>
              <a:gd name="T26" fmla="*/ 139 w 157"/>
              <a:gd name="T27" fmla="*/ 58 h 186"/>
              <a:gd name="T28" fmla="*/ 146 w 157"/>
              <a:gd name="T29" fmla="*/ 51 h 186"/>
              <a:gd name="T30" fmla="*/ 146 w 157"/>
              <a:gd name="T31" fmla="*/ 46 h 186"/>
              <a:gd name="T32" fmla="*/ 140 w 157"/>
              <a:gd name="T33" fmla="*/ 39 h 186"/>
              <a:gd name="T34" fmla="*/ 135 w 157"/>
              <a:gd name="T35" fmla="*/ 39 h 186"/>
              <a:gd name="T36" fmla="*/ 128 w 157"/>
              <a:gd name="T37" fmla="*/ 46 h 186"/>
              <a:gd name="T38" fmla="*/ 86 w 157"/>
              <a:gd name="T39" fmla="*/ 29 h 186"/>
              <a:gd name="T40" fmla="*/ 86 w 157"/>
              <a:gd name="T41" fmla="*/ 16 h 186"/>
              <a:gd name="T42" fmla="*/ 96 w 157"/>
              <a:gd name="T43" fmla="*/ 16 h 186"/>
              <a:gd name="T44" fmla="*/ 102 w 157"/>
              <a:gd name="T45" fmla="*/ 10 h 186"/>
              <a:gd name="T46" fmla="*/ 102 w 157"/>
              <a:gd name="T47" fmla="*/ 6 h 186"/>
              <a:gd name="T48" fmla="*/ 96 w 157"/>
              <a:gd name="T49" fmla="*/ 0 h 186"/>
              <a:gd name="T50" fmla="*/ 61 w 157"/>
              <a:gd name="T51" fmla="*/ 0 h 186"/>
              <a:gd name="T52" fmla="*/ 54 w 157"/>
              <a:gd name="T53" fmla="*/ 6 h 186"/>
              <a:gd name="T54" fmla="*/ 54 w 157"/>
              <a:gd name="T55" fmla="*/ 10 h 186"/>
              <a:gd name="T56" fmla="*/ 61 w 157"/>
              <a:gd name="T57" fmla="*/ 16 h 186"/>
              <a:gd name="T58" fmla="*/ 70 w 157"/>
              <a:gd name="T59" fmla="*/ 16 h 186"/>
              <a:gd name="T60" fmla="*/ 70 w 157"/>
              <a:gd name="T61" fmla="*/ 29 h 186"/>
              <a:gd name="T62" fmla="*/ 29 w 157"/>
              <a:gd name="T63" fmla="*/ 46 h 186"/>
              <a:gd name="T64" fmla="*/ 22 w 157"/>
              <a:gd name="T65" fmla="*/ 39 h 186"/>
              <a:gd name="T66" fmla="*/ 17 w 157"/>
              <a:gd name="T67" fmla="*/ 39 h 186"/>
              <a:gd name="T68" fmla="*/ 11 w 157"/>
              <a:gd name="T69" fmla="*/ 46 h 186"/>
              <a:gd name="T70" fmla="*/ 11 w 157"/>
              <a:gd name="T71" fmla="*/ 51 h 186"/>
              <a:gd name="T72" fmla="*/ 18 w 157"/>
              <a:gd name="T73" fmla="*/ 58 h 186"/>
              <a:gd name="T74" fmla="*/ 0 w 157"/>
              <a:gd name="T75" fmla="*/ 107 h 186"/>
              <a:gd name="T76" fmla="*/ 78 w 157"/>
              <a:gd name="T77" fmla="*/ 186 h 186"/>
              <a:gd name="T78" fmla="*/ 157 w 157"/>
              <a:gd name="T79" fmla="*/ 107 h 186"/>
              <a:gd name="T80" fmla="*/ 139 w 157"/>
              <a:gd name="T81" fmla="*/ 58 h 186"/>
              <a:gd name="T82" fmla="*/ 78 w 157"/>
              <a:gd name="T83" fmla="*/ 170 h 186"/>
              <a:gd name="T84" fmla="*/ 16 w 157"/>
              <a:gd name="T85" fmla="*/ 107 h 186"/>
              <a:gd name="T86" fmla="*/ 78 w 157"/>
              <a:gd name="T87" fmla="*/ 45 h 186"/>
              <a:gd name="T88" fmla="*/ 141 w 157"/>
              <a:gd name="T89" fmla="*/ 107 h 186"/>
              <a:gd name="T90" fmla="*/ 78 w 157"/>
              <a:gd name="T91" fmla="*/ 170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57" h="186">
                <a:moveTo>
                  <a:pt x="78" y="51"/>
                </a:moveTo>
                <a:cubicBezTo>
                  <a:pt x="48" y="51"/>
                  <a:pt x="22" y="76"/>
                  <a:pt x="22" y="107"/>
                </a:cubicBezTo>
                <a:cubicBezTo>
                  <a:pt x="22" y="138"/>
                  <a:pt x="48" y="163"/>
                  <a:pt x="78" y="163"/>
                </a:cubicBezTo>
                <a:cubicBezTo>
                  <a:pt x="109" y="163"/>
                  <a:pt x="134" y="138"/>
                  <a:pt x="134" y="107"/>
                </a:cubicBezTo>
                <a:cubicBezTo>
                  <a:pt x="134" y="76"/>
                  <a:pt x="109" y="51"/>
                  <a:pt x="78" y="51"/>
                </a:cubicBezTo>
                <a:close/>
                <a:moveTo>
                  <a:pt x="88" y="113"/>
                </a:moveTo>
                <a:cubicBezTo>
                  <a:pt x="88" y="113"/>
                  <a:pt x="88" y="113"/>
                  <a:pt x="88" y="113"/>
                </a:cubicBezTo>
                <a:cubicBezTo>
                  <a:pt x="86" y="116"/>
                  <a:pt x="83" y="118"/>
                  <a:pt x="78" y="118"/>
                </a:cubicBezTo>
                <a:cubicBezTo>
                  <a:pt x="72" y="118"/>
                  <a:pt x="67" y="113"/>
                  <a:pt x="67" y="107"/>
                </a:cubicBezTo>
                <a:cubicBezTo>
                  <a:pt x="67" y="103"/>
                  <a:pt x="69" y="100"/>
                  <a:pt x="72" y="98"/>
                </a:cubicBezTo>
                <a:cubicBezTo>
                  <a:pt x="72" y="98"/>
                  <a:pt x="72" y="98"/>
                  <a:pt x="72" y="98"/>
                </a:cubicBezTo>
                <a:cubicBezTo>
                  <a:pt x="109" y="77"/>
                  <a:pt x="109" y="77"/>
                  <a:pt x="109" y="77"/>
                </a:cubicBezTo>
                <a:lnTo>
                  <a:pt x="88" y="113"/>
                </a:lnTo>
                <a:close/>
                <a:moveTo>
                  <a:pt x="139" y="58"/>
                </a:moveTo>
                <a:cubicBezTo>
                  <a:pt x="146" y="51"/>
                  <a:pt x="146" y="51"/>
                  <a:pt x="146" y="51"/>
                </a:cubicBezTo>
                <a:cubicBezTo>
                  <a:pt x="148" y="49"/>
                  <a:pt x="148" y="47"/>
                  <a:pt x="146" y="46"/>
                </a:cubicBezTo>
                <a:cubicBezTo>
                  <a:pt x="140" y="39"/>
                  <a:pt x="140" y="39"/>
                  <a:pt x="140" y="39"/>
                </a:cubicBezTo>
                <a:cubicBezTo>
                  <a:pt x="138" y="38"/>
                  <a:pt x="136" y="38"/>
                  <a:pt x="135" y="39"/>
                </a:cubicBezTo>
                <a:cubicBezTo>
                  <a:pt x="128" y="46"/>
                  <a:pt x="128" y="46"/>
                  <a:pt x="128" y="46"/>
                </a:cubicBezTo>
                <a:cubicBezTo>
                  <a:pt x="116" y="37"/>
                  <a:pt x="102" y="31"/>
                  <a:pt x="86" y="29"/>
                </a:cubicBezTo>
                <a:cubicBezTo>
                  <a:pt x="86" y="16"/>
                  <a:pt x="86" y="16"/>
                  <a:pt x="86" y="16"/>
                </a:cubicBezTo>
                <a:cubicBezTo>
                  <a:pt x="96" y="16"/>
                  <a:pt x="96" y="16"/>
                  <a:pt x="96" y="16"/>
                </a:cubicBezTo>
                <a:cubicBezTo>
                  <a:pt x="100" y="16"/>
                  <a:pt x="102" y="13"/>
                  <a:pt x="102" y="10"/>
                </a:cubicBezTo>
                <a:cubicBezTo>
                  <a:pt x="102" y="6"/>
                  <a:pt x="102" y="6"/>
                  <a:pt x="102" y="6"/>
                </a:cubicBezTo>
                <a:cubicBezTo>
                  <a:pt x="102" y="3"/>
                  <a:pt x="100" y="0"/>
                  <a:pt x="96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57" y="0"/>
                  <a:pt x="54" y="3"/>
                  <a:pt x="54" y="6"/>
                </a:cubicBezTo>
                <a:cubicBezTo>
                  <a:pt x="54" y="10"/>
                  <a:pt x="54" y="10"/>
                  <a:pt x="54" y="10"/>
                </a:cubicBezTo>
                <a:cubicBezTo>
                  <a:pt x="54" y="13"/>
                  <a:pt x="57" y="16"/>
                  <a:pt x="61" y="16"/>
                </a:cubicBezTo>
                <a:cubicBezTo>
                  <a:pt x="70" y="16"/>
                  <a:pt x="70" y="16"/>
                  <a:pt x="70" y="16"/>
                </a:cubicBezTo>
                <a:cubicBezTo>
                  <a:pt x="70" y="29"/>
                  <a:pt x="70" y="29"/>
                  <a:pt x="70" y="29"/>
                </a:cubicBezTo>
                <a:cubicBezTo>
                  <a:pt x="55" y="31"/>
                  <a:pt x="40" y="37"/>
                  <a:pt x="29" y="46"/>
                </a:cubicBezTo>
                <a:cubicBezTo>
                  <a:pt x="22" y="39"/>
                  <a:pt x="22" y="39"/>
                  <a:pt x="22" y="39"/>
                </a:cubicBezTo>
                <a:cubicBezTo>
                  <a:pt x="21" y="38"/>
                  <a:pt x="19" y="38"/>
                  <a:pt x="17" y="39"/>
                </a:cubicBezTo>
                <a:cubicBezTo>
                  <a:pt x="11" y="46"/>
                  <a:pt x="11" y="46"/>
                  <a:pt x="11" y="46"/>
                </a:cubicBezTo>
                <a:cubicBezTo>
                  <a:pt x="9" y="47"/>
                  <a:pt x="9" y="49"/>
                  <a:pt x="11" y="51"/>
                </a:cubicBezTo>
                <a:cubicBezTo>
                  <a:pt x="18" y="58"/>
                  <a:pt x="18" y="58"/>
                  <a:pt x="18" y="58"/>
                </a:cubicBezTo>
                <a:cubicBezTo>
                  <a:pt x="7" y="71"/>
                  <a:pt x="0" y="88"/>
                  <a:pt x="0" y="107"/>
                </a:cubicBezTo>
                <a:cubicBezTo>
                  <a:pt x="0" y="150"/>
                  <a:pt x="35" y="186"/>
                  <a:pt x="78" y="186"/>
                </a:cubicBezTo>
                <a:cubicBezTo>
                  <a:pt x="122" y="186"/>
                  <a:pt x="157" y="150"/>
                  <a:pt x="157" y="107"/>
                </a:cubicBezTo>
                <a:cubicBezTo>
                  <a:pt x="157" y="88"/>
                  <a:pt x="150" y="71"/>
                  <a:pt x="139" y="58"/>
                </a:cubicBezTo>
                <a:close/>
                <a:moveTo>
                  <a:pt x="78" y="170"/>
                </a:moveTo>
                <a:cubicBezTo>
                  <a:pt x="44" y="170"/>
                  <a:pt x="16" y="142"/>
                  <a:pt x="16" y="107"/>
                </a:cubicBezTo>
                <a:cubicBezTo>
                  <a:pt x="16" y="73"/>
                  <a:pt x="44" y="45"/>
                  <a:pt x="78" y="45"/>
                </a:cubicBezTo>
                <a:cubicBezTo>
                  <a:pt x="113" y="45"/>
                  <a:pt x="141" y="73"/>
                  <a:pt x="141" y="107"/>
                </a:cubicBezTo>
                <a:cubicBezTo>
                  <a:pt x="141" y="142"/>
                  <a:pt x="113" y="170"/>
                  <a:pt x="78" y="17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" name="Freeform 11"/>
          <p:cNvSpPr>
            <a:spLocks noEditPoints="1"/>
          </p:cNvSpPr>
          <p:nvPr/>
        </p:nvSpPr>
        <p:spPr bwMode="auto">
          <a:xfrm>
            <a:off x="5344287" y="4340693"/>
            <a:ext cx="437799" cy="671463"/>
          </a:xfrm>
          <a:custGeom>
            <a:avLst/>
            <a:gdLst>
              <a:gd name="T0" fmla="*/ 123 w 141"/>
              <a:gd name="T1" fmla="*/ 96 h 218"/>
              <a:gd name="T2" fmla="*/ 92 w 141"/>
              <a:gd name="T3" fmla="*/ 66 h 218"/>
              <a:gd name="T4" fmla="*/ 95 w 141"/>
              <a:gd name="T5" fmla="*/ 66 h 218"/>
              <a:gd name="T6" fmla="*/ 99 w 141"/>
              <a:gd name="T7" fmla="*/ 61 h 218"/>
              <a:gd name="T8" fmla="*/ 95 w 141"/>
              <a:gd name="T9" fmla="*/ 56 h 218"/>
              <a:gd name="T10" fmla="*/ 87 w 141"/>
              <a:gd name="T11" fmla="*/ 56 h 218"/>
              <a:gd name="T12" fmla="*/ 108 w 141"/>
              <a:gd name="T13" fmla="*/ 32 h 218"/>
              <a:gd name="T14" fmla="*/ 96 w 141"/>
              <a:gd name="T15" fmla="*/ 17 h 218"/>
              <a:gd name="T16" fmla="*/ 76 w 141"/>
              <a:gd name="T17" fmla="*/ 0 h 218"/>
              <a:gd name="T18" fmla="*/ 62 w 141"/>
              <a:gd name="T19" fmla="*/ 7 h 218"/>
              <a:gd name="T20" fmla="*/ 52 w 141"/>
              <a:gd name="T21" fmla="*/ 4 h 218"/>
              <a:gd name="T22" fmla="*/ 32 w 141"/>
              <a:gd name="T23" fmla="*/ 24 h 218"/>
              <a:gd name="T24" fmla="*/ 56 w 141"/>
              <a:gd name="T25" fmla="*/ 56 h 218"/>
              <a:gd name="T26" fmla="*/ 46 w 141"/>
              <a:gd name="T27" fmla="*/ 56 h 218"/>
              <a:gd name="T28" fmla="*/ 41 w 141"/>
              <a:gd name="T29" fmla="*/ 61 h 218"/>
              <a:gd name="T30" fmla="*/ 46 w 141"/>
              <a:gd name="T31" fmla="*/ 66 h 218"/>
              <a:gd name="T32" fmla="*/ 48 w 141"/>
              <a:gd name="T33" fmla="*/ 66 h 218"/>
              <a:gd name="T34" fmla="*/ 18 w 141"/>
              <a:gd name="T35" fmla="*/ 96 h 218"/>
              <a:gd name="T36" fmla="*/ 0 w 141"/>
              <a:gd name="T37" fmla="*/ 167 h 218"/>
              <a:gd name="T38" fmla="*/ 70 w 141"/>
              <a:gd name="T39" fmla="*/ 218 h 218"/>
              <a:gd name="T40" fmla="*/ 141 w 141"/>
              <a:gd name="T41" fmla="*/ 167 h 218"/>
              <a:gd name="T42" fmla="*/ 123 w 141"/>
              <a:gd name="T43" fmla="*/ 96 h 218"/>
              <a:gd name="T44" fmla="*/ 89 w 141"/>
              <a:gd name="T45" fmla="*/ 128 h 218"/>
              <a:gd name="T46" fmla="*/ 82 w 141"/>
              <a:gd name="T47" fmla="*/ 124 h 218"/>
              <a:gd name="T48" fmla="*/ 70 w 141"/>
              <a:gd name="T49" fmla="*/ 118 h 218"/>
              <a:gd name="T50" fmla="*/ 60 w 141"/>
              <a:gd name="T51" fmla="*/ 126 h 218"/>
              <a:gd name="T52" fmla="*/ 71 w 141"/>
              <a:gd name="T53" fmla="*/ 136 h 218"/>
              <a:gd name="T54" fmla="*/ 90 w 141"/>
              <a:gd name="T55" fmla="*/ 157 h 218"/>
              <a:gd name="T56" fmla="*/ 75 w 141"/>
              <a:gd name="T57" fmla="*/ 173 h 218"/>
              <a:gd name="T58" fmla="*/ 75 w 141"/>
              <a:gd name="T59" fmla="*/ 178 h 218"/>
              <a:gd name="T60" fmla="*/ 70 w 141"/>
              <a:gd name="T61" fmla="*/ 183 h 218"/>
              <a:gd name="T62" fmla="*/ 66 w 141"/>
              <a:gd name="T63" fmla="*/ 178 h 218"/>
              <a:gd name="T64" fmla="*/ 66 w 141"/>
              <a:gd name="T65" fmla="*/ 173 h 218"/>
              <a:gd name="T66" fmla="*/ 49 w 141"/>
              <a:gd name="T67" fmla="*/ 160 h 218"/>
              <a:gd name="T68" fmla="*/ 52 w 141"/>
              <a:gd name="T69" fmla="*/ 154 h 218"/>
              <a:gd name="T70" fmla="*/ 58 w 141"/>
              <a:gd name="T71" fmla="*/ 157 h 218"/>
              <a:gd name="T72" fmla="*/ 70 w 141"/>
              <a:gd name="T73" fmla="*/ 164 h 218"/>
              <a:gd name="T74" fmla="*/ 80 w 141"/>
              <a:gd name="T75" fmla="*/ 156 h 218"/>
              <a:gd name="T76" fmla="*/ 69 w 141"/>
              <a:gd name="T77" fmla="*/ 145 h 218"/>
              <a:gd name="T78" fmla="*/ 51 w 141"/>
              <a:gd name="T79" fmla="*/ 125 h 218"/>
              <a:gd name="T80" fmla="*/ 66 w 141"/>
              <a:gd name="T81" fmla="*/ 109 h 218"/>
              <a:gd name="T82" fmla="*/ 66 w 141"/>
              <a:gd name="T83" fmla="*/ 103 h 218"/>
              <a:gd name="T84" fmla="*/ 70 w 141"/>
              <a:gd name="T85" fmla="*/ 98 h 218"/>
              <a:gd name="T86" fmla="*/ 75 w 141"/>
              <a:gd name="T87" fmla="*/ 103 h 218"/>
              <a:gd name="T88" fmla="*/ 75 w 141"/>
              <a:gd name="T89" fmla="*/ 109 h 218"/>
              <a:gd name="T90" fmla="*/ 92 w 141"/>
              <a:gd name="T91" fmla="*/ 121 h 218"/>
              <a:gd name="T92" fmla="*/ 89 w 141"/>
              <a:gd name="T93" fmla="*/ 128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41" h="218">
                <a:moveTo>
                  <a:pt x="123" y="96"/>
                </a:moveTo>
                <a:cubicBezTo>
                  <a:pt x="116" y="85"/>
                  <a:pt x="107" y="72"/>
                  <a:pt x="92" y="66"/>
                </a:cubicBezTo>
                <a:cubicBezTo>
                  <a:pt x="95" y="66"/>
                  <a:pt x="95" y="66"/>
                  <a:pt x="95" y="66"/>
                </a:cubicBezTo>
                <a:cubicBezTo>
                  <a:pt x="97" y="66"/>
                  <a:pt x="99" y="63"/>
                  <a:pt x="99" y="61"/>
                </a:cubicBezTo>
                <a:cubicBezTo>
                  <a:pt x="99" y="58"/>
                  <a:pt x="97" y="56"/>
                  <a:pt x="95" y="56"/>
                </a:cubicBezTo>
                <a:cubicBezTo>
                  <a:pt x="87" y="56"/>
                  <a:pt x="87" y="56"/>
                  <a:pt x="87" y="56"/>
                </a:cubicBezTo>
                <a:cubicBezTo>
                  <a:pt x="98" y="50"/>
                  <a:pt x="108" y="41"/>
                  <a:pt x="108" y="32"/>
                </a:cubicBezTo>
                <a:cubicBezTo>
                  <a:pt x="108" y="25"/>
                  <a:pt x="103" y="18"/>
                  <a:pt x="96" y="17"/>
                </a:cubicBezTo>
                <a:cubicBezTo>
                  <a:pt x="94" y="7"/>
                  <a:pt x="86" y="0"/>
                  <a:pt x="76" y="0"/>
                </a:cubicBezTo>
                <a:cubicBezTo>
                  <a:pt x="71" y="0"/>
                  <a:pt x="66" y="2"/>
                  <a:pt x="62" y="7"/>
                </a:cubicBezTo>
                <a:cubicBezTo>
                  <a:pt x="59" y="5"/>
                  <a:pt x="56" y="4"/>
                  <a:pt x="52" y="4"/>
                </a:cubicBezTo>
                <a:cubicBezTo>
                  <a:pt x="41" y="4"/>
                  <a:pt x="32" y="13"/>
                  <a:pt x="32" y="24"/>
                </a:cubicBezTo>
                <a:cubicBezTo>
                  <a:pt x="32" y="34"/>
                  <a:pt x="45" y="47"/>
                  <a:pt x="56" y="56"/>
                </a:cubicBezTo>
                <a:cubicBezTo>
                  <a:pt x="46" y="56"/>
                  <a:pt x="46" y="56"/>
                  <a:pt x="46" y="56"/>
                </a:cubicBezTo>
                <a:cubicBezTo>
                  <a:pt x="44" y="56"/>
                  <a:pt x="41" y="58"/>
                  <a:pt x="41" y="61"/>
                </a:cubicBezTo>
                <a:cubicBezTo>
                  <a:pt x="41" y="63"/>
                  <a:pt x="44" y="66"/>
                  <a:pt x="46" y="66"/>
                </a:cubicBezTo>
                <a:cubicBezTo>
                  <a:pt x="48" y="66"/>
                  <a:pt x="48" y="66"/>
                  <a:pt x="48" y="66"/>
                </a:cubicBezTo>
                <a:cubicBezTo>
                  <a:pt x="34" y="72"/>
                  <a:pt x="24" y="85"/>
                  <a:pt x="18" y="96"/>
                </a:cubicBezTo>
                <a:cubicBezTo>
                  <a:pt x="7" y="116"/>
                  <a:pt x="0" y="142"/>
                  <a:pt x="0" y="167"/>
                </a:cubicBezTo>
                <a:cubicBezTo>
                  <a:pt x="0" y="197"/>
                  <a:pt x="29" y="218"/>
                  <a:pt x="70" y="218"/>
                </a:cubicBezTo>
                <a:cubicBezTo>
                  <a:pt x="112" y="218"/>
                  <a:pt x="141" y="197"/>
                  <a:pt x="141" y="167"/>
                </a:cubicBezTo>
                <a:cubicBezTo>
                  <a:pt x="141" y="142"/>
                  <a:pt x="134" y="116"/>
                  <a:pt x="123" y="96"/>
                </a:cubicBezTo>
                <a:close/>
                <a:moveTo>
                  <a:pt x="89" y="128"/>
                </a:moveTo>
                <a:cubicBezTo>
                  <a:pt x="86" y="128"/>
                  <a:pt x="83" y="127"/>
                  <a:pt x="82" y="124"/>
                </a:cubicBezTo>
                <a:cubicBezTo>
                  <a:pt x="81" y="121"/>
                  <a:pt x="78" y="118"/>
                  <a:pt x="70" y="118"/>
                </a:cubicBezTo>
                <a:cubicBezTo>
                  <a:pt x="64" y="118"/>
                  <a:pt x="61" y="122"/>
                  <a:pt x="60" y="126"/>
                </a:cubicBezTo>
                <a:cubicBezTo>
                  <a:pt x="60" y="131"/>
                  <a:pt x="64" y="134"/>
                  <a:pt x="71" y="136"/>
                </a:cubicBezTo>
                <a:cubicBezTo>
                  <a:pt x="86" y="139"/>
                  <a:pt x="91" y="149"/>
                  <a:pt x="90" y="157"/>
                </a:cubicBezTo>
                <a:cubicBezTo>
                  <a:pt x="89" y="164"/>
                  <a:pt x="83" y="171"/>
                  <a:pt x="75" y="173"/>
                </a:cubicBezTo>
                <a:cubicBezTo>
                  <a:pt x="75" y="178"/>
                  <a:pt x="75" y="178"/>
                  <a:pt x="75" y="178"/>
                </a:cubicBezTo>
                <a:cubicBezTo>
                  <a:pt x="75" y="181"/>
                  <a:pt x="73" y="183"/>
                  <a:pt x="70" y="183"/>
                </a:cubicBezTo>
                <a:cubicBezTo>
                  <a:pt x="68" y="183"/>
                  <a:pt x="66" y="181"/>
                  <a:pt x="66" y="178"/>
                </a:cubicBezTo>
                <a:cubicBezTo>
                  <a:pt x="66" y="173"/>
                  <a:pt x="66" y="173"/>
                  <a:pt x="66" y="173"/>
                </a:cubicBezTo>
                <a:cubicBezTo>
                  <a:pt x="56" y="171"/>
                  <a:pt x="51" y="165"/>
                  <a:pt x="49" y="160"/>
                </a:cubicBezTo>
                <a:cubicBezTo>
                  <a:pt x="48" y="157"/>
                  <a:pt x="50" y="155"/>
                  <a:pt x="52" y="154"/>
                </a:cubicBezTo>
                <a:cubicBezTo>
                  <a:pt x="55" y="153"/>
                  <a:pt x="57" y="154"/>
                  <a:pt x="58" y="157"/>
                </a:cubicBezTo>
                <a:cubicBezTo>
                  <a:pt x="59" y="160"/>
                  <a:pt x="63" y="164"/>
                  <a:pt x="70" y="164"/>
                </a:cubicBezTo>
                <a:cubicBezTo>
                  <a:pt x="76" y="164"/>
                  <a:pt x="80" y="160"/>
                  <a:pt x="80" y="156"/>
                </a:cubicBezTo>
                <a:cubicBezTo>
                  <a:pt x="81" y="151"/>
                  <a:pt x="77" y="147"/>
                  <a:pt x="69" y="145"/>
                </a:cubicBezTo>
                <a:cubicBezTo>
                  <a:pt x="55" y="142"/>
                  <a:pt x="50" y="132"/>
                  <a:pt x="51" y="125"/>
                </a:cubicBezTo>
                <a:cubicBezTo>
                  <a:pt x="52" y="117"/>
                  <a:pt x="58" y="111"/>
                  <a:pt x="66" y="109"/>
                </a:cubicBezTo>
                <a:cubicBezTo>
                  <a:pt x="66" y="103"/>
                  <a:pt x="66" y="103"/>
                  <a:pt x="66" y="103"/>
                </a:cubicBezTo>
                <a:cubicBezTo>
                  <a:pt x="66" y="101"/>
                  <a:pt x="68" y="98"/>
                  <a:pt x="70" y="98"/>
                </a:cubicBezTo>
                <a:cubicBezTo>
                  <a:pt x="73" y="98"/>
                  <a:pt x="75" y="101"/>
                  <a:pt x="75" y="103"/>
                </a:cubicBezTo>
                <a:cubicBezTo>
                  <a:pt x="75" y="109"/>
                  <a:pt x="75" y="109"/>
                  <a:pt x="75" y="109"/>
                </a:cubicBezTo>
                <a:cubicBezTo>
                  <a:pt x="84" y="110"/>
                  <a:pt x="90" y="116"/>
                  <a:pt x="92" y="121"/>
                </a:cubicBezTo>
                <a:cubicBezTo>
                  <a:pt x="92" y="124"/>
                  <a:pt x="91" y="127"/>
                  <a:pt x="89" y="1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986589" y="4263439"/>
            <a:ext cx="1053780" cy="730251"/>
            <a:chOff x="6764310" y="3941620"/>
            <a:chExt cx="1544824" cy="1070534"/>
          </a:xfrm>
        </p:grpSpPr>
        <p:sp>
          <p:nvSpPr>
            <p:cNvPr id="16" name="矩形 15"/>
            <p:cNvSpPr/>
            <p:nvPr/>
          </p:nvSpPr>
          <p:spPr>
            <a:xfrm>
              <a:off x="7346840" y="3941620"/>
              <a:ext cx="382386" cy="382386"/>
            </a:xfrm>
            <a:prstGeom prst="rect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7346840" y="4629768"/>
              <a:ext cx="382386" cy="382386"/>
            </a:xfrm>
            <a:prstGeom prst="rect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6764310" y="4629768"/>
              <a:ext cx="382386" cy="382386"/>
            </a:xfrm>
            <a:prstGeom prst="rect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7926748" y="4629768"/>
              <a:ext cx="382386" cy="382386"/>
            </a:xfrm>
            <a:prstGeom prst="rect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6955503" y="4469308"/>
              <a:ext cx="1162438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>
              <a:endCxn id="18" idx="0"/>
            </p:cNvCxnSpPr>
            <p:nvPr/>
          </p:nvCxnSpPr>
          <p:spPr>
            <a:xfrm>
              <a:off x="6955503" y="4466105"/>
              <a:ext cx="0" cy="163663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>
              <a:stCxn id="16" idx="2"/>
            </p:cNvCxnSpPr>
            <p:nvPr/>
          </p:nvCxnSpPr>
          <p:spPr>
            <a:xfrm flipH="1">
              <a:off x="7536722" y="4324006"/>
              <a:ext cx="1311" cy="305762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8117941" y="4466105"/>
              <a:ext cx="0" cy="163663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956752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781796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2053</TotalTime>
  <Words>91</Words>
  <Application>Microsoft Office PowerPoint</Application>
  <PresentationFormat>宽屏</PresentationFormat>
  <Paragraphs>12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 Unicode MS</vt:lpstr>
      <vt:lpstr>Meiryo</vt:lpstr>
      <vt:lpstr>方正兰亭中黑_GBK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Administrator</cp:lastModifiedBy>
  <cp:revision>148</cp:revision>
  <dcterms:created xsi:type="dcterms:W3CDTF">2014-09-21T10:57:35Z</dcterms:created>
  <dcterms:modified xsi:type="dcterms:W3CDTF">2015-09-06T08:48:38Z</dcterms:modified>
</cp:coreProperties>
</file>