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62" r:id="rId2"/>
  </p:sldMasterIdLst>
  <p:notesMasterIdLst>
    <p:notesMasterId r:id="rId20"/>
  </p:notesMasterIdLst>
  <p:sldIdLst>
    <p:sldId id="261" r:id="rId3"/>
    <p:sldId id="267" r:id="rId4"/>
    <p:sldId id="268" r:id="rId5"/>
    <p:sldId id="269" r:id="rId6"/>
    <p:sldId id="281" r:id="rId7"/>
    <p:sldId id="271" r:id="rId8"/>
    <p:sldId id="282" r:id="rId9"/>
    <p:sldId id="284" r:id="rId10"/>
    <p:sldId id="285" r:id="rId11"/>
    <p:sldId id="286" r:id="rId12"/>
    <p:sldId id="288" r:id="rId13"/>
    <p:sldId id="289" r:id="rId14"/>
    <p:sldId id="291" r:id="rId15"/>
    <p:sldId id="290" r:id="rId16"/>
    <p:sldId id="294" r:id="rId17"/>
    <p:sldId id="280" r:id="rId18"/>
    <p:sldId id="295" r:id="rId19"/>
  </p:sldIdLst>
  <p:sldSz cx="12192000" cy="6858000"/>
  <p:notesSz cx="6858000" cy="9144000"/>
  <p:embeddedFontLst>
    <p:embeddedFont>
      <p:font typeface="微软雅黑" panose="020B0503020204020204" pitchFamily="34" charset="-122"/>
      <p:regular r:id="rId21"/>
      <p:bold r:id="rId22"/>
    </p:embeddedFont>
    <p:embeddedFont>
      <p:font typeface="Calibri Light" panose="020F0302020204030204" pitchFamily="34" charset="0"/>
      <p:regular r:id="rId23"/>
      <p:italic r:id="rId24"/>
    </p:embeddedFont>
    <p:embeddedFont>
      <p:font typeface="Meiryo" panose="020B0604030504040204" pitchFamily="34" charset="-128"/>
      <p:regular r:id="rId25"/>
      <p:bold r:id="rId26"/>
      <p:italic r:id="rId27"/>
      <p:boldItalic r:id="rId28"/>
    </p:embeddedFont>
    <p:embeddedFont>
      <p:font typeface="Arial Black" panose="020B0A04020102020204" pitchFamily="34" charset="0"/>
      <p:bold r:id="rId29"/>
    </p:embeddedFont>
    <p:embeddedFont>
      <p:font typeface="汉仪菱心体简" panose="02010600030101010101" charset="-122"/>
      <p:regular r:id="rId30"/>
    </p:embeddedFont>
    <p:embeddedFont>
      <p:font typeface="Calibri" panose="020F0502020204030204" pitchFamily="34" charset="0"/>
      <p:regular r:id="rId31"/>
      <p:bold r:id="rId32"/>
      <p:italic r:id="rId33"/>
      <p:boldItalic r:id="rId34"/>
    </p:embeddedFont>
    <p:embeddedFont>
      <p:font typeface="GungsuhChe" panose="02030609000101010101" pitchFamily="49" charset="-127"/>
      <p:regular r:id="rId35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3568" userDrawn="1">
          <p15:clr>
            <a:srgbClr val="A4A3A4"/>
          </p15:clr>
        </p15:guide>
        <p15:guide id="3" pos="7242" userDrawn="1">
          <p15:clr>
            <a:srgbClr val="A4A3A4"/>
          </p15:clr>
        </p15:guide>
        <p15:guide id="4" orient="horz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E8B02"/>
    <a:srgbClr val="679902"/>
    <a:srgbClr val="2768CC"/>
    <a:srgbClr val="1E4E99"/>
    <a:srgbClr val="E6F0FF"/>
    <a:srgbClr val="ADCDFF"/>
    <a:srgbClr val="F53E05"/>
    <a:srgbClr val="8ABA04"/>
    <a:srgbClr val="A9CF38"/>
    <a:srgbClr val="97CA0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487" autoAdjust="0"/>
    <p:restoredTop sz="93664" autoAdjust="0"/>
  </p:normalViewPr>
  <p:slideViewPr>
    <p:cSldViewPr snapToGrid="0" showGuides="1">
      <p:cViewPr varScale="1">
        <p:scale>
          <a:sx n="86" d="100"/>
          <a:sy n="86" d="100"/>
        </p:scale>
        <p:origin x="306" y="90"/>
      </p:cViewPr>
      <p:guideLst>
        <p:guide pos="3568"/>
        <p:guide pos="7242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font" Target="fonts/font6.fntdata"/><Relationship Id="rId39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font" Target="fonts/font1.fntdata"/><Relationship Id="rId34" Type="http://schemas.openxmlformats.org/officeDocument/2006/relationships/font" Target="fonts/font14.fntdata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font" Target="fonts/font5.fntdata"/><Relationship Id="rId33" Type="http://schemas.openxmlformats.org/officeDocument/2006/relationships/font" Target="fonts/font13.fntdata"/><Relationship Id="rId38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notesMaster" Target="notesMasters/notesMaster1.xml"/><Relationship Id="rId29" Type="http://schemas.openxmlformats.org/officeDocument/2006/relationships/font" Target="fonts/font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font" Target="fonts/font4.fntdata"/><Relationship Id="rId32" Type="http://schemas.openxmlformats.org/officeDocument/2006/relationships/font" Target="fonts/font12.fntdata"/><Relationship Id="rId37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font" Target="fonts/font3.fntdata"/><Relationship Id="rId28" Type="http://schemas.openxmlformats.org/officeDocument/2006/relationships/font" Target="fonts/font8.fntdata"/><Relationship Id="rId36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font" Target="fonts/font11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font" Target="fonts/font2.fntdata"/><Relationship Id="rId27" Type="http://schemas.openxmlformats.org/officeDocument/2006/relationships/font" Target="fonts/font7.fntdata"/><Relationship Id="rId30" Type="http://schemas.openxmlformats.org/officeDocument/2006/relationships/font" Target="fonts/font10.fntdata"/><Relationship Id="rId35" Type="http://schemas.openxmlformats.org/officeDocument/2006/relationships/font" Target="fonts/font15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58DC46-6A94-478F-A54C-F4D34341F973}" type="datetimeFigureOut">
              <a:rPr lang="zh-CN" altLang="en-US" smtClean="0"/>
              <a:t>2015/9/1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40CD212-24B1-4698-9175-FADF0EC3CBA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90559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17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128663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683125" y="635000"/>
            <a:ext cx="2952750" cy="2952750"/>
          </a:xfrm>
          <a:custGeom>
            <a:avLst/>
            <a:gdLst>
              <a:gd name="connsiteX0" fmla="*/ 3390900 w 6781800"/>
              <a:gd name="connsiteY0" fmla="*/ 0 h 6781800"/>
              <a:gd name="connsiteX1" fmla="*/ 6781800 w 6781800"/>
              <a:gd name="connsiteY1" fmla="*/ 3390900 h 6781800"/>
              <a:gd name="connsiteX2" fmla="*/ 3390900 w 6781800"/>
              <a:gd name="connsiteY2" fmla="*/ 6781800 h 6781800"/>
              <a:gd name="connsiteX3" fmla="*/ 0 w 6781800"/>
              <a:gd name="connsiteY3" fmla="*/ 3390900 h 6781800"/>
              <a:gd name="connsiteX4" fmla="*/ 3390900 w 6781800"/>
              <a:gd name="connsiteY4" fmla="*/ 0 h 6781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781800" h="6781800">
                <a:moveTo>
                  <a:pt x="3390900" y="0"/>
                </a:moveTo>
                <a:cubicBezTo>
                  <a:pt x="5263642" y="0"/>
                  <a:pt x="6781800" y="1518158"/>
                  <a:pt x="6781800" y="3390900"/>
                </a:cubicBezTo>
                <a:cubicBezTo>
                  <a:pt x="6781800" y="5263642"/>
                  <a:pt x="5263642" y="6781800"/>
                  <a:pt x="3390900" y="6781800"/>
                </a:cubicBezTo>
                <a:cubicBezTo>
                  <a:pt x="1518158" y="6781800"/>
                  <a:pt x="0" y="5263642"/>
                  <a:pt x="0" y="3390900"/>
                </a:cubicBezTo>
                <a:cubicBezTo>
                  <a:pt x="0" y="1518158"/>
                  <a:pt x="1518158" y="0"/>
                  <a:pt x="3390900" y="0"/>
                </a:cubicBezTo>
                <a:close/>
              </a:path>
            </a:pathLst>
          </a:custGeom>
        </p:spPr>
      </p:pic>
      <p:grpSp>
        <p:nvGrpSpPr>
          <p:cNvPr id="6" name="组合 5"/>
          <p:cNvGrpSpPr/>
          <p:nvPr userDrawn="1"/>
        </p:nvGrpSpPr>
        <p:grpSpPr>
          <a:xfrm>
            <a:off x="2781299" y="939944"/>
            <a:ext cx="6756400" cy="4241800"/>
            <a:chOff x="2994025" y="728663"/>
            <a:chExt cx="6756400" cy="4241800"/>
          </a:xfrm>
          <a:solidFill>
            <a:schemeClr val="accent6">
              <a:lumMod val="60000"/>
              <a:lumOff val="40000"/>
            </a:schemeClr>
          </a:solidFill>
        </p:grpSpPr>
        <p:sp>
          <p:nvSpPr>
            <p:cNvPr id="7" name="任意多边形 6"/>
            <p:cNvSpPr/>
            <p:nvPr/>
          </p:nvSpPr>
          <p:spPr>
            <a:xfrm>
              <a:off x="6372225" y="728663"/>
              <a:ext cx="3378200" cy="4241800"/>
            </a:xfrm>
            <a:custGeom>
              <a:avLst/>
              <a:gdLst>
                <a:gd name="connsiteX0" fmla="*/ 0 w 3378200"/>
                <a:gd name="connsiteY0" fmla="*/ 4241800 h 4241800"/>
                <a:gd name="connsiteX1" fmla="*/ 3378200 w 3378200"/>
                <a:gd name="connsiteY1" fmla="*/ 0 h 4241800"/>
                <a:gd name="connsiteX2" fmla="*/ 1257300 w 3378200"/>
                <a:gd name="connsiteY2" fmla="*/ 3962400 h 4241800"/>
                <a:gd name="connsiteX3" fmla="*/ 0 w 3378200"/>
                <a:gd name="connsiteY3" fmla="*/ 4241800 h 4241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78200" h="4241800">
                  <a:moveTo>
                    <a:pt x="0" y="4241800"/>
                  </a:moveTo>
                  <a:lnTo>
                    <a:pt x="3378200" y="0"/>
                  </a:lnTo>
                  <a:lnTo>
                    <a:pt x="1257300" y="3962400"/>
                  </a:lnTo>
                  <a:lnTo>
                    <a:pt x="0" y="424180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任意多边形 7"/>
            <p:cNvSpPr/>
            <p:nvPr/>
          </p:nvSpPr>
          <p:spPr>
            <a:xfrm flipH="1">
              <a:off x="2994025" y="728663"/>
              <a:ext cx="3378200" cy="4241800"/>
            </a:xfrm>
            <a:custGeom>
              <a:avLst/>
              <a:gdLst>
                <a:gd name="connsiteX0" fmla="*/ 0 w 3378200"/>
                <a:gd name="connsiteY0" fmla="*/ 4241800 h 4241800"/>
                <a:gd name="connsiteX1" fmla="*/ 3378200 w 3378200"/>
                <a:gd name="connsiteY1" fmla="*/ 0 h 4241800"/>
                <a:gd name="connsiteX2" fmla="*/ 1257300 w 3378200"/>
                <a:gd name="connsiteY2" fmla="*/ 3962400 h 4241800"/>
                <a:gd name="connsiteX3" fmla="*/ 0 w 3378200"/>
                <a:gd name="connsiteY3" fmla="*/ 4241800 h 4241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78200" h="4241800">
                  <a:moveTo>
                    <a:pt x="0" y="4241800"/>
                  </a:moveTo>
                  <a:lnTo>
                    <a:pt x="3378200" y="0"/>
                  </a:lnTo>
                  <a:lnTo>
                    <a:pt x="1257300" y="3962400"/>
                  </a:lnTo>
                  <a:lnTo>
                    <a:pt x="0" y="424180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文本框 8"/>
          <p:cNvSpPr txBox="1"/>
          <p:nvPr userDrawn="1"/>
        </p:nvSpPr>
        <p:spPr>
          <a:xfrm>
            <a:off x="5176837" y="3625245"/>
            <a:ext cx="22558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@</a:t>
            </a:r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菜鸟</a:t>
            </a:r>
            <a:r>
              <a:rPr lang="en-US" altLang="zh-CN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 userDrawn="1"/>
        </p:nvSpPr>
        <p:spPr>
          <a:xfrm>
            <a:off x="0" y="5581650"/>
            <a:ext cx="12192000" cy="127635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0"/>
          </p:nvPr>
        </p:nvSpPr>
        <p:spPr>
          <a:xfrm>
            <a:off x="0" y="5851525"/>
            <a:ext cx="12192000" cy="736600"/>
          </a:xfrm>
        </p:spPr>
        <p:txBody>
          <a:bodyPr anchor="ctr" anchorCtr="0">
            <a:normAutofit/>
          </a:bodyPr>
          <a:lstStyle>
            <a:lvl1pPr marL="0" indent="0" algn="ctr">
              <a:buNone/>
              <a:defRPr sz="320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defRPr>
            </a:lvl1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10" name="矩形 9"/>
          <p:cNvSpPr/>
          <p:nvPr userDrawn="1"/>
        </p:nvSpPr>
        <p:spPr>
          <a:xfrm>
            <a:off x="903862" y="5665827"/>
            <a:ext cx="1877437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600" dirty="0">
                <a:solidFill>
                  <a:schemeClr val="bg1">
                    <a:lumMod val="85000"/>
                  </a:schemeClr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教程</a:t>
            </a:r>
            <a:endParaRPr lang="zh-CN" altLang="en-US" sz="6600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18" name="任意多边形 17"/>
          <p:cNvSpPr/>
          <p:nvPr userDrawn="1"/>
        </p:nvSpPr>
        <p:spPr>
          <a:xfrm rot="18822108">
            <a:off x="-439271" y="5745838"/>
            <a:ext cx="1850154" cy="593689"/>
          </a:xfrm>
          <a:custGeom>
            <a:avLst/>
            <a:gdLst>
              <a:gd name="connsiteX0" fmla="*/ 1282777 w 1850154"/>
              <a:gd name="connsiteY0" fmla="*/ 0 h 593689"/>
              <a:gd name="connsiteX1" fmla="*/ 1850154 w 1850154"/>
              <a:gd name="connsiteY1" fmla="*/ 593689 h 593689"/>
              <a:gd name="connsiteX2" fmla="*/ 80995 w 1850154"/>
              <a:gd name="connsiteY2" fmla="*/ 593689 h 593689"/>
              <a:gd name="connsiteX3" fmla="*/ 0 w 1850154"/>
              <a:gd name="connsiteY3" fmla="*/ 508939 h 593689"/>
              <a:gd name="connsiteX4" fmla="*/ 532541 w 1850154"/>
              <a:gd name="connsiteY4" fmla="*/ 0 h 5936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50154" h="593689">
                <a:moveTo>
                  <a:pt x="1282777" y="0"/>
                </a:moveTo>
                <a:lnTo>
                  <a:pt x="1850154" y="593689"/>
                </a:lnTo>
                <a:lnTo>
                  <a:pt x="80995" y="593689"/>
                </a:lnTo>
                <a:lnTo>
                  <a:pt x="0" y="508939"/>
                </a:lnTo>
                <a:lnTo>
                  <a:pt x="532541" y="0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3" name="矩形 12"/>
          <p:cNvSpPr/>
          <p:nvPr userDrawn="1"/>
        </p:nvSpPr>
        <p:spPr>
          <a:xfrm>
            <a:off x="-114300" y="5643825"/>
            <a:ext cx="12382500" cy="1152000"/>
          </a:xfrm>
          <a:prstGeom prst="rect">
            <a:avLst/>
          </a:prstGeom>
          <a:noFill/>
          <a:ln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占位符 20"/>
          <p:cNvSpPr>
            <a:spLocks noGrp="1"/>
          </p:cNvSpPr>
          <p:nvPr>
            <p:ph type="body" sz="quarter" idx="11" hasCustomPrompt="1"/>
          </p:nvPr>
        </p:nvSpPr>
        <p:spPr>
          <a:xfrm rot="18809845">
            <a:off x="62669" y="5680958"/>
            <a:ext cx="1257300" cy="466725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defRPr>
            </a:lvl1pPr>
          </a:lstStyle>
          <a:p>
            <a:pPr lvl="0"/>
            <a:r>
              <a:rPr lang="zh-CN" altLang="en-US" dirty="0" smtClean="0"/>
              <a:t>编号</a:t>
            </a:r>
            <a:endParaRPr lang="zh-CN" altLang="en-US" dirty="0"/>
          </a:p>
        </p:txBody>
      </p:sp>
      <p:pic>
        <p:nvPicPr>
          <p:cNvPr id="25" name="图片 2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3987" y="833437"/>
            <a:ext cx="2030144" cy="2554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37711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613DD1-D86E-4849-9864-184DD8230E33}" type="datetimeFigureOut">
              <a:rPr lang="zh-CN" altLang="en-US" smtClean="0"/>
              <a:t>2015/9/1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8EDB4C-6F69-4622-A9D7-0A4ABE1CBE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2859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613DD1-D86E-4849-9864-184DD8230E33}" type="datetimeFigureOut">
              <a:rPr lang="zh-CN" altLang="en-US" smtClean="0"/>
              <a:t>2015/9/1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8EDB4C-6F69-4622-A9D7-0A4ABE1CBE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243724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613DD1-D86E-4849-9864-184DD8230E33}" type="datetimeFigureOut">
              <a:rPr lang="zh-CN" altLang="en-US" smtClean="0"/>
              <a:t>2015/9/1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8EDB4C-6F69-4622-A9D7-0A4ABE1CBE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895961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613DD1-D86E-4849-9864-184DD8230E33}" type="datetimeFigureOut">
              <a:rPr lang="zh-CN" altLang="en-US" smtClean="0"/>
              <a:t>2015/9/1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8EDB4C-6F69-4622-A9D7-0A4ABE1CBE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84355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685852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130162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605433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426840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321435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21551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全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 userDrawn="1"/>
        </p:nvSpPr>
        <p:spPr>
          <a:xfrm>
            <a:off x="0" y="6705600"/>
            <a:ext cx="12192000" cy="152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414106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624807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177130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48863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269131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91831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1" y="0"/>
            <a:ext cx="12192000" cy="1457325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 userDrawn="1"/>
        </p:nvSpPr>
        <p:spPr>
          <a:xfrm>
            <a:off x="1" y="1457325"/>
            <a:ext cx="12192000" cy="5400675"/>
          </a:xfrm>
          <a:prstGeom prst="rect">
            <a:avLst/>
          </a:prstGeom>
          <a:solidFill>
            <a:schemeClr val="accent6">
              <a:lumMod val="20000"/>
              <a:lumOff val="8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>
          <a:xfrm>
            <a:off x="0" y="0"/>
            <a:ext cx="12192000" cy="1457325"/>
          </a:xfrm>
        </p:spPr>
        <p:txBody>
          <a:bodyPr anchor="ctr" anchorCtr="0">
            <a:normAutofit/>
          </a:bodyPr>
          <a:lstStyle>
            <a:lvl1pPr marL="0" indent="720000">
              <a:buNone/>
              <a:defRPr sz="3200">
                <a:solidFill>
                  <a:schemeClr val="accent4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defRPr>
            </a:lvl1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7" name="矩形 6"/>
          <p:cNvSpPr/>
          <p:nvPr userDrawn="1"/>
        </p:nvSpPr>
        <p:spPr>
          <a:xfrm>
            <a:off x="0" y="6705600"/>
            <a:ext cx="12192000" cy="1524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6531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6089" y="594055"/>
            <a:ext cx="3920796" cy="3920796"/>
          </a:xfrm>
          <a:prstGeom prst="rect">
            <a:avLst/>
          </a:prstGeom>
        </p:spPr>
      </p:pic>
      <p:sp>
        <p:nvSpPr>
          <p:cNvPr id="4" name="矩形 3"/>
          <p:cNvSpPr/>
          <p:nvPr userDrawn="1"/>
        </p:nvSpPr>
        <p:spPr>
          <a:xfrm>
            <a:off x="1381690" y="4514851"/>
            <a:ext cx="3669594" cy="17543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5400" dirty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新</a:t>
            </a:r>
            <a:r>
              <a:rPr lang="zh-CN" altLang="en-US" sz="54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浪微博</a:t>
            </a:r>
            <a:endParaRPr lang="en-US" altLang="zh-CN" sz="5400" dirty="0" smtClean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  <a:p>
            <a:pPr algn="ctr"/>
            <a:r>
              <a:rPr lang="en-US" altLang="zh-CN" sz="54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@</a:t>
            </a:r>
            <a:r>
              <a:rPr lang="zh-CN" altLang="en-US" sz="54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菜鸟</a:t>
            </a:r>
            <a:r>
              <a:rPr lang="en-US" altLang="zh-CN" sz="5400" dirty="0" smtClean="0">
                <a:solidFill>
                  <a:schemeClr val="bg1"/>
                </a:solidFill>
                <a:latin typeface="Arial Black" panose="020B0A04020102020204" pitchFamily="34" charset="0"/>
                <a:ea typeface="汉仪菱心体简" panose="02010609000101010101" pitchFamily="49" charset="-122"/>
              </a:rPr>
              <a:t>PPT</a:t>
            </a:r>
            <a:endParaRPr lang="zh-CN" altLang="en-US" sz="5400" dirty="0">
              <a:solidFill>
                <a:schemeClr val="bg1"/>
              </a:solidFill>
              <a:latin typeface="Arial Black" panose="020B0A04020102020204" pitchFamily="34" charset="0"/>
              <a:ea typeface="汉仪菱心体简" panose="0201060900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6314" y="594055"/>
            <a:ext cx="3920796" cy="3920796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>
          <a:xfrm>
            <a:off x="6156751" y="4514851"/>
            <a:ext cx="5339924" cy="17543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54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微信</a:t>
            </a:r>
            <a:endParaRPr lang="en-US" altLang="zh-CN" sz="5400" dirty="0" smtClean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  <a:p>
            <a:pPr algn="ctr"/>
            <a:r>
              <a:rPr lang="en-US" altLang="zh-CN" sz="5400" dirty="0" smtClean="0">
                <a:solidFill>
                  <a:schemeClr val="bg1"/>
                </a:solidFill>
                <a:latin typeface="Arial Black" panose="020B0A04020102020204" pitchFamily="34" charset="0"/>
                <a:ea typeface="汉仪菱心体简" panose="02010609000101010101" pitchFamily="49" charset="-122"/>
              </a:rPr>
              <a:t>Cai_Niao_PPT</a:t>
            </a:r>
            <a:endParaRPr lang="zh-CN" altLang="en-US" sz="5400" dirty="0">
              <a:solidFill>
                <a:schemeClr val="bg1"/>
              </a:solidFill>
              <a:latin typeface="Arial Black" panose="020B0A04020102020204" pitchFamily="34" charset="0"/>
              <a:ea typeface="汉仪菱心体简" panose="02010609000101010101" pitchFamily="49" charset="-122"/>
            </a:endParaRPr>
          </a:p>
        </p:txBody>
      </p:sp>
      <p:sp>
        <p:nvSpPr>
          <p:cNvPr id="13" name="矩形 12"/>
          <p:cNvSpPr/>
          <p:nvPr userDrawn="1"/>
        </p:nvSpPr>
        <p:spPr>
          <a:xfrm>
            <a:off x="0" y="6269177"/>
            <a:ext cx="12192000" cy="588822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 userDrawn="1"/>
        </p:nvSpPr>
        <p:spPr>
          <a:xfrm>
            <a:off x="0" y="6312335"/>
            <a:ext cx="12192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欢迎交流，欢迎转载</a:t>
            </a:r>
            <a:r>
              <a:rPr lang="en-US" altLang="zh-CN" sz="2400" b="1" dirty="0" smtClean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b="1" dirty="0" smtClean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注明来源</a:t>
            </a:r>
            <a:r>
              <a:rPr lang="en-US" altLang="zh-CN" sz="2400" b="1" dirty="0" smtClean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zh-CN" altLang="en-US" sz="2400" b="1" dirty="0">
              <a:solidFill>
                <a:schemeClr val="accent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460597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557737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192725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613DD1-D86E-4849-9864-184DD8230E33}" type="datetimeFigureOut">
              <a:rPr lang="zh-CN" altLang="en-US" smtClean="0"/>
              <a:t>2015/9/1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8EDB4C-6F69-4622-A9D7-0A4ABE1CBE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4827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613DD1-D86E-4849-9864-184DD8230E33}" type="datetimeFigureOut">
              <a:rPr lang="zh-CN" altLang="en-US" smtClean="0"/>
              <a:t>2015/9/1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8EDB4C-6F69-4622-A9D7-0A4ABE1CBE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84229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613DD1-D86E-4849-9864-184DD8230E33}" type="datetimeFigureOut">
              <a:rPr lang="zh-CN" altLang="en-US" smtClean="0"/>
              <a:t>2015/9/1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8EDB4C-6F69-4622-A9D7-0A4ABE1CBE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99922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613DD1-D86E-4849-9864-184DD8230E33}" type="datetimeFigureOut">
              <a:rPr lang="zh-CN" altLang="en-US" smtClean="0"/>
              <a:t>2015/9/1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8EDB4C-6F69-4622-A9D7-0A4ABE1CBE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15848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49" r:id="rId2"/>
    <p:sldLayoutId id="2147483660" r:id="rId3"/>
    <p:sldLayoutId id="2147483661" r:id="rId4"/>
    <p:sldLayoutId id="2147483652" r:id="rId5"/>
    <p:sldLayoutId id="2147483650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99610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0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6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zh-CN" altLang="en-US" sz="4000" dirty="0" smtClean="0"/>
              <a:t> 打</a:t>
            </a:r>
            <a:r>
              <a:rPr lang="zh-CN" altLang="en-US" sz="4000" dirty="0" smtClean="0"/>
              <a:t>造逼真弹性小球运动效果</a:t>
            </a:r>
            <a:endParaRPr lang="zh-CN" altLang="en-US" sz="4000" dirty="0"/>
          </a:p>
        </p:txBody>
      </p:sp>
      <p:sp>
        <p:nvSpPr>
          <p:cNvPr id="8" name="文本占位符 7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lnSpcReduction="10000"/>
          </a:bodyPr>
          <a:lstStyle/>
          <a:p>
            <a:r>
              <a:rPr lang="en-US" altLang="zh-CN" dirty="0" smtClean="0"/>
              <a:t>03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24680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椭圆 8"/>
          <p:cNvSpPr/>
          <p:nvPr/>
        </p:nvSpPr>
        <p:spPr>
          <a:xfrm>
            <a:off x="3590925" y="6066352"/>
            <a:ext cx="4333875" cy="237611"/>
          </a:xfrm>
          <a:prstGeom prst="ellipse">
            <a:avLst/>
          </a:prstGeom>
          <a:gradFill>
            <a:gsLst>
              <a:gs pos="0">
                <a:schemeClr val="bg1">
                  <a:lumMod val="65000"/>
                </a:schemeClr>
              </a:gs>
              <a:gs pos="80000">
                <a:schemeClr val="tx1">
                  <a:lumMod val="75000"/>
                  <a:lumOff val="25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 smtClean="0">
                <a:solidFill>
                  <a:schemeClr val="accent4"/>
                </a:solidFill>
              </a:rPr>
              <a:t>第</a:t>
            </a:r>
            <a:r>
              <a:rPr lang="zh-CN" altLang="en-US" dirty="0">
                <a:solidFill>
                  <a:schemeClr val="accent4"/>
                </a:solidFill>
              </a:rPr>
              <a:t>三</a:t>
            </a:r>
            <a:r>
              <a:rPr lang="zh-CN" altLang="en-US" dirty="0" smtClean="0">
                <a:solidFill>
                  <a:schemeClr val="accent4"/>
                </a:solidFill>
              </a:rPr>
              <a:t>步：一般人不能说的秘密</a:t>
            </a:r>
            <a:endParaRPr lang="zh-CN" altLang="en-US" dirty="0">
              <a:solidFill>
                <a:schemeClr val="accent4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409700" y="995660"/>
            <a:ext cx="101933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全选两球并复制→删除拷贝的动画→先选扁球再选圆球→</a:t>
            </a:r>
            <a:r>
              <a:rPr lang="en-US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NT</a:t>
            </a: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→平稳过渡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5173662" y="1683113"/>
            <a:ext cx="981075" cy="981075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75000"/>
                </a:schemeClr>
              </a:gs>
              <a:gs pos="80000">
                <a:schemeClr val="accent6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5173662" y="5486400"/>
            <a:ext cx="981075" cy="69875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75000"/>
                </a:schemeClr>
              </a:gs>
              <a:gs pos="80000">
                <a:schemeClr val="accent6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6549231" y="1683113"/>
            <a:ext cx="981075" cy="981075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75000"/>
                </a:schemeClr>
              </a:gs>
              <a:gs pos="80000">
                <a:schemeClr val="accent6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6549231" y="5486400"/>
            <a:ext cx="981075" cy="69875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75000"/>
                </a:schemeClr>
              </a:gs>
              <a:gs pos="80000">
                <a:schemeClr val="accent6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8488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63" presetClass="path" presetSubtype="0" accel="8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533994 E" pathEditMode="relative" ptsTypes="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" presetID="6" presetClass="emp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1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  <p:to x="100000" y="71224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63" presetClass="path" presetSubtype="0" accel="8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533994 L 0 0 E" pathEditMode="relative" ptsTypes="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" presetID="6" presetClass="emp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</p:cBhvr>
                                      <p:by x="150000" y="150000"/>
                                      <p:from x="100000" y="140403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533994 E" pathEditMode="relative" ptsTypes="">
                                      <p:cBhvr>
                                        <p:cTn id="2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7" presetID="6" presetClass="emp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8" dur="2000" fill="hold"/>
                                        <p:tgtEl>
                                          <p:spTgt spid="16"/>
                                        </p:tgtEl>
                                      </p:cBhvr>
                                      <p:by x="150000" y="150000"/>
                                      <p:to x="100000" y="140403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533994 L 0 0 E" pathEditMode="relative" ptsTypes="">
                                      <p:cBhvr>
                                        <p:cTn id="3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1" presetID="6" presetClass="emp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2" dur="2000" fill="hold"/>
                                        <p:tgtEl>
                                          <p:spTgt spid="12"/>
                                        </p:tgtEl>
                                      </p:cBhvr>
                                      <p:by x="150000" y="150000"/>
                                      <p:from x="100000" y="71224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7" grpId="2" animBg="1"/>
      <p:bldP spid="10" grpId="0" animBg="1"/>
      <p:bldP spid="10" grpId="1" animBg="1"/>
      <p:bldP spid="10" grpId="2" animBg="1"/>
      <p:bldP spid="12" grpId="0" animBg="1"/>
      <p:bldP spid="12" grpId="1" animBg="1"/>
      <p:bldP spid="12" grpId="2" animBg="1"/>
      <p:bldP spid="16" grpId="0" animBg="1"/>
      <p:bldP spid="16" grpId="1" animBg="1"/>
      <p:bldP spid="16" grpId="2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椭圆 8"/>
          <p:cNvSpPr/>
          <p:nvPr/>
        </p:nvSpPr>
        <p:spPr>
          <a:xfrm>
            <a:off x="3590925" y="6066352"/>
            <a:ext cx="4333875" cy="237611"/>
          </a:xfrm>
          <a:prstGeom prst="ellipse">
            <a:avLst/>
          </a:prstGeom>
          <a:gradFill>
            <a:gsLst>
              <a:gs pos="0">
                <a:schemeClr val="bg1">
                  <a:lumMod val="65000"/>
                </a:schemeClr>
              </a:gs>
              <a:gs pos="80000">
                <a:schemeClr val="tx1">
                  <a:lumMod val="75000"/>
                  <a:lumOff val="25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 smtClean="0">
                <a:solidFill>
                  <a:schemeClr val="accent4"/>
                </a:solidFill>
              </a:rPr>
              <a:t>第</a:t>
            </a:r>
            <a:r>
              <a:rPr lang="zh-CN" altLang="en-US" dirty="0">
                <a:solidFill>
                  <a:schemeClr val="accent4"/>
                </a:solidFill>
              </a:rPr>
              <a:t>三</a:t>
            </a:r>
            <a:r>
              <a:rPr lang="zh-CN" altLang="en-US" dirty="0" smtClean="0">
                <a:solidFill>
                  <a:schemeClr val="accent4"/>
                </a:solidFill>
              </a:rPr>
              <a:t>步：一般人不能说的秘密</a:t>
            </a:r>
            <a:endParaRPr lang="zh-CN" altLang="en-US" dirty="0">
              <a:solidFill>
                <a:schemeClr val="accent4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409700" y="995660"/>
            <a:ext cx="101933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设置拷贝球动画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5173662" y="1683113"/>
            <a:ext cx="981075" cy="981075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75000"/>
                </a:schemeClr>
              </a:gs>
              <a:gs pos="80000">
                <a:schemeClr val="accent6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5173662" y="5486400"/>
            <a:ext cx="981075" cy="69875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75000"/>
                </a:schemeClr>
              </a:gs>
              <a:gs pos="80000">
                <a:schemeClr val="accent6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6549231" y="1683113"/>
            <a:ext cx="981075" cy="981075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75000"/>
                </a:schemeClr>
              </a:gs>
              <a:gs pos="80000">
                <a:schemeClr val="accent6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6549231" y="5486400"/>
            <a:ext cx="981075" cy="69875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75000"/>
                </a:schemeClr>
              </a:gs>
              <a:gs pos="80000">
                <a:schemeClr val="accent6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216" y="1790188"/>
            <a:ext cx="3076190" cy="4190476"/>
          </a:xfrm>
          <a:prstGeom prst="rect">
            <a:avLst/>
          </a:prstGeom>
        </p:spPr>
      </p:pic>
      <p:grpSp>
        <p:nvGrpSpPr>
          <p:cNvPr id="15" name="组合 14"/>
          <p:cNvGrpSpPr/>
          <p:nvPr/>
        </p:nvGrpSpPr>
        <p:grpSpPr>
          <a:xfrm>
            <a:off x="7924800" y="2045905"/>
            <a:ext cx="3762889" cy="3796712"/>
            <a:chOff x="6584725" y="1573505"/>
            <a:chExt cx="3762889" cy="3796712"/>
          </a:xfrm>
        </p:grpSpPr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84725" y="1573505"/>
              <a:ext cx="3762889" cy="3796712"/>
            </a:xfrm>
            <a:prstGeom prst="rect">
              <a:avLst/>
            </a:prstGeom>
          </p:spPr>
        </p:pic>
        <p:sp>
          <p:nvSpPr>
            <p:cNvPr id="18" name="文本框 17"/>
            <p:cNvSpPr txBox="1"/>
            <p:nvPr/>
          </p:nvSpPr>
          <p:spPr>
            <a:xfrm>
              <a:off x="9202882" y="2271533"/>
              <a:ext cx="110490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圆球</a:t>
              </a:r>
              <a:endParaRPr lang="en-US" altLang="zh-CN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扁球</a:t>
              </a:r>
              <a:endParaRPr lang="en-US" altLang="zh-CN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相</a:t>
              </a:r>
              <a:r>
                <a:rPr lang="zh-CN" altLang="en-US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同</a:t>
              </a:r>
              <a:endParaRPr lang="en-US" altLang="zh-CN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设置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78589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63" presetClass="path" presetSubtype="0" accel="8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533994 E" pathEditMode="relative" ptsTypes="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" presetID="6" presetClass="emp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1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  <p:to x="100000" y="71224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63" presetClass="path" presetSubtype="0" accel="8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533994 L 0 0 E" pathEditMode="relative" ptsTypes="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" presetID="6" presetClass="emp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</p:cBhvr>
                                      <p:by x="150000" y="150000"/>
                                      <p:from x="100000" y="140403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3" presetClass="path" presetSubtype="0" decel="8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533994 E" pathEditMode="relative" ptsTypes="">
                                      <p:cBhvr>
                                        <p:cTn id="2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7" presetID="6" presetClass="emp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8" dur="1000" fill="hold"/>
                                        <p:tgtEl>
                                          <p:spTgt spid="16"/>
                                        </p:tgtEl>
                                      </p:cBhvr>
                                      <p:by x="150000" y="150000"/>
                                      <p:to x="100000" y="140403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63" presetClass="path" presetSubtype="0" decel="8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533994 L 0 0 E" pathEditMode="relative" ptsTypes="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1" presetID="6" presetClass="emp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</p:cBhvr>
                                      <p:by x="150000" y="150000"/>
                                      <p:from x="100000" y="71224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7" grpId="2" animBg="1"/>
      <p:bldP spid="10" grpId="0" animBg="1"/>
      <p:bldP spid="10" grpId="1" animBg="1"/>
      <p:bldP spid="10" grpId="2" animBg="1"/>
      <p:bldP spid="12" grpId="0" animBg="1"/>
      <p:bldP spid="12" grpId="1" animBg="1"/>
      <p:bldP spid="12" grpId="2" animBg="1"/>
      <p:bldP spid="16" grpId="0" animBg="1"/>
      <p:bldP spid="16" grpId="1" animBg="1"/>
      <p:bldP spid="16" grpId="2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椭圆 8"/>
          <p:cNvSpPr/>
          <p:nvPr/>
        </p:nvSpPr>
        <p:spPr>
          <a:xfrm>
            <a:off x="3590925" y="6066352"/>
            <a:ext cx="4333875" cy="237611"/>
          </a:xfrm>
          <a:prstGeom prst="ellipse">
            <a:avLst/>
          </a:prstGeom>
          <a:gradFill>
            <a:gsLst>
              <a:gs pos="0">
                <a:schemeClr val="bg1">
                  <a:lumMod val="65000"/>
                </a:schemeClr>
              </a:gs>
              <a:gs pos="80000">
                <a:schemeClr val="tx1">
                  <a:lumMod val="75000"/>
                  <a:lumOff val="25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 smtClean="0">
                <a:solidFill>
                  <a:schemeClr val="accent4"/>
                </a:solidFill>
              </a:rPr>
              <a:t>第</a:t>
            </a:r>
            <a:r>
              <a:rPr lang="zh-CN" altLang="en-US" dirty="0">
                <a:solidFill>
                  <a:schemeClr val="accent4"/>
                </a:solidFill>
              </a:rPr>
              <a:t>三</a:t>
            </a:r>
            <a:r>
              <a:rPr lang="zh-CN" altLang="en-US" dirty="0" smtClean="0">
                <a:solidFill>
                  <a:schemeClr val="accent4"/>
                </a:solidFill>
              </a:rPr>
              <a:t>步：一般人不能说的秘密</a:t>
            </a:r>
            <a:endParaRPr lang="zh-CN" altLang="en-US" dirty="0">
              <a:solidFill>
                <a:schemeClr val="accent4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0" y="995660"/>
            <a:ext cx="116030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全</a:t>
            </a: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选拷贝两球拖动到原有小球上并完全重合→为原有</a:t>
            </a:r>
            <a:r>
              <a:rPr lang="en-US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拷贝球分别设置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消</a:t>
            </a: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失</a:t>
            </a:r>
            <a:r>
              <a:rPr lang="en-US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出现动画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5173662" y="1683113"/>
            <a:ext cx="981075" cy="981075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75000"/>
                </a:schemeClr>
              </a:gs>
              <a:gs pos="80000">
                <a:schemeClr val="accent6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5173662" y="5486400"/>
            <a:ext cx="981075" cy="69875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75000"/>
                </a:schemeClr>
              </a:gs>
              <a:gs pos="80000">
                <a:schemeClr val="accent6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5173662" y="1683113"/>
            <a:ext cx="981075" cy="981075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75000"/>
                </a:schemeClr>
              </a:gs>
              <a:gs pos="80000">
                <a:schemeClr val="accent6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5173662" y="5486400"/>
            <a:ext cx="981075" cy="69875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75000"/>
                </a:schemeClr>
              </a:gs>
              <a:gs pos="80000">
                <a:schemeClr val="accent6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3818" y="1908967"/>
            <a:ext cx="3142857" cy="4276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42996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63" presetClass="path" presetSubtype="0" accel="8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533994 E" pathEditMode="relative" ptsTypes="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" presetID="6" presetClass="emp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1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  <p:to x="100000" y="71224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63" presetClass="path" presetSubtype="0" accel="8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533994 L 0 0 E" pathEditMode="relative" ptsTypes="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" presetID="6" presetClass="emp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</p:cBhvr>
                                      <p:by x="150000" y="150000"/>
                                      <p:from x="100000" y="140403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" presetClass="exit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" presetClass="exit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" presetClass="entr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63" presetClass="path" presetSubtype="0" decel="8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4.07407E-6 L -3.33333E-6 -0.53403 " pathEditMode="relative" rAng="0" ptsTypes="AA">
                                      <p:cBhvr>
                                        <p:cTn id="3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6713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6" presetClass="emp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9" dur="1000" fill="hold"/>
                                        <p:tgtEl>
                                          <p:spTgt spid="16"/>
                                        </p:tgtEl>
                                      </p:cBhvr>
                                      <p:by x="150000" y="150000"/>
                                      <p:to x="100000" y="140403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63" presetClass="path" presetSubtype="0" decel="8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0.53403 L -3.33333E-6 1.85185E-6 " pathEditMode="relative" rAng="0" ptsTypes="AA">
                                      <p:cBhvr>
                                        <p:cTn id="4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6713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6" presetClass="emp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</p:cBhvr>
                                      <p:by x="150000" y="150000"/>
                                      <p:from x="100000" y="71224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7" grpId="2" animBg="1"/>
      <p:bldP spid="7" grpId="3" animBg="1"/>
      <p:bldP spid="10" grpId="0" animBg="1"/>
      <p:bldP spid="10" grpId="1" animBg="1"/>
      <p:bldP spid="10" grpId="2" animBg="1"/>
      <p:bldP spid="10" grpId="3" animBg="1"/>
      <p:bldP spid="12" grpId="0" animBg="1"/>
      <p:bldP spid="12" grpId="1" animBg="1"/>
      <p:bldP spid="12" grpId="2" animBg="1"/>
      <p:bldP spid="12" grpId="3" animBg="1"/>
      <p:bldP spid="16" grpId="0" animBg="1"/>
      <p:bldP spid="16" grpId="1" animBg="1"/>
      <p:bldP spid="16" grpId="2" animBg="1"/>
      <p:bldP spid="16" grpId="3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-1" y="674125"/>
            <a:ext cx="677220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以上是一</a:t>
            </a:r>
            <a:r>
              <a:rPr lang="zh-CN" altLang="en-US" sz="4000" dirty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次完整的往返动画</a:t>
            </a:r>
          </a:p>
        </p:txBody>
      </p:sp>
      <p:grpSp>
        <p:nvGrpSpPr>
          <p:cNvPr id="14" name="组合 13"/>
          <p:cNvGrpSpPr/>
          <p:nvPr/>
        </p:nvGrpSpPr>
        <p:grpSpPr>
          <a:xfrm>
            <a:off x="5786437" y="4248150"/>
            <a:ext cx="2276475" cy="2276475"/>
            <a:chOff x="8963025" y="3733800"/>
            <a:chExt cx="2276475" cy="2276475"/>
          </a:xfrm>
        </p:grpSpPr>
        <p:sp>
          <p:nvSpPr>
            <p:cNvPr id="15" name="椭圆 14"/>
            <p:cNvSpPr/>
            <p:nvPr/>
          </p:nvSpPr>
          <p:spPr>
            <a:xfrm>
              <a:off x="8963025" y="3733800"/>
              <a:ext cx="2276475" cy="2276475"/>
            </a:xfrm>
            <a:prstGeom prst="ellipse">
              <a:avLst/>
            </a:prstGeom>
            <a:no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9354119" y="4402845"/>
              <a:ext cx="1494287" cy="619126"/>
              <a:chOff x="9389165" y="4402845"/>
              <a:chExt cx="1494287" cy="619126"/>
            </a:xfrm>
          </p:grpSpPr>
          <p:sp>
            <p:nvSpPr>
              <p:cNvPr id="19" name="弧形 18"/>
              <p:cNvSpPr/>
              <p:nvPr/>
            </p:nvSpPr>
            <p:spPr>
              <a:xfrm rot="18794344">
                <a:off x="9389165" y="4402846"/>
                <a:ext cx="619125" cy="619125"/>
              </a:xfrm>
              <a:prstGeom prst="arc">
                <a:avLst/>
              </a:prstGeom>
              <a:noFill/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0" name="弧形 19"/>
              <p:cNvSpPr/>
              <p:nvPr/>
            </p:nvSpPr>
            <p:spPr>
              <a:xfrm rot="18794344">
                <a:off x="10264327" y="4402845"/>
                <a:ext cx="619125" cy="619125"/>
              </a:xfrm>
              <a:prstGeom prst="arc">
                <a:avLst/>
              </a:prstGeom>
              <a:noFill/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  <p:sp>
          <p:nvSpPr>
            <p:cNvPr id="18" name="饼形 15"/>
            <p:cNvSpPr/>
            <p:nvPr/>
          </p:nvSpPr>
          <p:spPr>
            <a:xfrm rot="16200000">
              <a:off x="9886964" y="4724320"/>
              <a:ext cx="428580" cy="1180977"/>
            </a:xfrm>
            <a:custGeom>
              <a:avLst/>
              <a:gdLst>
                <a:gd name="connsiteX0" fmla="*/ 585954 w 1180993"/>
                <a:gd name="connsiteY0" fmla="*/ 1180976 h 1180993"/>
                <a:gd name="connsiteX1" fmla="*/ 4 w 1180993"/>
                <a:gd name="connsiteY1" fmla="*/ 588225 h 1180993"/>
                <a:gd name="connsiteX2" fmla="*/ 590497 w 1180993"/>
                <a:gd name="connsiteY2" fmla="*/ -1 h 1180993"/>
                <a:gd name="connsiteX3" fmla="*/ 590497 w 1180993"/>
                <a:gd name="connsiteY3" fmla="*/ 590497 h 1180993"/>
                <a:gd name="connsiteX4" fmla="*/ 585954 w 1180993"/>
                <a:gd name="connsiteY4" fmla="*/ 1180976 h 1180993"/>
                <a:gd name="connsiteX0" fmla="*/ 585954 w 677394"/>
                <a:gd name="connsiteY0" fmla="*/ 1180977 h 1272417"/>
                <a:gd name="connsiteX1" fmla="*/ 4 w 677394"/>
                <a:gd name="connsiteY1" fmla="*/ 588226 h 1272417"/>
                <a:gd name="connsiteX2" fmla="*/ 590497 w 677394"/>
                <a:gd name="connsiteY2" fmla="*/ 0 h 1272417"/>
                <a:gd name="connsiteX3" fmla="*/ 590497 w 677394"/>
                <a:gd name="connsiteY3" fmla="*/ 590498 h 1272417"/>
                <a:gd name="connsiteX4" fmla="*/ 677394 w 677394"/>
                <a:gd name="connsiteY4" fmla="*/ 1272417 h 1272417"/>
                <a:gd name="connsiteX0" fmla="*/ 585954 w 590497"/>
                <a:gd name="connsiteY0" fmla="*/ 1180977 h 1180977"/>
                <a:gd name="connsiteX1" fmla="*/ 4 w 590497"/>
                <a:gd name="connsiteY1" fmla="*/ 588226 h 1180977"/>
                <a:gd name="connsiteX2" fmla="*/ 590497 w 590497"/>
                <a:gd name="connsiteY2" fmla="*/ 0 h 1180977"/>
                <a:gd name="connsiteX3" fmla="*/ 590497 w 590497"/>
                <a:gd name="connsiteY3" fmla="*/ 590498 h 1180977"/>
                <a:gd name="connsiteX0" fmla="*/ 585954 w 590497"/>
                <a:gd name="connsiteY0" fmla="*/ 1180977 h 1180977"/>
                <a:gd name="connsiteX1" fmla="*/ 4 w 590497"/>
                <a:gd name="connsiteY1" fmla="*/ 588226 h 1180977"/>
                <a:gd name="connsiteX2" fmla="*/ 590497 w 590497"/>
                <a:gd name="connsiteY2" fmla="*/ 0 h 1180977"/>
                <a:gd name="connsiteX0" fmla="*/ 424037 w 428580"/>
                <a:gd name="connsiteY0" fmla="*/ 1180977 h 1180977"/>
                <a:gd name="connsiteX1" fmla="*/ 12 w 428580"/>
                <a:gd name="connsiteY1" fmla="*/ 616801 h 1180977"/>
                <a:gd name="connsiteX2" fmla="*/ 428580 w 428580"/>
                <a:gd name="connsiteY2" fmla="*/ 0 h 1180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8580" h="1180977">
                  <a:moveTo>
                    <a:pt x="424037" y="1180977"/>
                  </a:moveTo>
                  <a:cubicBezTo>
                    <a:pt x="98811" y="1178475"/>
                    <a:pt x="-1239" y="942035"/>
                    <a:pt x="12" y="616801"/>
                  </a:cubicBezTo>
                  <a:cubicBezTo>
                    <a:pt x="1263" y="291567"/>
                    <a:pt x="103344" y="0"/>
                    <a:pt x="428580" y="0"/>
                  </a:cubicBezTo>
                </a:path>
              </a:pathLst>
            </a:custGeom>
            <a:no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1" name="椭圆形标注 20"/>
          <p:cNvSpPr/>
          <p:nvPr/>
        </p:nvSpPr>
        <p:spPr>
          <a:xfrm>
            <a:off x="7734299" y="1632508"/>
            <a:ext cx="3947030" cy="2334482"/>
          </a:xfrm>
          <a:prstGeom prst="wedgeEllipseCallout">
            <a:avLst>
              <a:gd name="adj1" fmla="val -44330"/>
              <a:gd name="adj2" fmla="val 86474"/>
            </a:avLst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哦，我能想到的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245929" y="1547875"/>
            <a:ext cx="5109091" cy="30469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9600" dirty="0">
                <a:solidFill>
                  <a:schemeClr val="accent4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复制动画</a:t>
            </a:r>
          </a:p>
          <a:p>
            <a:pPr algn="ctr"/>
            <a:r>
              <a:rPr lang="zh-CN" altLang="en-US" sz="9600" dirty="0" smtClean="0">
                <a:solidFill>
                  <a:schemeClr val="accent4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两种方法</a:t>
            </a:r>
            <a:endParaRPr lang="zh-CN" altLang="en-US" sz="9600" dirty="0">
              <a:solidFill>
                <a:schemeClr val="accent4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81833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文本占位符 2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 smtClean="0"/>
              <a:t>方法</a:t>
            </a:r>
            <a:r>
              <a:rPr lang="en-US" altLang="zh-CN" dirty="0" smtClean="0">
                <a:latin typeface="Arial Black" panose="020B0A04020102020204" pitchFamily="34" charset="0"/>
              </a:rPr>
              <a:t>1</a:t>
            </a:r>
            <a:endParaRPr lang="zh-CN" altLang="en-US" dirty="0">
              <a:latin typeface="Arial Black" panose="020B0A04020102020204" pitchFamily="34" charset="0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4257" y="1538599"/>
            <a:ext cx="1714286" cy="4980952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3787" y="2309813"/>
            <a:ext cx="5644594" cy="2238374"/>
          </a:xfrm>
          <a:prstGeom prst="rect">
            <a:avLst/>
          </a:prstGeom>
        </p:spPr>
      </p:pic>
      <p:sp>
        <p:nvSpPr>
          <p:cNvPr id="26" name="文本框 25"/>
          <p:cNvSpPr txBox="1"/>
          <p:nvPr/>
        </p:nvSpPr>
        <p:spPr>
          <a:xfrm>
            <a:off x="5096081" y="2605176"/>
            <a:ext cx="129540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500" dirty="0" smtClean="0">
                <a:latin typeface="Arial Black" panose="020B0A04020102020204" pitchFamily="34" charset="0"/>
              </a:rPr>
              <a:t>+</a:t>
            </a:r>
            <a:endParaRPr lang="zh-CN" altLang="en-US" sz="11500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5829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文本占位符 2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 smtClean="0"/>
              <a:t>方法</a:t>
            </a:r>
            <a:r>
              <a:rPr lang="en-US" altLang="zh-CN" dirty="0" smtClean="0">
                <a:latin typeface="Arial Black" panose="020B0A04020102020204" pitchFamily="34" charset="0"/>
              </a:rPr>
              <a:t>2</a:t>
            </a:r>
            <a:endParaRPr lang="zh-CN" altLang="en-US" dirty="0">
              <a:latin typeface="Arial Black" panose="020B0A04020102020204" pitchFamily="34" charset="0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0282" y="1524000"/>
            <a:ext cx="1714286" cy="4980952"/>
          </a:xfrm>
          <a:prstGeom prst="rect">
            <a:avLst/>
          </a:prstGeom>
        </p:spPr>
      </p:pic>
      <p:sp>
        <p:nvSpPr>
          <p:cNvPr id="26" name="文本框 25"/>
          <p:cNvSpPr txBox="1"/>
          <p:nvPr/>
        </p:nvSpPr>
        <p:spPr>
          <a:xfrm>
            <a:off x="3552859" y="2548146"/>
            <a:ext cx="2219459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复</a:t>
            </a:r>
            <a:r>
              <a:rPr lang="zh-CN" altLang="en-US" sz="6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</a:t>
            </a:r>
            <a:endParaRPr lang="en-US" altLang="zh-CN" sz="66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6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粘贴</a:t>
            </a:r>
            <a:endParaRPr lang="zh-CN" altLang="en-US" sz="6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任意多边形 2"/>
          <p:cNvSpPr/>
          <p:nvPr/>
        </p:nvSpPr>
        <p:spPr>
          <a:xfrm>
            <a:off x="3105150" y="1943100"/>
            <a:ext cx="447709" cy="1143000"/>
          </a:xfrm>
          <a:custGeom>
            <a:avLst/>
            <a:gdLst>
              <a:gd name="connsiteX0" fmla="*/ 0 w 447709"/>
              <a:gd name="connsiteY0" fmla="*/ 1143000 h 1143000"/>
              <a:gd name="connsiteX1" fmla="*/ 447675 w 447709"/>
              <a:gd name="connsiteY1" fmla="*/ 476250 h 1143000"/>
              <a:gd name="connsiteX2" fmla="*/ 19050 w 447709"/>
              <a:gd name="connsiteY2" fmla="*/ 0 h 1143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47709" h="1143000">
                <a:moveTo>
                  <a:pt x="0" y="1143000"/>
                </a:moveTo>
                <a:cubicBezTo>
                  <a:pt x="222250" y="904875"/>
                  <a:pt x="444500" y="666750"/>
                  <a:pt x="447675" y="476250"/>
                </a:cubicBezTo>
                <a:cubicBezTo>
                  <a:pt x="450850" y="285750"/>
                  <a:pt x="234950" y="142875"/>
                  <a:pt x="19050" y="0"/>
                </a:cubicBezTo>
              </a:path>
            </a:pathLst>
          </a:custGeom>
          <a:noFill/>
          <a:ln w="19050">
            <a:solidFill>
              <a:schemeClr val="tx1">
                <a:lumMod val="75000"/>
                <a:lumOff val="25000"/>
              </a:schemeClr>
            </a:solidFill>
            <a:tailEnd type="stealth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任意多边形 3"/>
          <p:cNvSpPr/>
          <p:nvPr/>
        </p:nvSpPr>
        <p:spPr>
          <a:xfrm>
            <a:off x="3095625" y="1895475"/>
            <a:ext cx="1009746" cy="2238375"/>
          </a:xfrm>
          <a:custGeom>
            <a:avLst/>
            <a:gdLst>
              <a:gd name="connsiteX0" fmla="*/ 0 w 1009746"/>
              <a:gd name="connsiteY0" fmla="*/ 2238375 h 2238375"/>
              <a:gd name="connsiteX1" fmla="*/ 1009650 w 1009746"/>
              <a:gd name="connsiteY1" fmla="*/ 523875 h 2238375"/>
              <a:gd name="connsiteX2" fmla="*/ 47625 w 1009746"/>
              <a:gd name="connsiteY2" fmla="*/ 0 h 2238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09746" h="2238375">
                <a:moveTo>
                  <a:pt x="0" y="2238375"/>
                </a:moveTo>
                <a:cubicBezTo>
                  <a:pt x="500856" y="1567656"/>
                  <a:pt x="1001713" y="896937"/>
                  <a:pt x="1009650" y="523875"/>
                </a:cubicBezTo>
                <a:cubicBezTo>
                  <a:pt x="1017587" y="150813"/>
                  <a:pt x="532606" y="75406"/>
                  <a:pt x="47625" y="0"/>
                </a:cubicBezTo>
              </a:path>
            </a:pathLst>
          </a:custGeom>
          <a:noFill/>
          <a:ln w="19050">
            <a:solidFill>
              <a:schemeClr val="tx1">
                <a:lumMod val="75000"/>
                <a:lumOff val="25000"/>
              </a:schemeClr>
            </a:solidFill>
            <a:tailEnd type="stealth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/>
        </p:nvSpPr>
        <p:spPr>
          <a:xfrm>
            <a:off x="3086100" y="1809750"/>
            <a:ext cx="1590794" cy="3257550"/>
          </a:xfrm>
          <a:custGeom>
            <a:avLst/>
            <a:gdLst>
              <a:gd name="connsiteX0" fmla="*/ 0 w 1590794"/>
              <a:gd name="connsiteY0" fmla="*/ 3257550 h 3257550"/>
              <a:gd name="connsiteX1" fmla="*/ 1590675 w 1590794"/>
              <a:gd name="connsiteY1" fmla="*/ 695325 h 3257550"/>
              <a:gd name="connsiteX2" fmla="*/ 66675 w 1590794"/>
              <a:gd name="connsiteY2" fmla="*/ 0 h 3257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590794" h="3257550">
                <a:moveTo>
                  <a:pt x="0" y="3257550"/>
                </a:moveTo>
                <a:cubicBezTo>
                  <a:pt x="789781" y="2247900"/>
                  <a:pt x="1579563" y="1238250"/>
                  <a:pt x="1590675" y="695325"/>
                </a:cubicBezTo>
                <a:cubicBezTo>
                  <a:pt x="1601788" y="152400"/>
                  <a:pt x="834231" y="76200"/>
                  <a:pt x="66675" y="0"/>
                </a:cubicBezTo>
              </a:path>
            </a:pathLst>
          </a:custGeom>
          <a:noFill/>
          <a:ln w="19050">
            <a:solidFill>
              <a:schemeClr val="tx1">
                <a:lumMod val="75000"/>
                <a:lumOff val="25000"/>
              </a:schemeClr>
            </a:solidFill>
            <a:tailEnd type="stealth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任意多边形 5"/>
          <p:cNvSpPr/>
          <p:nvPr/>
        </p:nvSpPr>
        <p:spPr>
          <a:xfrm>
            <a:off x="3105150" y="1743075"/>
            <a:ext cx="2238402" cy="4314825"/>
          </a:xfrm>
          <a:custGeom>
            <a:avLst/>
            <a:gdLst>
              <a:gd name="connsiteX0" fmla="*/ 0 w 2238402"/>
              <a:gd name="connsiteY0" fmla="*/ 4314825 h 4314825"/>
              <a:gd name="connsiteX1" fmla="*/ 2238375 w 2238402"/>
              <a:gd name="connsiteY1" fmla="*/ 800100 h 4314825"/>
              <a:gd name="connsiteX2" fmla="*/ 38100 w 2238402"/>
              <a:gd name="connsiteY2" fmla="*/ 0 h 4314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238402" h="4314825">
                <a:moveTo>
                  <a:pt x="0" y="4314825"/>
                </a:moveTo>
                <a:cubicBezTo>
                  <a:pt x="1116012" y="2917031"/>
                  <a:pt x="2232025" y="1519237"/>
                  <a:pt x="2238375" y="800100"/>
                </a:cubicBezTo>
                <a:cubicBezTo>
                  <a:pt x="2244725" y="80963"/>
                  <a:pt x="1141412" y="40481"/>
                  <a:pt x="38100" y="0"/>
                </a:cubicBezTo>
              </a:path>
            </a:pathLst>
          </a:custGeom>
          <a:noFill/>
          <a:ln w="19050">
            <a:solidFill>
              <a:schemeClr val="tx1">
                <a:lumMod val="75000"/>
                <a:lumOff val="25000"/>
              </a:schemeClr>
            </a:solidFill>
            <a:tailEnd type="stealth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8420" y="1304302"/>
            <a:ext cx="2155882" cy="520065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9277404" y="3881735"/>
            <a:ext cx="21115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上一动画之后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 flipV="1">
            <a:off x="7181850" y="4314825"/>
            <a:ext cx="4314825" cy="5715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112755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629025" y="8343900"/>
            <a:ext cx="29131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</a:t>
            </a:r>
            <a:r>
              <a:rPr lang="zh-CN" altLang="en-US" dirty="0" smtClean="0"/>
              <a:t>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37013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519052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箭头连接符 5"/>
          <p:cNvCxnSpPr/>
          <p:nvPr/>
        </p:nvCxnSpPr>
        <p:spPr>
          <a:xfrm>
            <a:off x="3838787" y="1796109"/>
            <a:ext cx="0" cy="4268772"/>
          </a:xfrm>
          <a:prstGeom prst="straightConnector1">
            <a:avLst/>
          </a:prstGeom>
          <a:ln w="28575">
            <a:solidFill>
              <a:schemeClr val="tx1">
                <a:lumMod val="65000"/>
                <a:lumOff val="35000"/>
              </a:schemeClr>
            </a:solidFill>
            <a:prstDash val="solid"/>
            <a:headEnd w="lg" len="lg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 smtClean="0">
                <a:solidFill>
                  <a:schemeClr val="accent4"/>
                </a:solidFill>
              </a:rPr>
              <a:t>一个弹性小球自由落体动画如何在</a:t>
            </a:r>
            <a:r>
              <a:rPr lang="en-US" altLang="zh-CN" dirty="0" smtClean="0">
                <a:solidFill>
                  <a:schemeClr val="accent4"/>
                </a:solidFill>
              </a:rPr>
              <a:t>PPT</a:t>
            </a:r>
            <a:r>
              <a:rPr lang="zh-CN" altLang="en-US" dirty="0" smtClean="0">
                <a:solidFill>
                  <a:schemeClr val="accent4"/>
                </a:solidFill>
              </a:rPr>
              <a:t>中实现</a:t>
            </a:r>
            <a:endParaRPr lang="zh-CN" altLang="en-US" dirty="0">
              <a:solidFill>
                <a:schemeClr val="accent4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 rot="1762375">
            <a:off x="8495637" y="-379333"/>
            <a:ext cx="1955985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3800" b="1" dirty="0">
                <a:solidFill>
                  <a:schemeClr val="bg1"/>
                </a:solidFill>
                <a:latin typeface="GungsuhChe" panose="02030609000101010101" pitchFamily="49" charset="-127"/>
                <a:ea typeface="GungsuhChe" panose="02030609000101010101" pitchFamily="49" charset="-127"/>
              </a:rPr>
              <a:t>？</a:t>
            </a:r>
          </a:p>
        </p:txBody>
      </p:sp>
      <p:sp>
        <p:nvSpPr>
          <p:cNvPr id="4" name="椭圆 3"/>
          <p:cNvSpPr/>
          <p:nvPr/>
        </p:nvSpPr>
        <p:spPr>
          <a:xfrm>
            <a:off x="4121247" y="1683380"/>
            <a:ext cx="981075" cy="981075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75000"/>
                </a:schemeClr>
              </a:gs>
              <a:gs pos="80000">
                <a:schemeClr val="accent6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4121247" y="5226681"/>
            <a:ext cx="981075" cy="838200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75000"/>
                </a:schemeClr>
              </a:gs>
              <a:gs pos="80000">
                <a:schemeClr val="accent6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4121247" y="3702680"/>
            <a:ext cx="981075" cy="914400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75000"/>
                </a:schemeClr>
              </a:gs>
              <a:gs pos="80000">
                <a:schemeClr val="accent6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6264721" y="1683380"/>
            <a:ext cx="981075" cy="981075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75000"/>
                </a:schemeClr>
              </a:gs>
              <a:gs pos="80000">
                <a:schemeClr val="accent6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6264721" y="5226681"/>
            <a:ext cx="981075" cy="838200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75000"/>
                </a:schemeClr>
              </a:gs>
              <a:gs pos="80000">
                <a:schemeClr val="accent6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6264721" y="3702680"/>
            <a:ext cx="981075" cy="914400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75000"/>
                </a:schemeClr>
              </a:gs>
              <a:gs pos="80000">
                <a:schemeClr val="accent6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3" name="直接箭头连接符 22"/>
          <p:cNvCxnSpPr/>
          <p:nvPr/>
        </p:nvCxnSpPr>
        <p:spPr>
          <a:xfrm flipV="1">
            <a:off x="7675497" y="1796109"/>
            <a:ext cx="0" cy="4268772"/>
          </a:xfrm>
          <a:prstGeom prst="straightConnector1">
            <a:avLst/>
          </a:prstGeom>
          <a:ln w="28575">
            <a:solidFill>
              <a:schemeClr val="tx1">
                <a:lumMod val="65000"/>
                <a:lumOff val="35000"/>
              </a:schemeClr>
            </a:solidFill>
            <a:prstDash val="solid"/>
            <a:headEnd w="lg" len="lg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文本框 23"/>
          <p:cNvSpPr txBox="1"/>
          <p:nvPr/>
        </p:nvSpPr>
        <p:spPr>
          <a:xfrm>
            <a:off x="749397" y="2173917"/>
            <a:ext cx="308939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速度因为受重力影响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/>
            <a:r>
              <a:rPr lang="zh-CN" altLang="en-US" sz="2400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越来越快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749397" y="3551336"/>
            <a:ext cx="308939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形状因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受阻力影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响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/>
            <a:r>
              <a:rPr lang="zh-CN" altLang="en-US" sz="2400" b="1" dirty="0" smtClean="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会慢慢变形</a:t>
            </a:r>
            <a:endParaRPr lang="zh-CN" altLang="en-US" sz="2400" b="1" dirty="0">
              <a:solidFill>
                <a:schemeClr val="accent6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749397" y="4725456"/>
            <a:ext cx="308939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触地的一瞬间</a:t>
            </a:r>
            <a:endParaRPr lang="en-US" altLang="zh-CN" sz="24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/>
            <a:r>
              <a:rPr lang="zh-CN" altLang="en-US" sz="2400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速度最大</a:t>
            </a:r>
            <a:endParaRPr lang="en-US" altLang="zh-CN" sz="2400" b="1" dirty="0">
              <a:solidFill>
                <a:schemeClr val="accent6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/>
            <a:r>
              <a:rPr lang="zh-CN" altLang="en-US" sz="2400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形</a:t>
            </a:r>
            <a:r>
              <a:rPr lang="zh-CN" altLang="en-US" sz="2400" b="1" dirty="0" smtClean="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变最大</a:t>
            </a:r>
            <a:endParaRPr lang="zh-CN" altLang="en-US" sz="2400" b="1" dirty="0">
              <a:solidFill>
                <a:schemeClr val="accent6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7688783" y="4773272"/>
            <a:ext cx="308939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速度因为受重力影响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400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越来</a:t>
            </a:r>
            <a:r>
              <a:rPr lang="zh-CN" altLang="en-US" sz="2400" b="1" dirty="0" smtClean="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越慢</a:t>
            </a:r>
            <a:endParaRPr lang="zh-CN" altLang="en-US" sz="2400" b="1" dirty="0">
              <a:solidFill>
                <a:schemeClr val="accent6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7779970" y="3599153"/>
            <a:ext cx="308939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形状因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受阻力影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响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400" b="1" dirty="0" smtClean="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会慢慢复原</a:t>
            </a:r>
            <a:endParaRPr lang="zh-CN" altLang="en-US" sz="2400" b="1" dirty="0">
              <a:solidFill>
                <a:schemeClr val="accent6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7727534" y="2121375"/>
            <a:ext cx="308939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到达最高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endParaRPr lang="en-US" altLang="zh-CN" sz="24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400" b="1" dirty="0" smtClean="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速度最小</a:t>
            </a:r>
            <a:endParaRPr lang="en-US" altLang="zh-CN" sz="2400" b="1" dirty="0" smtClean="0">
              <a:solidFill>
                <a:schemeClr val="accent6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400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形</a:t>
            </a:r>
            <a:r>
              <a:rPr lang="zh-CN" altLang="en-US" sz="2400" b="1" dirty="0" smtClean="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变最小</a:t>
            </a:r>
            <a:endParaRPr lang="zh-CN" altLang="en-US" sz="2400" b="1" dirty="0">
              <a:solidFill>
                <a:schemeClr val="accent6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3590925" y="6104719"/>
            <a:ext cx="4333875" cy="237611"/>
          </a:xfrm>
          <a:prstGeom prst="ellipse">
            <a:avLst/>
          </a:prstGeom>
          <a:gradFill>
            <a:gsLst>
              <a:gs pos="0">
                <a:schemeClr val="bg1">
                  <a:lumMod val="65000"/>
                </a:schemeClr>
              </a:gs>
              <a:gs pos="80000">
                <a:schemeClr val="tx1">
                  <a:lumMod val="75000"/>
                  <a:lumOff val="25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2544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/>
        </p:nvSpPr>
        <p:spPr>
          <a:xfrm>
            <a:off x="-323638" y="1141816"/>
            <a:ext cx="2743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4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假设</a:t>
            </a:r>
            <a:endParaRPr lang="zh-CN" altLang="en-US" sz="4800" dirty="0">
              <a:solidFill>
                <a:schemeClr val="tx1">
                  <a:lumMod val="75000"/>
                  <a:lumOff val="25000"/>
                </a:schemeClr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114550" y="1972813"/>
            <a:ext cx="42100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没有能量损失</a:t>
            </a:r>
            <a:endParaRPr lang="zh-CN" altLang="en-US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" name="直接箭头连接符 3"/>
          <p:cNvCxnSpPr/>
          <p:nvPr/>
        </p:nvCxnSpPr>
        <p:spPr>
          <a:xfrm>
            <a:off x="2419562" y="1054692"/>
            <a:ext cx="0" cy="2374308"/>
          </a:xfrm>
          <a:prstGeom prst="straightConnector1">
            <a:avLst/>
          </a:prstGeom>
          <a:ln w="28575">
            <a:solidFill>
              <a:schemeClr val="tx1">
                <a:lumMod val="65000"/>
                <a:lumOff val="35000"/>
              </a:schemeClr>
            </a:solidFill>
            <a:prstDash val="solid"/>
            <a:headEnd w="lg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2419562" y="2721114"/>
            <a:ext cx="42100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上页假设</a:t>
            </a:r>
            <a:r>
              <a:rPr lang="zh-CN" altLang="en-US" sz="4000" b="1" dirty="0" smtClean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都</a:t>
            </a:r>
            <a:r>
              <a:rPr lang="zh-CN" altLang="en-US" sz="4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成立</a:t>
            </a:r>
            <a:endParaRPr lang="zh-CN" altLang="en-US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6686550" y="3781425"/>
            <a:ext cx="2276475" cy="2276475"/>
            <a:chOff x="8963025" y="3733800"/>
            <a:chExt cx="2276475" cy="2276475"/>
          </a:xfrm>
        </p:grpSpPr>
        <p:sp>
          <p:nvSpPr>
            <p:cNvPr id="2" name="椭圆 1"/>
            <p:cNvSpPr/>
            <p:nvPr/>
          </p:nvSpPr>
          <p:spPr>
            <a:xfrm>
              <a:off x="8963025" y="3733800"/>
              <a:ext cx="2276475" cy="2276475"/>
            </a:xfrm>
            <a:prstGeom prst="ellipse">
              <a:avLst/>
            </a:prstGeom>
            <a:no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9354119" y="4402845"/>
              <a:ext cx="1494287" cy="619126"/>
              <a:chOff x="9389165" y="4402845"/>
              <a:chExt cx="1494287" cy="619126"/>
            </a:xfrm>
          </p:grpSpPr>
          <p:sp>
            <p:nvSpPr>
              <p:cNvPr id="7" name="弧形 6"/>
              <p:cNvSpPr/>
              <p:nvPr/>
            </p:nvSpPr>
            <p:spPr>
              <a:xfrm rot="18794344">
                <a:off x="9389165" y="4402846"/>
                <a:ext cx="619125" cy="619125"/>
              </a:xfrm>
              <a:prstGeom prst="arc">
                <a:avLst/>
              </a:prstGeom>
              <a:noFill/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0" name="弧形 9"/>
              <p:cNvSpPr/>
              <p:nvPr/>
            </p:nvSpPr>
            <p:spPr>
              <a:xfrm rot="18794344">
                <a:off x="10264327" y="4402845"/>
                <a:ext cx="619125" cy="619125"/>
              </a:xfrm>
              <a:prstGeom prst="arc">
                <a:avLst/>
              </a:prstGeom>
              <a:noFill/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  <p:sp>
          <p:nvSpPr>
            <p:cNvPr id="8" name="饼形 7"/>
            <p:cNvSpPr/>
            <p:nvPr/>
          </p:nvSpPr>
          <p:spPr>
            <a:xfrm rot="16200000">
              <a:off x="9510766" y="4510022"/>
              <a:ext cx="1180993" cy="1180993"/>
            </a:xfrm>
            <a:prstGeom prst="pie">
              <a:avLst>
                <a:gd name="adj1" fmla="val 5426444"/>
                <a:gd name="adj2" fmla="val 16200000"/>
              </a:avLst>
            </a:prstGeom>
            <a:no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椭圆形标注 10"/>
          <p:cNvSpPr/>
          <p:nvPr/>
        </p:nvSpPr>
        <p:spPr>
          <a:xfrm>
            <a:off x="8415285" y="2680699"/>
            <a:ext cx="2776590" cy="1231678"/>
          </a:xfrm>
          <a:prstGeom prst="wedgeEllipseCallout">
            <a:avLst>
              <a:gd name="adj1" fmla="val -47636"/>
              <a:gd name="adj2" fmla="val 71780"/>
            </a:avLst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物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理好的童鞋</a:t>
            </a:r>
            <a:endParaRPr lang="en-US" altLang="zh-CN" sz="20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不要来纠缠我哈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381418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椭圆 8"/>
          <p:cNvSpPr/>
          <p:nvPr/>
        </p:nvSpPr>
        <p:spPr>
          <a:xfrm>
            <a:off x="3590925" y="6066352"/>
            <a:ext cx="4333875" cy="237611"/>
          </a:xfrm>
          <a:prstGeom prst="ellipse">
            <a:avLst/>
          </a:prstGeom>
          <a:gradFill>
            <a:gsLst>
              <a:gs pos="0">
                <a:schemeClr val="bg1">
                  <a:lumMod val="65000"/>
                </a:schemeClr>
              </a:gs>
              <a:gs pos="80000">
                <a:schemeClr val="tx1">
                  <a:lumMod val="75000"/>
                  <a:lumOff val="25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 smtClean="0">
                <a:solidFill>
                  <a:schemeClr val="accent4"/>
                </a:solidFill>
              </a:rPr>
              <a:t>第一步：都知道的秘密</a:t>
            </a:r>
            <a:endParaRPr lang="zh-CN" altLang="en-US" dirty="0">
              <a:solidFill>
                <a:schemeClr val="accent4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754437" y="995660"/>
            <a:ext cx="7848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</a:t>
            </a: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择小球→动画→添加动画→直线→持续时间</a:t>
            </a:r>
            <a:r>
              <a:rPr lang="en-US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秒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5173662" y="1683113"/>
            <a:ext cx="981075" cy="981075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75000"/>
                </a:schemeClr>
              </a:gs>
              <a:gs pos="80000">
                <a:schemeClr val="accent6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5806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1.85185E-6 L -3.33333E-6 0.51088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553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椭圆 8"/>
          <p:cNvSpPr/>
          <p:nvPr/>
        </p:nvSpPr>
        <p:spPr>
          <a:xfrm>
            <a:off x="3590925" y="6066352"/>
            <a:ext cx="4333875" cy="237611"/>
          </a:xfrm>
          <a:prstGeom prst="ellipse">
            <a:avLst/>
          </a:prstGeom>
          <a:gradFill>
            <a:gsLst>
              <a:gs pos="0">
                <a:schemeClr val="bg1">
                  <a:lumMod val="65000"/>
                </a:schemeClr>
              </a:gs>
              <a:gs pos="80000">
                <a:schemeClr val="tx1">
                  <a:lumMod val="75000"/>
                  <a:lumOff val="25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 smtClean="0">
                <a:solidFill>
                  <a:schemeClr val="accent4"/>
                </a:solidFill>
              </a:rPr>
              <a:t>第二步：隐藏的秘密</a:t>
            </a:r>
            <a:endParaRPr lang="zh-CN" altLang="en-US" dirty="0">
              <a:solidFill>
                <a:schemeClr val="accent4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754437" y="995660"/>
            <a:ext cx="7848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</a:t>
            </a: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置动画选项，参数如图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5173662" y="1683113"/>
            <a:ext cx="981075" cy="981075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75000"/>
                </a:schemeClr>
              </a:gs>
              <a:gs pos="80000">
                <a:schemeClr val="accent6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405" y="1771109"/>
            <a:ext cx="3862065" cy="388827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3794" y="1771109"/>
            <a:ext cx="3861946" cy="3888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35958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repeatCount="5000" accel="8000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1.85185E-6 L -3.33333E-6 0.51088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553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/>
        </p:nvSpPr>
        <p:spPr>
          <a:xfrm>
            <a:off x="0" y="933788"/>
            <a:ext cx="12192000" cy="36625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播放试试</a:t>
            </a:r>
            <a:endParaRPr lang="en-US" altLang="zh-CN" sz="4000" dirty="0" smtClean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  <a:p>
            <a:pPr algn="ctr"/>
            <a:r>
              <a:rPr lang="zh-CN" altLang="en-US" sz="48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有没有点儿</a:t>
            </a:r>
            <a:endParaRPr lang="en-US" altLang="zh-CN" sz="4800" dirty="0" smtClean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  <a:p>
            <a:pPr algn="ctr"/>
            <a:r>
              <a:rPr lang="zh-CN" altLang="en-US" sz="13800" dirty="0" smtClean="0">
                <a:solidFill>
                  <a:schemeClr val="accent4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感觉</a:t>
            </a:r>
            <a:endParaRPr lang="zh-CN" altLang="en-US" sz="13800" dirty="0">
              <a:solidFill>
                <a:schemeClr val="accent4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5043487" y="4324350"/>
            <a:ext cx="2276475" cy="2276475"/>
            <a:chOff x="8963025" y="3733800"/>
            <a:chExt cx="2276475" cy="2276475"/>
          </a:xfrm>
        </p:grpSpPr>
        <p:sp>
          <p:nvSpPr>
            <p:cNvPr id="13" name="椭圆 12"/>
            <p:cNvSpPr/>
            <p:nvPr/>
          </p:nvSpPr>
          <p:spPr>
            <a:xfrm>
              <a:off x="8963025" y="3733800"/>
              <a:ext cx="2276475" cy="2276475"/>
            </a:xfrm>
            <a:prstGeom prst="ellipse">
              <a:avLst/>
            </a:prstGeom>
            <a:no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9354119" y="4402845"/>
              <a:ext cx="1494287" cy="619126"/>
              <a:chOff x="9389165" y="4402845"/>
              <a:chExt cx="1494287" cy="619126"/>
            </a:xfrm>
          </p:grpSpPr>
          <p:sp>
            <p:nvSpPr>
              <p:cNvPr id="17" name="弧形 16"/>
              <p:cNvSpPr/>
              <p:nvPr/>
            </p:nvSpPr>
            <p:spPr>
              <a:xfrm rot="18794344">
                <a:off x="9389165" y="4402846"/>
                <a:ext cx="619125" cy="619125"/>
              </a:xfrm>
              <a:prstGeom prst="arc">
                <a:avLst/>
              </a:prstGeom>
              <a:noFill/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8" name="弧形 17"/>
              <p:cNvSpPr/>
              <p:nvPr/>
            </p:nvSpPr>
            <p:spPr>
              <a:xfrm rot="18794344">
                <a:off x="10264327" y="4402845"/>
                <a:ext cx="619125" cy="619125"/>
              </a:xfrm>
              <a:prstGeom prst="arc">
                <a:avLst/>
              </a:prstGeom>
              <a:noFill/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  <p:sp>
          <p:nvSpPr>
            <p:cNvPr id="16" name="饼形 15"/>
            <p:cNvSpPr/>
            <p:nvPr/>
          </p:nvSpPr>
          <p:spPr>
            <a:xfrm rot="16200000">
              <a:off x="9886964" y="4724320"/>
              <a:ext cx="428580" cy="1180977"/>
            </a:xfrm>
            <a:custGeom>
              <a:avLst/>
              <a:gdLst>
                <a:gd name="connsiteX0" fmla="*/ 585954 w 1180993"/>
                <a:gd name="connsiteY0" fmla="*/ 1180976 h 1180993"/>
                <a:gd name="connsiteX1" fmla="*/ 4 w 1180993"/>
                <a:gd name="connsiteY1" fmla="*/ 588225 h 1180993"/>
                <a:gd name="connsiteX2" fmla="*/ 590497 w 1180993"/>
                <a:gd name="connsiteY2" fmla="*/ -1 h 1180993"/>
                <a:gd name="connsiteX3" fmla="*/ 590497 w 1180993"/>
                <a:gd name="connsiteY3" fmla="*/ 590497 h 1180993"/>
                <a:gd name="connsiteX4" fmla="*/ 585954 w 1180993"/>
                <a:gd name="connsiteY4" fmla="*/ 1180976 h 1180993"/>
                <a:gd name="connsiteX0" fmla="*/ 585954 w 677394"/>
                <a:gd name="connsiteY0" fmla="*/ 1180977 h 1272417"/>
                <a:gd name="connsiteX1" fmla="*/ 4 w 677394"/>
                <a:gd name="connsiteY1" fmla="*/ 588226 h 1272417"/>
                <a:gd name="connsiteX2" fmla="*/ 590497 w 677394"/>
                <a:gd name="connsiteY2" fmla="*/ 0 h 1272417"/>
                <a:gd name="connsiteX3" fmla="*/ 590497 w 677394"/>
                <a:gd name="connsiteY3" fmla="*/ 590498 h 1272417"/>
                <a:gd name="connsiteX4" fmla="*/ 677394 w 677394"/>
                <a:gd name="connsiteY4" fmla="*/ 1272417 h 1272417"/>
                <a:gd name="connsiteX0" fmla="*/ 585954 w 590497"/>
                <a:gd name="connsiteY0" fmla="*/ 1180977 h 1180977"/>
                <a:gd name="connsiteX1" fmla="*/ 4 w 590497"/>
                <a:gd name="connsiteY1" fmla="*/ 588226 h 1180977"/>
                <a:gd name="connsiteX2" fmla="*/ 590497 w 590497"/>
                <a:gd name="connsiteY2" fmla="*/ 0 h 1180977"/>
                <a:gd name="connsiteX3" fmla="*/ 590497 w 590497"/>
                <a:gd name="connsiteY3" fmla="*/ 590498 h 1180977"/>
                <a:gd name="connsiteX0" fmla="*/ 585954 w 590497"/>
                <a:gd name="connsiteY0" fmla="*/ 1180977 h 1180977"/>
                <a:gd name="connsiteX1" fmla="*/ 4 w 590497"/>
                <a:gd name="connsiteY1" fmla="*/ 588226 h 1180977"/>
                <a:gd name="connsiteX2" fmla="*/ 590497 w 590497"/>
                <a:gd name="connsiteY2" fmla="*/ 0 h 1180977"/>
                <a:gd name="connsiteX0" fmla="*/ 424037 w 428580"/>
                <a:gd name="connsiteY0" fmla="*/ 1180977 h 1180977"/>
                <a:gd name="connsiteX1" fmla="*/ 12 w 428580"/>
                <a:gd name="connsiteY1" fmla="*/ 616801 h 1180977"/>
                <a:gd name="connsiteX2" fmla="*/ 428580 w 428580"/>
                <a:gd name="connsiteY2" fmla="*/ 0 h 1180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8580" h="1180977">
                  <a:moveTo>
                    <a:pt x="424037" y="1180977"/>
                  </a:moveTo>
                  <a:cubicBezTo>
                    <a:pt x="98811" y="1178475"/>
                    <a:pt x="-1239" y="942035"/>
                    <a:pt x="12" y="616801"/>
                  </a:cubicBezTo>
                  <a:cubicBezTo>
                    <a:pt x="1263" y="291567"/>
                    <a:pt x="103344" y="0"/>
                    <a:pt x="428580" y="0"/>
                  </a:cubicBezTo>
                </a:path>
              </a:pathLst>
            </a:custGeom>
            <a:no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5" name="椭圆形标注 24"/>
          <p:cNvSpPr/>
          <p:nvPr/>
        </p:nvSpPr>
        <p:spPr>
          <a:xfrm>
            <a:off x="8100958" y="2061504"/>
            <a:ext cx="2881367" cy="1231678"/>
          </a:xfrm>
          <a:prstGeom prst="wedgeEllipseCallout">
            <a:avLst>
              <a:gd name="adj1" fmla="val -63503"/>
              <a:gd name="adj2" fmla="val 36207"/>
            </a:avLst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差点火候啊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44621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/>
        </p:nvSpPr>
        <p:spPr>
          <a:xfrm>
            <a:off x="5504873" y="230799"/>
            <a:ext cx="6927273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dirty="0" smtClean="0">
                <a:solidFill>
                  <a:schemeClr val="accent4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高潮</a:t>
            </a:r>
            <a:endParaRPr lang="en-US" altLang="zh-CN" sz="13800" dirty="0" smtClean="0">
              <a:solidFill>
                <a:schemeClr val="accent4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  <a:p>
            <a:pPr algn="ctr"/>
            <a:r>
              <a:rPr lang="zh-CN" altLang="en-US" sz="13800" dirty="0" smtClean="0">
                <a:solidFill>
                  <a:schemeClr val="accent4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来</a:t>
            </a:r>
            <a:r>
              <a:rPr lang="zh-CN" altLang="en-US" sz="13800" dirty="0">
                <a:solidFill>
                  <a:schemeClr val="accent4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了</a:t>
            </a: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C94433"/>
              </a:clrFrom>
              <a:clrTo>
                <a:srgbClr val="C94433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2652" r="9280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3796146" y="2505582"/>
            <a:ext cx="2970915" cy="3837432"/>
          </a:xfrm>
          <a:custGeom>
            <a:avLst/>
            <a:gdLst>
              <a:gd name="connsiteX0" fmla="*/ 1500095 w 2514600"/>
              <a:gd name="connsiteY0" fmla="*/ 1781317 h 3248025"/>
              <a:gd name="connsiteX1" fmla="*/ 1449295 w 2514600"/>
              <a:gd name="connsiteY1" fmla="*/ 1851167 h 3248025"/>
              <a:gd name="connsiteX2" fmla="*/ 1531845 w 2514600"/>
              <a:gd name="connsiteY2" fmla="*/ 2105167 h 3248025"/>
              <a:gd name="connsiteX3" fmla="*/ 1608045 w 2514600"/>
              <a:gd name="connsiteY3" fmla="*/ 2235342 h 3248025"/>
              <a:gd name="connsiteX4" fmla="*/ 2214470 w 2514600"/>
              <a:gd name="connsiteY4" fmla="*/ 2260742 h 3248025"/>
              <a:gd name="connsiteX5" fmla="*/ 2300195 w 2514600"/>
              <a:gd name="connsiteY5" fmla="*/ 2016267 h 3248025"/>
              <a:gd name="connsiteX6" fmla="*/ 2147795 w 2514600"/>
              <a:gd name="connsiteY6" fmla="*/ 1978167 h 3248025"/>
              <a:gd name="connsiteX7" fmla="*/ 1877920 w 2514600"/>
              <a:gd name="connsiteY7" fmla="*/ 1781317 h 3248025"/>
              <a:gd name="connsiteX8" fmla="*/ 1601695 w 2514600"/>
              <a:gd name="connsiteY8" fmla="*/ 2013092 h 3248025"/>
              <a:gd name="connsiteX9" fmla="*/ 0 w 2514600"/>
              <a:gd name="connsiteY9" fmla="*/ 0 h 3248025"/>
              <a:gd name="connsiteX10" fmla="*/ 2514600 w 2514600"/>
              <a:gd name="connsiteY10" fmla="*/ 0 h 3248025"/>
              <a:gd name="connsiteX11" fmla="*/ 2514600 w 2514600"/>
              <a:gd name="connsiteY11" fmla="*/ 3248025 h 3248025"/>
              <a:gd name="connsiteX12" fmla="*/ 0 w 2514600"/>
              <a:gd name="connsiteY12" fmla="*/ 3248025 h 324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514600" h="3248025">
                <a:moveTo>
                  <a:pt x="1500095" y="1781317"/>
                </a:moveTo>
                <a:lnTo>
                  <a:pt x="1449295" y="1851167"/>
                </a:lnTo>
                <a:lnTo>
                  <a:pt x="1531845" y="2105167"/>
                </a:lnTo>
                <a:lnTo>
                  <a:pt x="1608045" y="2235342"/>
                </a:lnTo>
                <a:lnTo>
                  <a:pt x="2214470" y="2260742"/>
                </a:lnTo>
                <a:lnTo>
                  <a:pt x="2300195" y="2016267"/>
                </a:lnTo>
                <a:lnTo>
                  <a:pt x="2147795" y="1978167"/>
                </a:lnTo>
                <a:lnTo>
                  <a:pt x="1877920" y="1781317"/>
                </a:lnTo>
                <a:lnTo>
                  <a:pt x="1601695" y="2013092"/>
                </a:lnTo>
                <a:close/>
                <a:moveTo>
                  <a:pt x="0" y="0"/>
                </a:moveTo>
                <a:lnTo>
                  <a:pt x="2514600" y="0"/>
                </a:lnTo>
                <a:lnTo>
                  <a:pt x="2514600" y="3248025"/>
                </a:lnTo>
                <a:lnTo>
                  <a:pt x="0" y="3248025"/>
                </a:lnTo>
                <a:close/>
              </a:path>
            </a:pathLst>
          </a:custGeom>
        </p:spPr>
      </p:pic>
      <p:sp>
        <p:nvSpPr>
          <p:cNvPr id="25" name="椭圆形标注 24"/>
          <p:cNvSpPr/>
          <p:nvPr/>
        </p:nvSpPr>
        <p:spPr>
          <a:xfrm>
            <a:off x="914779" y="1273904"/>
            <a:ext cx="2881367" cy="1231678"/>
          </a:xfrm>
          <a:prstGeom prst="wedgeEllipseCallout">
            <a:avLst>
              <a:gd name="adj1" fmla="val 39716"/>
              <a:gd name="adj2" fmla="val 73702"/>
            </a:avLst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655" y="1322855"/>
            <a:ext cx="3054361" cy="11827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46720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椭圆 8"/>
          <p:cNvSpPr/>
          <p:nvPr/>
        </p:nvSpPr>
        <p:spPr>
          <a:xfrm>
            <a:off x="3590925" y="6066352"/>
            <a:ext cx="4333875" cy="237611"/>
          </a:xfrm>
          <a:prstGeom prst="ellipse">
            <a:avLst/>
          </a:prstGeom>
          <a:gradFill>
            <a:gsLst>
              <a:gs pos="0">
                <a:schemeClr val="bg1">
                  <a:lumMod val="65000"/>
                </a:schemeClr>
              </a:gs>
              <a:gs pos="80000">
                <a:schemeClr val="tx1">
                  <a:lumMod val="75000"/>
                  <a:lumOff val="25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 smtClean="0">
                <a:solidFill>
                  <a:schemeClr val="accent4"/>
                </a:solidFill>
              </a:rPr>
              <a:t>第</a:t>
            </a:r>
            <a:r>
              <a:rPr lang="zh-CN" altLang="en-US" dirty="0">
                <a:solidFill>
                  <a:schemeClr val="accent4"/>
                </a:solidFill>
              </a:rPr>
              <a:t>三</a:t>
            </a:r>
            <a:r>
              <a:rPr lang="zh-CN" altLang="en-US" dirty="0" smtClean="0">
                <a:solidFill>
                  <a:schemeClr val="accent4"/>
                </a:solidFill>
              </a:rPr>
              <a:t>步：一般人不能说的秘密</a:t>
            </a:r>
            <a:endParaRPr lang="zh-CN" altLang="en-US" dirty="0">
              <a:solidFill>
                <a:schemeClr val="accent4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918691" y="995660"/>
            <a:ext cx="86843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删除已有动画→复制小球→先选圆球再选扁球→</a:t>
            </a:r>
            <a:r>
              <a:rPr lang="en-US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NT</a:t>
            </a: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→平滑过渡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5173662" y="1683113"/>
            <a:ext cx="981075" cy="981075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75000"/>
                </a:schemeClr>
              </a:gs>
              <a:gs pos="80000">
                <a:schemeClr val="accent6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5173662" y="5486400"/>
            <a:ext cx="981075" cy="69875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75000"/>
                </a:schemeClr>
              </a:gs>
              <a:gs pos="80000">
                <a:schemeClr val="accent6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008" y="2902362"/>
            <a:ext cx="3142857" cy="2409524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73007" y="2386070"/>
            <a:ext cx="31428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此时的动画窗格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358909" y="2431886"/>
            <a:ext cx="2880000" cy="2880000"/>
          </a:xfrm>
          <a:prstGeom prst="star7">
            <a:avLst>
              <a:gd name="adj" fmla="val 33792"/>
              <a:gd name="hf" fmla="val 102572"/>
              <a:gd name="vf" fmla="val 105210"/>
            </a:avLst>
          </a:prstGeom>
          <a:solidFill>
            <a:schemeClr val="tx1">
              <a:lumMod val="65000"/>
              <a:lumOff val="35000"/>
            </a:schemeClr>
          </a:solidFill>
        </p:spPr>
        <p:txBody>
          <a:bodyPr wrap="square" rtlCol="0">
            <a:spAutoFit/>
          </a:bodyPr>
          <a:lstStyle/>
          <a:p>
            <a:endParaRPr lang="en-US" altLang="zh-CN" sz="24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秘密藏在</a:t>
            </a:r>
            <a:endParaRPr lang="en-US" altLang="zh-CN" sz="24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动画窗格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44435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533994 E" pathEditMode="relative" ptsTypes="">
                                      <p:cBhvr>
                                        <p:cTn id="1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" presetID="6" presetClass="emp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  <p:to x="100000" y="71224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533994 L 0 0 E" pathEditMode="relative" ptsTypes="">
                                      <p:cBhvr>
                                        <p:cTn id="1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" presetID="6" presetClass="emp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2000" fill="hold"/>
                                        <p:tgtEl>
                                          <p:spTgt spid="10"/>
                                        </p:tgtEl>
                                      </p:cBhvr>
                                      <p:by x="150000" y="150000"/>
                                      <p:from x="100000" y="140403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7" grpId="2" animBg="1"/>
      <p:bldP spid="10" grpId="0" animBg="1"/>
      <p:bldP spid="10" grpId="1" animBg="1"/>
      <p:bldP spid="10" grpId="2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椭圆 8"/>
          <p:cNvSpPr/>
          <p:nvPr/>
        </p:nvSpPr>
        <p:spPr>
          <a:xfrm>
            <a:off x="3590925" y="6066352"/>
            <a:ext cx="4333875" cy="237611"/>
          </a:xfrm>
          <a:prstGeom prst="ellipse">
            <a:avLst/>
          </a:prstGeom>
          <a:gradFill>
            <a:gsLst>
              <a:gs pos="0">
                <a:schemeClr val="bg1">
                  <a:lumMod val="65000"/>
                </a:schemeClr>
              </a:gs>
              <a:gs pos="80000">
                <a:schemeClr val="tx1">
                  <a:lumMod val="75000"/>
                  <a:lumOff val="25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 smtClean="0">
                <a:solidFill>
                  <a:schemeClr val="accent4"/>
                </a:solidFill>
              </a:rPr>
              <a:t>第</a:t>
            </a:r>
            <a:r>
              <a:rPr lang="zh-CN" altLang="en-US" dirty="0">
                <a:solidFill>
                  <a:schemeClr val="accent4"/>
                </a:solidFill>
              </a:rPr>
              <a:t>三</a:t>
            </a:r>
            <a:r>
              <a:rPr lang="zh-CN" altLang="en-US" dirty="0" smtClean="0">
                <a:solidFill>
                  <a:schemeClr val="accent4"/>
                </a:solidFill>
              </a:rPr>
              <a:t>步：一般人不能说的秘密</a:t>
            </a:r>
            <a:endParaRPr lang="zh-CN" altLang="en-US" dirty="0">
              <a:solidFill>
                <a:schemeClr val="accent4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918691" y="995660"/>
            <a:ext cx="86843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调</a:t>
            </a: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整动画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5173662" y="1683113"/>
            <a:ext cx="981075" cy="981075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75000"/>
                </a:schemeClr>
              </a:gs>
              <a:gs pos="80000">
                <a:schemeClr val="accent6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5173662" y="5486400"/>
            <a:ext cx="981075" cy="69875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75000"/>
                </a:schemeClr>
              </a:gs>
              <a:gs pos="80000">
                <a:schemeClr val="accent6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870" y="2037277"/>
            <a:ext cx="3085714" cy="3057143"/>
          </a:xfrm>
          <a:prstGeom prst="rect">
            <a:avLst/>
          </a:prstGeom>
        </p:spPr>
      </p:pic>
      <p:grpSp>
        <p:nvGrpSpPr>
          <p:cNvPr id="16" name="组合 15"/>
          <p:cNvGrpSpPr/>
          <p:nvPr/>
        </p:nvGrpSpPr>
        <p:grpSpPr>
          <a:xfrm>
            <a:off x="7584850" y="1783952"/>
            <a:ext cx="3762889" cy="3813969"/>
            <a:chOff x="6584725" y="1564877"/>
            <a:chExt cx="3762889" cy="3813969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84725" y="1564877"/>
              <a:ext cx="3762889" cy="3813969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/>
          </p:nvSpPr>
          <p:spPr>
            <a:xfrm>
              <a:off x="9202882" y="2271533"/>
              <a:ext cx="110490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圆球</a:t>
              </a:r>
              <a:endParaRPr lang="en-US" altLang="zh-CN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扁球</a:t>
              </a:r>
              <a:endParaRPr lang="en-US" altLang="zh-CN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相</a:t>
              </a:r>
              <a:r>
                <a:rPr lang="zh-CN" altLang="en-US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同</a:t>
              </a:r>
              <a:endParaRPr lang="en-US" altLang="zh-CN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设置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6412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63" presetClass="path" presetSubtype="0" accel="8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533994 E" pathEditMode="relative" ptsTypes="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" presetID="6" presetClass="emp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1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  <p:to x="100000" y="71224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63" presetClass="path" presetSubtype="0" accel="8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533994 L 0 0 E" pathEditMode="relative" ptsTypes="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" presetID="6" presetClass="emp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</p:cBhvr>
                                      <p:by x="150000" y="150000"/>
                                      <p:from x="100000" y="140403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7" grpId="2" animBg="1"/>
      <p:bldP spid="10" grpId="0" animBg="1"/>
      <p:bldP spid="10" grpId="1" animBg="1"/>
      <p:bldP spid="10" grpId="2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1030</TotalTime>
  <Words>538</Words>
  <Application>Microsoft Office PowerPoint</Application>
  <PresentationFormat>宽屏</PresentationFormat>
  <Paragraphs>73</Paragraphs>
  <Slides>17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28" baseType="lpstr">
      <vt:lpstr>Arial</vt:lpstr>
      <vt:lpstr>微软雅黑</vt:lpstr>
      <vt:lpstr>Calibri Light</vt:lpstr>
      <vt:lpstr>宋体</vt:lpstr>
      <vt:lpstr>Meiryo</vt:lpstr>
      <vt:lpstr>Arial Black</vt:lpstr>
      <vt:lpstr>汉仪菱心体简</vt:lpstr>
      <vt:lpstr>Calibri</vt:lpstr>
      <vt:lpstr>GungsuhChe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76</cp:revision>
  <dcterms:created xsi:type="dcterms:W3CDTF">2014-10-22T11:30:58Z</dcterms:created>
  <dcterms:modified xsi:type="dcterms:W3CDTF">2015-09-01T10:05:42Z</dcterms:modified>
  <cp:contentStatus/>
</cp:coreProperties>
</file>