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D9A67-8382-4412-967C-56EEE41786CC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E2E38-B6E3-4534-8291-AA924ED87D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98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733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15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088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814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757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965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77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8762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01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144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41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71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81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6520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2197" y="1628800"/>
            <a:ext cx="6931706" cy="1147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浪漫爱情</a:t>
            </a:r>
            <a:r>
              <a:rPr lang="en-US" altLang="zh-CN" sz="6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PPT</a:t>
            </a:r>
            <a:r>
              <a:rPr lang="zh-CN" altLang="en-US" sz="6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模板</a:t>
            </a:r>
            <a:endParaRPr lang="en-US" altLang="zh-CN" sz="6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49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49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310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7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1916832"/>
            <a:ext cx="4416594" cy="1147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6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特粗光辉简体" panose="02000000000000000000" pitchFamily="2" charset="-122"/>
                <a:ea typeface="方正特粗光辉简体" panose="02000000000000000000" pitchFamily="2" charset="-122"/>
              </a:rPr>
              <a:t>谢谢观看！</a:t>
            </a:r>
            <a:endParaRPr lang="en-US" altLang="zh-CN" sz="6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特粗光辉简体" panose="02000000000000000000" pitchFamily="2" charset="-122"/>
              <a:ea typeface="方正特粗光辉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45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528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188</Words>
  <Application>Microsoft Office PowerPoint</Application>
  <PresentationFormat>全屏显示(4:3)</PresentationFormat>
  <Paragraphs>17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Meiryo</vt:lpstr>
      <vt:lpstr>方正特粗光辉简体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12</cp:revision>
  <dcterms:created xsi:type="dcterms:W3CDTF">2014-01-03T04:44:56Z</dcterms:created>
  <dcterms:modified xsi:type="dcterms:W3CDTF">2015-08-31T11:13:41Z</dcterms:modified>
</cp:coreProperties>
</file>