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AA024-2019-4A80-A275-16C19CCE8AFF}" type="datetimeFigureOut">
              <a:rPr lang="zh-CN" altLang="en-US" smtClean="0"/>
              <a:t>2015/8/23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B19BD1-AA34-4027-BAFF-58D7E9774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71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957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874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093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876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86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423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37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232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166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181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43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366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91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0312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464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8188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3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213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518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44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6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38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751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059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8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140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E:\PPT背景\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6909"/>
            <a:ext cx="9144000" cy="64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E:\PPT背景\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86880"/>
            <a:ext cx="1825146" cy="24659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E:\PPT背景\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363" y="2538914"/>
            <a:ext cx="1825146" cy="24659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E:\PPT背景\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6535">
            <a:off x="4708603" y="2548242"/>
            <a:ext cx="1825146" cy="24659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E:\PPT背景\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4232">
            <a:off x="6862244" y="2391764"/>
            <a:ext cx="1825146" cy="24659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619672" y="1340768"/>
            <a:ext cx="56886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algn="ctr">
              <a:defRPr/>
            </a:pPr>
            <a:r>
              <a:rPr lang="en-US" altLang="zh-CN" sz="4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Click here to add your title</a:t>
            </a:r>
            <a:endParaRPr lang="zh-CN" altLang="en-US" sz="4000" kern="0" dirty="0">
              <a:solidFill>
                <a:sysClr val="windowText" lastClr="000000">
                  <a:lumMod val="75000"/>
                  <a:lumOff val="25000"/>
                </a:sys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193468">
            <a:off x="508030" y="3116811"/>
            <a:ext cx="17281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lang="en-US" altLang="zh-CN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93468">
            <a:off x="851385" y="3778262"/>
            <a:ext cx="1425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lang="en-US" altLang="zh-CN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93468">
            <a:off x="2686564" y="3269794"/>
            <a:ext cx="17281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lang="en-US" altLang="zh-CN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93468">
            <a:off x="3029919" y="3931245"/>
            <a:ext cx="1425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lang="en-US" altLang="zh-CN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92568" y="3291649"/>
            <a:ext cx="17281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lang="en-US" altLang="zh-CN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35923" y="3953100"/>
            <a:ext cx="1425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lang="en-US" altLang="zh-CN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21149457">
            <a:off x="7061035" y="3065755"/>
            <a:ext cx="17281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lang="en-US" altLang="zh-CN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21149457">
            <a:off x="7492072" y="3677102"/>
            <a:ext cx="1425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lang="en-US" altLang="zh-CN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94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05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Microsoft Office PowerPoint</Application>
  <PresentationFormat>全屏显示(4:3)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Agency FB</vt:lpstr>
      <vt:lpstr>Arial</vt:lpstr>
      <vt:lpstr>Calibri</vt:lpstr>
      <vt:lpstr>Calibri Light</vt:lpstr>
      <vt:lpstr>模板从 www.mysoeasy.com 下载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2015-08-23T03:24:30Z</dcterms:created>
  <dcterms:modified xsi:type="dcterms:W3CDTF">2015-08-23T03:24:35Z</dcterms:modified>
</cp:coreProperties>
</file>