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9" r:id="rId3"/>
    <p:sldId id="260" r:id="rId4"/>
    <p:sldId id="256" r:id="rId5"/>
    <p:sldId id="257" r:id="rId6"/>
    <p:sldId id="258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200"/>
    <a:srgbClr val="F26D5F"/>
    <a:srgbClr val="35B87F"/>
    <a:srgbClr val="5B99EE"/>
    <a:srgbClr val="FA923F"/>
    <a:srgbClr val="90CC77"/>
    <a:srgbClr val="EFA93E"/>
    <a:srgbClr val="5BB4DA"/>
    <a:srgbClr val="66CCCC"/>
    <a:srgbClr val="E650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672" y="8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BE986-AF0B-403A-8125-96D0533DBA8E}" type="datetimeFigureOut">
              <a:rPr lang="zh-CN" altLang="en-US" smtClean="0"/>
              <a:t>2015/8/16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30DB88-7D40-42BD-9382-8736AAD672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778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8093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714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731AD-B06C-4490-96D9-4CFEBAFBD7E5}" type="datetimeFigureOut">
              <a:rPr lang="zh-CN" altLang="en-US" smtClean="0"/>
              <a:t>2015/8/16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01116-3F92-4FC1-8E3D-46B5816928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625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731AD-B06C-4490-96D9-4CFEBAFBD7E5}" type="datetimeFigureOut">
              <a:rPr lang="zh-CN" altLang="en-US" smtClean="0"/>
              <a:t>2015/8/16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01116-3F92-4FC1-8E3D-46B5816928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829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8645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431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0894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479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236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0001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686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11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7993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9831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278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330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791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74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977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845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617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9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8684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731AD-B06C-4490-96D9-4CFEBAFBD7E5}" type="datetimeFigureOut">
              <a:rPr lang="zh-CN" altLang="en-US" smtClean="0"/>
              <a:t>2015/8/16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01116-3F92-4FC1-8E3D-46B5816928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451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86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flipV="1">
            <a:off x="335661" y="1938338"/>
            <a:ext cx="104965" cy="90487"/>
          </a:xfrm>
          <a:prstGeom prst="triangle">
            <a:avLst/>
          </a:prstGeom>
          <a:solidFill>
            <a:schemeClr val="accent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595312" y="2596735"/>
            <a:ext cx="1558729" cy="1558729"/>
            <a:chOff x="1166813" y="2333624"/>
            <a:chExt cx="509587" cy="509587"/>
          </a:xfrm>
        </p:grpSpPr>
        <p:sp>
          <p:nvSpPr>
            <p:cNvPr id="4" name="圆角矩形 3"/>
            <p:cNvSpPr/>
            <p:nvPr/>
          </p:nvSpPr>
          <p:spPr>
            <a:xfrm>
              <a:off x="1166813" y="2333624"/>
              <a:ext cx="509587" cy="509587"/>
            </a:xfrm>
            <a:prstGeom prst="roundRect">
              <a:avLst>
                <a:gd name="adj" fmla="val 11994"/>
              </a:avLst>
            </a:prstGeom>
            <a:solidFill>
              <a:srgbClr val="FFA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248913" y="2369021"/>
              <a:ext cx="375123" cy="366050"/>
              <a:chOff x="1707677" y="1441917"/>
              <a:chExt cx="862165" cy="841311"/>
            </a:xfrm>
            <a:noFill/>
          </p:grpSpPr>
          <p:sp>
            <p:nvSpPr>
              <p:cNvPr id="25" name="任意多边形 24"/>
              <p:cNvSpPr/>
              <p:nvPr/>
            </p:nvSpPr>
            <p:spPr>
              <a:xfrm>
                <a:off x="1707677" y="1804662"/>
                <a:ext cx="142461" cy="478566"/>
              </a:xfrm>
              <a:custGeom>
                <a:avLst/>
                <a:gdLst>
                  <a:gd name="connsiteX0" fmla="*/ 29626 w 142461"/>
                  <a:gd name="connsiteY0" fmla="*/ 0 h 478566"/>
                  <a:gd name="connsiteX1" fmla="*/ 142461 w 142461"/>
                  <a:gd name="connsiteY1" fmla="*/ 0 h 478566"/>
                  <a:gd name="connsiteX2" fmla="*/ 142461 w 142461"/>
                  <a:gd name="connsiteY2" fmla="*/ 478566 h 478566"/>
                  <a:gd name="connsiteX3" fmla="*/ 29626 w 142461"/>
                  <a:gd name="connsiteY3" fmla="*/ 478566 h 478566"/>
                  <a:gd name="connsiteX4" fmla="*/ 0 w 142461"/>
                  <a:gd name="connsiteY4" fmla="*/ 448940 h 478566"/>
                  <a:gd name="connsiteX5" fmla="*/ 0 w 142461"/>
                  <a:gd name="connsiteY5" fmla="*/ 29626 h 478566"/>
                  <a:gd name="connsiteX6" fmla="*/ 29626 w 142461"/>
                  <a:gd name="connsiteY6" fmla="*/ 0 h 478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461" h="478566">
                    <a:moveTo>
                      <a:pt x="29626" y="0"/>
                    </a:moveTo>
                    <a:lnTo>
                      <a:pt x="142461" y="0"/>
                    </a:lnTo>
                    <a:lnTo>
                      <a:pt x="142461" y="478566"/>
                    </a:lnTo>
                    <a:lnTo>
                      <a:pt x="29626" y="478566"/>
                    </a:lnTo>
                    <a:cubicBezTo>
                      <a:pt x="13264" y="478566"/>
                      <a:pt x="0" y="465302"/>
                      <a:pt x="0" y="448940"/>
                    </a:cubicBezTo>
                    <a:lnTo>
                      <a:pt x="0" y="29626"/>
                    </a:lnTo>
                    <a:cubicBezTo>
                      <a:pt x="0" y="13264"/>
                      <a:pt x="13264" y="0"/>
                      <a:pt x="29626" y="0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1848074" y="1441917"/>
                <a:ext cx="721768" cy="841311"/>
              </a:xfrm>
              <a:custGeom>
                <a:avLst/>
                <a:gdLst>
                  <a:gd name="connsiteX0" fmla="*/ 230825 w 721768"/>
                  <a:gd name="connsiteY0" fmla="*/ 698 h 846074"/>
                  <a:gd name="connsiteX1" fmla="*/ 259865 w 721768"/>
                  <a:gd name="connsiteY1" fmla="*/ 16762 h 846074"/>
                  <a:gd name="connsiteX2" fmla="*/ 275294 w 721768"/>
                  <a:gd name="connsiteY2" fmla="*/ 362744 h 846074"/>
                  <a:gd name="connsiteX3" fmla="*/ 721768 w 721768"/>
                  <a:gd name="connsiteY3" fmla="*/ 385357 h 846074"/>
                  <a:gd name="connsiteX4" fmla="*/ 508657 w 721768"/>
                  <a:gd name="connsiteY4" fmla="*/ 846074 h 846074"/>
                  <a:gd name="connsiteX5" fmla="*/ 0 w 721768"/>
                  <a:gd name="connsiteY5" fmla="*/ 846074 h 846074"/>
                  <a:gd name="connsiteX6" fmla="*/ 0 w 721768"/>
                  <a:gd name="connsiteY6" fmla="*/ 349127 h 846074"/>
                  <a:gd name="connsiteX7" fmla="*/ 21180 w 721768"/>
                  <a:gd name="connsiteY7" fmla="*/ 323554 h 846074"/>
                  <a:gd name="connsiteX8" fmla="*/ 155133 w 721768"/>
                  <a:gd name="connsiteY8" fmla="*/ 31005 h 846074"/>
                  <a:gd name="connsiteX9" fmla="*/ 230825 w 721768"/>
                  <a:gd name="connsiteY9" fmla="*/ 698 h 846074"/>
                  <a:gd name="connsiteX0" fmla="*/ 230825 w 721768"/>
                  <a:gd name="connsiteY0" fmla="*/ 698 h 846074"/>
                  <a:gd name="connsiteX1" fmla="*/ 259865 w 721768"/>
                  <a:gd name="connsiteY1" fmla="*/ 16762 h 846074"/>
                  <a:gd name="connsiteX2" fmla="*/ 275294 w 721768"/>
                  <a:gd name="connsiteY2" fmla="*/ 362744 h 846074"/>
                  <a:gd name="connsiteX3" fmla="*/ 721768 w 721768"/>
                  <a:gd name="connsiteY3" fmla="*/ 385357 h 846074"/>
                  <a:gd name="connsiteX4" fmla="*/ 508657 w 721768"/>
                  <a:gd name="connsiteY4" fmla="*/ 846074 h 846074"/>
                  <a:gd name="connsiteX5" fmla="*/ 0 w 721768"/>
                  <a:gd name="connsiteY5" fmla="*/ 846074 h 846074"/>
                  <a:gd name="connsiteX6" fmla="*/ 0 w 721768"/>
                  <a:gd name="connsiteY6" fmla="*/ 377702 h 846074"/>
                  <a:gd name="connsiteX7" fmla="*/ 21180 w 721768"/>
                  <a:gd name="connsiteY7" fmla="*/ 323554 h 846074"/>
                  <a:gd name="connsiteX8" fmla="*/ 155133 w 721768"/>
                  <a:gd name="connsiteY8" fmla="*/ 31005 h 846074"/>
                  <a:gd name="connsiteX9" fmla="*/ 230825 w 721768"/>
                  <a:gd name="connsiteY9" fmla="*/ 698 h 846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1768" h="846074">
                    <a:moveTo>
                      <a:pt x="230825" y="698"/>
                    </a:moveTo>
                    <a:cubicBezTo>
                      <a:pt x="242052" y="2379"/>
                      <a:pt x="252354" y="7237"/>
                      <a:pt x="259865" y="16762"/>
                    </a:cubicBezTo>
                    <a:cubicBezTo>
                      <a:pt x="318701" y="72233"/>
                      <a:pt x="351764" y="243680"/>
                      <a:pt x="275294" y="362744"/>
                    </a:cubicBezTo>
                    <a:cubicBezTo>
                      <a:pt x="319347" y="362744"/>
                      <a:pt x="650331" y="350830"/>
                      <a:pt x="721768" y="385357"/>
                    </a:cubicBezTo>
                    <a:cubicBezTo>
                      <a:pt x="683670" y="484166"/>
                      <a:pt x="618652" y="671656"/>
                      <a:pt x="508657" y="846074"/>
                    </a:cubicBezTo>
                    <a:lnTo>
                      <a:pt x="0" y="846074"/>
                    </a:lnTo>
                    <a:lnTo>
                      <a:pt x="0" y="377702"/>
                    </a:lnTo>
                    <a:cubicBezTo>
                      <a:pt x="7060" y="369178"/>
                      <a:pt x="14120" y="332078"/>
                      <a:pt x="21180" y="323554"/>
                    </a:cubicBezTo>
                    <a:cubicBezTo>
                      <a:pt x="112322" y="218440"/>
                      <a:pt x="179304" y="166657"/>
                      <a:pt x="155133" y="31005"/>
                    </a:cubicBezTo>
                    <a:cubicBezTo>
                      <a:pt x="155133" y="19186"/>
                      <a:pt x="197144" y="-4348"/>
                      <a:pt x="230825" y="698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3316940" y="2579310"/>
            <a:ext cx="1546972" cy="1546972"/>
            <a:chOff x="5566596" y="2919413"/>
            <a:chExt cx="514164" cy="514164"/>
          </a:xfrm>
        </p:grpSpPr>
        <p:sp>
          <p:nvSpPr>
            <p:cNvPr id="5" name="圆角矩形 4"/>
            <p:cNvSpPr/>
            <p:nvPr/>
          </p:nvSpPr>
          <p:spPr>
            <a:xfrm>
              <a:off x="5566596" y="2919413"/>
              <a:ext cx="514164" cy="514164"/>
            </a:xfrm>
            <a:prstGeom prst="roundRect">
              <a:avLst>
                <a:gd name="adj" fmla="val 11994"/>
              </a:avLst>
            </a:prstGeom>
            <a:solidFill>
              <a:srgbClr val="5B9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660697" y="2984617"/>
              <a:ext cx="271820" cy="382584"/>
              <a:chOff x="1578674" y="2649748"/>
              <a:chExt cx="808378" cy="1137785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1578674" y="2944003"/>
                <a:ext cx="376029" cy="549276"/>
              </a:xfrm>
              <a:custGeom>
                <a:avLst/>
                <a:gdLst>
                  <a:gd name="connsiteX0" fmla="*/ 32130 w 376029"/>
                  <a:gd name="connsiteY0" fmla="*/ 0 h 549276"/>
                  <a:gd name="connsiteX1" fmla="*/ 376029 w 376029"/>
                  <a:gd name="connsiteY1" fmla="*/ 0 h 549276"/>
                  <a:gd name="connsiteX2" fmla="*/ 376029 w 376029"/>
                  <a:gd name="connsiteY2" fmla="*/ 549276 h 549276"/>
                  <a:gd name="connsiteX3" fmla="*/ 32130 w 376029"/>
                  <a:gd name="connsiteY3" fmla="*/ 549276 h 549276"/>
                  <a:gd name="connsiteX4" fmla="*/ 0 w 376029"/>
                  <a:gd name="connsiteY4" fmla="*/ 517146 h 549276"/>
                  <a:gd name="connsiteX5" fmla="*/ 0 w 376029"/>
                  <a:gd name="connsiteY5" fmla="*/ 32130 h 549276"/>
                  <a:gd name="connsiteX6" fmla="*/ 32130 w 376029"/>
                  <a:gd name="connsiteY6" fmla="*/ 0 h 549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6029" h="549276">
                    <a:moveTo>
                      <a:pt x="32130" y="0"/>
                    </a:moveTo>
                    <a:lnTo>
                      <a:pt x="376029" y="0"/>
                    </a:lnTo>
                    <a:lnTo>
                      <a:pt x="376029" y="549276"/>
                    </a:lnTo>
                    <a:lnTo>
                      <a:pt x="32130" y="549276"/>
                    </a:lnTo>
                    <a:cubicBezTo>
                      <a:pt x="14385" y="549276"/>
                      <a:pt x="0" y="534891"/>
                      <a:pt x="0" y="517146"/>
                    </a:cubicBezTo>
                    <a:lnTo>
                      <a:pt x="0" y="32130"/>
                    </a:lnTo>
                    <a:cubicBezTo>
                      <a:pt x="0" y="14385"/>
                      <a:pt x="14385" y="0"/>
                      <a:pt x="32130" y="0"/>
                    </a:cubicBezTo>
                    <a:close/>
                  </a:path>
                </a:pathLst>
              </a:custGeom>
              <a:noFill/>
              <a:ln w="412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梯形 16"/>
              <p:cNvSpPr/>
              <p:nvPr/>
            </p:nvSpPr>
            <p:spPr>
              <a:xfrm rot="16200000" flipH="1">
                <a:off x="1601986" y="3002467"/>
                <a:ext cx="1137785" cy="432347"/>
              </a:xfrm>
              <a:prstGeom prst="trapezoid">
                <a:avLst>
                  <a:gd name="adj" fmla="val 69313"/>
                </a:avLst>
              </a:prstGeom>
              <a:noFill/>
              <a:ln w="412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弧形 26"/>
            <p:cNvSpPr/>
            <p:nvPr/>
          </p:nvSpPr>
          <p:spPr>
            <a:xfrm rot="2609377">
              <a:off x="5697671" y="3010694"/>
              <a:ext cx="331190" cy="331190"/>
            </a:xfrm>
            <a:prstGeom prst="arc">
              <a:avLst/>
            </a:prstGeom>
            <a:noFill/>
            <a:ln w="412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595313" y="862606"/>
            <a:ext cx="1534663" cy="1534663"/>
            <a:chOff x="3119525" y="903825"/>
            <a:chExt cx="2250000" cy="2250000"/>
          </a:xfrm>
        </p:grpSpPr>
        <p:grpSp>
          <p:nvGrpSpPr>
            <p:cNvPr id="86" name="组合 85"/>
            <p:cNvGrpSpPr/>
            <p:nvPr/>
          </p:nvGrpSpPr>
          <p:grpSpPr>
            <a:xfrm>
              <a:off x="3119525" y="903825"/>
              <a:ext cx="2250000" cy="2250000"/>
              <a:chOff x="3119525" y="903825"/>
              <a:chExt cx="2250000" cy="2250000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3119525" y="903825"/>
                <a:ext cx="2250000" cy="2250000"/>
              </a:xfrm>
              <a:prstGeom prst="roundRect">
                <a:avLst>
                  <a:gd name="adj" fmla="val 11994"/>
                </a:avLst>
              </a:prstGeom>
              <a:solidFill>
                <a:srgbClr val="3FBB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3406692" y="1511432"/>
                <a:ext cx="1661266" cy="1240649"/>
              </a:xfrm>
              <a:custGeom>
                <a:avLst/>
                <a:gdLst>
                  <a:gd name="connsiteX0" fmla="*/ 38101 w 309562"/>
                  <a:gd name="connsiteY0" fmla="*/ 0 h 280986"/>
                  <a:gd name="connsiteX1" fmla="*/ 271461 w 309562"/>
                  <a:gd name="connsiteY1" fmla="*/ 0 h 280986"/>
                  <a:gd name="connsiteX2" fmla="*/ 309562 w 309562"/>
                  <a:gd name="connsiteY2" fmla="*/ 38101 h 280986"/>
                  <a:gd name="connsiteX3" fmla="*/ 309562 w 309562"/>
                  <a:gd name="connsiteY3" fmla="*/ 190499 h 280986"/>
                  <a:gd name="connsiteX4" fmla="*/ 271461 w 309562"/>
                  <a:gd name="connsiteY4" fmla="*/ 228600 h 280986"/>
                  <a:gd name="connsiteX5" fmla="*/ 197738 w 309562"/>
                  <a:gd name="connsiteY5" fmla="*/ 228600 h 280986"/>
                  <a:gd name="connsiteX6" fmla="*/ 150019 w 309562"/>
                  <a:gd name="connsiteY6" fmla="*/ 280986 h 280986"/>
                  <a:gd name="connsiteX7" fmla="*/ 102300 w 309562"/>
                  <a:gd name="connsiteY7" fmla="*/ 228600 h 280986"/>
                  <a:gd name="connsiteX8" fmla="*/ 38101 w 309562"/>
                  <a:gd name="connsiteY8" fmla="*/ 228600 h 280986"/>
                  <a:gd name="connsiteX9" fmla="*/ 0 w 309562"/>
                  <a:gd name="connsiteY9" fmla="*/ 190499 h 280986"/>
                  <a:gd name="connsiteX10" fmla="*/ 0 w 309562"/>
                  <a:gd name="connsiteY10" fmla="*/ 38101 h 280986"/>
                  <a:gd name="connsiteX11" fmla="*/ 38101 w 309562"/>
                  <a:gd name="connsiteY11" fmla="*/ 0 h 280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9562" h="280986">
                    <a:moveTo>
                      <a:pt x="38101" y="0"/>
                    </a:moveTo>
                    <a:lnTo>
                      <a:pt x="271461" y="0"/>
                    </a:lnTo>
                    <a:cubicBezTo>
                      <a:pt x="292504" y="0"/>
                      <a:pt x="309562" y="17058"/>
                      <a:pt x="309562" y="38101"/>
                    </a:cubicBezTo>
                    <a:lnTo>
                      <a:pt x="309562" y="190499"/>
                    </a:lnTo>
                    <a:cubicBezTo>
                      <a:pt x="309562" y="211542"/>
                      <a:pt x="292504" y="228600"/>
                      <a:pt x="271461" y="228600"/>
                    </a:cubicBezTo>
                    <a:lnTo>
                      <a:pt x="197738" y="228600"/>
                    </a:lnTo>
                    <a:lnTo>
                      <a:pt x="150019" y="280986"/>
                    </a:lnTo>
                    <a:lnTo>
                      <a:pt x="102300" y="228600"/>
                    </a:lnTo>
                    <a:lnTo>
                      <a:pt x="38101" y="228600"/>
                    </a:lnTo>
                    <a:cubicBezTo>
                      <a:pt x="17058" y="228600"/>
                      <a:pt x="0" y="211542"/>
                      <a:pt x="0" y="190499"/>
                    </a:cubicBezTo>
                    <a:lnTo>
                      <a:pt x="0" y="38101"/>
                    </a:lnTo>
                    <a:cubicBezTo>
                      <a:pt x="0" y="17058"/>
                      <a:pt x="17058" y="0"/>
                      <a:pt x="38101" y="0"/>
                    </a:cubicBezTo>
                    <a:close/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3623186" y="1803875"/>
              <a:ext cx="1220036" cy="329725"/>
              <a:chOff x="3709424" y="1837689"/>
              <a:chExt cx="707234" cy="19113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3709424" y="1837689"/>
                <a:ext cx="191136" cy="1911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67473" y="1837689"/>
                <a:ext cx="191136" cy="1911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4225522" y="1837689"/>
                <a:ext cx="191136" cy="1911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3305472" y="862606"/>
            <a:ext cx="1578490" cy="1578490"/>
            <a:chOff x="6395599" y="749931"/>
            <a:chExt cx="2250000" cy="2250000"/>
          </a:xfrm>
        </p:grpSpPr>
        <p:sp>
          <p:nvSpPr>
            <p:cNvPr id="2" name="圆角矩形 1"/>
            <p:cNvSpPr/>
            <p:nvPr/>
          </p:nvSpPr>
          <p:spPr>
            <a:xfrm>
              <a:off x="6395599" y="749931"/>
              <a:ext cx="2250000" cy="2250000"/>
            </a:xfrm>
            <a:prstGeom prst="roundRect">
              <a:avLst>
                <a:gd name="adj" fmla="val 11994"/>
              </a:avLst>
            </a:prstGeom>
            <a:solidFill>
              <a:srgbClr val="5BB4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760215" y="1116851"/>
              <a:ext cx="1635230" cy="1635230"/>
            </a:xfrm>
            <a:prstGeom prst="ellipse">
              <a:avLst/>
            </a:pr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endParaRPr lang="zh-CN" altLang="en-US" sz="7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601120" y="4380099"/>
            <a:ext cx="1632274" cy="1632274"/>
            <a:chOff x="2276008" y="2073186"/>
            <a:chExt cx="1694303" cy="1694303"/>
          </a:xfrm>
        </p:grpSpPr>
        <p:sp>
          <p:nvSpPr>
            <p:cNvPr id="39" name="圆角矩形 38"/>
            <p:cNvSpPr/>
            <p:nvPr/>
          </p:nvSpPr>
          <p:spPr>
            <a:xfrm>
              <a:off x="2276008" y="2073186"/>
              <a:ext cx="1694303" cy="1694303"/>
            </a:xfrm>
            <a:prstGeom prst="roundRect">
              <a:avLst>
                <a:gd name="adj" fmla="val 5423"/>
              </a:avLst>
            </a:prstGeom>
            <a:solidFill>
              <a:srgbClr val="EFA9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2334041" y="2131219"/>
              <a:ext cx="1578238" cy="1578238"/>
              <a:chOff x="1814513" y="2571090"/>
              <a:chExt cx="476752" cy="476752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814513" y="2571090"/>
                <a:ext cx="476752" cy="476752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1835693" y="2592270"/>
                <a:ext cx="434392" cy="434392"/>
              </a:xfrm>
              <a:custGeom>
                <a:avLst/>
                <a:gdLst>
                  <a:gd name="connsiteX0" fmla="*/ 217196 w 434392"/>
                  <a:gd name="connsiteY0" fmla="*/ 261588 h 434392"/>
                  <a:gd name="connsiteX1" fmla="*/ 150612 w 434392"/>
                  <a:gd name="connsiteY1" fmla="*/ 328172 h 434392"/>
                  <a:gd name="connsiteX2" fmla="*/ 217196 w 434392"/>
                  <a:gd name="connsiteY2" fmla="*/ 394756 h 434392"/>
                  <a:gd name="connsiteX3" fmla="*/ 283780 w 434392"/>
                  <a:gd name="connsiteY3" fmla="*/ 328172 h 434392"/>
                  <a:gd name="connsiteX4" fmla="*/ 217196 w 434392"/>
                  <a:gd name="connsiteY4" fmla="*/ 261588 h 434392"/>
                  <a:gd name="connsiteX5" fmla="*/ 328172 w 434392"/>
                  <a:gd name="connsiteY5" fmla="*/ 150612 h 434392"/>
                  <a:gd name="connsiteX6" fmla="*/ 261588 w 434392"/>
                  <a:gd name="connsiteY6" fmla="*/ 217196 h 434392"/>
                  <a:gd name="connsiteX7" fmla="*/ 328172 w 434392"/>
                  <a:gd name="connsiteY7" fmla="*/ 283780 h 434392"/>
                  <a:gd name="connsiteX8" fmla="*/ 394756 w 434392"/>
                  <a:gd name="connsiteY8" fmla="*/ 217196 h 434392"/>
                  <a:gd name="connsiteX9" fmla="*/ 328172 w 434392"/>
                  <a:gd name="connsiteY9" fmla="*/ 150612 h 434392"/>
                  <a:gd name="connsiteX10" fmla="*/ 106220 w 434392"/>
                  <a:gd name="connsiteY10" fmla="*/ 150612 h 434392"/>
                  <a:gd name="connsiteX11" fmla="*/ 39636 w 434392"/>
                  <a:gd name="connsiteY11" fmla="*/ 217196 h 434392"/>
                  <a:gd name="connsiteX12" fmla="*/ 106220 w 434392"/>
                  <a:gd name="connsiteY12" fmla="*/ 283780 h 434392"/>
                  <a:gd name="connsiteX13" fmla="*/ 172804 w 434392"/>
                  <a:gd name="connsiteY13" fmla="*/ 217196 h 434392"/>
                  <a:gd name="connsiteX14" fmla="*/ 106220 w 434392"/>
                  <a:gd name="connsiteY14" fmla="*/ 150612 h 434392"/>
                  <a:gd name="connsiteX15" fmla="*/ 217196 w 434392"/>
                  <a:gd name="connsiteY15" fmla="*/ 39636 h 434392"/>
                  <a:gd name="connsiteX16" fmla="*/ 150612 w 434392"/>
                  <a:gd name="connsiteY16" fmla="*/ 106220 h 434392"/>
                  <a:gd name="connsiteX17" fmla="*/ 217196 w 434392"/>
                  <a:gd name="connsiteY17" fmla="*/ 172804 h 434392"/>
                  <a:gd name="connsiteX18" fmla="*/ 283780 w 434392"/>
                  <a:gd name="connsiteY18" fmla="*/ 106220 h 434392"/>
                  <a:gd name="connsiteX19" fmla="*/ 217196 w 434392"/>
                  <a:gd name="connsiteY19" fmla="*/ 39636 h 434392"/>
                  <a:gd name="connsiteX20" fmla="*/ 217196 w 434392"/>
                  <a:gd name="connsiteY20" fmla="*/ 0 h 434392"/>
                  <a:gd name="connsiteX21" fmla="*/ 434392 w 434392"/>
                  <a:gd name="connsiteY21" fmla="*/ 217196 h 434392"/>
                  <a:gd name="connsiteX22" fmla="*/ 217196 w 434392"/>
                  <a:gd name="connsiteY22" fmla="*/ 434392 h 434392"/>
                  <a:gd name="connsiteX23" fmla="*/ 0 w 434392"/>
                  <a:gd name="connsiteY23" fmla="*/ 217196 h 434392"/>
                  <a:gd name="connsiteX24" fmla="*/ 217196 w 434392"/>
                  <a:gd name="connsiteY24" fmla="*/ 0 h 434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4392" h="434392">
                    <a:moveTo>
                      <a:pt x="217196" y="261588"/>
                    </a:moveTo>
                    <a:cubicBezTo>
                      <a:pt x="180423" y="261588"/>
                      <a:pt x="150612" y="291399"/>
                      <a:pt x="150612" y="328172"/>
                    </a:cubicBezTo>
                    <a:cubicBezTo>
                      <a:pt x="150612" y="364945"/>
                      <a:pt x="180423" y="394756"/>
                      <a:pt x="217196" y="394756"/>
                    </a:cubicBezTo>
                    <a:cubicBezTo>
                      <a:pt x="253969" y="394756"/>
                      <a:pt x="283780" y="364945"/>
                      <a:pt x="283780" y="328172"/>
                    </a:cubicBezTo>
                    <a:cubicBezTo>
                      <a:pt x="283780" y="291399"/>
                      <a:pt x="253969" y="261588"/>
                      <a:pt x="217196" y="261588"/>
                    </a:cubicBezTo>
                    <a:close/>
                    <a:moveTo>
                      <a:pt x="328172" y="150612"/>
                    </a:moveTo>
                    <a:cubicBezTo>
                      <a:pt x="291399" y="150612"/>
                      <a:pt x="261588" y="180423"/>
                      <a:pt x="261588" y="217196"/>
                    </a:cubicBezTo>
                    <a:cubicBezTo>
                      <a:pt x="261588" y="253969"/>
                      <a:pt x="291399" y="283780"/>
                      <a:pt x="328172" y="283780"/>
                    </a:cubicBezTo>
                    <a:cubicBezTo>
                      <a:pt x="364945" y="283780"/>
                      <a:pt x="394756" y="253969"/>
                      <a:pt x="394756" y="217196"/>
                    </a:cubicBezTo>
                    <a:cubicBezTo>
                      <a:pt x="394756" y="180423"/>
                      <a:pt x="364945" y="150612"/>
                      <a:pt x="328172" y="150612"/>
                    </a:cubicBezTo>
                    <a:close/>
                    <a:moveTo>
                      <a:pt x="106220" y="150612"/>
                    </a:moveTo>
                    <a:cubicBezTo>
                      <a:pt x="69447" y="150612"/>
                      <a:pt x="39636" y="180423"/>
                      <a:pt x="39636" y="217196"/>
                    </a:cubicBezTo>
                    <a:cubicBezTo>
                      <a:pt x="39636" y="253969"/>
                      <a:pt x="69447" y="283780"/>
                      <a:pt x="106220" y="283780"/>
                    </a:cubicBezTo>
                    <a:cubicBezTo>
                      <a:pt x="142993" y="283780"/>
                      <a:pt x="172804" y="253969"/>
                      <a:pt x="172804" y="217196"/>
                    </a:cubicBezTo>
                    <a:cubicBezTo>
                      <a:pt x="172804" y="180423"/>
                      <a:pt x="142993" y="150612"/>
                      <a:pt x="106220" y="150612"/>
                    </a:cubicBezTo>
                    <a:close/>
                    <a:moveTo>
                      <a:pt x="217196" y="39636"/>
                    </a:moveTo>
                    <a:cubicBezTo>
                      <a:pt x="180423" y="39636"/>
                      <a:pt x="150612" y="69447"/>
                      <a:pt x="150612" y="106220"/>
                    </a:cubicBezTo>
                    <a:cubicBezTo>
                      <a:pt x="150612" y="142993"/>
                      <a:pt x="180423" y="172804"/>
                      <a:pt x="217196" y="172804"/>
                    </a:cubicBezTo>
                    <a:cubicBezTo>
                      <a:pt x="253969" y="172804"/>
                      <a:pt x="283780" y="142993"/>
                      <a:pt x="283780" y="106220"/>
                    </a:cubicBezTo>
                    <a:cubicBezTo>
                      <a:pt x="283780" y="69447"/>
                      <a:pt x="253969" y="39636"/>
                      <a:pt x="217196" y="39636"/>
                    </a:cubicBezTo>
                    <a:close/>
                    <a:moveTo>
                      <a:pt x="217196" y="0"/>
                    </a:moveTo>
                    <a:cubicBezTo>
                      <a:pt x="337150" y="0"/>
                      <a:pt x="434392" y="97242"/>
                      <a:pt x="434392" y="217196"/>
                    </a:cubicBezTo>
                    <a:cubicBezTo>
                      <a:pt x="434392" y="337150"/>
                      <a:pt x="337150" y="434392"/>
                      <a:pt x="217196" y="434392"/>
                    </a:cubicBezTo>
                    <a:cubicBezTo>
                      <a:pt x="97242" y="434392"/>
                      <a:pt x="0" y="337150"/>
                      <a:pt x="0" y="217196"/>
                    </a:cubicBezTo>
                    <a:cubicBezTo>
                      <a:pt x="0" y="97242"/>
                      <a:pt x="97242" y="0"/>
                      <a:pt x="2171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7341235" y="929690"/>
            <a:ext cx="1467578" cy="1467578"/>
            <a:chOff x="466840" y="4521082"/>
            <a:chExt cx="250031" cy="250031"/>
          </a:xfrm>
        </p:grpSpPr>
        <p:sp>
          <p:nvSpPr>
            <p:cNvPr id="84" name="圆角矩形 83"/>
            <p:cNvSpPr/>
            <p:nvPr/>
          </p:nvSpPr>
          <p:spPr>
            <a:xfrm>
              <a:off x="466840" y="4521082"/>
              <a:ext cx="250031" cy="250031"/>
            </a:xfrm>
            <a:prstGeom prst="roundRect">
              <a:avLst>
                <a:gd name="adj" fmla="val 8096"/>
              </a:avLst>
            </a:prstGeom>
            <a:solidFill>
              <a:srgbClr val="35B8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498355" y="4553953"/>
              <a:ext cx="180187" cy="180187"/>
            </a:xfrm>
            <a:custGeom>
              <a:avLst/>
              <a:gdLst>
                <a:gd name="connsiteX0" fmla="*/ 217196 w 434392"/>
                <a:gd name="connsiteY0" fmla="*/ 261588 h 434392"/>
                <a:gd name="connsiteX1" fmla="*/ 150612 w 434392"/>
                <a:gd name="connsiteY1" fmla="*/ 328172 h 434392"/>
                <a:gd name="connsiteX2" fmla="*/ 217196 w 434392"/>
                <a:gd name="connsiteY2" fmla="*/ 394756 h 434392"/>
                <a:gd name="connsiteX3" fmla="*/ 283780 w 434392"/>
                <a:gd name="connsiteY3" fmla="*/ 328172 h 434392"/>
                <a:gd name="connsiteX4" fmla="*/ 217196 w 434392"/>
                <a:gd name="connsiteY4" fmla="*/ 261588 h 434392"/>
                <a:gd name="connsiteX5" fmla="*/ 328172 w 434392"/>
                <a:gd name="connsiteY5" fmla="*/ 150612 h 434392"/>
                <a:gd name="connsiteX6" fmla="*/ 261588 w 434392"/>
                <a:gd name="connsiteY6" fmla="*/ 217196 h 434392"/>
                <a:gd name="connsiteX7" fmla="*/ 328172 w 434392"/>
                <a:gd name="connsiteY7" fmla="*/ 283780 h 434392"/>
                <a:gd name="connsiteX8" fmla="*/ 394756 w 434392"/>
                <a:gd name="connsiteY8" fmla="*/ 217196 h 434392"/>
                <a:gd name="connsiteX9" fmla="*/ 328172 w 434392"/>
                <a:gd name="connsiteY9" fmla="*/ 150612 h 434392"/>
                <a:gd name="connsiteX10" fmla="*/ 106220 w 434392"/>
                <a:gd name="connsiteY10" fmla="*/ 150612 h 434392"/>
                <a:gd name="connsiteX11" fmla="*/ 39636 w 434392"/>
                <a:gd name="connsiteY11" fmla="*/ 217196 h 434392"/>
                <a:gd name="connsiteX12" fmla="*/ 106220 w 434392"/>
                <a:gd name="connsiteY12" fmla="*/ 283780 h 434392"/>
                <a:gd name="connsiteX13" fmla="*/ 172804 w 434392"/>
                <a:gd name="connsiteY13" fmla="*/ 217196 h 434392"/>
                <a:gd name="connsiteX14" fmla="*/ 106220 w 434392"/>
                <a:gd name="connsiteY14" fmla="*/ 150612 h 434392"/>
                <a:gd name="connsiteX15" fmla="*/ 217196 w 434392"/>
                <a:gd name="connsiteY15" fmla="*/ 39636 h 434392"/>
                <a:gd name="connsiteX16" fmla="*/ 150612 w 434392"/>
                <a:gd name="connsiteY16" fmla="*/ 106220 h 434392"/>
                <a:gd name="connsiteX17" fmla="*/ 217196 w 434392"/>
                <a:gd name="connsiteY17" fmla="*/ 172804 h 434392"/>
                <a:gd name="connsiteX18" fmla="*/ 283780 w 434392"/>
                <a:gd name="connsiteY18" fmla="*/ 106220 h 434392"/>
                <a:gd name="connsiteX19" fmla="*/ 217196 w 434392"/>
                <a:gd name="connsiteY19" fmla="*/ 39636 h 434392"/>
                <a:gd name="connsiteX20" fmla="*/ 217196 w 434392"/>
                <a:gd name="connsiteY20" fmla="*/ 0 h 434392"/>
                <a:gd name="connsiteX21" fmla="*/ 434392 w 434392"/>
                <a:gd name="connsiteY21" fmla="*/ 217196 h 434392"/>
                <a:gd name="connsiteX22" fmla="*/ 217196 w 434392"/>
                <a:gd name="connsiteY22" fmla="*/ 434392 h 434392"/>
                <a:gd name="connsiteX23" fmla="*/ 0 w 434392"/>
                <a:gd name="connsiteY23" fmla="*/ 217196 h 434392"/>
                <a:gd name="connsiteX24" fmla="*/ 217196 w 434392"/>
                <a:gd name="connsiteY24" fmla="*/ 0 h 4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4392" h="434392">
                  <a:moveTo>
                    <a:pt x="217196" y="261588"/>
                  </a:moveTo>
                  <a:cubicBezTo>
                    <a:pt x="180423" y="261588"/>
                    <a:pt x="150612" y="291399"/>
                    <a:pt x="150612" y="328172"/>
                  </a:cubicBezTo>
                  <a:cubicBezTo>
                    <a:pt x="150612" y="364945"/>
                    <a:pt x="180423" y="394756"/>
                    <a:pt x="217196" y="394756"/>
                  </a:cubicBezTo>
                  <a:cubicBezTo>
                    <a:pt x="253969" y="394756"/>
                    <a:pt x="283780" y="364945"/>
                    <a:pt x="283780" y="328172"/>
                  </a:cubicBezTo>
                  <a:cubicBezTo>
                    <a:pt x="283780" y="291399"/>
                    <a:pt x="253969" y="261588"/>
                    <a:pt x="217196" y="261588"/>
                  </a:cubicBezTo>
                  <a:close/>
                  <a:moveTo>
                    <a:pt x="328172" y="150612"/>
                  </a:moveTo>
                  <a:cubicBezTo>
                    <a:pt x="291399" y="150612"/>
                    <a:pt x="261588" y="180423"/>
                    <a:pt x="261588" y="217196"/>
                  </a:cubicBezTo>
                  <a:cubicBezTo>
                    <a:pt x="261588" y="253969"/>
                    <a:pt x="291399" y="283780"/>
                    <a:pt x="328172" y="283780"/>
                  </a:cubicBezTo>
                  <a:cubicBezTo>
                    <a:pt x="364945" y="283780"/>
                    <a:pt x="394756" y="253969"/>
                    <a:pt x="394756" y="217196"/>
                  </a:cubicBezTo>
                  <a:cubicBezTo>
                    <a:pt x="394756" y="180423"/>
                    <a:pt x="364945" y="150612"/>
                    <a:pt x="328172" y="150612"/>
                  </a:cubicBezTo>
                  <a:close/>
                  <a:moveTo>
                    <a:pt x="106220" y="150612"/>
                  </a:moveTo>
                  <a:cubicBezTo>
                    <a:pt x="69447" y="150612"/>
                    <a:pt x="39636" y="180423"/>
                    <a:pt x="39636" y="217196"/>
                  </a:cubicBezTo>
                  <a:cubicBezTo>
                    <a:pt x="39636" y="253969"/>
                    <a:pt x="69447" y="283780"/>
                    <a:pt x="106220" y="283780"/>
                  </a:cubicBezTo>
                  <a:cubicBezTo>
                    <a:pt x="142993" y="283780"/>
                    <a:pt x="172804" y="253969"/>
                    <a:pt x="172804" y="217196"/>
                  </a:cubicBezTo>
                  <a:cubicBezTo>
                    <a:pt x="172804" y="180423"/>
                    <a:pt x="142993" y="150612"/>
                    <a:pt x="106220" y="150612"/>
                  </a:cubicBezTo>
                  <a:close/>
                  <a:moveTo>
                    <a:pt x="217196" y="39636"/>
                  </a:moveTo>
                  <a:cubicBezTo>
                    <a:pt x="180423" y="39636"/>
                    <a:pt x="150612" y="69447"/>
                    <a:pt x="150612" y="106220"/>
                  </a:cubicBezTo>
                  <a:cubicBezTo>
                    <a:pt x="150612" y="142993"/>
                    <a:pt x="180423" y="172804"/>
                    <a:pt x="217196" y="172804"/>
                  </a:cubicBezTo>
                  <a:cubicBezTo>
                    <a:pt x="253969" y="172804"/>
                    <a:pt x="283780" y="142993"/>
                    <a:pt x="283780" y="106220"/>
                  </a:cubicBezTo>
                  <a:cubicBezTo>
                    <a:pt x="283780" y="69447"/>
                    <a:pt x="253969" y="39636"/>
                    <a:pt x="217196" y="39636"/>
                  </a:cubicBezTo>
                  <a:close/>
                  <a:moveTo>
                    <a:pt x="217196" y="0"/>
                  </a:moveTo>
                  <a:cubicBezTo>
                    <a:pt x="337150" y="0"/>
                    <a:pt x="434392" y="97242"/>
                    <a:pt x="434392" y="217196"/>
                  </a:cubicBezTo>
                  <a:cubicBezTo>
                    <a:pt x="434392" y="337150"/>
                    <a:pt x="337150" y="434392"/>
                    <a:pt x="217196" y="434392"/>
                  </a:cubicBezTo>
                  <a:cubicBezTo>
                    <a:pt x="97242" y="434392"/>
                    <a:pt x="0" y="337150"/>
                    <a:pt x="0" y="217196"/>
                  </a:cubicBezTo>
                  <a:cubicBezTo>
                    <a:pt x="0" y="97242"/>
                    <a:pt x="97242" y="0"/>
                    <a:pt x="2171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378314" y="4402843"/>
            <a:ext cx="1553621" cy="1553621"/>
            <a:chOff x="466840" y="1465598"/>
            <a:chExt cx="250031" cy="250031"/>
          </a:xfrm>
        </p:grpSpPr>
        <p:sp>
          <p:nvSpPr>
            <p:cNvPr id="82" name="圆角矩形 81"/>
            <p:cNvSpPr/>
            <p:nvPr/>
          </p:nvSpPr>
          <p:spPr>
            <a:xfrm>
              <a:off x="466840" y="1465598"/>
              <a:ext cx="250031" cy="250031"/>
            </a:xfrm>
            <a:prstGeom prst="roundRect">
              <a:avLst>
                <a:gd name="adj" fmla="val 8096"/>
              </a:avLst>
            </a:prstGeom>
            <a:solidFill>
              <a:srgbClr val="F26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 rot="19071557">
              <a:off x="529231" y="1512765"/>
              <a:ext cx="143919" cy="155693"/>
            </a:xfrm>
            <a:custGeom>
              <a:avLst/>
              <a:gdLst>
                <a:gd name="connsiteX0" fmla="*/ 116395 w 143919"/>
                <a:gd name="connsiteY0" fmla="*/ 75150 h 155693"/>
                <a:gd name="connsiteX1" fmla="*/ 78841 w 143919"/>
                <a:gd name="connsiteY1" fmla="*/ 87789 h 155693"/>
                <a:gd name="connsiteX2" fmla="*/ 24682 w 143919"/>
                <a:gd name="connsiteY2" fmla="*/ 76684 h 155693"/>
                <a:gd name="connsiteX3" fmla="*/ 24681 w 143919"/>
                <a:gd name="connsiteY3" fmla="*/ 76683 h 155693"/>
                <a:gd name="connsiteX4" fmla="*/ 37973 w 143919"/>
                <a:gd name="connsiteY4" fmla="*/ 131933 h 155693"/>
                <a:gd name="connsiteX5" fmla="*/ 93221 w 143919"/>
                <a:gd name="connsiteY5" fmla="*/ 118637 h 155693"/>
                <a:gd name="connsiteX6" fmla="*/ 116395 w 143919"/>
                <a:gd name="connsiteY6" fmla="*/ 75150 h 155693"/>
                <a:gd name="connsiteX7" fmla="*/ 143919 w 143919"/>
                <a:gd name="connsiteY7" fmla="*/ 21650 h 155693"/>
                <a:gd name="connsiteX8" fmla="*/ 134108 w 143919"/>
                <a:gd name="connsiteY8" fmla="*/ 78962 h 155693"/>
                <a:gd name="connsiteX9" fmla="*/ 67054 w 143919"/>
                <a:gd name="connsiteY9" fmla="*/ 155693 h 155693"/>
                <a:gd name="connsiteX10" fmla="*/ 0 w 143919"/>
                <a:gd name="connsiteY10" fmla="*/ 78962 h 155693"/>
                <a:gd name="connsiteX11" fmla="*/ 1 w 143919"/>
                <a:gd name="connsiteY11" fmla="*/ 78962 h 155693"/>
                <a:gd name="connsiteX12" fmla="*/ 67055 w 143919"/>
                <a:gd name="connsiteY12" fmla="*/ 2231 h 155693"/>
                <a:gd name="connsiteX13" fmla="*/ 77008 w 143919"/>
                <a:gd name="connsiteY13" fmla="*/ 0 h 155693"/>
                <a:gd name="connsiteX14" fmla="*/ 70376 w 143919"/>
                <a:gd name="connsiteY14" fmla="*/ 11551 h 155693"/>
                <a:gd name="connsiteX15" fmla="*/ 75924 w 143919"/>
                <a:gd name="connsiteY15" fmla="*/ 44319 h 155693"/>
                <a:gd name="connsiteX16" fmla="*/ 109081 w 143919"/>
                <a:gd name="connsiteY16" fmla="*/ 46574 h 15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3919" h="155693">
                  <a:moveTo>
                    <a:pt x="116395" y="75150"/>
                  </a:moveTo>
                  <a:cubicBezTo>
                    <a:pt x="101881" y="81472"/>
                    <a:pt x="94127" y="87534"/>
                    <a:pt x="78841" y="87789"/>
                  </a:cubicBezTo>
                  <a:cubicBezTo>
                    <a:pt x="63556" y="88044"/>
                    <a:pt x="36268" y="57756"/>
                    <a:pt x="24682" y="76684"/>
                  </a:cubicBezTo>
                  <a:lnTo>
                    <a:pt x="24681" y="76683"/>
                  </a:lnTo>
                  <a:cubicBezTo>
                    <a:pt x="13095" y="95612"/>
                    <a:pt x="19046" y="120348"/>
                    <a:pt x="37973" y="131933"/>
                  </a:cubicBezTo>
                  <a:cubicBezTo>
                    <a:pt x="56899" y="143518"/>
                    <a:pt x="80151" y="128101"/>
                    <a:pt x="93221" y="118637"/>
                  </a:cubicBezTo>
                  <a:cubicBezTo>
                    <a:pt x="106291" y="109173"/>
                    <a:pt x="112225" y="97248"/>
                    <a:pt x="116395" y="75150"/>
                  </a:cubicBezTo>
                  <a:close/>
                  <a:moveTo>
                    <a:pt x="143919" y="21650"/>
                  </a:moveTo>
                  <a:lnTo>
                    <a:pt x="134108" y="78962"/>
                  </a:lnTo>
                  <a:cubicBezTo>
                    <a:pt x="134108" y="121339"/>
                    <a:pt x="104087" y="155693"/>
                    <a:pt x="67054" y="155693"/>
                  </a:cubicBezTo>
                  <a:cubicBezTo>
                    <a:pt x="30021" y="155693"/>
                    <a:pt x="0" y="121339"/>
                    <a:pt x="0" y="78962"/>
                  </a:cubicBezTo>
                  <a:lnTo>
                    <a:pt x="1" y="78962"/>
                  </a:lnTo>
                  <a:cubicBezTo>
                    <a:pt x="1" y="36585"/>
                    <a:pt x="30022" y="2231"/>
                    <a:pt x="67055" y="2231"/>
                  </a:cubicBezTo>
                  <a:lnTo>
                    <a:pt x="77008" y="0"/>
                  </a:lnTo>
                  <a:lnTo>
                    <a:pt x="70376" y="11551"/>
                  </a:lnTo>
                  <a:cubicBezTo>
                    <a:pt x="66799" y="25458"/>
                    <a:pt x="68366" y="37480"/>
                    <a:pt x="75924" y="44319"/>
                  </a:cubicBezTo>
                  <a:cubicBezTo>
                    <a:pt x="83482" y="51157"/>
                    <a:pt x="95599" y="51518"/>
                    <a:pt x="109081" y="465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385603" y="2595267"/>
            <a:ext cx="1453875" cy="1453875"/>
            <a:chOff x="466840" y="1933954"/>
            <a:chExt cx="250031" cy="250031"/>
          </a:xfrm>
        </p:grpSpPr>
        <p:sp>
          <p:nvSpPr>
            <p:cNvPr id="75" name="圆角矩形 74"/>
            <p:cNvSpPr/>
            <p:nvPr/>
          </p:nvSpPr>
          <p:spPr>
            <a:xfrm>
              <a:off x="466840" y="1933954"/>
              <a:ext cx="250031" cy="250031"/>
            </a:xfrm>
            <a:prstGeom prst="roundRect">
              <a:avLst>
                <a:gd name="adj" fmla="val 8096"/>
              </a:avLst>
            </a:prstGeom>
            <a:solidFill>
              <a:srgbClr val="FFA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501308" y="1971071"/>
              <a:ext cx="102530" cy="167456"/>
              <a:chOff x="124894" y="1925167"/>
              <a:chExt cx="102530" cy="167456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146343" y="1925167"/>
                <a:ext cx="81081" cy="810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 rot="6641331">
                <a:off x="112752" y="2010759"/>
                <a:ext cx="94006" cy="69722"/>
              </a:xfrm>
              <a:custGeom>
                <a:avLst/>
                <a:gdLst>
                  <a:gd name="connsiteX0" fmla="*/ 3360 w 94006"/>
                  <a:gd name="connsiteY0" fmla="*/ 21375 h 69722"/>
                  <a:gd name="connsiteX1" fmla="*/ 0 w 94006"/>
                  <a:gd name="connsiteY1" fmla="*/ 0 h 69722"/>
                  <a:gd name="connsiteX2" fmla="*/ 13335 w 94006"/>
                  <a:gd name="connsiteY2" fmla="*/ 9450 h 69722"/>
                  <a:gd name="connsiteX3" fmla="*/ 62647 w 94006"/>
                  <a:gd name="connsiteY3" fmla="*/ 11009 h 69722"/>
                  <a:gd name="connsiteX4" fmla="*/ 70999 w 94006"/>
                  <a:gd name="connsiteY4" fmla="*/ 3168 h 69722"/>
                  <a:gd name="connsiteX5" fmla="*/ 94006 w 94006"/>
                  <a:gd name="connsiteY5" fmla="*/ 66443 h 69722"/>
                  <a:gd name="connsiteX6" fmla="*/ 3360 w 94006"/>
                  <a:gd name="connsiteY6" fmla="*/ 21375 h 69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006" h="69722">
                    <a:moveTo>
                      <a:pt x="3360" y="21375"/>
                    </a:moveTo>
                    <a:lnTo>
                      <a:pt x="0" y="0"/>
                    </a:lnTo>
                    <a:lnTo>
                      <a:pt x="13335" y="9450"/>
                    </a:lnTo>
                    <a:cubicBezTo>
                      <a:pt x="28369" y="16242"/>
                      <a:pt x="45994" y="17298"/>
                      <a:pt x="62647" y="11009"/>
                    </a:cubicBezTo>
                    <a:lnTo>
                      <a:pt x="70999" y="3168"/>
                    </a:lnTo>
                    <a:lnTo>
                      <a:pt x="94006" y="66443"/>
                    </a:lnTo>
                    <a:cubicBezTo>
                      <a:pt x="56608" y="77982"/>
                      <a:pt x="16734" y="58157"/>
                      <a:pt x="3360" y="213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553150" y="2068689"/>
              <a:ext cx="97291" cy="93218"/>
              <a:chOff x="238466" y="2080420"/>
              <a:chExt cx="97291" cy="93218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259076" y="2080420"/>
                <a:ext cx="76681" cy="76681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9" name="直接连接符 78"/>
              <p:cNvCxnSpPr/>
              <p:nvPr/>
            </p:nvCxnSpPr>
            <p:spPr>
              <a:xfrm flipV="1">
                <a:off x="238466" y="2149383"/>
                <a:ext cx="27152" cy="24255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" name="组合 46"/>
          <p:cNvGrpSpPr/>
          <p:nvPr/>
        </p:nvGrpSpPr>
        <p:grpSpPr>
          <a:xfrm>
            <a:off x="7341235" y="2605645"/>
            <a:ext cx="1467578" cy="1467578"/>
            <a:chOff x="466840" y="2514660"/>
            <a:chExt cx="250031" cy="250031"/>
          </a:xfrm>
        </p:grpSpPr>
        <p:sp>
          <p:nvSpPr>
            <p:cNvPr id="71" name="圆角矩形 70"/>
            <p:cNvSpPr/>
            <p:nvPr/>
          </p:nvSpPr>
          <p:spPr>
            <a:xfrm>
              <a:off x="466840" y="2514660"/>
              <a:ext cx="250031" cy="250031"/>
            </a:xfrm>
            <a:prstGeom prst="roundRect">
              <a:avLst>
                <a:gd name="adj" fmla="val 8096"/>
              </a:avLst>
            </a:prstGeom>
            <a:solidFill>
              <a:srgbClr val="FFA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492102" y="2549438"/>
              <a:ext cx="196051" cy="180473"/>
              <a:chOff x="1012923" y="2220876"/>
              <a:chExt cx="358638" cy="330141"/>
            </a:xfrm>
          </p:grpSpPr>
          <p:sp>
            <p:nvSpPr>
              <p:cNvPr id="73" name="任意多边形 72"/>
              <p:cNvSpPr/>
              <p:nvPr/>
            </p:nvSpPr>
            <p:spPr>
              <a:xfrm rot="19827391">
                <a:off x="1012923" y="2220876"/>
                <a:ext cx="358638" cy="330141"/>
              </a:xfrm>
              <a:custGeom>
                <a:avLst/>
                <a:gdLst>
                  <a:gd name="connsiteX0" fmla="*/ 251952 w 358638"/>
                  <a:gd name="connsiteY0" fmla="*/ 0 h 330141"/>
                  <a:gd name="connsiteX1" fmla="*/ 303486 w 358638"/>
                  <a:gd name="connsiteY1" fmla="*/ 30441 h 330141"/>
                  <a:gd name="connsiteX2" fmla="*/ 358638 w 358638"/>
                  <a:gd name="connsiteY2" fmla="*/ 140744 h 330141"/>
                  <a:gd name="connsiteX3" fmla="*/ 358144 w 358638"/>
                  <a:gd name="connsiteY3" fmla="*/ 190386 h 330141"/>
                  <a:gd name="connsiteX4" fmla="*/ 302848 w 358638"/>
                  <a:gd name="connsiteY4" fmla="*/ 300977 h 330141"/>
                  <a:gd name="connsiteX5" fmla="*/ 251154 w 358638"/>
                  <a:gd name="connsiteY5" fmla="*/ 330141 h 330141"/>
                  <a:gd name="connsiteX6" fmla="*/ 106686 w 358638"/>
                  <a:gd name="connsiteY6" fmla="*/ 330141 h 330141"/>
                  <a:gd name="connsiteX7" fmla="*/ 55152 w 358638"/>
                  <a:gd name="connsiteY7" fmla="*/ 299700 h 330141"/>
                  <a:gd name="connsiteX8" fmla="*/ 0 w 358638"/>
                  <a:gd name="connsiteY8" fmla="*/ 189397 h 330141"/>
                  <a:gd name="connsiteX9" fmla="*/ 494 w 358638"/>
                  <a:gd name="connsiteY9" fmla="*/ 139757 h 330141"/>
                  <a:gd name="connsiteX10" fmla="*/ 55792 w 358638"/>
                  <a:gd name="connsiteY10" fmla="*/ 29161 h 330141"/>
                  <a:gd name="connsiteX11" fmla="*/ 107481 w 358638"/>
                  <a:gd name="connsiteY11" fmla="*/ 0 h 33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8638" h="330141">
                    <a:moveTo>
                      <a:pt x="251952" y="0"/>
                    </a:moveTo>
                    <a:lnTo>
                      <a:pt x="303486" y="30441"/>
                    </a:lnTo>
                    <a:lnTo>
                      <a:pt x="358638" y="140744"/>
                    </a:lnTo>
                    <a:lnTo>
                      <a:pt x="358144" y="190386"/>
                    </a:lnTo>
                    <a:lnTo>
                      <a:pt x="302848" y="300977"/>
                    </a:lnTo>
                    <a:lnTo>
                      <a:pt x="251154" y="330141"/>
                    </a:lnTo>
                    <a:lnTo>
                      <a:pt x="106686" y="330141"/>
                    </a:lnTo>
                    <a:lnTo>
                      <a:pt x="55152" y="299700"/>
                    </a:lnTo>
                    <a:lnTo>
                      <a:pt x="0" y="189397"/>
                    </a:lnTo>
                    <a:lnTo>
                      <a:pt x="494" y="139757"/>
                    </a:lnTo>
                    <a:lnTo>
                      <a:pt x="55792" y="29161"/>
                    </a:lnTo>
                    <a:lnTo>
                      <a:pt x="1074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1076330" y="2271081"/>
                <a:ext cx="231824" cy="229730"/>
              </a:xfrm>
              <a:custGeom>
                <a:avLst/>
                <a:gdLst>
                  <a:gd name="connsiteX0" fmla="*/ 42825 w 87904"/>
                  <a:gd name="connsiteY0" fmla="*/ 0 h 103457"/>
                  <a:gd name="connsiteX1" fmla="*/ 47691 w 87904"/>
                  <a:gd name="connsiteY1" fmla="*/ 7216 h 103457"/>
                  <a:gd name="connsiteX2" fmla="*/ 71759 w 87904"/>
                  <a:gd name="connsiteY2" fmla="*/ 23444 h 103457"/>
                  <a:gd name="connsiteX3" fmla="*/ 87904 w 87904"/>
                  <a:gd name="connsiteY3" fmla="*/ 26703 h 103457"/>
                  <a:gd name="connsiteX4" fmla="*/ 82663 w 87904"/>
                  <a:gd name="connsiteY4" fmla="*/ 52661 h 103457"/>
                  <a:gd name="connsiteX5" fmla="*/ 87904 w 87904"/>
                  <a:gd name="connsiteY5" fmla="*/ 78619 h 103457"/>
                  <a:gd name="connsiteX6" fmla="*/ 71759 w 87904"/>
                  <a:gd name="connsiteY6" fmla="*/ 81879 h 103457"/>
                  <a:gd name="connsiteX7" fmla="*/ 47691 w 87904"/>
                  <a:gd name="connsiteY7" fmla="*/ 98106 h 103457"/>
                  <a:gd name="connsiteX8" fmla="*/ 44083 w 87904"/>
                  <a:gd name="connsiteY8" fmla="*/ 103457 h 103457"/>
                  <a:gd name="connsiteX9" fmla="*/ 40475 w 87904"/>
                  <a:gd name="connsiteY9" fmla="*/ 98106 h 103457"/>
                  <a:gd name="connsiteX10" fmla="*/ 16407 w 87904"/>
                  <a:gd name="connsiteY10" fmla="*/ 81879 h 103457"/>
                  <a:gd name="connsiteX11" fmla="*/ 262 w 87904"/>
                  <a:gd name="connsiteY11" fmla="*/ 78619 h 103457"/>
                  <a:gd name="connsiteX12" fmla="*/ 5503 w 87904"/>
                  <a:gd name="connsiteY12" fmla="*/ 52661 h 103457"/>
                  <a:gd name="connsiteX13" fmla="*/ 0 w 87904"/>
                  <a:gd name="connsiteY13" fmla="*/ 25403 h 103457"/>
                  <a:gd name="connsiteX14" fmla="*/ 29269 w 87904"/>
                  <a:gd name="connsiteY14" fmla="*/ 16462 h 103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7904" h="103457">
                    <a:moveTo>
                      <a:pt x="42825" y="0"/>
                    </a:moveTo>
                    <a:lnTo>
                      <a:pt x="47691" y="7216"/>
                    </a:lnTo>
                    <a:cubicBezTo>
                      <a:pt x="54542" y="14068"/>
                      <a:pt x="62700" y="19612"/>
                      <a:pt x="71759" y="23444"/>
                    </a:cubicBezTo>
                    <a:lnTo>
                      <a:pt x="87904" y="26703"/>
                    </a:lnTo>
                    <a:lnTo>
                      <a:pt x="82663" y="52661"/>
                    </a:lnTo>
                    <a:lnTo>
                      <a:pt x="87904" y="78619"/>
                    </a:lnTo>
                    <a:lnTo>
                      <a:pt x="71759" y="81879"/>
                    </a:lnTo>
                    <a:cubicBezTo>
                      <a:pt x="62700" y="85710"/>
                      <a:pt x="54542" y="91255"/>
                      <a:pt x="47691" y="98106"/>
                    </a:cubicBezTo>
                    <a:lnTo>
                      <a:pt x="44083" y="103457"/>
                    </a:lnTo>
                    <a:lnTo>
                      <a:pt x="40475" y="98106"/>
                    </a:lnTo>
                    <a:cubicBezTo>
                      <a:pt x="33624" y="91255"/>
                      <a:pt x="25466" y="85710"/>
                      <a:pt x="16407" y="81879"/>
                    </a:cubicBezTo>
                    <a:lnTo>
                      <a:pt x="262" y="78619"/>
                    </a:lnTo>
                    <a:lnTo>
                      <a:pt x="5503" y="52661"/>
                    </a:lnTo>
                    <a:lnTo>
                      <a:pt x="0" y="25403"/>
                    </a:lnTo>
                    <a:lnTo>
                      <a:pt x="29269" y="16462"/>
                    </a:lnTo>
                    <a:close/>
                  </a:path>
                </a:pathLst>
              </a:custGeom>
              <a:solidFill>
                <a:srgbClr val="FFA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9356924" y="965140"/>
            <a:ext cx="1421750" cy="1432128"/>
            <a:chOff x="466840" y="2989659"/>
            <a:chExt cx="250031" cy="250031"/>
          </a:xfrm>
        </p:grpSpPr>
        <p:sp>
          <p:nvSpPr>
            <p:cNvPr id="65" name="圆角矩形 64"/>
            <p:cNvSpPr/>
            <p:nvPr/>
          </p:nvSpPr>
          <p:spPr>
            <a:xfrm>
              <a:off x="466840" y="2989659"/>
              <a:ext cx="250031" cy="250031"/>
            </a:xfrm>
            <a:prstGeom prst="roundRect">
              <a:avLst>
                <a:gd name="adj" fmla="val 8096"/>
              </a:avLst>
            </a:prstGeom>
            <a:solidFill>
              <a:srgbClr val="5B9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515142" y="3029826"/>
              <a:ext cx="165226" cy="165496"/>
              <a:chOff x="174236" y="3031332"/>
              <a:chExt cx="165226" cy="165496"/>
            </a:xfrm>
            <a:solidFill>
              <a:schemeClr val="bg1"/>
            </a:solidFill>
          </p:grpSpPr>
          <p:sp>
            <p:nvSpPr>
              <p:cNvPr id="67" name="圆角矩形 66"/>
              <p:cNvSpPr/>
              <p:nvPr/>
            </p:nvSpPr>
            <p:spPr>
              <a:xfrm>
                <a:off x="174236" y="3031332"/>
                <a:ext cx="73819" cy="73819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圆角矩形 67"/>
              <p:cNvSpPr/>
              <p:nvPr/>
            </p:nvSpPr>
            <p:spPr>
              <a:xfrm>
                <a:off x="265643" y="3031332"/>
                <a:ext cx="73819" cy="73819"/>
              </a:xfrm>
              <a:prstGeom prst="roundRect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圆角矩形 68"/>
              <p:cNvSpPr/>
              <p:nvPr/>
            </p:nvSpPr>
            <p:spPr>
              <a:xfrm>
                <a:off x="265643" y="3123009"/>
                <a:ext cx="73819" cy="73819"/>
              </a:xfrm>
              <a:prstGeom prst="roundRect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174341" y="3123009"/>
                <a:ext cx="73819" cy="73819"/>
              </a:xfrm>
              <a:prstGeom prst="roundRect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5325545" y="929689"/>
            <a:ext cx="1467579" cy="1467579"/>
            <a:chOff x="466840" y="3465236"/>
            <a:chExt cx="250031" cy="250031"/>
          </a:xfrm>
        </p:grpSpPr>
        <p:sp>
          <p:nvSpPr>
            <p:cNvPr id="62" name="圆角矩形 61"/>
            <p:cNvSpPr/>
            <p:nvPr/>
          </p:nvSpPr>
          <p:spPr>
            <a:xfrm>
              <a:off x="466840" y="3465236"/>
              <a:ext cx="250031" cy="250031"/>
            </a:xfrm>
            <a:prstGeom prst="roundRect">
              <a:avLst>
                <a:gd name="adj" fmla="val 8096"/>
              </a:avLst>
            </a:prstGeom>
            <a:solidFill>
              <a:srgbClr val="35B8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泪滴形 62"/>
            <p:cNvSpPr/>
            <p:nvPr/>
          </p:nvSpPr>
          <p:spPr>
            <a:xfrm rot="8168456">
              <a:off x="516037" y="3508554"/>
              <a:ext cx="141917" cy="141917"/>
            </a:xfrm>
            <a:prstGeom prst="teardrop">
              <a:avLst>
                <a:gd name="adj" fmla="val 1003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564136" y="3544532"/>
              <a:ext cx="45719" cy="45719"/>
            </a:xfrm>
            <a:prstGeom prst="ellipse">
              <a:avLst/>
            </a:prstGeom>
            <a:solidFill>
              <a:srgbClr val="35B8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441909" y="4402843"/>
            <a:ext cx="1435481" cy="1435481"/>
            <a:chOff x="466840" y="4045862"/>
            <a:chExt cx="250031" cy="250031"/>
          </a:xfrm>
        </p:grpSpPr>
        <p:sp>
          <p:nvSpPr>
            <p:cNvPr id="59" name="圆角矩形 58"/>
            <p:cNvSpPr/>
            <p:nvPr/>
          </p:nvSpPr>
          <p:spPr>
            <a:xfrm>
              <a:off x="466840" y="4045862"/>
              <a:ext cx="250031" cy="250031"/>
            </a:xfrm>
            <a:prstGeom prst="roundRect">
              <a:avLst>
                <a:gd name="adj" fmla="val 8096"/>
              </a:avLst>
            </a:prstGeom>
            <a:solidFill>
              <a:srgbClr val="35B8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同心圆 59"/>
            <p:cNvSpPr/>
            <p:nvPr/>
          </p:nvSpPr>
          <p:spPr>
            <a:xfrm>
              <a:off x="532014" y="4095055"/>
              <a:ext cx="138351" cy="138351"/>
            </a:xfrm>
            <a:prstGeom prst="donu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 rot="2757303">
              <a:off x="614882" y="4057157"/>
              <a:ext cx="51371" cy="139415"/>
            </a:xfrm>
            <a:custGeom>
              <a:avLst/>
              <a:gdLst>
                <a:gd name="connsiteX0" fmla="*/ 331955 w 331955"/>
                <a:gd name="connsiteY0" fmla="*/ 0 h 900881"/>
                <a:gd name="connsiteX1" fmla="*/ 165978 w 331955"/>
                <a:gd name="connsiteY1" fmla="*/ 129674 h 900881"/>
                <a:gd name="connsiteX2" fmla="*/ 0 w 331955"/>
                <a:gd name="connsiteY2" fmla="*/ 0 h 900881"/>
                <a:gd name="connsiteX3" fmla="*/ 0 w 331955"/>
                <a:gd name="connsiteY3" fmla="*/ 28787 h 900881"/>
                <a:gd name="connsiteX4" fmla="*/ 71782 w 331955"/>
                <a:gd name="connsiteY4" fmla="*/ 83730 h 900881"/>
                <a:gd name="connsiteX5" fmla="*/ 67406 w 331955"/>
                <a:gd name="connsiteY5" fmla="*/ 89448 h 900881"/>
                <a:gd name="connsiteX6" fmla="*/ 0 w 331955"/>
                <a:gd name="connsiteY6" fmla="*/ 37854 h 900881"/>
                <a:gd name="connsiteX7" fmla="*/ 0 w 331955"/>
                <a:gd name="connsiteY7" fmla="*/ 55542 h 900881"/>
                <a:gd name="connsiteX8" fmla="*/ 71782 w 331955"/>
                <a:gd name="connsiteY8" fmla="*/ 110485 h 900881"/>
                <a:gd name="connsiteX9" fmla="*/ 67406 w 331955"/>
                <a:gd name="connsiteY9" fmla="*/ 116203 h 900881"/>
                <a:gd name="connsiteX10" fmla="*/ 0 w 331955"/>
                <a:gd name="connsiteY10" fmla="*/ 64609 h 900881"/>
                <a:gd name="connsiteX11" fmla="*/ 0 w 331955"/>
                <a:gd name="connsiteY11" fmla="*/ 82297 h 900881"/>
                <a:gd name="connsiteX12" fmla="*/ 71782 w 331955"/>
                <a:gd name="connsiteY12" fmla="*/ 137240 h 900881"/>
                <a:gd name="connsiteX13" fmla="*/ 67406 w 331955"/>
                <a:gd name="connsiteY13" fmla="*/ 142958 h 900881"/>
                <a:gd name="connsiteX14" fmla="*/ 0 w 331955"/>
                <a:gd name="connsiteY14" fmla="*/ 91364 h 900881"/>
                <a:gd name="connsiteX15" fmla="*/ 0 w 331955"/>
                <a:gd name="connsiteY15" fmla="*/ 109052 h 900881"/>
                <a:gd name="connsiteX16" fmla="*/ 71782 w 331955"/>
                <a:gd name="connsiteY16" fmla="*/ 163995 h 900881"/>
                <a:gd name="connsiteX17" fmla="*/ 67406 w 331955"/>
                <a:gd name="connsiteY17" fmla="*/ 169713 h 900881"/>
                <a:gd name="connsiteX18" fmla="*/ 0 w 331955"/>
                <a:gd name="connsiteY18" fmla="*/ 118119 h 900881"/>
                <a:gd name="connsiteX19" fmla="*/ 0 w 331955"/>
                <a:gd name="connsiteY19" fmla="*/ 135807 h 900881"/>
                <a:gd name="connsiteX20" fmla="*/ 71782 w 331955"/>
                <a:gd name="connsiteY20" fmla="*/ 190750 h 900881"/>
                <a:gd name="connsiteX21" fmla="*/ 67406 w 331955"/>
                <a:gd name="connsiteY21" fmla="*/ 196468 h 900881"/>
                <a:gd name="connsiteX22" fmla="*/ 0 w 331955"/>
                <a:gd name="connsiteY22" fmla="*/ 144874 h 900881"/>
                <a:gd name="connsiteX23" fmla="*/ 0 w 331955"/>
                <a:gd name="connsiteY23" fmla="*/ 162562 h 900881"/>
                <a:gd name="connsiteX24" fmla="*/ 71782 w 331955"/>
                <a:gd name="connsiteY24" fmla="*/ 217505 h 900881"/>
                <a:gd name="connsiteX25" fmla="*/ 67406 w 331955"/>
                <a:gd name="connsiteY25" fmla="*/ 223223 h 900881"/>
                <a:gd name="connsiteX26" fmla="*/ 0 w 331955"/>
                <a:gd name="connsiteY26" fmla="*/ 171629 h 900881"/>
                <a:gd name="connsiteX27" fmla="*/ 0 w 331955"/>
                <a:gd name="connsiteY27" fmla="*/ 189317 h 900881"/>
                <a:gd name="connsiteX28" fmla="*/ 71782 w 331955"/>
                <a:gd name="connsiteY28" fmla="*/ 244260 h 900881"/>
                <a:gd name="connsiteX29" fmla="*/ 67406 w 331955"/>
                <a:gd name="connsiteY29" fmla="*/ 249978 h 900881"/>
                <a:gd name="connsiteX30" fmla="*/ 0 w 331955"/>
                <a:gd name="connsiteY30" fmla="*/ 198384 h 900881"/>
                <a:gd name="connsiteX31" fmla="*/ 0 w 331955"/>
                <a:gd name="connsiteY31" fmla="*/ 216072 h 900881"/>
                <a:gd name="connsiteX32" fmla="*/ 71782 w 331955"/>
                <a:gd name="connsiteY32" fmla="*/ 271015 h 900881"/>
                <a:gd name="connsiteX33" fmla="*/ 67406 w 331955"/>
                <a:gd name="connsiteY33" fmla="*/ 276733 h 900881"/>
                <a:gd name="connsiteX34" fmla="*/ 0 w 331955"/>
                <a:gd name="connsiteY34" fmla="*/ 225139 h 900881"/>
                <a:gd name="connsiteX35" fmla="*/ 0 w 331955"/>
                <a:gd name="connsiteY35" fmla="*/ 242827 h 900881"/>
                <a:gd name="connsiteX36" fmla="*/ 71782 w 331955"/>
                <a:gd name="connsiteY36" fmla="*/ 297770 h 900881"/>
                <a:gd name="connsiteX37" fmla="*/ 67406 w 331955"/>
                <a:gd name="connsiteY37" fmla="*/ 303488 h 900881"/>
                <a:gd name="connsiteX38" fmla="*/ 0 w 331955"/>
                <a:gd name="connsiteY38" fmla="*/ 251894 h 900881"/>
                <a:gd name="connsiteX39" fmla="*/ 0 w 331955"/>
                <a:gd name="connsiteY39" fmla="*/ 274756 h 900881"/>
                <a:gd name="connsiteX40" fmla="*/ 71782 w 331955"/>
                <a:gd name="connsiteY40" fmla="*/ 329699 h 900881"/>
                <a:gd name="connsiteX41" fmla="*/ 67406 w 331955"/>
                <a:gd name="connsiteY41" fmla="*/ 335417 h 900881"/>
                <a:gd name="connsiteX42" fmla="*/ 0 w 331955"/>
                <a:gd name="connsiteY42" fmla="*/ 283823 h 900881"/>
                <a:gd name="connsiteX43" fmla="*/ 0 w 331955"/>
                <a:gd name="connsiteY43" fmla="*/ 301358 h 900881"/>
                <a:gd name="connsiteX44" fmla="*/ 71782 w 331955"/>
                <a:gd name="connsiteY44" fmla="*/ 356301 h 900881"/>
                <a:gd name="connsiteX45" fmla="*/ 67406 w 331955"/>
                <a:gd name="connsiteY45" fmla="*/ 362019 h 900881"/>
                <a:gd name="connsiteX46" fmla="*/ 0 w 331955"/>
                <a:gd name="connsiteY46" fmla="*/ 310425 h 900881"/>
                <a:gd name="connsiteX47" fmla="*/ 0 w 331955"/>
                <a:gd name="connsiteY47" fmla="*/ 345795 h 900881"/>
                <a:gd name="connsiteX48" fmla="*/ 90226 w 331955"/>
                <a:gd name="connsiteY48" fmla="*/ 420984 h 900881"/>
                <a:gd name="connsiteX49" fmla="*/ 151648 w 331955"/>
                <a:gd name="connsiteY49" fmla="*/ 900881 h 900881"/>
                <a:gd name="connsiteX50" fmla="*/ 178147 w 331955"/>
                <a:gd name="connsiteY50" fmla="*/ 900881 h 900881"/>
                <a:gd name="connsiteX51" fmla="*/ 234312 w 331955"/>
                <a:gd name="connsiteY51" fmla="*/ 427166 h 900881"/>
                <a:gd name="connsiteX52" fmla="*/ 331955 w 331955"/>
                <a:gd name="connsiteY52" fmla="*/ 345795 h 900881"/>
                <a:gd name="connsiteX53" fmla="*/ 331955 w 331955"/>
                <a:gd name="connsiteY53" fmla="*/ 326236 h 900881"/>
                <a:gd name="connsiteX54" fmla="*/ 271119 w 331955"/>
                <a:gd name="connsiteY54" fmla="*/ 372802 h 900881"/>
                <a:gd name="connsiteX55" fmla="*/ 266742 w 331955"/>
                <a:gd name="connsiteY55" fmla="*/ 367084 h 900881"/>
                <a:gd name="connsiteX56" fmla="*/ 331955 w 331955"/>
                <a:gd name="connsiteY56" fmla="*/ 317169 h 900881"/>
                <a:gd name="connsiteX57" fmla="*/ 331955 w 331955"/>
                <a:gd name="connsiteY57" fmla="*/ 299634 h 900881"/>
                <a:gd name="connsiteX58" fmla="*/ 271119 w 331955"/>
                <a:gd name="connsiteY58" fmla="*/ 346200 h 900881"/>
                <a:gd name="connsiteX59" fmla="*/ 266742 w 331955"/>
                <a:gd name="connsiteY59" fmla="*/ 340482 h 900881"/>
                <a:gd name="connsiteX60" fmla="*/ 331955 w 331955"/>
                <a:gd name="connsiteY60" fmla="*/ 290567 h 900881"/>
                <a:gd name="connsiteX61" fmla="*/ 331955 w 331955"/>
                <a:gd name="connsiteY61" fmla="*/ 267705 h 900881"/>
                <a:gd name="connsiteX62" fmla="*/ 271119 w 331955"/>
                <a:gd name="connsiteY62" fmla="*/ 314271 h 900881"/>
                <a:gd name="connsiteX63" fmla="*/ 266742 w 331955"/>
                <a:gd name="connsiteY63" fmla="*/ 308553 h 900881"/>
                <a:gd name="connsiteX64" fmla="*/ 331955 w 331955"/>
                <a:gd name="connsiteY64" fmla="*/ 258638 h 900881"/>
                <a:gd name="connsiteX65" fmla="*/ 331955 w 331955"/>
                <a:gd name="connsiteY65" fmla="*/ 240950 h 900881"/>
                <a:gd name="connsiteX66" fmla="*/ 271119 w 331955"/>
                <a:gd name="connsiteY66" fmla="*/ 287516 h 900881"/>
                <a:gd name="connsiteX67" fmla="*/ 266742 w 331955"/>
                <a:gd name="connsiteY67" fmla="*/ 281798 h 900881"/>
                <a:gd name="connsiteX68" fmla="*/ 331955 w 331955"/>
                <a:gd name="connsiteY68" fmla="*/ 231883 h 900881"/>
                <a:gd name="connsiteX69" fmla="*/ 331955 w 331955"/>
                <a:gd name="connsiteY69" fmla="*/ 214195 h 900881"/>
                <a:gd name="connsiteX70" fmla="*/ 271119 w 331955"/>
                <a:gd name="connsiteY70" fmla="*/ 260761 h 900881"/>
                <a:gd name="connsiteX71" fmla="*/ 266742 w 331955"/>
                <a:gd name="connsiteY71" fmla="*/ 255043 h 900881"/>
                <a:gd name="connsiteX72" fmla="*/ 331955 w 331955"/>
                <a:gd name="connsiteY72" fmla="*/ 205128 h 900881"/>
                <a:gd name="connsiteX73" fmla="*/ 331955 w 331955"/>
                <a:gd name="connsiteY73" fmla="*/ 187440 h 900881"/>
                <a:gd name="connsiteX74" fmla="*/ 271119 w 331955"/>
                <a:gd name="connsiteY74" fmla="*/ 234006 h 900881"/>
                <a:gd name="connsiteX75" fmla="*/ 266742 w 331955"/>
                <a:gd name="connsiteY75" fmla="*/ 228288 h 900881"/>
                <a:gd name="connsiteX76" fmla="*/ 331955 w 331955"/>
                <a:gd name="connsiteY76" fmla="*/ 178373 h 900881"/>
                <a:gd name="connsiteX77" fmla="*/ 331955 w 331955"/>
                <a:gd name="connsiteY77" fmla="*/ 160685 h 900881"/>
                <a:gd name="connsiteX78" fmla="*/ 271119 w 331955"/>
                <a:gd name="connsiteY78" fmla="*/ 207251 h 900881"/>
                <a:gd name="connsiteX79" fmla="*/ 266742 w 331955"/>
                <a:gd name="connsiteY79" fmla="*/ 201533 h 900881"/>
                <a:gd name="connsiteX80" fmla="*/ 331955 w 331955"/>
                <a:gd name="connsiteY80" fmla="*/ 151618 h 900881"/>
                <a:gd name="connsiteX81" fmla="*/ 331955 w 331955"/>
                <a:gd name="connsiteY81" fmla="*/ 133930 h 900881"/>
                <a:gd name="connsiteX82" fmla="*/ 271119 w 331955"/>
                <a:gd name="connsiteY82" fmla="*/ 180496 h 900881"/>
                <a:gd name="connsiteX83" fmla="*/ 266742 w 331955"/>
                <a:gd name="connsiteY83" fmla="*/ 174778 h 900881"/>
                <a:gd name="connsiteX84" fmla="*/ 331955 w 331955"/>
                <a:gd name="connsiteY84" fmla="*/ 124863 h 900881"/>
                <a:gd name="connsiteX85" fmla="*/ 331955 w 331955"/>
                <a:gd name="connsiteY85" fmla="*/ 107175 h 900881"/>
                <a:gd name="connsiteX86" fmla="*/ 271119 w 331955"/>
                <a:gd name="connsiteY86" fmla="*/ 153741 h 900881"/>
                <a:gd name="connsiteX87" fmla="*/ 266742 w 331955"/>
                <a:gd name="connsiteY87" fmla="*/ 148023 h 900881"/>
                <a:gd name="connsiteX88" fmla="*/ 331955 w 331955"/>
                <a:gd name="connsiteY88" fmla="*/ 98108 h 900881"/>
                <a:gd name="connsiteX89" fmla="*/ 331955 w 331955"/>
                <a:gd name="connsiteY89" fmla="*/ 80420 h 900881"/>
                <a:gd name="connsiteX90" fmla="*/ 271119 w 331955"/>
                <a:gd name="connsiteY90" fmla="*/ 126986 h 900881"/>
                <a:gd name="connsiteX91" fmla="*/ 266742 w 331955"/>
                <a:gd name="connsiteY91" fmla="*/ 121268 h 900881"/>
                <a:gd name="connsiteX92" fmla="*/ 331955 w 331955"/>
                <a:gd name="connsiteY92" fmla="*/ 71353 h 900881"/>
                <a:gd name="connsiteX0" fmla="*/ 331955 w 331955"/>
                <a:gd name="connsiteY0" fmla="*/ 0 h 900881"/>
                <a:gd name="connsiteX1" fmla="*/ 163597 w 331955"/>
                <a:gd name="connsiteY1" fmla="*/ 79668 h 900881"/>
                <a:gd name="connsiteX2" fmla="*/ 0 w 331955"/>
                <a:gd name="connsiteY2" fmla="*/ 0 h 900881"/>
                <a:gd name="connsiteX3" fmla="*/ 0 w 331955"/>
                <a:gd name="connsiteY3" fmla="*/ 28787 h 900881"/>
                <a:gd name="connsiteX4" fmla="*/ 71782 w 331955"/>
                <a:gd name="connsiteY4" fmla="*/ 83730 h 900881"/>
                <a:gd name="connsiteX5" fmla="*/ 67406 w 331955"/>
                <a:gd name="connsiteY5" fmla="*/ 89448 h 900881"/>
                <a:gd name="connsiteX6" fmla="*/ 0 w 331955"/>
                <a:gd name="connsiteY6" fmla="*/ 37854 h 900881"/>
                <a:gd name="connsiteX7" fmla="*/ 0 w 331955"/>
                <a:gd name="connsiteY7" fmla="*/ 55542 h 900881"/>
                <a:gd name="connsiteX8" fmla="*/ 71782 w 331955"/>
                <a:gd name="connsiteY8" fmla="*/ 110485 h 900881"/>
                <a:gd name="connsiteX9" fmla="*/ 67406 w 331955"/>
                <a:gd name="connsiteY9" fmla="*/ 116203 h 900881"/>
                <a:gd name="connsiteX10" fmla="*/ 0 w 331955"/>
                <a:gd name="connsiteY10" fmla="*/ 64609 h 900881"/>
                <a:gd name="connsiteX11" fmla="*/ 0 w 331955"/>
                <a:gd name="connsiteY11" fmla="*/ 82297 h 900881"/>
                <a:gd name="connsiteX12" fmla="*/ 71782 w 331955"/>
                <a:gd name="connsiteY12" fmla="*/ 137240 h 900881"/>
                <a:gd name="connsiteX13" fmla="*/ 67406 w 331955"/>
                <a:gd name="connsiteY13" fmla="*/ 142958 h 900881"/>
                <a:gd name="connsiteX14" fmla="*/ 0 w 331955"/>
                <a:gd name="connsiteY14" fmla="*/ 91364 h 900881"/>
                <a:gd name="connsiteX15" fmla="*/ 0 w 331955"/>
                <a:gd name="connsiteY15" fmla="*/ 109052 h 900881"/>
                <a:gd name="connsiteX16" fmla="*/ 71782 w 331955"/>
                <a:gd name="connsiteY16" fmla="*/ 163995 h 900881"/>
                <a:gd name="connsiteX17" fmla="*/ 67406 w 331955"/>
                <a:gd name="connsiteY17" fmla="*/ 169713 h 900881"/>
                <a:gd name="connsiteX18" fmla="*/ 0 w 331955"/>
                <a:gd name="connsiteY18" fmla="*/ 118119 h 900881"/>
                <a:gd name="connsiteX19" fmla="*/ 0 w 331955"/>
                <a:gd name="connsiteY19" fmla="*/ 135807 h 900881"/>
                <a:gd name="connsiteX20" fmla="*/ 71782 w 331955"/>
                <a:gd name="connsiteY20" fmla="*/ 190750 h 900881"/>
                <a:gd name="connsiteX21" fmla="*/ 67406 w 331955"/>
                <a:gd name="connsiteY21" fmla="*/ 196468 h 900881"/>
                <a:gd name="connsiteX22" fmla="*/ 0 w 331955"/>
                <a:gd name="connsiteY22" fmla="*/ 144874 h 900881"/>
                <a:gd name="connsiteX23" fmla="*/ 0 w 331955"/>
                <a:gd name="connsiteY23" fmla="*/ 162562 h 900881"/>
                <a:gd name="connsiteX24" fmla="*/ 71782 w 331955"/>
                <a:gd name="connsiteY24" fmla="*/ 217505 h 900881"/>
                <a:gd name="connsiteX25" fmla="*/ 67406 w 331955"/>
                <a:gd name="connsiteY25" fmla="*/ 223223 h 900881"/>
                <a:gd name="connsiteX26" fmla="*/ 0 w 331955"/>
                <a:gd name="connsiteY26" fmla="*/ 171629 h 900881"/>
                <a:gd name="connsiteX27" fmla="*/ 0 w 331955"/>
                <a:gd name="connsiteY27" fmla="*/ 189317 h 900881"/>
                <a:gd name="connsiteX28" fmla="*/ 71782 w 331955"/>
                <a:gd name="connsiteY28" fmla="*/ 244260 h 900881"/>
                <a:gd name="connsiteX29" fmla="*/ 67406 w 331955"/>
                <a:gd name="connsiteY29" fmla="*/ 249978 h 900881"/>
                <a:gd name="connsiteX30" fmla="*/ 0 w 331955"/>
                <a:gd name="connsiteY30" fmla="*/ 198384 h 900881"/>
                <a:gd name="connsiteX31" fmla="*/ 0 w 331955"/>
                <a:gd name="connsiteY31" fmla="*/ 216072 h 900881"/>
                <a:gd name="connsiteX32" fmla="*/ 71782 w 331955"/>
                <a:gd name="connsiteY32" fmla="*/ 271015 h 900881"/>
                <a:gd name="connsiteX33" fmla="*/ 67406 w 331955"/>
                <a:gd name="connsiteY33" fmla="*/ 276733 h 900881"/>
                <a:gd name="connsiteX34" fmla="*/ 0 w 331955"/>
                <a:gd name="connsiteY34" fmla="*/ 225139 h 900881"/>
                <a:gd name="connsiteX35" fmla="*/ 0 w 331955"/>
                <a:gd name="connsiteY35" fmla="*/ 242827 h 900881"/>
                <a:gd name="connsiteX36" fmla="*/ 71782 w 331955"/>
                <a:gd name="connsiteY36" fmla="*/ 297770 h 900881"/>
                <a:gd name="connsiteX37" fmla="*/ 67406 w 331955"/>
                <a:gd name="connsiteY37" fmla="*/ 303488 h 900881"/>
                <a:gd name="connsiteX38" fmla="*/ 0 w 331955"/>
                <a:gd name="connsiteY38" fmla="*/ 251894 h 900881"/>
                <a:gd name="connsiteX39" fmla="*/ 0 w 331955"/>
                <a:gd name="connsiteY39" fmla="*/ 274756 h 900881"/>
                <a:gd name="connsiteX40" fmla="*/ 71782 w 331955"/>
                <a:gd name="connsiteY40" fmla="*/ 329699 h 900881"/>
                <a:gd name="connsiteX41" fmla="*/ 67406 w 331955"/>
                <a:gd name="connsiteY41" fmla="*/ 335417 h 900881"/>
                <a:gd name="connsiteX42" fmla="*/ 0 w 331955"/>
                <a:gd name="connsiteY42" fmla="*/ 283823 h 900881"/>
                <a:gd name="connsiteX43" fmla="*/ 0 w 331955"/>
                <a:gd name="connsiteY43" fmla="*/ 301358 h 900881"/>
                <a:gd name="connsiteX44" fmla="*/ 71782 w 331955"/>
                <a:gd name="connsiteY44" fmla="*/ 356301 h 900881"/>
                <a:gd name="connsiteX45" fmla="*/ 67406 w 331955"/>
                <a:gd name="connsiteY45" fmla="*/ 362019 h 900881"/>
                <a:gd name="connsiteX46" fmla="*/ 0 w 331955"/>
                <a:gd name="connsiteY46" fmla="*/ 310425 h 900881"/>
                <a:gd name="connsiteX47" fmla="*/ 0 w 331955"/>
                <a:gd name="connsiteY47" fmla="*/ 345795 h 900881"/>
                <a:gd name="connsiteX48" fmla="*/ 90226 w 331955"/>
                <a:gd name="connsiteY48" fmla="*/ 420984 h 900881"/>
                <a:gd name="connsiteX49" fmla="*/ 151648 w 331955"/>
                <a:gd name="connsiteY49" fmla="*/ 900881 h 900881"/>
                <a:gd name="connsiteX50" fmla="*/ 178147 w 331955"/>
                <a:gd name="connsiteY50" fmla="*/ 900881 h 900881"/>
                <a:gd name="connsiteX51" fmla="*/ 234312 w 331955"/>
                <a:gd name="connsiteY51" fmla="*/ 427166 h 900881"/>
                <a:gd name="connsiteX52" fmla="*/ 331955 w 331955"/>
                <a:gd name="connsiteY52" fmla="*/ 345795 h 900881"/>
                <a:gd name="connsiteX53" fmla="*/ 331955 w 331955"/>
                <a:gd name="connsiteY53" fmla="*/ 326236 h 900881"/>
                <a:gd name="connsiteX54" fmla="*/ 271119 w 331955"/>
                <a:gd name="connsiteY54" fmla="*/ 372802 h 900881"/>
                <a:gd name="connsiteX55" fmla="*/ 266742 w 331955"/>
                <a:gd name="connsiteY55" fmla="*/ 367084 h 900881"/>
                <a:gd name="connsiteX56" fmla="*/ 331955 w 331955"/>
                <a:gd name="connsiteY56" fmla="*/ 317169 h 900881"/>
                <a:gd name="connsiteX57" fmla="*/ 331955 w 331955"/>
                <a:gd name="connsiteY57" fmla="*/ 299634 h 900881"/>
                <a:gd name="connsiteX58" fmla="*/ 271119 w 331955"/>
                <a:gd name="connsiteY58" fmla="*/ 346200 h 900881"/>
                <a:gd name="connsiteX59" fmla="*/ 266742 w 331955"/>
                <a:gd name="connsiteY59" fmla="*/ 340482 h 900881"/>
                <a:gd name="connsiteX60" fmla="*/ 331955 w 331955"/>
                <a:gd name="connsiteY60" fmla="*/ 290567 h 900881"/>
                <a:gd name="connsiteX61" fmla="*/ 331955 w 331955"/>
                <a:gd name="connsiteY61" fmla="*/ 267705 h 900881"/>
                <a:gd name="connsiteX62" fmla="*/ 271119 w 331955"/>
                <a:gd name="connsiteY62" fmla="*/ 314271 h 900881"/>
                <a:gd name="connsiteX63" fmla="*/ 266742 w 331955"/>
                <a:gd name="connsiteY63" fmla="*/ 308553 h 900881"/>
                <a:gd name="connsiteX64" fmla="*/ 331955 w 331955"/>
                <a:gd name="connsiteY64" fmla="*/ 258638 h 900881"/>
                <a:gd name="connsiteX65" fmla="*/ 331955 w 331955"/>
                <a:gd name="connsiteY65" fmla="*/ 240950 h 900881"/>
                <a:gd name="connsiteX66" fmla="*/ 271119 w 331955"/>
                <a:gd name="connsiteY66" fmla="*/ 287516 h 900881"/>
                <a:gd name="connsiteX67" fmla="*/ 266742 w 331955"/>
                <a:gd name="connsiteY67" fmla="*/ 281798 h 900881"/>
                <a:gd name="connsiteX68" fmla="*/ 331955 w 331955"/>
                <a:gd name="connsiteY68" fmla="*/ 231883 h 900881"/>
                <a:gd name="connsiteX69" fmla="*/ 331955 w 331955"/>
                <a:gd name="connsiteY69" fmla="*/ 214195 h 900881"/>
                <a:gd name="connsiteX70" fmla="*/ 271119 w 331955"/>
                <a:gd name="connsiteY70" fmla="*/ 260761 h 900881"/>
                <a:gd name="connsiteX71" fmla="*/ 266742 w 331955"/>
                <a:gd name="connsiteY71" fmla="*/ 255043 h 900881"/>
                <a:gd name="connsiteX72" fmla="*/ 331955 w 331955"/>
                <a:gd name="connsiteY72" fmla="*/ 205128 h 900881"/>
                <a:gd name="connsiteX73" fmla="*/ 331955 w 331955"/>
                <a:gd name="connsiteY73" fmla="*/ 187440 h 900881"/>
                <a:gd name="connsiteX74" fmla="*/ 271119 w 331955"/>
                <a:gd name="connsiteY74" fmla="*/ 234006 h 900881"/>
                <a:gd name="connsiteX75" fmla="*/ 266742 w 331955"/>
                <a:gd name="connsiteY75" fmla="*/ 228288 h 900881"/>
                <a:gd name="connsiteX76" fmla="*/ 331955 w 331955"/>
                <a:gd name="connsiteY76" fmla="*/ 178373 h 900881"/>
                <a:gd name="connsiteX77" fmla="*/ 331955 w 331955"/>
                <a:gd name="connsiteY77" fmla="*/ 160685 h 900881"/>
                <a:gd name="connsiteX78" fmla="*/ 271119 w 331955"/>
                <a:gd name="connsiteY78" fmla="*/ 207251 h 900881"/>
                <a:gd name="connsiteX79" fmla="*/ 266742 w 331955"/>
                <a:gd name="connsiteY79" fmla="*/ 201533 h 900881"/>
                <a:gd name="connsiteX80" fmla="*/ 331955 w 331955"/>
                <a:gd name="connsiteY80" fmla="*/ 151618 h 900881"/>
                <a:gd name="connsiteX81" fmla="*/ 331955 w 331955"/>
                <a:gd name="connsiteY81" fmla="*/ 133930 h 900881"/>
                <a:gd name="connsiteX82" fmla="*/ 271119 w 331955"/>
                <a:gd name="connsiteY82" fmla="*/ 180496 h 900881"/>
                <a:gd name="connsiteX83" fmla="*/ 266742 w 331955"/>
                <a:gd name="connsiteY83" fmla="*/ 174778 h 900881"/>
                <a:gd name="connsiteX84" fmla="*/ 331955 w 331955"/>
                <a:gd name="connsiteY84" fmla="*/ 124863 h 900881"/>
                <a:gd name="connsiteX85" fmla="*/ 331955 w 331955"/>
                <a:gd name="connsiteY85" fmla="*/ 107175 h 900881"/>
                <a:gd name="connsiteX86" fmla="*/ 271119 w 331955"/>
                <a:gd name="connsiteY86" fmla="*/ 153741 h 900881"/>
                <a:gd name="connsiteX87" fmla="*/ 266742 w 331955"/>
                <a:gd name="connsiteY87" fmla="*/ 148023 h 900881"/>
                <a:gd name="connsiteX88" fmla="*/ 331955 w 331955"/>
                <a:gd name="connsiteY88" fmla="*/ 98108 h 900881"/>
                <a:gd name="connsiteX89" fmla="*/ 331955 w 331955"/>
                <a:gd name="connsiteY89" fmla="*/ 80420 h 900881"/>
                <a:gd name="connsiteX90" fmla="*/ 271119 w 331955"/>
                <a:gd name="connsiteY90" fmla="*/ 126986 h 900881"/>
                <a:gd name="connsiteX91" fmla="*/ 266742 w 331955"/>
                <a:gd name="connsiteY91" fmla="*/ 121268 h 900881"/>
                <a:gd name="connsiteX92" fmla="*/ 331955 w 331955"/>
                <a:gd name="connsiteY92" fmla="*/ 71353 h 900881"/>
                <a:gd name="connsiteX93" fmla="*/ 331955 w 331955"/>
                <a:gd name="connsiteY93" fmla="*/ 0 h 900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31955" h="900881">
                  <a:moveTo>
                    <a:pt x="331955" y="0"/>
                  </a:moveTo>
                  <a:lnTo>
                    <a:pt x="163597" y="79668"/>
                  </a:lnTo>
                  <a:lnTo>
                    <a:pt x="0" y="0"/>
                  </a:lnTo>
                  <a:lnTo>
                    <a:pt x="0" y="28787"/>
                  </a:lnTo>
                  <a:lnTo>
                    <a:pt x="71782" y="83730"/>
                  </a:lnTo>
                  <a:lnTo>
                    <a:pt x="67406" y="89448"/>
                  </a:lnTo>
                  <a:lnTo>
                    <a:pt x="0" y="37854"/>
                  </a:lnTo>
                  <a:lnTo>
                    <a:pt x="0" y="55542"/>
                  </a:lnTo>
                  <a:lnTo>
                    <a:pt x="71782" y="110485"/>
                  </a:lnTo>
                  <a:lnTo>
                    <a:pt x="67406" y="116203"/>
                  </a:lnTo>
                  <a:lnTo>
                    <a:pt x="0" y="64609"/>
                  </a:lnTo>
                  <a:lnTo>
                    <a:pt x="0" y="82297"/>
                  </a:lnTo>
                  <a:lnTo>
                    <a:pt x="71782" y="137240"/>
                  </a:lnTo>
                  <a:lnTo>
                    <a:pt x="67406" y="142958"/>
                  </a:lnTo>
                  <a:lnTo>
                    <a:pt x="0" y="91364"/>
                  </a:lnTo>
                  <a:lnTo>
                    <a:pt x="0" y="109052"/>
                  </a:lnTo>
                  <a:lnTo>
                    <a:pt x="71782" y="163995"/>
                  </a:lnTo>
                  <a:lnTo>
                    <a:pt x="67406" y="169713"/>
                  </a:lnTo>
                  <a:lnTo>
                    <a:pt x="0" y="118119"/>
                  </a:lnTo>
                  <a:lnTo>
                    <a:pt x="0" y="135807"/>
                  </a:lnTo>
                  <a:lnTo>
                    <a:pt x="71782" y="190750"/>
                  </a:lnTo>
                  <a:lnTo>
                    <a:pt x="67406" y="196468"/>
                  </a:lnTo>
                  <a:lnTo>
                    <a:pt x="0" y="144874"/>
                  </a:lnTo>
                  <a:lnTo>
                    <a:pt x="0" y="162562"/>
                  </a:lnTo>
                  <a:lnTo>
                    <a:pt x="71782" y="217505"/>
                  </a:lnTo>
                  <a:lnTo>
                    <a:pt x="67406" y="223223"/>
                  </a:lnTo>
                  <a:lnTo>
                    <a:pt x="0" y="171629"/>
                  </a:lnTo>
                  <a:lnTo>
                    <a:pt x="0" y="189317"/>
                  </a:lnTo>
                  <a:lnTo>
                    <a:pt x="71782" y="244260"/>
                  </a:lnTo>
                  <a:lnTo>
                    <a:pt x="67406" y="249978"/>
                  </a:lnTo>
                  <a:lnTo>
                    <a:pt x="0" y="198384"/>
                  </a:lnTo>
                  <a:lnTo>
                    <a:pt x="0" y="216072"/>
                  </a:lnTo>
                  <a:lnTo>
                    <a:pt x="71782" y="271015"/>
                  </a:lnTo>
                  <a:lnTo>
                    <a:pt x="67406" y="276733"/>
                  </a:lnTo>
                  <a:lnTo>
                    <a:pt x="0" y="225139"/>
                  </a:lnTo>
                  <a:lnTo>
                    <a:pt x="0" y="242827"/>
                  </a:lnTo>
                  <a:lnTo>
                    <a:pt x="71782" y="297770"/>
                  </a:lnTo>
                  <a:lnTo>
                    <a:pt x="67406" y="303488"/>
                  </a:lnTo>
                  <a:lnTo>
                    <a:pt x="0" y="251894"/>
                  </a:lnTo>
                  <a:lnTo>
                    <a:pt x="0" y="274756"/>
                  </a:lnTo>
                  <a:lnTo>
                    <a:pt x="71782" y="329699"/>
                  </a:lnTo>
                  <a:lnTo>
                    <a:pt x="67406" y="335417"/>
                  </a:lnTo>
                  <a:lnTo>
                    <a:pt x="0" y="283823"/>
                  </a:lnTo>
                  <a:lnTo>
                    <a:pt x="0" y="301358"/>
                  </a:lnTo>
                  <a:lnTo>
                    <a:pt x="71782" y="356301"/>
                  </a:lnTo>
                  <a:lnTo>
                    <a:pt x="67406" y="362019"/>
                  </a:lnTo>
                  <a:lnTo>
                    <a:pt x="0" y="310425"/>
                  </a:lnTo>
                  <a:lnTo>
                    <a:pt x="0" y="345795"/>
                  </a:lnTo>
                  <a:lnTo>
                    <a:pt x="90226" y="420984"/>
                  </a:lnTo>
                  <a:lnTo>
                    <a:pt x="151648" y="900881"/>
                  </a:lnTo>
                  <a:lnTo>
                    <a:pt x="178147" y="900881"/>
                  </a:lnTo>
                  <a:lnTo>
                    <a:pt x="234312" y="427166"/>
                  </a:lnTo>
                  <a:lnTo>
                    <a:pt x="331955" y="345795"/>
                  </a:lnTo>
                  <a:lnTo>
                    <a:pt x="331955" y="326236"/>
                  </a:lnTo>
                  <a:lnTo>
                    <a:pt x="271119" y="372802"/>
                  </a:lnTo>
                  <a:lnTo>
                    <a:pt x="266742" y="367084"/>
                  </a:lnTo>
                  <a:lnTo>
                    <a:pt x="331955" y="317169"/>
                  </a:lnTo>
                  <a:lnTo>
                    <a:pt x="331955" y="299634"/>
                  </a:lnTo>
                  <a:lnTo>
                    <a:pt x="271119" y="346200"/>
                  </a:lnTo>
                  <a:lnTo>
                    <a:pt x="266742" y="340482"/>
                  </a:lnTo>
                  <a:lnTo>
                    <a:pt x="331955" y="290567"/>
                  </a:lnTo>
                  <a:lnTo>
                    <a:pt x="331955" y="267705"/>
                  </a:lnTo>
                  <a:lnTo>
                    <a:pt x="271119" y="314271"/>
                  </a:lnTo>
                  <a:lnTo>
                    <a:pt x="266742" y="308553"/>
                  </a:lnTo>
                  <a:lnTo>
                    <a:pt x="331955" y="258638"/>
                  </a:lnTo>
                  <a:lnTo>
                    <a:pt x="331955" y="240950"/>
                  </a:lnTo>
                  <a:lnTo>
                    <a:pt x="271119" y="287516"/>
                  </a:lnTo>
                  <a:lnTo>
                    <a:pt x="266742" y="281798"/>
                  </a:lnTo>
                  <a:lnTo>
                    <a:pt x="331955" y="231883"/>
                  </a:lnTo>
                  <a:lnTo>
                    <a:pt x="331955" y="214195"/>
                  </a:lnTo>
                  <a:lnTo>
                    <a:pt x="271119" y="260761"/>
                  </a:lnTo>
                  <a:lnTo>
                    <a:pt x="266742" y="255043"/>
                  </a:lnTo>
                  <a:lnTo>
                    <a:pt x="331955" y="205128"/>
                  </a:lnTo>
                  <a:lnTo>
                    <a:pt x="331955" y="187440"/>
                  </a:lnTo>
                  <a:lnTo>
                    <a:pt x="271119" y="234006"/>
                  </a:lnTo>
                  <a:lnTo>
                    <a:pt x="266742" y="228288"/>
                  </a:lnTo>
                  <a:lnTo>
                    <a:pt x="331955" y="178373"/>
                  </a:lnTo>
                  <a:lnTo>
                    <a:pt x="331955" y="160685"/>
                  </a:lnTo>
                  <a:lnTo>
                    <a:pt x="271119" y="207251"/>
                  </a:lnTo>
                  <a:lnTo>
                    <a:pt x="266742" y="201533"/>
                  </a:lnTo>
                  <a:lnTo>
                    <a:pt x="331955" y="151618"/>
                  </a:lnTo>
                  <a:lnTo>
                    <a:pt x="331955" y="133930"/>
                  </a:lnTo>
                  <a:lnTo>
                    <a:pt x="271119" y="180496"/>
                  </a:lnTo>
                  <a:lnTo>
                    <a:pt x="266742" y="174778"/>
                  </a:lnTo>
                  <a:lnTo>
                    <a:pt x="331955" y="124863"/>
                  </a:lnTo>
                  <a:lnTo>
                    <a:pt x="331955" y="107175"/>
                  </a:lnTo>
                  <a:lnTo>
                    <a:pt x="271119" y="153741"/>
                  </a:lnTo>
                  <a:lnTo>
                    <a:pt x="266742" y="148023"/>
                  </a:lnTo>
                  <a:lnTo>
                    <a:pt x="331955" y="98108"/>
                  </a:lnTo>
                  <a:lnTo>
                    <a:pt x="331955" y="80420"/>
                  </a:lnTo>
                  <a:lnTo>
                    <a:pt x="271119" y="126986"/>
                  </a:lnTo>
                  <a:lnTo>
                    <a:pt x="266742" y="121268"/>
                  </a:lnTo>
                  <a:lnTo>
                    <a:pt x="331955" y="71353"/>
                  </a:lnTo>
                  <a:lnTo>
                    <a:pt x="33195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368542" y="4393593"/>
            <a:ext cx="1458062" cy="1458062"/>
            <a:chOff x="466840" y="4989443"/>
            <a:chExt cx="250031" cy="250031"/>
          </a:xfrm>
        </p:grpSpPr>
        <p:sp>
          <p:nvSpPr>
            <p:cNvPr id="57" name="圆角矩形 56"/>
            <p:cNvSpPr/>
            <p:nvPr/>
          </p:nvSpPr>
          <p:spPr>
            <a:xfrm>
              <a:off x="466840" y="4989443"/>
              <a:ext cx="250031" cy="250031"/>
            </a:xfrm>
            <a:prstGeom prst="roundRect">
              <a:avLst>
                <a:gd name="adj" fmla="val 8096"/>
              </a:avLst>
            </a:prstGeom>
            <a:solidFill>
              <a:srgbClr val="F26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1003732">
              <a:off x="492535" y="5026600"/>
              <a:ext cx="183886" cy="175715"/>
            </a:xfrm>
            <a:custGeom>
              <a:avLst/>
              <a:gdLst>
                <a:gd name="connsiteX0" fmla="*/ 249064 w 858756"/>
                <a:gd name="connsiteY0" fmla="*/ 0 h 820598"/>
                <a:gd name="connsiteX1" fmla="*/ 339996 w 858756"/>
                <a:gd name="connsiteY1" fmla="*/ 25602 h 820598"/>
                <a:gd name="connsiteX2" fmla="*/ 339402 w 858756"/>
                <a:gd name="connsiteY2" fmla="*/ 28989 h 820598"/>
                <a:gd name="connsiteX3" fmla="*/ 831477 w 858756"/>
                <a:gd name="connsiteY3" fmla="*/ 187810 h 820598"/>
                <a:gd name="connsiteX4" fmla="*/ 858756 w 858756"/>
                <a:gd name="connsiteY4" fmla="*/ 192589 h 820598"/>
                <a:gd name="connsiteX5" fmla="*/ 761436 w 858756"/>
                <a:gd name="connsiteY5" fmla="*/ 748045 h 820598"/>
                <a:gd name="connsiteX6" fmla="*/ 756000 w 858756"/>
                <a:gd name="connsiteY6" fmla="*/ 747093 h 820598"/>
                <a:gd name="connsiteX7" fmla="*/ 751769 w 858756"/>
                <a:gd name="connsiteY7" fmla="*/ 763062 h 820598"/>
                <a:gd name="connsiteX8" fmla="*/ 637856 w 858756"/>
                <a:gd name="connsiteY8" fmla="*/ 820598 h 820598"/>
                <a:gd name="connsiteX9" fmla="*/ 514228 w 858756"/>
                <a:gd name="connsiteY9" fmla="*/ 726393 h 820598"/>
                <a:gd name="connsiteX10" fmla="*/ 637856 w 858756"/>
                <a:gd name="connsiteY10" fmla="*/ 632188 h 820598"/>
                <a:gd name="connsiteX11" fmla="*/ 685045 w 858756"/>
                <a:gd name="connsiteY11" fmla="*/ 639447 h 820598"/>
                <a:gd name="connsiteX12" fmla="*/ 736340 w 858756"/>
                <a:gd name="connsiteY12" fmla="*/ 346680 h 820598"/>
                <a:gd name="connsiteX13" fmla="*/ 308223 w 858756"/>
                <a:gd name="connsiteY13" fmla="*/ 206944 h 820598"/>
                <a:gd name="connsiteX14" fmla="*/ 244319 w 858756"/>
                <a:gd name="connsiteY14" fmla="*/ 571675 h 820598"/>
                <a:gd name="connsiteX15" fmla="*/ 239113 w 858756"/>
                <a:gd name="connsiteY15" fmla="*/ 570763 h 820598"/>
                <a:gd name="connsiteX16" fmla="*/ 237540 w 858756"/>
                <a:gd name="connsiteY16" fmla="*/ 576699 h 820598"/>
                <a:gd name="connsiteX17" fmla="*/ 123628 w 858756"/>
                <a:gd name="connsiteY17" fmla="*/ 634235 h 820598"/>
                <a:gd name="connsiteX18" fmla="*/ 0 w 858756"/>
                <a:gd name="connsiteY18" fmla="*/ 540030 h 820598"/>
                <a:gd name="connsiteX19" fmla="*/ 123628 w 858756"/>
                <a:gd name="connsiteY19" fmla="*/ 445825 h 820598"/>
                <a:gd name="connsiteX20" fmla="*/ 169710 w 858756"/>
                <a:gd name="connsiteY20" fmla="*/ 452914 h 820598"/>
                <a:gd name="connsiteX0" fmla="*/ 249064 w 858756"/>
                <a:gd name="connsiteY0" fmla="*/ 0 h 820598"/>
                <a:gd name="connsiteX1" fmla="*/ 339996 w 858756"/>
                <a:gd name="connsiteY1" fmla="*/ 25602 h 820598"/>
                <a:gd name="connsiteX2" fmla="*/ 831477 w 858756"/>
                <a:gd name="connsiteY2" fmla="*/ 187810 h 820598"/>
                <a:gd name="connsiteX3" fmla="*/ 858756 w 858756"/>
                <a:gd name="connsiteY3" fmla="*/ 192589 h 820598"/>
                <a:gd name="connsiteX4" fmla="*/ 761436 w 858756"/>
                <a:gd name="connsiteY4" fmla="*/ 748045 h 820598"/>
                <a:gd name="connsiteX5" fmla="*/ 756000 w 858756"/>
                <a:gd name="connsiteY5" fmla="*/ 747093 h 820598"/>
                <a:gd name="connsiteX6" fmla="*/ 751769 w 858756"/>
                <a:gd name="connsiteY6" fmla="*/ 763062 h 820598"/>
                <a:gd name="connsiteX7" fmla="*/ 637856 w 858756"/>
                <a:gd name="connsiteY7" fmla="*/ 820598 h 820598"/>
                <a:gd name="connsiteX8" fmla="*/ 514228 w 858756"/>
                <a:gd name="connsiteY8" fmla="*/ 726393 h 820598"/>
                <a:gd name="connsiteX9" fmla="*/ 637856 w 858756"/>
                <a:gd name="connsiteY9" fmla="*/ 632188 h 820598"/>
                <a:gd name="connsiteX10" fmla="*/ 685045 w 858756"/>
                <a:gd name="connsiteY10" fmla="*/ 639447 h 820598"/>
                <a:gd name="connsiteX11" fmla="*/ 736340 w 858756"/>
                <a:gd name="connsiteY11" fmla="*/ 346680 h 820598"/>
                <a:gd name="connsiteX12" fmla="*/ 308223 w 858756"/>
                <a:gd name="connsiteY12" fmla="*/ 206944 h 820598"/>
                <a:gd name="connsiteX13" fmla="*/ 244319 w 858756"/>
                <a:gd name="connsiteY13" fmla="*/ 571675 h 820598"/>
                <a:gd name="connsiteX14" fmla="*/ 239113 w 858756"/>
                <a:gd name="connsiteY14" fmla="*/ 570763 h 820598"/>
                <a:gd name="connsiteX15" fmla="*/ 237540 w 858756"/>
                <a:gd name="connsiteY15" fmla="*/ 576699 h 820598"/>
                <a:gd name="connsiteX16" fmla="*/ 123628 w 858756"/>
                <a:gd name="connsiteY16" fmla="*/ 634235 h 820598"/>
                <a:gd name="connsiteX17" fmla="*/ 0 w 858756"/>
                <a:gd name="connsiteY17" fmla="*/ 540030 h 820598"/>
                <a:gd name="connsiteX18" fmla="*/ 123628 w 858756"/>
                <a:gd name="connsiteY18" fmla="*/ 445825 h 820598"/>
                <a:gd name="connsiteX19" fmla="*/ 169710 w 858756"/>
                <a:gd name="connsiteY19" fmla="*/ 452914 h 820598"/>
                <a:gd name="connsiteX20" fmla="*/ 249064 w 858756"/>
                <a:gd name="connsiteY20" fmla="*/ 0 h 820598"/>
                <a:gd name="connsiteX0" fmla="*/ 249064 w 858756"/>
                <a:gd name="connsiteY0" fmla="*/ 0 h 820598"/>
                <a:gd name="connsiteX1" fmla="*/ 831477 w 858756"/>
                <a:gd name="connsiteY1" fmla="*/ 187810 h 820598"/>
                <a:gd name="connsiteX2" fmla="*/ 858756 w 858756"/>
                <a:gd name="connsiteY2" fmla="*/ 192589 h 820598"/>
                <a:gd name="connsiteX3" fmla="*/ 761436 w 858756"/>
                <a:gd name="connsiteY3" fmla="*/ 748045 h 820598"/>
                <a:gd name="connsiteX4" fmla="*/ 756000 w 858756"/>
                <a:gd name="connsiteY4" fmla="*/ 747093 h 820598"/>
                <a:gd name="connsiteX5" fmla="*/ 751769 w 858756"/>
                <a:gd name="connsiteY5" fmla="*/ 763062 h 820598"/>
                <a:gd name="connsiteX6" fmla="*/ 637856 w 858756"/>
                <a:gd name="connsiteY6" fmla="*/ 820598 h 820598"/>
                <a:gd name="connsiteX7" fmla="*/ 514228 w 858756"/>
                <a:gd name="connsiteY7" fmla="*/ 726393 h 820598"/>
                <a:gd name="connsiteX8" fmla="*/ 637856 w 858756"/>
                <a:gd name="connsiteY8" fmla="*/ 632188 h 820598"/>
                <a:gd name="connsiteX9" fmla="*/ 685045 w 858756"/>
                <a:gd name="connsiteY9" fmla="*/ 639447 h 820598"/>
                <a:gd name="connsiteX10" fmla="*/ 736340 w 858756"/>
                <a:gd name="connsiteY10" fmla="*/ 346680 h 820598"/>
                <a:gd name="connsiteX11" fmla="*/ 308223 w 858756"/>
                <a:gd name="connsiteY11" fmla="*/ 206944 h 820598"/>
                <a:gd name="connsiteX12" fmla="*/ 244319 w 858756"/>
                <a:gd name="connsiteY12" fmla="*/ 571675 h 820598"/>
                <a:gd name="connsiteX13" fmla="*/ 239113 w 858756"/>
                <a:gd name="connsiteY13" fmla="*/ 570763 h 820598"/>
                <a:gd name="connsiteX14" fmla="*/ 237540 w 858756"/>
                <a:gd name="connsiteY14" fmla="*/ 576699 h 820598"/>
                <a:gd name="connsiteX15" fmla="*/ 123628 w 858756"/>
                <a:gd name="connsiteY15" fmla="*/ 634235 h 820598"/>
                <a:gd name="connsiteX16" fmla="*/ 0 w 858756"/>
                <a:gd name="connsiteY16" fmla="*/ 540030 h 820598"/>
                <a:gd name="connsiteX17" fmla="*/ 123628 w 858756"/>
                <a:gd name="connsiteY17" fmla="*/ 445825 h 820598"/>
                <a:gd name="connsiteX18" fmla="*/ 169710 w 858756"/>
                <a:gd name="connsiteY18" fmla="*/ 452914 h 820598"/>
                <a:gd name="connsiteX19" fmla="*/ 249064 w 858756"/>
                <a:gd name="connsiteY19" fmla="*/ 0 h 820598"/>
                <a:gd name="connsiteX0" fmla="*/ 249064 w 858756"/>
                <a:gd name="connsiteY0" fmla="*/ 0 h 820598"/>
                <a:gd name="connsiteX1" fmla="*/ 858756 w 858756"/>
                <a:gd name="connsiteY1" fmla="*/ 192589 h 820598"/>
                <a:gd name="connsiteX2" fmla="*/ 761436 w 858756"/>
                <a:gd name="connsiteY2" fmla="*/ 748045 h 820598"/>
                <a:gd name="connsiteX3" fmla="*/ 756000 w 858756"/>
                <a:gd name="connsiteY3" fmla="*/ 747093 h 820598"/>
                <a:gd name="connsiteX4" fmla="*/ 751769 w 858756"/>
                <a:gd name="connsiteY4" fmla="*/ 763062 h 820598"/>
                <a:gd name="connsiteX5" fmla="*/ 637856 w 858756"/>
                <a:gd name="connsiteY5" fmla="*/ 820598 h 820598"/>
                <a:gd name="connsiteX6" fmla="*/ 514228 w 858756"/>
                <a:gd name="connsiteY6" fmla="*/ 726393 h 820598"/>
                <a:gd name="connsiteX7" fmla="*/ 637856 w 858756"/>
                <a:gd name="connsiteY7" fmla="*/ 632188 h 820598"/>
                <a:gd name="connsiteX8" fmla="*/ 685045 w 858756"/>
                <a:gd name="connsiteY8" fmla="*/ 639447 h 820598"/>
                <a:gd name="connsiteX9" fmla="*/ 736340 w 858756"/>
                <a:gd name="connsiteY9" fmla="*/ 346680 h 820598"/>
                <a:gd name="connsiteX10" fmla="*/ 308223 w 858756"/>
                <a:gd name="connsiteY10" fmla="*/ 206944 h 820598"/>
                <a:gd name="connsiteX11" fmla="*/ 244319 w 858756"/>
                <a:gd name="connsiteY11" fmla="*/ 571675 h 820598"/>
                <a:gd name="connsiteX12" fmla="*/ 239113 w 858756"/>
                <a:gd name="connsiteY12" fmla="*/ 570763 h 820598"/>
                <a:gd name="connsiteX13" fmla="*/ 237540 w 858756"/>
                <a:gd name="connsiteY13" fmla="*/ 576699 h 820598"/>
                <a:gd name="connsiteX14" fmla="*/ 123628 w 858756"/>
                <a:gd name="connsiteY14" fmla="*/ 634235 h 820598"/>
                <a:gd name="connsiteX15" fmla="*/ 0 w 858756"/>
                <a:gd name="connsiteY15" fmla="*/ 540030 h 820598"/>
                <a:gd name="connsiteX16" fmla="*/ 123628 w 858756"/>
                <a:gd name="connsiteY16" fmla="*/ 445825 h 820598"/>
                <a:gd name="connsiteX17" fmla="*/ 169710 w 858756"/>
                <a:gd name="connsiteY17" fmla="*/ 452914 h 820598"/>
                <a:gd name="connsiteX18" fmla="*/ 249064 w 858756"/>
                <a:gd name="connsiteY18" fmla="*/ 0 h 820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8756" h="820598">
                  <a:moveTo>
                    <a:pt x="249064" y="0"/>
                  </a:moveTo>
                  <a:lnTo>
                    <a:pt x="858756" y="192589"/>
                  </a:lnTo>
                  <a:lnTo>
                    <a:pt x="761436" y="748045"/>
                  </a:lnTo>
                  <a:lnTo>
                    <a:pt x="756000" y="747093"/>
                  </a:lnTo>
                  <a:lnTo>
                    <a:pt x="751769" y="763062"/>
                  </a:lnTo>
                  <a:cubicBezTo>
                    <a:pt x="733001" y="796874"/>
                    <a:pt x="689065" y="820598"/>
                    <a:pt x="637856" y="820598"/>
                  </a:cubicBezTo>
                  <a:cubicBezTo>
                    <a:pt x="569578" y="820598"/>
                    <a:pt x="514228" y="778421"/>
                    <a:pt x="514228" y="726393"/>
                  </a:cubicBezTo>
                  <a:cubicBezTo>
                    <a:pt x="514228" y="674365"/>
                    <a:pt x="569578" y="632188"/>
                    <a:pt x="637856" y="632188"/>
                  </a:cubicBezTo>
                  <a:lnTo>
                    <a:pt x="685045" y="639447"/>
                  </a:lnTo>
                  <a:lnTo>
                    <a:pt x="736340" y="346680"/>
                  </a:lnTo>
                  <a:lnTo>
                    <a:pt x="308223" y="206944"/>
                  </a:lnTo>
                  <a:lnTo>
                    <a:pt x="244319" y="571675"/>
                  </a:lnTo>
                  <a:lnTo>
                    <a:pt x="239113" y="570763"/>
                  </a:lnTo>
                  <a:lnTo>
                    <a:pt x="237540" y="576699"/>
                  </a:lnTo>
                  <a:cubicBezTo>
                    <a:pt x="218773" y="610510"/>
                    <a:pt x="174836" y="634235"/>
                    <a:pt x="123628" y="634235"/>
                  </a:cubicBezTo>
                  <a:cubicBezTo>
                    <a:pt x="55350" y="634235"/>
                    <a:pt x="0" y="592058"/>
                    <a:pt x="0" y="540030"/>
                  </a:cubicBezTo>
                  <a:cubicBezTo>
                    <a:pt x="0" y="488002"/>
                    <a:pt x="55350" y="445825"/>
                    <a:pt x="123628" y="445825"/>
                  </a:cubicBezTo>
                  <a:lnTo>
                    <a:pt x="169710" y="452914"/>
                  </a:lnTo>
                  <a:lnTo>
                    <a:pt x="2490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356924" y="2598371"/>
            <a:ext cx="1464681" cy="1464681"/>
            <a:chOff x="466840" y="5468484"/>
            <a:chExt cx="250031" cy="250031"/>
          </a:xfrm>
        </p:grpSpPr>
        <p:sp>
          <p:nvSpPr>
            <p:cNvPr id="53" name="圆角矩形 52"/>
            <p:cNvSpPr/>
            <p:nvPr/>
          </p:nvSpPr>
          <p:spPr>
            <a:xfrm>
              <a:off x="466840" y="5468484"/>
              <a:ext cx="250031" cy="250031"/>
            </a:xfrm>
            <a:prstGeom prst="roundRect">
              <a:avLst>
                <a:gd name="adj" fmla="val 8096"/>
              </a:avLst>
            </a:prstGeom>
            <a:solidFill>
              <a:srgbClr val="FFA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22757" y="5501944"/>
              <a:ext cx="154840" cy="164588"/>
              <a:chOff x="1076330" y="5424623"/>
              <a:chExt cx="528580" cy="561852"/>
            </a:xfrm>
          </p:grpSpPr>
          <p:sp>
            <p:nvSpPr>
              <p:cNvPr id="55" name="任意多边形 54"/>
              <p:cNvSpPr/>
              <p:nvPr/>
            </p:nvSpPr>
            <p:spPr>
              <a:xfrm>
                <a:off x="1076330" y="5595440"/>
                <a:ext cx="528580" cy="391035"/>
              </a:xfrm>
              <a:custGeom>
                <a:avLst/>
                <a:gdLst>
                  <a:gd name="connsiteX0" fmla="*/ 391810 w 528580"/>
                  <a:gd name="connsiteY0" fmla="*/ 31097 h 391035"/>
                  <a:gd name="connsiteX1" fmla="*/ 351188 w 528580"/>
                  <a:gd name="connsiteY1" fmla="*/ 71719 h 391035"/>
                  <a:gd name="connsiteX2" fmla="*/ 391810 w 528580"/>
                  <a:gd name="connsiteY2" fmla="*/ 112341 h 391035"/>
                  <a:gd name="connsiteX3" fmla="*/ 432432 w 528580"/>
                  <a:gd name="connsiteY3" fmla="*/ 71719 h 391035"/>
                  <a:gd name="connsiteX4" fmla="*/ 391810 w 528580"/>
                  <a:gd name="connsiteY4" fmla="*/ 31097 h 391035"/>
                  <a:gd name="connsiteX5" fmla="*/ 124161 w 528580"/>
                  <a:gd name="connsiteY5" fmla="*/ 31097 h 391035"/>
                  <a:gd name="connsiteX6" fmla="*/ 83539 w 528580"/>
                  <a:gd name="connsiteY6" fmla="*/ 71719 h 391035"/>
                  <a:gd name="connsiteX7" fmla="*/ 124161 w 528580"/>
                  <a:gd name="connsiteY7" fmla="*/ 112341 h 391035"/>
                  <a:gd name="connsiteX8" fmla="*/ 164783 w 528580"/>
                  <a:gd name="connsiteY8" fmla="*/ 71719 h 391035"/>
                  <a:gd name="connsiteX9" fmla="*/ 124161 w 528580"/>
                  <a:gd name="connsiteY9" fmla="*/ 31097 h 391035"/>
                  <a:gd name="connsiteX10" fmla="*/ 46123 w 528580"/>
                  <a:gd name="connsiteY10" fmla="*/ 0 h 391035"/>
                  <a:gd name="connsiteX11" fmla="*/ 482457 w 528580"/>
                  <a:gd name="connsiteY11" fmla="*/ 0 h 391035"/>
                  <a:gd name="connsiteX12" fmla="*/ 528580 w 528580"/>
                  <a:gd name="connsiteY12" fmla="*/ 46123 h 391035"/>
                  <a:gd name="connsiteX13" fmla="*/ 528580 w 528580"/>
                  <a:gd name="connsiteY13" fmla="*/ 344912 h 391035"/>
                  <a:gd name="connsiteX14" fmla="*/ 482457 w 528580"/>
                  <a:gd name="connsiteY14" fmla="*/ 391035 h 391035"/>
                  <a:gd name="connsiteX15" fmla="*/ 46123 w 528580"/>
                  <a:gd name="connsiteY15" fmla="*/ 391035 h 391035"/>
                  <a:gd name="connsiteX16" fmla="*/ 0 w 528580"/>
                  <a:gd name="connsiteY16" fmla="*/ 344912 h 391035"/>
                  <a:gd name="connsiteX17" fmla="*/ 0 w 528580"/>
                  <a:gd name="connsiteY17" fmla="*/ 46123 h 391035"/>
                  <a:gd name="connsiteX18" fmla="*/ 46123 w 528580"/>
                  <a:gd name="connsiteY18" fmla="*/ 0 h 39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28580" h="391035">
                    <a:moveTo>
                      <a:pt x="391810" y="31097"/>
                    </a:moveTo>
                    <a:cubicBezTo>
                      <a:pt x="369375" y="31097"/>
                      <a:pt x="351188" y="49284"/>
                      <a:pt x="351188" y="71719"/>
                    </a:cubicBezTo>
                    <a:cubicBezTo>
                      <a:pt x="351188" y="94154"/>
                      <a:pt x="369375" y="112341"/>
                      <a:pt x="391810" y="112341"/>
                    </a:cubicBezTo>
                    <a:cubicBezTo>
                      <a:pt x="414245" y="112341"/>
                      <a:pt x="432432" y="94154"/>
                      <a:pt x="432432" y="71719"/>
                    </a:cubicBezTo>
                    <a:cubicBezTo>
                      <a:pt x="432432" y="49284"/>
                      <a:pt x="414245" y="31097"/>
                      <a:pt x="391810" y="31097"/>
                    </a:cubicBezTo>
                    <a:close/>
                    <a:moveTo>
                      <a:pt x="124161" y="31097"/>
                    </a:moveTo>
                    <a:cubicBezTo>
                      <a:pt x="101726" y="31097"/>
                      <a:pt x="83539" y="49284"/>
                      <a:pt x="83539" y="71719"/>
                    </a:cubicBezTo>
                    <a:cubicBezTo>
                      <a:pt x="83539" y="94154"/>
                      <a:pt x="101726" y="112341"/>
                      <a:pt x="124161" y="112341"/>
                    </a:cubicBezTo>
                    <a:cubicBezTo>
                      <a:pt x="146596" y="112341"/>
                      <a:pt x="164783" y="94154"/>
                      <a:pt x="164783" y="71719"/>
                    </a:cubicBezTo>
                    <a:cubicBezTo>
                      <a:pt x="164783" y="49284"/>
                      <a:pt x="146596" y="31097"/>
                      <a:pt x="124161" y="31097"/>
                    </a:cubicBezTo>
                    <a:close/>
                    <a:moveTo>
                      <a:pt x="46123" y="0"/>
                    </a:moveTo>
                    <a:lnTo>
                      <a:pt x="482457" y="0"/>
                    </a:lnTo>
                    <a:cubicBezTo>
                      <a:pt x="507930" y="0"/>
                      <a:pt x="528580" y="20650"/>
                      <a:pt x="528580" y="46123"/>
                    </a:cubicBezTo>
                    <a:lnTo>
                      <a:pt x="528580" y="344912"/>
                    </a:lnTo>
                    <a:cubicBezTo>
                      <a:pt x="528580" y="370385"/>
                      <a:pt x="507930" y="391035"/>
                      <a:pt x="482457" y="391035"/>
                    </a:cubicBezTo>
                    <a:lnTo>
                      <a:pt x="46123" y="391035"/>
                    </a:lnTo>
                    <a:cubicBezTo>
                      <a:pt x="20650" y="391035"/>
                      <a:pt x="0" y="370385"/>
                      <a:pt x="0" y="344912"/>
                    </a:cubicBezTo>
                    <a:lnTo>
                      <a:pt x="0" y="46123"/>
                    </a:lnTo>
                    <a:cubicBezTo>
                      <a:pt x="0" y="20650"/>
                      <a:pt x="20650" y="0"/>
                      <a:pt x="461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1159869" y="5424623"/>
                <a:ext cx="348892" cy="181804"/>
              </a:xfrm>
              <a:custGeom>
                <a:avLst/>
                <a:gdLst>
                  <a:gd name="connsiteX0" fmla="*/ 174446 w 348892"/>
                  <a:gd name="connsiteY0" fmla="*/ 0 h 222520"/>
                  <a:gd name="connsiteX1" fmla="*/ 348892 w 348892"/>
                  <a:gd name="connsiteY1" fmla="*/ 174446 h 222520"/>
                  <a:gd name="connsiteX2" fmla="*/ 339186 w 348892"/>
                  <a:gd name="connsiteY2" fmla="*/ 222520 h 222520"/>
                  <a:gd name="connsiteX3" fmla="*/ 9706 w 348892"/>
                  <a:gd name="connsiteY3" fmla="*/ 222520 h 222520"/>
                  <a:gd name="connsiteX4" fmla="*/ 0 w 348892"/>
                  <a:gd name="connsiteY4" fmla="*/ 174446 h 222520"/>
                  <a:gd name="connsiteX5" fmla="*/ 174446 w 348892"/>
                  <a:gd name="connsiteY5" fmla="*/ 0 h 22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8892" h="222520">
                    <a:moveTo>
                      <a:pt x="174446" y="0"/>
                    </a:moveTo>
                    <a:cubicBezTo>
                      <a:pt x="270790" y="0"/>
                      <a:pt x="348892" y="78102"/>
                      <a:pt x="348892" y="174446"/>
                    </a:cubicBezTo>
                    <a:lnTo>
                      <a:pt x="339186" y="222520"/>
                    </a:lnTo>
                    <a:lnTo>
                      <a:pt x="9706" y="222520"/>
                    </a:lnTo>
                    <a:lnTo>
                      <a:pt x="0" y="174446"/>
                    </a:lnTo>
                    <a:cubicBezTo>
                      <a:pt x="0" y="78102"/>
                      <a:pt x="78102" y="0"/>
                      <a:pt x="174446" y="0"/>
                    </a:cubicBezTo>
                    <a:close/>
                  </a:path>
                </a:pathLst>
              </a:custGeom>
              <a:noFill/>
              <a:ln w="444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293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839563" y="1125554"/>
            <a:ext cx="1789719" cy="1789719"/>
            <a:chOff x="778706" y="1691450"/>
            <a:chExt cx="758550" cy="758550"/>
          </a:xfrm>
        </p:grpSpPr>
        <p:sp>
          <p:nvSpPr>
            <p:cNvPr id="29" name="椭圆 28"/>
            <p:cNvSpPr/>
            <p:nvPr/>
          </p:nvSpPr>
          <p:spPr>
            <a:xfrm>
              <a:off x="778706" y="1691450"/>
              <a:ext cx="758550" cy="758550"/>
            </a:xfrm>
            <a:prstGeom prst="ellipse">
              <a:avLst/>
            </a:prstGeom>
            <a:solidFill>
              <a:srgbClr val="E650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任意多边形 1"/>
            <p:cNvSpPr/>
            <p:nvPr/>
          </p:nvSpPr>
          <p:spPr>
            <a:xfrm>
              <a:off x="1031204" y="1938186"/>
              <a:ext cx="257175" cy="279400"/>
            </a:xfrm>
            <a:custGeom>
              <a:avLst/>
              <a:gdLst>
                <a:gd name="connsiteX0" fmla="*/ 168275 w 257175"/>
                <a:gd name="connsiteY0" fmla="*/ 0 h 279400"/>
                <a:gd name="connsiteX1" fmla="*/ 0 w 257175"/>
                <a:gd name="connsiteY1" fmla="*/ 0 h 279400"/>
                <a:gd name="connsiteX2" fmla="*/ 0 w 257175"/>
                <a:gd name="connsiteY2" fmla="*/ 279400 h 279400"/>
                <a:gd name="connsiteX3" fmla="*/ 257175 w 257175"/>
                <a:gd name="connsiteY3" fmla="*/ 279400 h 279400"/>
                <a:gd name="connsiteX4" fmla="*/ 257175 w 257175"/>
                <a:gd name="connsiteY4" fmla="*/ 111125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75" h="279400">
                  <a:moveTo>
                    <a:pt x="168275" y="0"/>
                  </a:moveTo>
                  <a:lnTo>
                    <a:pt x="0" y="0"/>
                  </a:lnTo>
                  <a:lnTo>
                    <a:pt x="0" y="279400"/>
                  </a:lnTo>
                  <a:lnTo>
                    <a:pt x="257175" y="279400"/>
                  </a:lnTo>
                  <a:lnTo>
                    <a:pt x="257175" y="111125"/>
                  </a:lnTo>
                </a:path>
              </a:pathLst>
            </a:custGeom>
            <a:noFill/>
            <a:ln w="19050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199479" y="1873098"/>
              <a:ext cx="177800" cy="187325"/>
            </a:xfrm>
            <a:custGeom>
              <a:avLst/>
              <a:gdLst>
                <a:gd name="connsiteX0" fmla="*/ 0 w 177800"/>
                <a:gd name="connsiteY0" fmla="*/ 187325 h 187325"/>
                <a:gd name="connsiteX1" fmla="*/ 177800 w 177800"/>
                <a:gd name="connsiteY1" fmla="*/ 0 h 18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800" h="187325">
                  <a:moveTo>
                    <a:pt x="0" y="187325"/>
                  </a:moveTo>
                  <a:lnTo>
                    <a:pt x="177800" y="0"/>
                  </a:lnTo>
                </a:path>
              </a:pathLst>
            </a:custGeom>
            <a:noFill/>
            <a:ln w="19050" cap="rnd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411659" y="1094977"/>
            <a:ext cx="1732725" cy="1732725"/>
            <a:chOff x="1549576" y="2827464"/>
            <a:chExt cx="758550" cy="758550"/>
          </a:xfrm>
        </p:grpSpPr>
        <p:sp>
          <p:nvSpPr>
            <p:cNvPr id="31" name="椭圆 30"/>
            <p:cNvSpPr/>
            <p:nvPr/>
          </p:nvSpPr>
          <p:spPr>
            <a:xfrm>
              <a:off x="1549576" y="2827464"/>
              <a:ext cx="758550" cy="758550"/>
            </a:xfrm>
            <a:prstGeom prst="ellipse">
              <a:avLst/>
            </a:prstGeom>
            <a:solidFill>
              <a:srgbClr val="F26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764823" y="3070542"/>
              <a:ext cx="349250" cy="258762"/>
            </a:xfrm>
            <a:prstGeom prst="roundRect">
              <a:avLst>
                <a:gd name="adj" fmla="val 9048"/>
              </a:avLst>
            </a:prstGeom>
            <a:noFill/>
            <a:ln w="158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787564" y="3179139"/>
              <a:ext cx="282575" cy="127000"/>
            </a:xfrm>
            <a:custGeom>
              <a:avLst/>
              <a:gdLst>
                <a:gd name="connsiteX0" fmla="*/ 0 w 282575"/>
                <a:gd name="connsiteY0" fmla="*/ 73025 h 127000"/>
                <a:gd name="connsiteX1" fmla="*/ 76200 w 282575"/>
                <a:gd name="connsiteY1" fmla="*/ 0 h 127000"/>
                <a:gd name="connsiteX2" fmla="*/ 180975 w 282575"/>
                <a:gd name="connsiteY2" fmla="*/ 98425 h 127000"/>
                <a:gd name="connsiteX3" fmla="*/ 212725 w 282575"/>
                <a:gd name="connsiteY3" fmla="*/ 60325 h 127000"/>
                <a:gd name="connsiteX4" fmla="*/ 282575 w 282575"/>
                <a:gd name="connsiteY4" fmla="*/ 12700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575" h="127000">
                  <a:moveTo>
                    <a:pt x="0" y="73025"/>
                  </a:moveTo>
                  <a:lnTo>
                    <a:pt x="76200" y="0"/>
                  </a:lnTo>
                  <a:lnTo>
                    <a:pt x="180975" y="98425"/>
                  </a:lnTo>
                  <a:lnTo>
                    <a:pt x="212725" y="60325"/>
                  </a:lnTo>
                  <a:lnTo>
                    <a:pt x="282575" y="127000"/>
                  </a:lnTo>
                </a:path>
              </a:pathLst>
            </a:custGeom>
            <a:noFill/>
            <a:ln w="158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979217" y="3124048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39563" y="3176168"/>
            <a:ext cx="1822735" cy="1822735"/>
            <a:chOff x="3822520" y="4176373"/>
            <a:chExt cx="758550" cy="758550"/>
          </a:xfrm>
        </p:grpSpPr>
        <p:sp>
          <p:nvSpPr>
            <p:cNvPr id="32" name="椭圆 31"/>
            <p:cNvSpPr/>
            <p:nvPr/>
          </p:nvSpPr>
          <p:spPr>
            <a:xfrm>
              <a:off x="3822520" y="4176373"/>
              <a:ext cx="758550" cy="758550"/>
            </a:xfrm>
            <a:prstGeom prst="ellipse">
              <a:avLst/>
            </a:prstGeom>
            <a:solidFill>
              <a:srgbClr val="66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062095" y="4522468"/>
              <a:ext cx="279400" cy="71756"/>
              <a:chOff x="2944813" y="4471669"/>
              <a:chExt cx="279400" cy="71756"/>
            </a:xfrm>
            <a:noFill/>
          </p:grpSpPr>
          <p:sp>
            <p:nvSpPr>
              <p:cNvPr id="11" name="椭圆 10"/>
              <p:cNvSpPr/>
              <p:nvPr/>
            </p:nvSpPr>
            <p:spPr>
              <a:xfrm>
                <a:off x="2944813" y="4471669"/>
                <a:ext cx="71756" cy="71756"/>
              </a:xfrm>
              <a:prstGeom prst="ellips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048635" y="4471669"/>
                <a:ext cx="71756" cy="71756"/>
              </a:xfrm>
              <a:prstGeom prst="ellips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152457" y="4471669"/>
                <a:ext cx="71756" cy="71756"/>
              </a:xfrm>
              <a:prstGeom prst="ellips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3491676" y="3368579"/>
            <a:ext cx="1509447" cy="1509447"/>
            <a:chOff x="174207" y="5210305"/>
            <a:chExt cx="758550" cy="758550"/>
          </a:xfrm>
        </p:grpSpPr>
        <p:sp>
          <p:nvSpPr>
            <p:cNvPr id="34" name="椭圆 33"/>
            <p:cNvSpPr/>
            <p:nvPr/>
          </p:nvSpPr>
          <p:spPr>
            <a:xfrm>
              <a:off x="174207" y="5210305"/>
              <a:ext cx="758550" cy="758550"/>
            </a:xfrm>
            <a:prstGeom prst="ellipse">
              <a:avLst/>
            </a:prstGeom>
            <a:solidFill>
              <a:srgbClr val="35B8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泪滴形 13"/>
            <p:cNvSpPr/>
            <p:nvPr/>
          </p:nvSpPr>
          <p:spPr>
            <a:xfrm rot="8173878">
              <a:off x="398754" y="5379096"/>
              <a:ext cx="303551" cy="303551"/>
            </a:xfrm>
            <a:prstGeom prst="teardrop">
              <a:avLst>
                <a:gd name="adj" fmla="val 97050"/>
              </a:avLst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99729" y="5480071"/>
              <a:ext cx="101600" cy="101600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564878" y="3288682"/>
            <a:ext cx="1589344" cy="1589344"/>
            <a:chOff x="1180898" y="5210305"/>
            <a:chExt cx="758550" cy="758550"/>
          </a:xfrm>
        </p:grpSpPr>
        <p:sp>
          <p:nvSpPr>
            <p:cNvPr id="33" name="椭圆 32"/>
            <p:cNvSpPr/>
            <p:nvPr/>
          </p:nvSpPr>
          <p:spPr>
            <a:xfrm>
              <a:off x="1180898" y="5210305"/>
              <a:ext cx="758550" cy="758550"/>
            </a:xfrm>
            <a:prstGeom prst="ellipse">
              <a:avLst/>
            </a:prstGeom>
            <a:solidFill>
              <a:srgbClr val="5BB4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401978" y="5429877"/>
              <a:ext cx="304800" cy="311150"/>
            </a:xfrm>
            <a:custGeom>
              <a:avLst/>
              <a:gdLst>
                <a:gd name="connsiteX0" fmla="*/ 193675 w 304800"/>
                <a:gd name="connsiteY0" fmla="*/ 69850 h 311150"/>
                <a:gd name="connsiteX1" fmla="*/ 149225 w 304800"/>
                <a:gd name="connsiteY1" fmla="*/ 0 h 311150"/>
                <a:gd name="connsiteX2" fmla="*/ 104775 w 304800"/>
                <a:gd name="connsiteY2" fmla="*/ 98425 h 311150"/>
                <a:gd name="connsiteX3" fmla="*/ 0 w 304800"/>
                <a:gd name="connsiteY3" fmla="*/ 117475 h 311150"/>
                <a:gd name="connsiteX4" fmla="*/ 73025 w 304800"/>
                <a:gd name="connsiteY4" fmla="*/ 200025 h 311150"/>
                <a:gd name="connsiteX5" fmla="*/ 63500 w 304800"/>
                <a:gd name="connsiteY5" fmla="*/ 311150 h 311150"/>
                <a:gd name="connsiteX6" fmla="*/ 155575 w 304800"/>
                <a:gd name="connsiteY6" fmla="*/ 260350 h 311150"/>
                <a:gd name="connsiteX7" fmla="*/ 244475 w 304800"/>
                <a:gd name="connsiteY7" fmla="*/ 301625 h 311150"/>
                <a:gd name="connsiteX8" fmla="*/ 241300 w 304800"/>
                <a:gd name="connsiteY8" fmla="*/ 196850 h 311150"/>
                <a:gd name="connsiteX9" fmla="*/ 304800 w 304800"/>
                <a:gd name="connsiteY9" fmla="*/ 123825 h 311150"/>
                <a:gd name="connsiteX10" fmla="*/ 273050 w 304800"/>
                <a:gd name="connsiteY10" fmla="*/ 111125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4800" h="311150">
                  <a:moveTo>
                    <a:pt x="193675" y="69850"/>
                  </a:moveTo>
                  <a:lnTo>
                    <a:pt x="149225" y="0"/>
                  </a:lnTo>
                  <a:lnTo>
                    <a:pt x="104775" y="98425"/>
                  </a:lnTo>
                  <a:lnTo>
                    <a:pt x="0" y="117475"/>
                  </a:lnTo>
                  <a:lnTo>
                    <a:pt x="73025" y="200025"/>
                  </a:lnTo>
                  <a:lnTo>
                    <a:pt x="63500" y="311150"/>
                  </a:lnTo>
                  <a:lnTo>
                    <a:pt x="155575" y="260350"/>
                  </a:lnTo>
                  <a:lnTo>
                    <a:pt x="244475" y="301625"/>
                  </a:lnTo>
                  <a:cubicBezTo>
                    <a:pt x="243417" y="266700"/>
                    <a:pt x="242358" y="231775"/>
                    <a:pt x="241300" y="196850"/>
                  </a:cubicBezTo>
                  <a:lnTo>
                    <a:pt x="304800" y="123825"/>
                  </a:lnTo>
                  <a:lnTo>
                    <a:pt x="273050" y="111125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569516" y="5403834"/>
              <a:ext cx="179227" cy="192412"/>
            </a:xfrm>
            <a:custGeom>
              <a:avLst/>
              <a:gdLst>
                <a:gd name="connsiteX0" fmla="*/ 133350 w 177800"/>
                <a:gd name="connsiteY0" fmla="*/ 0 h 184150"/>
                <a:gd name="connsiteX1" fmla="*/ 12700 w 177800"/>
                <a:gd name="connsiteY1" fmla="*/ 133350 h 184150"/>
                <a:gd name="connsiteX2" fmla="*/ 0 w 177800"/>
                <a:gd name="connsiteY2" fmla="*/ 184150 h 184150"/>
                <a:gd name="connsiteX3" fmla="*/ 53975 w 177800"/>
                <a:gd name="connsiteY3" fmla="*/ 155575 h 184150"/>
                <a:gd name="connsiteX4" fmla="*/ 177800 w 177800"/>
                <a:gd name="connsiteY4" fmla="*/ 28575 h 184150"/>
                <a:gd name="connsiteX5" fmla="*/ 133350 w 177800"/>
                <a:gd name="connsiteY5" fmla="*/ 0 h 184150"/>
                <a:gd name="connsiteX0" fmla="*/ 135098 w 179548"/>
                <a:gd name="connsiteY0" fmla="*/ 0 h 184150"/>
                <a:gd name="connsiteX1" fmla="*/ 14448 w 179548"/>
                <a:gd name="connsiteY1" fmla="*/ 133350 h 184150"/>
                <a:gd name="connsiteX2" fmla="*/ 1748 w 179548"/>
                <a:gd name="connsiteY2" fmla="*/ 184150 h 184150"/>
                <a:gd name="connsiteX3" fmla="*/ 55723 w 179548"/>
                <a:gd name="connsiteY3" fmla="*/ 155575 h 184150"/>
                <a:gd name="connsiteX4" fmla="*/ 179548 w 179548"/>
                <a:gd name="connsiteY4" fmla="*/ 28575 h 184150"/>
                <a:gd name="connsiteX5" fmla="*/ 135098 w 179548"/>
                <a:gd name="connsiteY5" fmla="*/ 0 h 184150"/>
                <a:gd name="connsiteX0" fmla="*/ 135098 w 176373"/>
                <a:gd name="connsiteY0" fmla="*/ 0 h 184150"/>
                <a:gd name="connsiteX1" fmla="*/ 14448 w 176373"/>
                <a:gd name="connsiteY1" fmla="*/ 133350 h 184150"/>
                <a:gd name="connsiteX2" fmla="*/ 1748 w 176373"/>
                <a:gd name="connsiteY2" fmla="*/ 184150 h 184150"/>
                <a:gd name="connsiteX3" fmla="*/ 55723 w 176373"/>
                <a:gd name="connsiteY3" fmla="*/ 155575 h 184150"/>
                <a:gd name="connsiteX4" fmla="*/ 176373 w 176373"/>
                <a:gd name="connsiteY4" fmla="*/ 28575 h 184150"/>
                <a:gd name="connsiteX5" fmla="*/ 135098 w 176373"/>
                <a:gd name="connsiteY5" fmla="*/ 0 h 184150"/>
                <a:gd name="connsiteX0" fmla="*/ 135098 w 173279"/>
                <a:gd name="connsiteY0" fmla="*/ 0 h 184150"/>
                <a:gd name="connsiteX1" fmla="*/ 14448 w 173279"/>
                <a:gd name="connsiteY1" fmla="*/ 133350 h 184150"/>
                <a:gd name="connsiteX2" fmla="*/ 1748 w 173279"/>
                <a:gd name="connsiteY2" fmla="*/ 184150 h 184150"/>
                <a:gd name="connsiteX3" fmla="*/ 55723 w 173279"/>
                <a:gd name="connsiteY3" fmla="*/ 155575 h 184150"/>
                <a:gd name="connsiteX4" fmla="*/ 173279 w 173279"/>
                <a:gd name="connsiteY4" fmla="*/ 30895 h 184150"/>
                <a:gd name="connsiteX5" fmla="*/ 135098 w 173279"/>
                <a:gd name="connsiteY5" fmla="*/ 0 h 184150"/>
                <a:gd name="connsiteX0" fmla="*/ 133350 w 171531"/>
                <a:gd name="connsiteY0" fmla="*/ 0 h 184150"/>
                <a:gd name="connsiteX1" fmla="*/ 12700 w 171531"/>
                <a:gd name="connsiteY1" fmla="*/ 133350 h 184150"/>
                <a:gd name="connsiteX2" fmla="*/ 0 w 171531"/>
                <a:gd name="connsiteY2" fmla="*/ 184150 h 184150"/>
                <a:gd name="connsiteX3" fmla="*/ 53975 w 171531"/>
                <a:gd name="connsiteY3" fmla="*/ 155575 h 184150"/>
                <a:gd name="connsiteX4" fmla="*/ 171531 w 171531"/>
                <a:gd name="connsiteY4" fmla="*/ 30895 h 184150"/>
                <a:gd name="connsiteX5" fmla="*/ 133350 w 171531"/>
                <a:gd name="connsiteY5" fmla="*/ 0 h 184150"/>
                <a:gd name="connsiteX0" fmla="*/ 133350 w 171531"/>
                <a:gd name="connsiteY0" fmla="*/ 0 h 184150"/>
                <a:gd name="connsiteX1" fmla="*/ 12700 w 171531"/>
                <a:gd name="connsiteY1" fmla="*/ 133350 h 184150"/>
                <a:gd name="connsiteX2" fmla="*/ 0 w 171531"/>
                <a:gd name="connsiteY2" fmla="*/ 184150 h 184150"/>
                <a:gd name="connsiteX3" fmla="*/ 50882 w 171531"/>
                <a:gd name="connsiteY3" fmla="*/ 156348 h 184150"/>
                <a:gd name="connsiteX4" fmla="*/ 171531 w 171531"/>
                <a:gd name="connsiteY4" fmla="*/ 30895 h 184150"/>
                <a:gd name="connsiteX5" fmla="*/ 133350 w 171531"/>
                <a:gd name="connsiteY5" fmla="*/ 0 h 184150"/>
                <a:gd name="connsiteX0" fmla="*/ 133350 w 171531"/>
                <a:gd name="connsiteY0" fmla="*/ 0 h 184150"/>
                <a:gd name="connsiteX1" fmla="*/ 12700 w 171531"/>
                <a:gd name="connsiteY1" fmla="*/ 133350 h 184150"/>
                <a:gd name="connsiteX2" fmla="*/ 0 w 171531"/>
                <a:gd name="connsiteY2" fmla="*/ 184150 h 184150"/>
                <a:gd name="connsiteX3" fmla="*/ 50882 w 171531"/>
                <a:gd name="connsiteY3" fmla="*/ 156348 h 184150"/>
                <a:gd name="connsiteX4" fmla="*/ 171531 w 171531"/>
                <a:gd name="connsiteY4" fmla="*/ 30895 h 184150"/>
                <a:gd name="connsiteX5" fmla="*/ 133350 w 171531"/>
                <a:gd name="connsiteY5" fmla="*/ 0 h 184150"/>
                <a:gd name="connsiteX0" fmla="*/ 133350 w 186280"/>
                <a:gd name="connsiteY0" fmla="*/ 8873 h 193023"/>
                <a:gd name="connsiteX1" fmla="*/ 12700 w 186280"/>
                <a:gd name="connsiteY1" fmla="*/ 142223 h 193023"/>
                <a:gd name="connsiteX2" fmla="*/ 0 w 186280"/>
                <a:gd name="connsiteY2" fmla="*/ 193023 h 193023"/>
                <a:gd name="connsiteX3" fmla="*/ 50882 w 186280"/>
                <a:gd name="connsiteY3" fmla="*/ 165221 h 193023"/>
                <a:gd name="connsiteX4" fmla="*/ 171531 w 186280"/>
                <a:gd name="connsiteY4" fmla="*/ 39768 h 193023"/>
                <a:gd name="connsiteX5" fmla="*/ 133350 w 186280"/>
                <a:gd name="connsiteY5" fmla="*/ 8873 h 193023"/>
                <a:gd name="connsiteX0" fmla="*/ 133350 w 174033"/>
                <a:gd name="connsiteY0" fmla="*/ 4364 h 188514"/>
                <a:gd name="connsiteX1" fmla="*/ 12700 w 174033"/>
                <a:gd name="connsiteY1" fmla="*/ 137714 h 188514"/>
                <a:gd name="connsiteX2" fmla="*/ 0 w 174033"/>
                <a:gd name="connsiteY2" fmla="*/ 188514 h 188514"/>
                <a:gd name="connsiteX3" fmla="*/ 50882 w 174033"/>
                <a:gd name="connsiteY3" fmla="*/ 160712 h 188514"/>
                <a:gd name="connsiteX4" fmla="*/ 171531 w 174033"/>
                <a:gd name="connsiteY4" fmla="*/ 35259 h 188514"/>
                <a:gd name="connsiteX5" fmla="*/ 133350 w 174033"/>
                <a:gd name="connsiteY5" fmla="*/ 4364 h 188514"/>
                <a:gd name="connsiteX0" fmla="*/ 133350 w 175383"/>
                <a:gd name="connsiteY0" fmla="*/ 6042 h 190192"/>
                <a:gd name="connsiteX1" fmla="*/ 12700 w 175383"/>
                <a:gd name="connsiteY1" fmla="*/ 139392 h 190192"/>
                <a:gd name="connsiteX2" fmla="*/ 0 w 175383"/>
                <a:gd name="connsiteY2" fmla="*/ 190192 h 190192"/>
                <a:gd name="connsiteX3" fmla="*/ 50882 w 175383"/>
                <a:gd name="connsiteY3" fmla="*/ 162390 h 190192"/>
                <a:gd name="connsiteX4" fmla="*/ 171531 w 175383"/>
                <a:gd name="connsiteY4" fmla="*/ 36937 h 190192"/>
                <a:gd name="connsiteX5" fmla="*/ 133350 w 175383"/>
                <a:gd name="connsiteY5" fmla="*/ 6042 h 190192"/>
                <a:gd name="connsiteX0" fmla="*/ 133350 w 175058"/>
                <a:gd name="connsiteY0" fmla="*/ 8337 h 192487"/>
                <a:gd name="connsiteX1" fmla="*/ 12700 w 175058"/>
                <a:gd name="connsiteY1" fmla="*/ 141687 h 192487"/>
                <a:gd name="connsiteX2" fmla="*/ 0 w 175058"/>
                <a:gd name="connsiteY2" fmla="*/ 192487 h 192487"/>
                <a:gd name="connsiteX3" fmla="*/ 50882 w 175058"/>
                <a:gd name="connsiteY3" fmla="*/ 164685 h 192487"/>
                <a:gd name="connsiteX4" fmla="*/ 171531 w 175058"/>
                <a:gd name="connsiteY4" fmla="*/ 39232 h 192487"/>
                <a:gd name="connsiteX5" fmla="*/ 133350 w 175058"/>
                <a:gd name="connsiteY5" fmla="*/ 8337 h 192487"/>
                <a:gd name="connsiteX0" fmla="*/ 133350 w 174801"/>
                <a:gd name="connsiteY0" fmla="*/ 0 h 184150"/>
                <a:gd name="connsiteX1" fmla="*/ 12700 w 174801"/>
                <a:gd name="connsiteY1" fmla="*/ 133350 h 184150"/>
                <a:gd name="connsiteX2" fmla="*/ 0 w 174801"/>
                <a:gd name="connsiteY2" fmla="*/ 184150 h 184150"/>
                <a:gd name="connsiteX3" fmla="*/ 50882 w 174801"/>
                <a:gd name="connsiteY3" fmla="*/ 156348 h 184150"/>
                <a:gd name="connsiteX4" fmla="*/ 171531 w 174801"/>
                <a:gd name="connsiteY4" fmla="*/ 30895 h 184150"/>
                <a:gd name="connsiteX5" fmla="*/ 133350 w 174801"/>
                <a:gd name="connsiteY5" fmla="*/ 0 h 184150"/>
                <a:gd name="connsiteX0" fmla="*/ 133350 w 174601"/>
                <a:gd name="connsiteY0" fmla="*/ 0 h 184150"/>
                <a:gd name="connsiteX1" fmla="*/ 12700 w 174601"/>
                <a:gd name="connsiteY1" fmla="*/ 133350 h 184150"/>
                <a:gd name="connsiteX2" fmla="*/ 0 w 174601"/>
                <a:gd name="connsiteY2" fmla="*/ 184150 h 184150"/>
                <a:gd name="connsiteX3" fmla="*/ 50882 w 174601"/>
                <a:gd name="connsiteY3" fmla="*/ 156348 h 184150"/>
                <a:gd name="connsiteX4" fmla="*/ 171531 w 174601"/>
                <a:gd name="connsiteY4" fmla="*/ 30895 h 184150"/>
                <a:gd name="connsiteX5" fmla="*/ 133350 w 174601"/>
                <a:gd name="connsiteY5" fmla="*/ 0 h 184150"/>
                <a:gd name="connsiteX0" fmla="*/ 133350 w 171531"/>
                <a:gd name="connsiteY0" fmla="*/ 0 h 184150"/>
                <a:gd name="connsiteX1" fmla="*/ 12700 w 171531"/>
                <a:gd name="connsiteY1" fmla="*/ 133350 h 184150"/>
                <a:gd name="connsiteX2" fmla="*/ 0 w 171531"/>
                <a:gd name="connsiteY2" fmla="*/ 184150 h 184150"/>
                <a:gd name="connsiteX3" fmla="*/ 50882 w 171531"/>
                <a:gd name="connsiteY3" fmla="*/ 156348 h 184150"/>
                <a:gd name="connsiteX4" fmla="*/ 171531 w 171531"/>
                <a:gd name="connsiteY4" fmla="*/ 30895 h 184150"/>
                <a:gd name="connsiteX5" fmla="*/ 133350 w 171531"/>
                <a:gd name="connsiteY5" fmla="*/ 0 h 184150"/>
                <a:gd name="connsiteX0" fmla="*/ 133350 w 171531"/>
                <a:gd name="connsiteY0" fmla="*/ 0 h 184150"/>
                <a:gd name="connsiteX1" fmla="*/ 12700 w 171531"/>
                <a:gd name="connsiteY1" fmla="*/ 133350 h 184150"/>
                <a:gd name="connsiteX2" fmla="*/ 0 w 171531"/>
                <a:gd name="connsiteY2" fmla="*/ 184150 h 184150"/>
                <a:gd name="connsiteX3" fmla="*/ 50882 w 171531"/>
                <a:gd name="connsiteY3" fmla="*/ 156348 h 184150"/>
                <a:gd name="connsiteX4" fmla="*/ 171531 w 171531"/>
                <a:gd name="connsiteY4" fmla="*/ 30895 h 184150"/>
                <a:gd name="connsiteX5" fmla="*/ 133350 w 171531"/>
                <a:gd name="connsiteY5" fmla="*/ 0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531" h="184150">
                  <a:moveTo>
                    <a:pt x="133350" y="0"/>
                  </a:moveTo>
                  <a:cubicBezTo>
                    <a:pt x="110745" y="22490"/>
                    <a:pt x="34925" y="102658"/>
                    <a:pt x="12700" y="133350"/>
                  </a:cubicBezTo>
                  <a:lnTo>
                    <a:pt x="0" y="184150"/>
                  </a:lnTo>
                  <a:cubicBezTo>
                    <a:pt x="16961" y="174883"/>
                    <a:pt x="33921" y="167935"/>
                    <a:pt x="50882" y="156348"/>
                  </a:cubicBezTo>
                  <a:lnTo>
                    <a:pt x="171531" y="30895"/>
                  </a:lnTo>
                  <a:cubicBezTo>
                    <a:pt x="166361" y="11580"/>
                    <a:pt x="149346" y="752"/>
                    <a:pt x="133350" y="0"/>
                  </a:cubicBezTo>
                  <a:close/>
                </a:path>
              </a:pathLst>
            </a:cu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98154" y="1143769"/>
            <a:ext cx="1753287" cy="1753287"/>
            <a:chOff x="3662500" y="2678884"/>
            <a:chExt cx="758550" cy="758550"/>
          </a:xfrm>
        </p:grpSpPr>
        <p:sp>
          <p:nvSpPr>
            <p:cNvPr id="37" name="椭圆 36"/>
            <p:cNvSpPr/>
            <p:nvPr/>
          </p:nvSpPr>
          <p:spPr>
            <a:xfrm>
              <a:off x="3662500" y="2678884"/>
              <a:ext cx="758550" cy="758550"/>
            </a:xfrm>
            <a:prstGeom prst="ellipse">
              <a:avLst/>
            </a:prstGeom>
            <a:solidFill>
              <a:srgbClr val="FFA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868738" y="2916394"/>
              <a:ext cx="346073" cy="283529"/>
            </a:xfrm>
            <a:custGeom>
              <a:avLst/>
              <a:gdLst>
                <a:gd name="connsiteX0" fmla="*/ 104615 w 346073"/>
                <a:gd name="connsiteY0" fmla="*/ 0 h 283529"/>
                <a:gd name="connsiteX1" fmla="*/ 241457 w 346073"/>
                <a:gd name="connsiteY1" fmla="*/ 0 h 283529"/>
                <a:gd name="connsiteX2" fmla="*/ 263982 w 346073"/>
                <a:gd name="connsiteY2" fmla="*/ 46991 h 283529"/>
                <a:gd name="connsiteX3" fmla="*/ 335223 w 346073"/>
                <a:gd name="connsiteY3" fmla="*/ 46991 h 283529"/>
                <a:gd name="connsiteX4" fmla="*/ 346073 w 346073"/>
                <a:gd name="connsiteY4" fmla="*/ 57841 h 283529"/>
                <a:gd name="connsiteX5" fmla="*/ 346073 w 346073"/>
                <a:gd name="connsiteY5" fmla="*/ 272679 h 283529"/>
                <a:gd name="connsiteX6" fmla="*/ 335223 w 346073"/>
                <a:gd name="connsiteY6" fmla="*/ 283529 h 283529"/>
                <a:gd name="connsiteX7" fmla="*/ 10850 w 346073"/>
                <a:gd name="connsiteY7" fmla="*/ 283529 h 283529"/>
                <a:gd name="connsiteX8" fmla="*/ 0 w 346073"/>
                <a:gd name="connsiteY8" fmla="*/ 272679 h 283529"/>
                <a:gd name="connsiteX9" fmla="*/ 0 w 346073"/>
                <a:gd name="connsiteY9" fmla="*/ 57841 h 283529"/>
                <a:gd name="connsiteX10" fmla="*/ 10850 w 346073"/>
                <a:gd name="connsiteY10" fmla="*/ 46991 h 283529"/>
                <a:gd name="connsiteX11" fmla="*/ 82090 w 346073"/>
                <a:gd name="connsiteY11" fmla="*/ 46991 h 283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6073" h="283529">
                  <a:moveTo>
                    <a:pt x="104615" y="0"/>
                  </a:moveTo>
                  <a:lnTo>
                    <a:pt x="241457" y="0"/>
                  </a:lnTo>
                  <a:lnTo>
                    <a:pt x="263982" y="46991"/>
                  </a:lnTo>
                  <a:lnTo>
                    <a:pt x="335223" y="46991"/>
                  </a:lnTo>
                  <a:cubicBezTo>
                    <a:pt x="341215" y="46991"/>
                    <a:pt x="346073" y="51849"/>
                    <a:pt x="346073" y="57841"/>
                  </a:cubicBezTo>
                  <a:lnTo>
                    <a:pt x="346073" y="272679"/>
                  </a:lnTo>
                  <a:cubicBezTo>
                    <a:pt x="346073" y="278671"/>
                    <a:pt x="341215" y="283529"/>
                    <a:pt x="335223" y="283529"/>
                  </a:cubicBezTo>
                  <a:lnTo>
                    <a:pt x="10850" y="283529"/>
                  </a:lnTo>
                  <a:cubicBezTo>
                    <a:pt x="4858" y="283529"/>
                    <a:pt x="0" y="278671"/>
                    <a:pt x="0" y="272679"/>
                  </a:cubicBezTo>
                  <a:lnTo>
                    <a:pt x="0" y="57841"/>
                  </a:lnTo>
                  <a:cubicBezTo>
                    <a:pt x="0" y="51849"/>
                    <a:pt x="4858" y="46991"/>
                    <a:pt x="10850" y="46991"/>
                  </a:cubicBezTo>
                  <a:lnTo>
                    <a:pt x="82090" y="46991"/>
                  </a:lnTo>
                  <a:close/>
                </a:path>
              </a:pathLst>
            </a:cu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3969774" y="3019654"/>
              <a:ext cx="144000" cy="14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802099" y="1498966"/>
            <a:ext cx="1287151" cy="924746"/>
            <a:chOff x="702469" y="1092994"/>
            <a:chExt cx="245269" cy="176212"/>
          </a:xfrm>
        </p:grpSpPr>
        <p:sp>
          <p:nvSpPr>
            <p:cNvPr id="75" name="圆角矩形 74"/>
            <p:cNvSpPr/>
            <p:nvPr/>
          </p:nvSpPr>
          <p:spPr>
            <a:xfrm>
              <a:off x="702469" y="1092994"/>
              <a:ext cx="245269" cy="176212"/>
            </a:xfrm>
            <a:prstGeom prst="roundRect">
              <a:avLst>
                <a:gd name="adj" fmla="val 8558"/>
              </a:avLst>
            </a:prstGeom>
            <a:solidFill>
              <a:srgbClr val="F76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715565" y="1111568"/>
              <a:ext cx="219075" cy="138588"/>
              <a:chOff x="369094" y="1104425"/>
              <a:chExt cx="219075" cy="138588"/>
            </a:xfrm>
          </p:grpSpPr>
          <p:sp>
            <p:nvSpPr>
              <p:cNvPr id="77" name="圆角矩形 76"/>
              <p:cNvSpPr/>
              <p:nvPr/>
            </p:nvSpPr>
            <p:spPr>
              <a:xfrm>
                <a:off x="369094" y="1104425"/>
                <a:ext cx="219075" cy="45719"/>
              </a:xfrm>
              <a:prstGeom prst="roundRect">
                <a:avLst>
                  <a:gd name="adj" fmla="val 855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369094" y="1170145"/>
                <a:ext cx="219075" cy="72868"/>
              </a:xfrm>
              <a:custGeom>
                <a:avLst/>
                <a:gdLst>
                  <a:gd name="connsiteX0" fmla="*/ 163465 w 219075"/>
                  <a:gd name="connsiteY0" fmla="*/ 49288 h 101442"/>
                  <a:gd name="connsiteX1" fmla="*/ 161925 w 219075"/>
                  <a:gd name="connsiteY1" fmla="*/ 50828 h 101442"/>
                  <a:gd name="connsiteX2" fmla="*/ 161925 w 219075"/>
                  <a:gd name="connsiteY2" fmla="*/ 65748 h 101442"/>
                  <a:gd name="connsiteX3" fmla="*/ 163465 w 219075"/>
                  <a:gd name="connsiteY3" fmla="*/ 67288 h 101442"/>
                  <a:gd name="connsiteX4" fmla="*/ 196385 w 219075"/>
                  <a:gd name="connsiteY4" fmla="*/ 67288 h 101442"/>
                  <a:gd name="connsiteX5" fmla="*/ 197925 w 219075"/>
                  <a:gd name="connsiteY5" fmla="*/ 65748 h 101442"/>
                  <a:gd name="connsiteX6" fmla="*/ 197925 w 219075"/>
                  <a:gd name="connsiteY6" fmla="*/ 50828 h 101442"/>
                  <a:gd name="connsiteX7" fmla="*/ 196385 w 219075"/>
                  <a:gd name="connsiteY7" fmla="*/ 49288 h 101442"/>
                  <a:gd name="connsiteX8" fmla="*/ 8681 w 219075"/>
                  <a:gd name="connsiteY8" fmla="*/ 0 h 101442"/>
                  <a:gd name="connsiteX9" fmla="*/ 210394 w 219075"/>
                  <a:gd name="connsiteY9" fmla="*/ 0 h 101442"/>
                  <a:gd name="connsiteX10" fmla="*/ 219075 w 219075"/>
                  <a:gd name="connsiteY10" fmla="*/ 8681 h 101442"/>
                  <a:gd name="connsiteX11" fmla="*/ 219075 w 219075"/>
                  <a:gd name="connsiteY11" fmla="*/ 92761 h 101442"/>
                  <a:gd name="connsiteX12" fmla="*/ 210394 w 219075"/>
                  <a:gd name="connsiteY12" fmla="*/ 101442 h 101442"/>
                  <a:gd name="connsiteX13" fmla="*/ 8681 w 219075"/>
                  <a:gd name="connsiteY13" fmla="*/ 101442 h 101442"/>
                  <a:gd name="connsiteX14" fmla="*/ 0 w 219075"/>
                  <a:gd name="connsiteY14" fmla="*/ 92761 h 101442"/>
                  <a:gd name="connsiteX15" fmla="*/ 0 w 219075"/>
                  <a:gd name="connsiteY15" fmla="*/ 8681 h 101442"/>
                  <a:gd name="connsiteX16" fmla="*/ 8681 w 219075"/>
                  <a:gd name="connsiteY16" fmla="*/ 0 h 10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9075" h="101442">
                    <a:moveTo>
                      <a:pt x="163465" y="49288"/>
                    </a:moveTo>
                    <a:cubicBezTo>
                      <a:pt x="162614" y="49288"/>
                      <a:pt x="161925" y="49977"/>
                      <a:pt x="161925" y="50828"/>
                    </a:cubicBezTo>
                    <a:lnTo>
                      <a:pt x="161925" y="65748"/>
                    </a:lnTo>
                    <a:cubicBezTo>
                      <a:pt x="161925" y="66599"/>
                      <a:pt x="162614" y="67288"/>
                      <a:pt x="163465" y="67288"/>
                    </a:cubicBezTo>
                    <a:lnTo>
                      <a:pt x="196385" y="67288"/>
                    </a:lnTo>
                    <a:cubicBezTo>
                      <a:pt x="197236" y="67288"/>
                      <a:pt x="197925" y="66599"/>
                      <a:pt x="197925" y="65748"/>
                    </a:cubicBezTo>
                    <a:lnTo>
                      <a:pt x="197925" y="50828"/>
                    </a:lnTo>
                    <a:cubicBezTo>
                      <a:pt x="197925" y="49977"/>
                      <a:pt x="197236" y="49288"/>
                      <a:pt x="196385" y="49288"/>
                    </a:cubicBezTo>
                    <a:close/>
                    <a:moveTo>
                      <a:pt x="8681" y="0"/>
                    </a:moveTo>
                    <a:lnTo>
                      <a:pt x="210394" y="0"/>
                    </a:lnTo>
                    <a:cubicBezTo>
                      <a:pt x="215188" y="0"/>
                      <a:pt x="219075" y="3887"/>
                      <a:pt x="219075" y="8681"/>
                    </a:cubicBezTo>
                    <a:lnTo>
                      <a:pt x="219075" y="92761"/>
                    </a:lnTo>
                    <a:cubicBezTo>
                      <a:pt x="219075" y="97555"/>
                      <a:pt x="215188" y="101442"/>
                      <a:pt x="210394" y="101442"/>
                    </a:cubicBezTo>
                    <a:lnTo>
                      <a:pt x="8681" y="101442"/>
                    </a:lnTo>
                    <a:cubicBezTo>
                      <a:pt x="3887" y="101442"/>
                      <a:pt x="0" y="97555"/>
                      <a:pt x="0" y="92761"/>
                    </a:cubicBezTo>
                    <a:lnTo>
                      <a:pt x="0" y="8681"/>
                    </a:lnTo>
                    <a:cubicBezTo>
                      <a:pt x="0" y="3887"/>
                      <a:pt x="3887" y="0"/>
                      <a:pt x="868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8359707" y="3574863"/>
            <a:ext cx="874809" cy="877258"/>
            <a:chOff x="1657350" y="1066560"/>
            <a:chExt cx="230771" cy="231417"/>
          </a:xfrm>
        </p:grpSpPr>
        <p:sp>
          <p:nvSpPr>
            <p:cNvPr id="64" name="任意多边形 63"/>
            <p:cNvSpPr/>
            <p:nvPr/>
          </p:nvSpPr>
          <p:spPr>
            <a:xfrm>
              <a:off x="1657350" y="1066560"/>
              <a:ext cx="190500" cy="221456"/>
            </a:xfrm>
            <a:custGeom>
              <a:avLst/>
              <a:gdLst>
                <a:gd name="connsiteX0" fmla="*/ 190500 w 190500"/>
                <a:gd name="connsiteY0" fmla="*/ 109537 h 221456"/>
                <a:gd name="connsiteX1" fmla="*/ 188118 w 190500"/>
                <a:gd name="connsiteY1" fmla="*/ 0 h 221456"/>
                <a:gd name="connsiteX2" fmla="*/ 0 w 190500"/>
                <a:gd name="connsiteY2" fmla="*/ 0 h 221456"/>
                <a:gd name="connsiteX3" fmla="*/ 0 w 190500"/>
                <a:gd name="connsiteY3" fmla="*/ 221456 h 221456"/>
                <a:gd name="connsiteX4" fmla="*/ 114300 w 190500"/>
                <a:gd name="connsiteY4" fmla="*/ 221456 h 22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221456">
                  <a:moveTo>
                    <a:pt x="190500" y="109537"/>
                  </a:moveTo>
                  <a:lnTo>
                    <a:pt x="188118" y="0"/>
                  </a:lnTo>
                  <a:lnTo>
                    <a:pt x="0" y="0"/>
                  </a:lnTo>
                  <a:lnTo>
                    <a:pt x="0" y="221456"/>
                  </a:lnTo>
                  <a:lnTo>
                    <a:pt x="114300" y="221456"/>
                  </a:lnTo>
                </a:path>
              </a:pathLst>
            </a:custGeom>
            <a:noFill/>
            <a:ln w="31750" cap="rnd">
              <a:solidFill>
                <a:srgbClr val="90CC7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711644" y="1106806"/>
              <a:ext cx="85726" cy="142637"/>
              <a:chOff x="1400175" y="1111568"/>
              <a:chExt cx="85726" cy="142637"/>
            </a:xfrm>
          </p:grpSpPr>
          <p:cxnSp>
            <p:nvCxnSpPr>
              <p:cNvPr id="70" name="直接连接符 69"/>
              <p:cNvCxnSpPr/>
              <p:nvPr/>
            </p:nvCxnSpPr>
            <p:spPr>
              <a:xfrm>
                <a:off x="1400175" y="1111568"/>
                <a:ext cx="45244" cy="45244"/>
              </a:xfrm>
              <a:prstGeom prst="line">
                <a:avLst/>
              </a:prstGeom>
              <a:ln w="31750" cap="rnd">
                <a:solidFill>
                  <a:srgbClr val="90CC7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16200000">
                <a:off x="1440657" y="1111568"/>
                <a:ext cx="45244" cy="45244"/>
              </a:xfrm>
              <a:prstGeom prst="line">
                <a:avLst/>
              </a:prstGeom>
              <a:ln w="31750" cap="rnd">
                <a:solidFill>
                  <a:srgbClr val="90CC7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V="1">
                <a:off x="1400175" y="1162765"/>
                <a:ext cx="85726" cy="1"/>
              </a:xfrm>
              <a:prstGeom prst="line">
                <a:avLst/>
              </a:prstGeom>
              <a:ln w="31750" cap="rnd">
                <a:solidFill>
                  <a:srgbClr val="90CC7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V="1">
                <a:off x="1400175" y="1196336"/>
                <a:ext cx="85726" cy="1"/>
              </a:xfrm>
              <a:prstGeom prst="line">
                <a:avLst/>
              </a:prstGeom>
              <a:ln w="31750" cap="rnd">
                <a:solidFill>
                  <a:srgbClr val="90CC7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rot="5400000" flipV="1">
                <a:off x="1400176" y="1211341"/>
                <a:ext cx="85726" cy="1"/>
              </a:xfrm>
              <a:prstGeom prst="line">
                <a:avLst/>
              </a:prstGeom>
              <a:ln w="31750" cap="rnd">
                <a:solidFill>
                  <a:srgbClr val="90CC7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" name="弧形 65"/>
            <p:cNvSpPr/>
            <p:nvPr/>
          </p:nvSpPr>
          <p:spPr>
            <a:xfrm>
              <a:off x="1789297" y="1199153"/>
              <a:ext cx="98824" cy="98824"/>
            </a:xfrm>
            <a:prstGeom prst="arc">
              <a:avLst>
                <a:gd name="adj1" fmla="val 5946399"/>
                <a:gd name="adj2" fmla="val 2039336"/>
              </a:avLst>
            </a:prstGeom>
            <a:ln w="31750">
              <a:solidFill>
                <a:srgbClr val="90CC77"/>
              </a:solidFill>
              <a:headEnd type="triangle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832614" y="1223422"/>
              <a:ext cx="36000" cy="36000"/>
              <a:chOff x="1369218" y="1320879"/>
              <a:chExt cx="88793" cy="85727"/>
            </a:xfrm>
          </p:grpSpPr>
          <p:cxnSp>
            <p:nvCxnSpPr>
              <p:cNvPr id="68" name="直接连接符 67"/>
              <p:cNvCxnSpPr/>
              <p:nvPr/>
            </p:nvCxnSpPr>
            <p:spPr>
              <a:xfrm rot="5400000" flipV="1">
                <a:off x="1326356" y="1363741"/>
                <a:ext cx="85726" cy="1"/>
              </a:xfrm>
              <a:prstGeom prst="line">
                <a:avLst/>
              </a:prstGeom>
              <a:ln w="31750" cap="rnd">
                <a:solidFill>
                  <a:srgbClr val="90CC7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H="1" flipV="1">
                <a:off x="1372285" y="1406605"/>
                <a:ext cx="85726" cy="1"/>
              </a:xfrm>
              <a:prstGeom prst="line">
                <a:avLst/>
              </a:prstGeom>
              <a:ln w="31750" cap="rnd">
                <a:solidFill>
                  <a:srgbClr val="90CC7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9" name="组合 78"/>
          <p:cNvGrpSpPr/>
          <p:nvPr/>
        </p:nvGrpSpPr>
        <p:grpSpPr>
          <a:xfrm>
            <a:off x="8462053" y="1279852"/>
            <a:ext cx="552140" cy="1089634"/>
            <a:chOff x="9211628" y="1217880"/>
            <a:chExt cx="552140" cy="1089634"/>
          </a:xfrm>
        </p:grpSpPr>
        <p:sp>
          <p:nvSpPr>
            <p:cNvPr id="60" name="五边形 59"/>
            <p:cNvSpPr/>
            <p:nvPr/>
          </p:nvSpPr>
          <p:spPr>
            <a:xfrm rot="18624034">
              <a:off x="9057104" y="1617676"/>
              <a:ext cx="754100" cy="445052"/>
            </a:xfrm>
            <a:prstGeom prst="homePlate">
              <a:avLst/>
            </a:prstGeom>
            <a:noFill/>
            <a:ln w="22225">
              <a:solidFill>
                <a:srgbClr val="FA92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9513168" y="1724663"/>
              <a:ext cx="250600" cy="473355"/>
            </a:xfrm>
            <a:custGeom>
              <a:avLst/>
              <a:gdLst>
                <a:gd name="connsiteX0" fmla="*/ 83344 w 85725"/>
                <a:gd name="connsiteY0" fmla="*/ 0 h 161925"/>
                <a:gd name="connsiteX1" fmla="*/ 85725 w 85725"/>
                <a:gd name="connsiteY1" fmla="*/ 59531 h 161925"/>
                <a:gd name="connsiteX2" fmla="*/ 0 w 85725"/>
                <a:gd name="connsiteY2" fmla="*/ 161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161925">
                  <a:moveTo>
                    <a:pt x="83344" y="0"/>
                  </a:moveTo>
                  <a:cubicBezTo>
                    <a:pt x="84138" y="19844"/>
                    <a:pt x="84931" y="39687"/>
                    <a:pt x="85725" y="59531"/>
                  </a:cubicBezTo>
                  <a:lnTo>
                    <a:pt x="0" y="161925"/>
                  </a:lnTo>
                </a:path>
              </a:pathLst>
            </a:custGeom>
            <a:noFill/>
            <a:ln w="22225">
              <a:solidFill>
                <a:srgbClr val="FA92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 rot="18578388">
              <a:off x="8949497" y="1578031"/>
              <a:ext cx="10896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A923F"/>
                  </a:solidFill>
                </a:rPr>
                <a:t>SALE</a:t>
              </a:r>
              <a:endParaRPr lang="zh-CN" altLang="en-US" b="1" dirty="0">
                <a:solidFill>
                  <a:srgbClr val="FA923F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9494314" y="1635290"/>
              <a:ext cx="133650" cy="133650"/>
            </a:xfrm>
            <a:prstGeom prst="ellipse">
              <a:avLst/>
            </a:prstGeom>
            <a:noFill/>
            <a:ln w="19050">
              <a:solidFill>
                <a:srgbClr val="FA92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980457" y="3455318"/>
            <a:ext cx="924499" cy="1078587"/>
            <a:chOff x="2879691" y="1066560"/>
            <a:chExt cx="287150" cy="335010"/>
          </a:xfrm>
        </p:grpSpPr>
        <p:sp>
          <p:nvSpPr>
            <p:cNvPr id="54" name="椭圆 53"/>
            <p:cNvSpPr/>
            <p:nvPr/>
          </p:nvSpPr>
          <p:spPr>
            <a:xfrm>
              <a:off x="2927327" y="1066560"/>
              <a:ext cx="117475" cy="117475"/>
            </a:xfrm>
            <a:prstGeom prst="ellipse">
              <a:avLst/>
            </a:prstGeom>
            <a:noFill/>
            <a:ln w="25400">
              <a:solidFill>
                <a:srgbClr val="2D87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弦形 54"/>
            <p:cNvSpPr/>
            <p:nvPr/>
          </p:nvSpPr>
          <p:spPr>
            <a:xfrm rot="6641331">
              <a:off x="2879691" y="1188823"/>
              <a:ext cx="212747" cy="212747"/>
            </a:xfrm>
            <a:prstGeom prst="chord">
              <a:avLst>
                <a:gd name="adj1" fmla="val 4371167"/>
                <a:gd name="adj2" fmla="val 14831112"/>
              </a:avLst>
            </a:prstGeom>
            <a:noFill/>
            <a:ln w="25400">
              <a:solidFill>
                <a:srgbClr val="2D87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024188" y="1233012"/>
              <a:ext cx="142653" cy="1061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3044802" y="1243149"/>
              <a:ext cx="83079" cy="89632"/>
              <a:chOff x="3040081" y="1140856"/>
              <a:chExt cx="121221" cy="130782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3040081" y="1185913"/>
                <a:ext cx="121221" cy="85725"/>
              </a:xfrm>
              <a:prstGeom prst="rect">
                <a:avLst/>
              </a:prstGeom>
              <a:noFill/>
              <a:ln w="25400">
                <a:solidFill>
                  <a:srgbClr val="2D87D2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3059108" y="1140856"/>
                <a:ext cx="85241" cy="45719"/>
              </a:xfrm>
              <a:prstGeom prst="rect">
                <a:avLst/>
              </a:prstGeom>
              <a:noFill/>
              <a:ln w="25400">
                <a:solidFill>
                  <a:srgbClr val="2D87D2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4919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913389" y="222970"/>
            <a:ext cx="2821318" cy="2821318"/>
          </a:xfrm>
          <a:prstGeom prst="roundRect">
            <a:avLst>
              <a:gd name="adj" fmla="val 5937"/>
            </a:avLst>
          </a:prstGeom>
          <a:solidFill>
            <a:srgbClr val="F46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1264540" y="997924"/>
            <a:ext cx="2119016" cy="1562017"/>
          </a:xfrm>
          <a:custGeom>
            <a:avLst/>
            <a:gdLst>
              <a:gd name="connsiteX0" fmla="*/ 139700 w 555625"/>
              <a:gd name="connsiteY0" fmla="*/ 323850 h 409575"/>
              <a:gd name="connsiteX1" fmla="*/ 139700 w 555625"/>
              <a:gd name="connsiteY1" fmla="*/ 369569 h 409575"/>
              <a:gd name="connsiteX2" fmla="*/ 400050 w 555625"/>
              <a:gd name="connsiteY2" fmla="*/ 369569 h 409575"/>
              <a:gd name="connsiteX3" fmla="*/ 400050 w 555625"/>
              <a:gd name="connsiteY3" fmla="*/ 323850 h 409575"/>
              <a:gd name="connsiteX4" fmla="*/ 184150 w 555625"/>
              <a:gd name="connsiteY4" fmla="*/ 73025 h 409575"/>
              <a:gd name="connsiteX5" fmla="*/ 79375 w 555625"/>
              <a:gd name="connsiteY5" fmla="*/ 165100 h 409575"/>
              <a:gd name="connsiteX6" fmla="*/ 177800 w 555625"/>
              <a:gd name="connsiteY6" fmla="*/ 231775 h 409575"/>
              <a:gd name="connsiteX7" fmla="*/ 158750 w 555625"/>
              <a:gd name="connsiteY7" fmla="*/ 285750 h 409575"/>
              <a:gd name="connsiteX8" fmla="*/ 247650 w 555625"/>
              <a:gd name="connsiteY8" fmla="*/ 285750 h 409575"/>
              <a:gd name="connsiteX9" fmla="*/ 247650 w 555625"/>
              <a:gd name="connsiteY9" fmla="*/ 114300 h 409575"/>
              <a:gd name="connsiteX10" fmla="*/ 371475 w 555625"/>
              <a:gd name="connsiteY10" fmla="*/ 69850 h 409575"/>
              <a:gd name="connsiteX11" fmla="*/ 304800 w 555625"/>
              <a:gd name="connsiteY11" fmla="*/ 104775 h 409575"/>
              <a:gd name="connsiteX12" fmla="*/ 301625 w 555625"/>
              <a:gd name="connsiteY12" fmla="*/ 285750 h 409575"/>
              <a:gd name="connsiteX13" fmla="*/ 400050 w 555625"/>
              <a:gd name="connsiteY13" fmla="*/ 285750 h 409575"/>
              <a:gd name="connsiteX14" fmla="*/ 390525 w 555625"/>
              <a:gd name="connsiteY14" fmla="*/ 238125 h 409575"/>
              <a:gd name="connsiteX15" fmla="*/ 469900 w 555625"/>
              <a:gd name="connsiteY15" fmla="*/ 161925 h 409575"/>
              <a:gd name="connsiteX16" fmla="*/ 180975 w 555625"/>
              <a:gd name="connsiteY16" fmla="*/ 0 h 409575"/>
              <a:gd name="connsiteX17" fmla="*/ 279400 w 555625"/>
              <a:gd name="connsiteY17" fmla="*/ 69850 h 409575"/>
              <a:gd name="connsiteX18" fmla="*/ 377825 w 555625"/>
              <a:gd name="connsiteY18" fmla="*/ 6350 h 409575"/>
              <a:gd name="connsiteX19" fmla="*/ 555625 w 555625"/>
              <a:gd name="connsiteY19" fmla="*/ 142875 h 409575"/>
              <a:gd name="connsiteX20" fmla="*/ 457200 w 555625"/>
              <a:gd name="connsiteY20" fmla="*/ 276225 h 409575"/>
              <a:gd name="connsiteX21" fmla="*/ 454025 w 555625"/>
              <a:gd name="connsiteY21" fmla="*/ 409575 h 409575"/>
              <a:gd name="connsiteX22" fmla="*/ 104775 w 555625"/>
              <a:gd name="connsiteY22" fmla="*/ 400050 h 409575"/>
              <a:gd name="connsiteX23" fmla="*/ 95250 w 555625"/>
              <a:gd name="connsiteY23" fmla="*/ 276225 h 409575"/>
              <a:gd name="connsiteX24" fmla="*/ 0 w 555625"/>
              <a:gd name="connsiteY24" fmla="*/ 123825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55625" h="409575">
                <a:moveTo>
                  <a:pt x="139700" y="323850"/>
                </a:moveTo>
                <a:lnTo>
                  <a:pt x="139700" y="369569"/>
                </a:lnTo>
                <a:lnTo>
                  <a:pt x="400050" y="369569"/>
                </a:lnTo>
                <a:lnTo>
                  <a:pt x="400050" y="323850"/>
                </a:lnTo>
                <a:close/>
                <a:moveTo>
                  <a:pt x="184150" y="73025"/>
                </a:moveTo>
                <a:lnTo>
                  <a:pt x="79375" y="165100"/>
                </a:lnTo>
                <a:lnTo>
                  <a:pt x="177800" y="231775"/>
                </a:lnTo>
                <a:lnTo>
                  <a:pt x="158750" y="285750"/>
                </a:lnTo>
                <a:lnTo>
                  <a:pt x="247650" y="285750"/>
                </a:lnTo>
                <a:lnTo>
                  <a:pt x="247650" y="114300"/>
                </a:lnTo>
                <a:close/>
                <a:moveTo>
                  <a:pt x="371475" y="69850"/>
                </a:moveTo>
                <a:lnTo>
                  <a:pt x="304800" y="104775"/>
                </a:lnTo>
                <a:cubicBezTo>
                  <a:pt x="303742" y="165100"/>
                  <a:pt x="302683" y="225425"/>
                  <a:pt x="301625" y="285750"/>
                </a:cubicBezTo>
                <a:lnTo>
                  <a:pt x="400050" y="285750"/>
                </a:lnTo>
                <a:lnTo>
                  <a:pt x="390525" y="238125"/>
                </a:lnTo>
                <a:lnTo>
                  <a:pt x="469900" y="161925"/>
                </a:lnTo>
                <a:close/>
                <a:moveTo>
                  <a:pt x="180975" y="0"/>
                </a:moveTo>
                <a:lnTo>
                  <a:pt x="279400" y="69850"/>
                </a:lnTo>
                <a:lnTo>
                  <a:pt x="377825" y="6350"/>
                </a:lnTo>
                <a:lnTo>
                  <a:pt x="555625" y="142875"/>
                </a:lnTo>
                <a:lnTo>
                  <a:pt x="457200" y="276225"/>
                </a:lnTo>
                <a:cubicBezTo>
                  <a:pt x="456142" y="320675"/>
                  <a:pt x="455083" y="365125"/>
                  <a:pt x="454025" y="409575"/>
                </a:cubicBezTo>
                <a:lnTo>
                  <a:pt x="104775" y="400050"/>
                </a:lnTo>
                <a:lnTo>
                  <a:pt x="95250" y="276225"/>
                </a:lnTo>
                <a:lnTo>
                  <a:pt x="0" y="1238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泪滴形 17"/>
          <p:cNvSpPr/>
          <p:nvPr/>
        </p:nvSpPr>
        <p:spPr>
          <a:xfrm rot="7974928">
            <a:off x="2154525" y="707316"/>
            <a:ext cx="339042" cy="339043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4905783" y="250987"/>
            <a:ext cx="2821318" cy="2821318"/>
          </a:xfrm>
          <a:prstGeom prst="roundRect">
            <a:avLst>
              <a:gd name="adj" fmla="val 5937"/>
            </a:avLst>
          </a:prstGeom>
          <a:solidFill>
            <a:srgbClr val="FFB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5269043" y="1165143"/>
            <a:ext cx="859715" cy="988105"/>
          </a:xfrm>
          <a:custGeom>
            <a:avLst/>
            <a:gdLst>
              <a:gd name="connsiteX0" fmla="*/ 66675 w 225425"/>
              <a:gd name="connsiteY0" fmla="*/ 12700 h 260350"/>
              <a:gd name="connsiteX1" fmla="*/ 73025 w 225425"/>
              <a:gd name="connsiteY1" fmla="*/ 206375 h 260350"/>
              <a:gd name="connsiteX2" fmla="*/ 161925 w 225425"/>
              <a:gd name="connsiteY2" fmla="*/ 6350 h 260350"/>
              <a:gd name="connsiteX3" fmla="*/ 225425 w 225425"/>
              <a:gd name="connsiteY3" fmla="*/ 9525 h 260350"/>
              <a:gd name="connsiteX4" fmla="*/ 152400 w 225425"/>
              <a:gd name="connsiteY4" fmla="*/ 254000 h 260350"/>
              <a:gd name="connsiteX5" fmla="*/ 19050 w 225425"/>
              <a:gd name="connsiteY5" fmla="*/ 260350 h 260350"/>
              <a:gd name="connsiteX6" fmla="*/ 0 w 225425"/>
              <a:gd name="connsiteY6" fmla="*/ 0 h 260350"/>
              <a:gd name="connsiteX7" fmla="*/ 66675 w 225425"/>
              <a:gd name="connsiteY7" fmla="*/ 12700 h 260350"/>
              <a:gd name="connsiteX0" fmla="*/ 66675 w 225425"/>
              <a:gd name="connsiteY0" fmla="*/ 12700 h 266153"/>
              <a:gd name="connsiteX1" fmla="*/ 73025 w 225425"/>
              <a:gd name="connsiteY1" fmla="*/ 206375 h 266153"/>
              <a:gd name="connsiteX2" fmla="*/ 161925 w 225425"/>
              <a:gd name="connsiteY2" fmla="*/ 6350 h 266153"/>
              <a:gd name="connsiteX3" fmla="*/ 225425 w 225425"/>
              <a:gd name="connsiteY3" fmla="*/ 9525 h 266153"/>
              <a:gd name="connsiteX4" fmla="*/ 152400 w 225425"/>
              <a:gd name="connsiteY4" fmla="*/ 254000 h 266153"/>
              <a:gd name="connsiteX5" fmla="*/ 19050 w 225425"/>
              <a:gd name="connsiteY5" fmla="*/ 260350 h 266153"/>
              <a:gd name="connsiteX6" fmla="*/ 0 w 225425"/>
              <a:gd name="connsiteY6" fmla="*/ 0 h 266153"/>
              <a:gd name="connsiteX7" fmla="*/ 66675 w 225425"/>
              <a:gd name="connsiteY7" fmla="*/ 12700 h 266153"/>
              <a:gd name="connsiteX0" fmla="*/ 66675 w 225425"/>
              <a:gd name="connsiteY0" fmla="*/ 12700 h 262485"/>
              <a:gd name="connsiteX1" fmla="*/ 73025 w 225425"/>
              <a:gd name="connsiteY1" fmla="*/ 206375 h 262485"/>
              <a:gd name="connsiteX2" fmla="*/ 161925 w 225425"/>
              <a:gd name="connsiteY2" fmla="*/ 6350 h 262485"/>
              <a:gd name="connsiteX3" fmla="*/ 225425 w 225425"/>
              <a:gd name="connsiteY3" fmla="*/ 9525 h 262485"/>
              <a:gd name="connsiteX4" fmla="*/ 152400 w 225425"/>
              <a:gd name="connsiteY4" fmla="*/ 254000 h 262485"/>
              <a:gd name="connsiteX5" fmla="*/ 6350 w 225425"/>
              <a:gd name="connsiteY5" fmla="*/ 244475 h 262485"/>
              <a:gd name="connsiteX6" fmla="*/ 0 w 225425"/>
              <a:gd name="connsiteY6" fmla="*/ 0 h 262485"/>
              <a:gd name="connsiteX7" fmla="*/ 66675 w 225425"/>
              <a:gd name="connsiteY7" fmla="*/ 12700 h 262485"/>
              <a:gd name="connsiteX0" fmla="*/ 66675 w 225425"/>
              <a:gd name="connsiteY0" fmla="*/ 12700 h 268809"/>
              <a:gd name="connsiteX1" fmla="*/ 73025 w 225425"/>
              <a:gd name="connsiteY1" fmla="*/ 206375 h 268809"/>
              <a:gd name="connsiteX2" fmla="*/ 161925 w 225425"/>
              <a:gd name="connsiteY2" fmla="*/ 6350 h 268809"/>
              <a:gd name="connsiteX3" fmla="*/ 225425 w 225425"/>
              <a:gd name="connsiteY3" fmla="*/ 9525 h 268809"/>
              <a:gd name="connsiteX4" fmla="*/ 152400 w 225425"/>
              <a:gd name="connsiteY4" fmla="*/ 254000 h 268809"/>
              <a:gd name="connsiteX5" fmla="*/ 6350 w 225425"/>
              <a:gd name="connsiteY5" fmla="*/ 244475 h 268809"/>
              <a:gd name="connsiteX6" fmla="*/ 0 w 225425"/>
              <a:gd name="connsiteY6" fmla="*/ 0 h 268809"/>
              <a:gd name="connsiteX7" fmla="*/ 66675 w 225425"/>
              <a:gd name="connsiteY7" fmla="*/ 12700 h 268809"/>
              <a:gd name="connsiteX0" fmla="*/ 60325 w 219075"/>
              <a:gd name="connsiteY0" fmla="*/ 6350 h 262459"/>
              <a:gd name="connsiteX1" fmla="*/ 66675 w 219075"/>
              <a:gd name="connsiteY1" fmla="*/ 200025 h 262459"/>
              <a:gd name="connsiteX2" fmla="*/ 155575 w 219075"/>
              <a:gd name="connsiteY2" fmla="*/ 0 h 262459"/>
              <a:gd name="connsiteX3" fmla="*/ 219075 w 219075"/>
              <a:gd name="connsiteY3" fmla="*/ 3175 h 262459"/>
              <a:gd name="connsiteX4" fmla="*/ 146050 w 219075"/>
              <a:gd name="connsiteY4" fmla="*/ 247650 h 262459"/>
              <a:gd name="connsiteX5" fmla="*/ 0 w 219075"/>
              <a:gd name="connsiteY5" fmla="*/ 238125 h 262459"/>
              <a:gd name="connsiteX6" fmla="*/ 9525 w 219075"/>
              <a:gd name="connsiteY6" fmla="*/ 15875 h 262459"/>
              <a:gd name="connsiteX7" fmla="*/ 60325 w 219075"/>
              <a:gd name="connsiteY7" fmla="*/ 6350 h 262459"/>
              <a:gd name="connsiteX0" fmla="*/ 66675 w 225425"/>
              <a:gd name="connsiteY0" fmla="*/ 6350 h 262459"/>
              <a:gd name="connsiteX1" fmla="*/ 73025 w 225425"/>
              <a:gd name="connsiteY1" fmla="*/ 200025 h 262459"/>
              <a:gd name="connsiteX2" fmla="*/ 161925 w 225425"/>
              <a:gd name="connsiteY2" fmla="*/ 0 h 262459"/>
              <a:gd name="connsiteX3" fmla="*/ 225425 w 225425"/>
              <a:gd name="connsiteY3" fmla="*/ 3175 h 262459"/>
              <a:gd name="connsiteX4" fmla="*/ 152400 w 225425"/>
              <a:gd name="connsiteY4" fmla="*/ 247650 h 262459"/>
              <a:gd name="connsiteX5" fmla="*/ 6350 w 225425"/>
              <a:gd name="connsiteY5" fmla="*/ 238125 h 262459"/>
              <a:gd name="connsiteX6" fmla="*/ 0 w 225425"/>
              <a:gd name="connsiteY6" fmla="*/ 3175 h 262459"/>
              <a:gd name="connsiteX7" fmla="*/ 66675 w 225425"/>
              <a:gd name="connsiteY7" fmla="*/ 6350 h 262459"/>
              <a:gd name="connsiteX0" fmla="*/ 66675 w 225425"/>
              <a:gd name="connsiteY0" fmla="*/ 6350 h 262459"/>
              <a:gd name="connsiteX1" fmla="*/ 73025 w 225425"/>
              <a:gd name="connsiteY1" fmla="*/ 200025 h 262459"/>
              <a:gd name="connsiteX2" fmla="*/ 161925 w 225425"/>
              <a:gd name="connsiteY2" fmla="*/ 0 h 262459"/>
              <a:gd name="connsiteX3" fmla="*/ 225425 w 225425"/>
              <a:gd name="connsiteY3" fmla="*/ 3175 h 262459"/>
              <a:gd name="connsiteX4" fmla="*/ 152400 w 225425"/>
              <a:gd name="connsiteY4" fmla="*/ 247650 h 262459"/>
              <a:gd name="connsiteX5" fmla="*/ 6350 w 225425"/>
              <a:gd name="connsiteY5" fmla="*/ 238125 h 262459"/>
              <a:gd name="connsiteX6" fmla="*/ 0 w 225425"/>
              <a:gd name="connsiteY6" fmla="*/ 3175 h 262459"/>
              <a:gd name="connsiteX7" fmla="*/ 66675 w 225425"/>
              <a:gd name="connsiteY7" fmla="*/ 6350 h 262459"/>
              <a:gd name="connsiteX0" fmla="*/ 66675 w 225425"/>
              <a:gd name="connsiteY0" fmla="*/ 6350 h 262459"/>
              <a:gd name="connsiteX1" fmla="*/ 69850 w 225425"/>
              <a:gd name="connsiteY1" fmla="*/ 200025 h 262459"/>
              <a:gd name="connsiteX2" fmla="*/ 161925 w 225425"/>
              <a:gd name="connsiteY2" fmla="*/ 0 h 262459"/>
              <a:gd name="connsiteX3" fmla="*/ 225425 w 225425"/>
              <a:gd name="connsiteY3" fmla="*/ 3175 h 262459"/>
              <a:gd name="connsiteX4" fmla="*/ 152400 w 225425"/>
              <a:gd name="connsiteY4" fmla="*/ 247650 h 262459"/>
              <a:gd name="connsiteX5" fmla="*/ 6350 w 225425"/>
              <a:gd name="connsiteY5" fmla="*/ 238125 h 262459"/>
              <a:gd name="connsiteX6" fmla="*/ 0 w 225425"/>
              <a:gd name="connsiteY6" fmla="*/ 3175 h 262459"/>
              <a:gd name="connsiteX7" fmla="*/ 66675 w 225425"/>
              <a:gd name="connsiteY7" fmla="*/ 6350 h 262459"/>
              <a:gd name="connsiteX0" fmla="*/ 66675 w 225425"/>
              <a:gd name="connsiteY0" fmla="*/ 6350 h 262459"/>
              <a:gd name="connsiteX1" fmla="*/ 69850 w 225425"/>
              <a:gd name="connsiteY1" fmla="*/ 200025 h 262459"/>
              <a:gd name="connsiteX2" fmla="*/ 161925 w 225425"/>
              <a:gd name="connsiteY2" fmla="*/ 0 h 262459"/>
              <a:gd name="connsiteX3" fmla="*/ 225425 w 225425"/>
              <a:gd name="connsiteY3" fmla="*/ 3175 h 262459"/>
              <a:gd name="connsiteX4" fmla="*/ 152400 w 225425"/>
              <a:gd name="connsiteY4" fmla="*/ 247650 h 262459"/>
              <a:gd name="connsiteX5" fmla="*/ 6350 w 225425"/>
              <a:gd name="connsiteY5" fmla="*/ 238125 h 262459"/>
              <a:gd name="connsiteX6" fmla="*/ 0 w 225425"/>
              <a:gd name="connsiteY6" fmla="*/ 3175 h 262459"/>
              <a:gd name="connsiteX7" fmla="*/ 66675 w 225425"/>
              <a:gd name="connsiteY7" fmla="*/ 6350 h 262459"/>
              <a:gd name="connsiteX0" fmla="*/ 66675 w 225425"/>
              <a:gd name="connsiteY0" fmla="*/ 6350 h 248308"/>
              <a:gd name="connsiteX1" fmla="*/ 69850 w 225425"/>
              <a:gd name="connsiteY1" fmla="*/ 200025 h 248308"/>
              <a:gd name="connsiteX2" fmla="*/ 161925 w 225425"/>
              <a:gd name="connsiteY2" fmla="*/ 0 h 248308"/>
              <a:gd name="connsiteX3" fmla="*/ 225425 w 225425"/>
              <a:gd name="connsiteY3" fmla="*/ 3175 h 248308"/>
              <a:gd name="connsiteX4" fmla="*/ 136525 w 225425"/>
              <a:gd name="connsiteY4" fmla="*/ 209550 h 248308"/>
              <a:gd name="connsiteX5" fmla="*/ 6350 w 225425"/>
              <a:gd name="connsiteY5" fmla="*/ 238125 h 248308"/>
              <a:gd name="connsiteX6" fmla="*/ 0 w 225425"/>
              <a:gd name="connsiteY6" fmla="*/ 3175 h 248308"/>
              <a:gd name="connsiteX7" fmla="*/ 66675 w 225425"/>
              <a:gd name="connsiteY7" fmla="*/ 6350 h 248308"/>
              <a:gd name="connsiteX0" fmla="*/ 66675 w 225425"/>
              <a:gd name="connsiteY0" fmla="*/ 6350 h 255718"/>
              <a:gd name="connsiteX1" fmla="*/ 69850 w 225425"/>
              <a:gd name="connsiteY1" fmla="*/ 200025 h 255718"/>
              <a:gd name="connsiteX2" fmla="*/ 161925 w 225425"/>
              <a:gd name="connsiteY2" fmla="*/ 0 h 255718"/>
              <a:gd name="connsiteX3" fmla="*/ 225425 w 225425"/>
              <a:gd name="connsiteY3" fmla="*/ 3175 h 255718"/>
              <a:gd name="connsiteX4" fmla="*/ 152400 w 225425"/>
              <a:gd name="connsiteY4" fmla="*/ 234950 h 255718"/>
              <a:gd name="connsiteX5" fmla="*/ 6350 w 225425"/>
              <a:gd name="connsiteY5" fmla="*/ 238125 h 255718"/>
              <a:gd name="connsiteX6" fmla="*/ 0 w 225425"/>
              <a:gd name="connsiteY6" fmla="*/ 3175 h 255718"/>
              <a:gd name="connsiteX7" fmla="*/ 66675 w 225425"/>
              <a:gd name="connsiteY7" fmla="*/ 6350 h 255718"/>
              <a:gd name="connsiteX0" fmla="*/ 66675 w 225425"/>
              <a:gd name="connsiteY0" fmla="*/ 6350 h 260376"/>
              <a:gd name="connsiteX1" fmla="*/ 69850 w 225425"/>
              <a:gd name="connsiteY1" fmla="*/ 200025 h 260376"/>
              <a:gd name="connsiteX2" fmla="*/ 161925 w 225425"/>
              <a:gd name="connsiteY2" fmla="*/ 0 h 260376"/>
              <a:gd name="connsiteX3" fmla="*/ 225425 w 225425"/>
              <a:gd name="connsiteY3" fmla="*/ 3175 h 260376"/>
              <a:gd name="connsiteX4" fmla="*/ 152400 w 225425"/>
              <a:gd name="connsiteY4" fmla="*/ 234950 h 260376"/>
              <a:gd name="connsiteX5" fmla="*/ 6350 w 225425"/>
              <a:gd name="connsiteY5" fmla="*/ 238125 h 260376"/>
              <a:gd name="connsiteX6" fmla="*/ 0 w 225425"/>
              <a:gd name="connsiteY6" fmla="*/ 3175 h 260376"/>
              <a:gd name="connsiteX7" fmla="*/ 66675 w 225425"/>
              <a:gd name="connsiteY7" fmla="*/ 6350 h 260376"/>
              <a:gd name="connsiteX0" fmla="*/ 66675 w 225425"/>
              <a:gd name="connsiteY0" fmla="*/ 6350 h 257976"/>
              <a:gd name="connsiteX1" fmla="*/ 69850 w 225425"/>
              <a:gd name="connsiteY1" fmla="*/ 200025 h 257976"/>
              <a:gd name="connsiteX2" fmla="*/ 161925 w 225425"/>
              <a:gd name="connsiteY2" fmla="*/ 0 h 257976"/>
              <a:gd name="connsiteX3" fmla="*/ 225425 w 225425"/>
              <a:gd name="connsiteY3" fmla="*/ 3175 h 257976"/>
              <a:gd name="connsiteX4" fmla="*/ 152400 w 225425"/>
              <a:gd name="connsiteY4" fmla="*/ 234950 h 257976"/>
              <a:gd name="connsiteX5" fmla="*/ 6350 w 225425"/>
              <a:gd name="connsiteY5" fmla="*/ 238125 h 257976"/>
              <a:gd name="connsiteX6" fmla="*/ 0 w 225425"/>
              <a:gd name="connsiteY6" fmla="*/ 3175 h 257976"/>
              <a:gd name="connsiteX7" fmla="*/ 66675 w 225425"/>
              <a:gd name="connsiteY7" fmla="*/ 6350 h 257976"/>
              <a:gd name="connsiteX0" fmla="*/ 66675 w 225425"/>
              <a:gd name="connsiteY0" fmla="*/ 6350 h 279692"/>
              <a:gd name="connsiteX1" fmla="*/ 69850 w 225425"/>
              <a:gd name="connsiteY1" fmla="*/ 200025 h 279692"/>
              <a:gd name="connsiteX2" fmla="*/ 161925 w 225425"/>
              <a:gd name="connsiteY2" fmla="*/ 0 h 279692"/>
              <a:gd name="connsiteX3" fmla="*/ 225425 w 225425"/>
              <a:gd name="connsiteY3" fmla="*/ 3175 h 279692"/>
              <a:gd name="connsiteX4" fmla="*/ 152400 w 225425"/>
              <a:gd name="connsiteY4" fmla="*/ 234950 h 279692"/>
              <a:gd name="connsiteX5" fmla="*/ 6350 w 225425"/>
              <a:gd name="connsiteY5" fmla="*/ 238125 h 279692"/>
              <a:gd name="connsiteX6" fmla="*/ 0 w 225425"/>
              <a:gd name="connsiteY6" fmla="*/ 3175 h 279692"/>
              <a:gd name="connsiteX7" fmla="*/ 66675 w 225425"/>
              <a:gd name="connsiteY7" fmla="*/ 6350 h 279692"/>
              <a:gd name="connsiteX0" fmla="*/ 66675 w 225425"/>
              <a:gd name="connsiteY0" fmla="*/ 6350 h 278313"/>
              <a:gd name="connsiteX1" fmla="*/ 69850 w 225425"/>
              <a:gd name="connsiteY1" fmla="*/ 200025 h 278313"/>
              <a:gd name="connsiteX2" fmla="*/ 161925 w 225425"/>
              <a:gd name="connsiteY2" fmla="*/ 0 h 278313"/>
              <a:gd name="connsiteX3" fmla="*/ 225425 w 225425"/>
              <a:gd name="connsiteY3" fmla="*/ 3175 h 278313"/>
              <a:gd name="connsiteX4" fmla="*/ 152400 w 225425"/>
              <a:gd name="connsiteY4" fmla="*/ 234950 h 278313"/>
              <a:gd name="connsiteX5" fmla="*/ 6350 w 225425"/>
              <a:gd name="connsiteY5" fmla="*/ 238125 h 278313"/>
              <a:gd name="connsiteX6" fmla="*/ 0 w 225425"/>
              <a:gd name="connsiteY6" fmla="*/ 3175 h 278313"/>
              <a:gd name="connsiteX7" fmla="*/ 66675 w 225425"/>
              <a:gd name="connsiteY7" fmla="*/ 6350 h 278313"/>
              <a:gd name="connsiteX0" fmla="*/ 66675 w 225425"/>
              <a:gd name="connsiteY0" fmla="*/ 6350 h 259090"/>
              <a:gd name="connsiteX1" fmla="*/ 69850 w 225425"/>
              <a:gd name="connsiteY1" fmla="*/ 200025 h 259090"/>
              <a:gd name="connsiteX2" fmla="*/ 161925 w 225425"/>
              <a:gd name="connsiteY2" fmla="*/ 0 h 259090"/>
              <a:gd name="connsiteX3" fmla="*/ 225425 w 225425"/>
              <a:gd name="connsiteY3" fmla="*/ 3175 h 259090"/>
              <a:gd name="connsiteX4" fmla="*/ 152400 w 225425"/>
              <a:gd name="connsiteY4" fmla="*/ 234950 h 259090"/>
              <a:gd name="connsiteX5" fmla="*/ 9525 w 225425"/>
              <a:gd name="connsiteY5" fmla="*/ 203200 h 259090"/>
              <a:gd name="connsiteX6" fmla="*/ 0 w 225425"/>
              <a:gd name="connsiteY6" fmla="*/ 3175 h 259090"/>
              <a:gd name="connsiteX7" fmla="*/ 66675 w 225425"/>
              <a:gd name="connsiteY7" fmla="*/ 6350 h 259090"/>
              <a:gd name="connsiteX0" fmla="*/ 66675 w 225425"/>
              <a:gd name="connsiteY0" fmla="*/ 6350 h 259090"/>
              <a:gd name="connsiteX1" fmla="*/ 76200 w 225425"/>
              <a:gd name="connsiteY1" fmla="*/ 203200 h 259090"/>
              <a:gd name="connsiteX2" fmla="*/ 161925 w 225425"/>
              <a:gd name="connsiteY2" fmla="*/ 0 h 259090"/>
              <a:gd name="connsiteX3" fmla="*/ 225425 w 225425"/>
              <a:gd name="connsiteY3" fmla="*/ 3175 h 259090"/>
              <a:gd name="connsiteX4" fmla="*/ 152400 w 225425"/>
              <a:gd name="connsiteY4" fmla="*/ 234950 h 259090"/>
              <a:gd name="connsiteX5" fmla="*/ 9525 w 225425"/>
              <a:gd name="connsiteY5" fmla="*/ 203200 h 259090"/>
              <a:gd name="connsiteX6" fmla="*/ 0 w 225425"/>
              <a:gd name="connsiteY6" fmla="*/ 3175 h 259090"/>
              <a:gd name="connsiteX7" fmla="*/ 66675 w 225425"/>
              <a:gd name="connsiteY7" fmla="*/ 6350 h 259090"/>
              <a:gd name="connsiteX0" fmla="*/ 66675 w 225425"/>
              <a:gd name="connsiteY0" fmla="*/ 6350 h 259090"/>
              <a:gd name="connsiteX1" fmla="*/ 76200 w 225425"/>
              <a:gd name="connsiteY1" fmla="*/ 203200 h 259090"/>
              <a:gd name="connsiteX2" fmla="*/ 161925 w 225425"/>
              <a:gd name="connsiteY2" fmla="*/ 0 h 259090"/>
              <a:gd name="connsiteX3" fmla="*/ 225425 w 225425"/>
              <a:gd name="connsiteY3" fmla="*/ 3175 h 259090"/>
              <a:gd name="connsiteX4" fmla="*/ 152400 w 225425"/>
              <a:gd name="connsiteY4" fmla="*/ 234950 h 259090"/>
              <a:gd name="connsiteX5" fmla="*/ 9525 w 225425"/>
              <a:gd name="connsiteY5" fmla="*/ 203200 h 259090"/>
              <a:gd name="connsiteX6" fmla="*/ 0 w 225425"/>
              <a:gd name="connsiteY6" fmla="*/ 3175 h 259090"/>
              <a:gd name="connsiteX7" fmla="*/ 66675 w 225425"/>
              <a:gd name="connsiteY7" fmla="*/ 6350 h 259090"/>
              <a:gd name="connsiteX0" fmla="*/ 66675 w 225425"/>
              <a:gd name="connsiteY0" fmla="*/ 6350 h 259090"/>
              <a:gd name="connsiteX1" fmla="*/ 76200 w 225425"/>
              <a:gd name="connsiteY1" fmla="*/ 203200 h 259090"/>
              <a:gd name="connsiteX2" fmla="*/ 161925 w 225425"/>
              <a:gd name="connsiteY2" fmla="*/ 0 h 259090"/>
              <a:gd name="connsiteX3" fmla="*/ 225425 w 225425"/>
              <a:gd name="connsiteY3" fmla="*/ 3175 h 259090"/>
              <a:gd name="connsiteX4" fmla="*/ 152400 w 225425"/>
              <a:gd name="connsiteY4" fmla="*/ 234950 h 259090"/>
              <a:gd name="connsiteX5" fmla="*/ 9525 w 225425"/>
              <a:gd name="connsiteY5" fmla="*/ 203200 h 259090"/>
              <a:gd name="connsiteX6" fmla="*/ 0 w 225425"/>
              <a:gd name="connsiteY6" fmla="*/ 3175 h 259090"/>
              <a:gd name="connsiteX7" fmla="*/ 66675 w 225425"/>
              <a:gd name="connsiteY7" fmla="*/ 6350 h 25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5425" h="259090">
                <a:moveTo>
                  <a:pt x="66675" y="6350"/>
                </a:moveTo>
                <a:cubicBezTo>
                  <a:pt x="67733" y="70908"/>
                  <a:pt x="59267" y="192617"/>
                  <a:pt x="76200" y="203200"/>
                </a:cubicBezTo>
                <a:cubicBezTo>
                  <a:pt x="131233" y="209550"/>
                  <a:pt x="132292" y="66675"/>
                  <a:pt x="161925" y="0"/>
                </a:cubicBezTo>
                <a:lnTo>
                  <a:pt x="225425" y="3175"/>
                </a:lnTo>
                <a:cubicBezTo>
                  <a:pt x="201083" y="84667"/>
                  <a:pt x="179917" y="143933"/>
                  <a:pt x="152400" y="234950"/>
                </a:cubicBezTo>
                <a:cubicBezTo>
                  <a:pt x="123825" y="265642"/>
                  <a:pt x="14817" y="278342"/>
                  <a:pt x="9525" y="203200"/>
                </a:cubicBezTo>
                <a:cubicBezTo>
                  <a:pt x="4233" y="128058"/>
                  <a:pt x="2117" y="81492"/>
                  <a:pt x="0" y="3175"/>
                </a:cubicBezTo>
                <a:lnTo>
                  <a:pt x="66675" y="63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225627" y="1177252"/>
            <a:ext cx="181630" cy="980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6564670" y="1165147"/>
            <a:ext cx="811280" cy="993005"/>
          </a:xfrm>
          <a:custGeom>
            <a:avLst/>
            <a:gdLst>
              <a:gd name="connsiteX0" fmla="*/ 72597 w 212725"/>
              <a:gd name="connsiteY0" fmla="*/ 0 h 260375"/>
              <a:gd name="connsiteX1" fmla="*/ 140128 w 212725"/>
              <a:gd name="connsiteY1" fmla="*/ 0 h 260375"/>
              <a:gd name="connsiteX2" fmla="*/ 212725 w 212725"/>
              <a:gd name="connsiteY2" fmla="*/ 72597 h 260375"/>
              <a:gd name="connsiteX3" fmla="*/ 212725 w 212725"/>
              <a:gd name="connsiteY3" fmla="*/ 146478 h 260375"/>
              <a:gd name="connsiteX4" fmla="*/ 140128 w 212725"/>
              <a:gd name="connsiteY4" fmla="*/ 219075 h 260375"/>
              <a:gd name="connsiteX5" fmla="*/ 72597 w 212725"/>
              <a:gd name="connsiteY5" fmla="*/ 219075 h 260375"/>
              <a:gd name="connsiteX6" fmla="*/ 71975 w 212725"/>
              <a:gd name="connsiteY6" fmla="*/ 218950 h 260375"/>
              <a:gd name="connsiteX7" fmla="*/ 71975 w 212725"/>
              <a:gd name="connsiteY7" fmla="*/ 153493 h 260375"/>
              <a:gd name="connsiteX8" fmla="*/ 84667 w 212725"/>
              <a:gd name="connsiteY8" fmla="*/ 158750 h 260375"/>
              <a:gd name="connsiteX9" fmla="*/ 118533 w 212725"/>
              <a:gd name="connsiteY9" fmla="*/ 158750 h 260375"/>
              <a:gd name="connsiteX10" fmla="*/ 146050 w 212725"/>
              <a:gd name="connsiteY10" fmla="*/ 131233 h 260375"/>
              <a:gd name="connsiteX11" fmla="*/ 146050 w 212725"/>
              <a:gd name="connsiteY11" fmla="*/ 87842 h 260375"/>
              <a:gd name="connsiteX12" fmla="*/ 118533 w 212725"/>
              <a:gd name="connsiteY12" fmla="*/ 60325 h 260375"/>
              <a:gd name="connsiteX13" fmla="*/ 84667 w 212725"/>
              <a:gd name="connsiteY13" fmla="*/ 60325 h 260375"/>
              <a:gd name="connsiteX14" fmla="*/ 57150 w 212725"/>
              <a:gd name="connsiteY14" fmla="*/ 87842 h 260375"/>
              <a:gd name="connsiteX15" fmla="*/ 57150 w 212725"/>
              <a:gd name="connsiteY15" fmla="*/ 130175 h 260375"/>
              <a:gd name="connsiteX16" fmla="*/ 53975 w 212725"/>
              <a:gd name="connsiteY16" fmla="*/ 130175 h 260375"/>
              <a:gd name="connsiteX17" fmla="*/ 53975 w 212725"/>
              <a:gd name="connsiteY17" fmla="*/ 215315 h 260375"/>
              <a:gd name="connsiteX18" fmla="*/ 53975 w 212725"/>
              <a:gd name="connsiteY18" fmla="*/ 260375 h 260375"/>
              <a:gd name="connsiteX19" fmla="*/ 0 w 212725"/>
              <a:gd name="connsiteY19" fmla="*/ 260375 h 260375"/>
              <a:gd name="connsiteX20" fmla="*/ 0 w 212725"/>
              <a:gd name="connsiteY20" fmla="*/ 146478 h 260375"/>
              <a:gd name="connsiteX21" fmla="*/ 0 w 212725"/>
              <a:gd name="connsiteY21" fmla="*/ 72597 h 260375"/>
              <a:gd name="connsiteX22" fmla="*/ 0 w 212725"/>
              <a:gd name="connsiteY22" fmla="*/ 66675 h 260375"/>
              <a:gd name="connsiteX23" fmla="*/ 1196 w 212725"/>
              <a:gd name="connsiteY23" fmla="*/ 66675 h 260375"/>
              <a:gd name="connsiteX24" fmla="*/ 5705 w 212725"/>
              <a:gd name="connsiteY24" fmla="*/ 44339 h 260375"/>
              <a:gd name="connsiteX25" fmla="*/ 72597 w 212725"/>
              <a:gd name="connsiteY25" fmla="*/ 0 h 26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12725" h="260375">
                <a:moveTo>
                  <a:pt x="72597" y="0"/>
                </a:moveTo>
                <a:lnTo>
                  <a:pt x="140128" y="0"/>
                </a:lnTo>
                <a:cubicBezTo>
                  <a:pt x="180222" y="0"/>
                  <a:pt x="212725" y="32503"/>
                  <a:pt x="212725" y="72597"/>
                </a:cubicBezTo>
                <a:lnTo>
                  <a:pt x="212725" y="146478"/>
                </a:lnTo>
                <a:cubicBezTo>
                  <a:pt x="212725" y="186572"/>
                  <a:pt x="180222" y="219075"/>
                  <a:pt x="140128" y="219075"/>
                </a:cubicBezTo>
                <a:lnTo>
                  <a:pt x="72597" y="219075"/>
                </a:lnTo>
                <a:lnTo>
                  <a:pt x="71975" y="218950"/>
                </a:lnTo>
                <a:lnTo>
                  <a:pt x="71975" y="153493"/>
                </a:lnTo>
                <a:lnTo>
                  <a:pt x="84667" y="158750"/>
                </a:lnTo>
                <a:lnTo>
                  <a:pt x="118533" y="158750"/>
                </a:lnTo>
                <a:cubicBezTo>
                  <a:pt x="133730" y="158750"/>
                  <a:pt x="146050" y="146430"/>
                  <a:pt x="146050" y="131233"/>
                </a:cubicBezTo>
                <a:lnTo>
                  <a:pt x="146050" y="87842"/>
                </a:lnTo>
                <a:cubicBezTo>
                  <a:pt x="146050" y="72645"/>
                  <a:pt x="133730" y="60325"/>
                  <a:pt x="118533" y="60325"/>
                </a:cubicBezTo>
                <a:lnTo>
                  <a:pt x="84667" y="60325"/>
                </a:lnTo>
                <a:cubicBezTo>
                  <a:pt x="69470" y="60325"/>
                  <a:pt x="57150" y="72645"/>
                  <a:pt x="57150" y="87842"/>
                </a:cubicBezTo>
                <a:lnTo>
                  <a:pt x="57150" y="130175"/>
                </a:lnTo>
                <a:lnTo>
                  <a:pt x="53975" y="130175"/>
                </a:lnTo>
                <a:lnTo>
                  <a:pt x="53975" y="215315"/>
                </a:lnTo>
                <a:lnTo>
                  <a:pt x="53975" y="260375"/>
                </a:lnTo>
                <a:lnTo>
                  <a:pt x="0" y="260375"/>
                </a:lnTo>
                <a:lnTo>
                  <a:pt x="0" y="146478"/>
                </a:lnTo>
                <a:lnTo>
                  <a:pt x="0" y="72597"/>
                </a:lnTo>
                <a:lnTo>
                  <a:pt x="0" y="66675"/>
                </a:lnTo>
                <a:lnTo>
                  <a:pt x="1196" y="66675"/>
                </a:lnTo>
                <a:lnTo>
                  <a:pt x="5705" y="44339"/>
                </a:lnTo>
                <a:cubicBezTo>
                  <a:pt x="16726" y="18283"/>
                  <a:pt x="42527" y="0"/>
                  <a:pt x="725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913389" y="3661124"/>
            <a:ext cx="2821318" cy="2821318"/>
          </a:xfrm>
          <a:prstGeom prst="roundRect">
            <a:avLst>
              <a:gd name="adj" fmla="val 5937"/>
            </a:avLst>
          </a:prstGeom>
          <a:solidFill>
            <a:srgbClr val="89C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1706504" y="4097032"/>
            <a:ext cx="1174536" cy="1949494"/>
          </a:xfrm>
          <a:custGeom>
            <a:avLst/>
            <a:gdLst>
              <a:gd name="connsiteX0" fmla="*/ 149225 w 307974"/>
              <a:gd name="connsiteY0" fmla="*/ 447677 h 511175"/>
              <a:gd name="connsiteX1" fmla="*/ 131225 w 307974"/>
              <a:gd name="connsiteY1" fmla="*/ 465677 h 511175"/>
              <a:gd name="connsiteX2" fmla="*/ 149225 w 307974"/>
              <a:gd name="connsiteY2" fmla="*/ 483677 h 511175"/>
              <a:gd name="connsiteX3" fmla="*/ 167225 w 307974"/>
              <a:gd name="connsiteY3" fmla="*/ 465677 h 511175"/>
              <a:gd name="connsiteX4" fmla="*/ 149225 w 307974"/>
              <a:gd name="connsiteY4" fmla="*/ 447677 h 511175"/>
              <a:gd name="connsiteX5" fmla="*/ 71296 w 307974"/>
              <a:gd name="connsiteY5" fmla="*/ 66675 h 511175"/>
              <a:gd name="connsiteX6" fmla="*/ 40481 w 307974"/>
              <a:gd name="connsiteY6" fmla="*/ 97490 h 511175"/>
              <a:gd name="connsiteX7" fmla="*/ 40481 w 307974"/>
              <a:gd name="connsiteY7" fmla="*/ 394636 h 511175"/>
              <a:gd name="connsiteX8" fmla="*/ 71296 w 307974"/>
              <a:gd name="connsiteY8" fmla="*/ 425451 h 511175"/>
              <a:gd name="connsiteX9" fmla="*/ 236678 w 307974"/>
              <a:gd name="connsiteY9" fmla="*/ 425451 h 511175"/>
              <a:gd name="connsiteX10" fmla="*/ 267493 w 307974"/>
              <a:gd name="connsiteY10" fmla="*/ 394636 h 511175"/>
              <a:gd name="connsiteX11" fmla="*/ 267493 w 307974"/>
              <a:gd name="connsiteY11" fmla="*/ 97490 h 511175"/>
              <a:gd name="connsiteX12" fmla="*/ 236678 w 307974"/>
              <a:gd name="connsiteY12" fmla="*/ 66675 h 511175"/>
              <a:gd name="connsiteX13" fmla="*/ 126987 w 307974"/>
              <a:gd name="connsiteY13" fmla="*/ 19050 h 511175"/>
              <a:gd name="connsiteX14" fmla="*/ 117987 w 307974"/>
              <a:gd name="connsiteY14" fmla="*/ 28050 h 511175"/>
              <a:gd name="connsiteX15" fmla="*/ 126987 w 307974"/>
              <a:gd name="connsiteY15" fmla="*/ 37050 h 511175"/>
              <a:gd name="connsiteX16" fmla="*/ 180987 w 307974"/>
              <a:gd name="connsiteY16" fmla="*/ 37050 h 511175"/>
              <a:gd name="connsiteX17" fmla="*/ 189987 w 307974"/>
              <a:gd name="connsiteY17" fmla="*/ 28050 h 511175"/>
              <a:gd name="connsiteX18" fmla="*/ 180987 w 307974"/>
              <a:gd name="connsiteY18" fmla="*/ 19050 h 511175"/>
              <a:gd name="connsiteX19" fmla="*/ 51330 w 307974"/>
              <a:gd name="connsiteY19" fmla="*/ 0 h 511175"/>
              <a:gd name="connsiteX20" fmla="*/ 256644 w 307974"/>
              <a:gd name="connsiteY20" fmla="*/ 0 h 511175"/>
              <a:gd name="connsiteX21" fmla="*/ 307974 w 307974"/>
              <a:gd name="connsiteY21" fmla="*/ 51330 h 511175"/>
              <a:gd name="connsiteX22" fmla="*/ 307974 w 307974"/>
              <a:gd name="connsiteY22" fmla="*/ 459845 h 511175"/>
              <a:gd name="connsiteX23" fmla="*/ 256644 w 307974"/>
              <a:gd name="connsiteY23" fmla="*/ 511175 h 511175"/>
              <a:gd name="connsiteX24" fmla="*/ 51330 w 307974"/>
              <a:gd name="connsiteY24" fmla="*/ 511175 h 511175"/>
              <a:gd name="connsiteX25" fmla="*/ 0 w 307974"/>
              <a:gd name="connsiteY25" fmla="*/ 459845 h 511175"/>
              <a:gd name="connsiteX26" fmla="*/ 0 w 307974"/>
              <a:gd name="connsiteY26" fmla="*/ 51330 h 511175"/>
              <a:gd name="connsiteX27" fmla="*/ 51330 w 307974"/>
              <a:gd name="connsiteY27" fmla="*/ 0 h 511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7974" h="511175">
                <a:moveTo>
                  <a:pt x="149225" y="447677"/>
                </a:moveTo>
                <a:cubicBezTo>
                  <a:pt x="139284" y="447677"/>
                  <a:pt x="131225" y="455736"/>
                  <a:pt x="131225" y="465677"/>
                </a:cubicBezTo>
                <a:cubicBezTo>
                  <a:pt x="131225" y="475618"/>
                  <a:pt x="139284" y="483677"/>
                  <a:pt x="149225" y="483677"/>
                </a:cubicBezTo>
                <a:cubicBezTo>
                  <a:pt x="159166" y="483677"/>
                  <a:pt x="167225" y="475618"/>
                  <a:pt x="167225" y="465677"/>
                </a:cubicBezTo>
                <a:cubicBezTo>
                  <a:pt x="167225" y="455736"/>
                  <a:pt x="159166" y="447677"/>
                  <a:pt x="149225" y="447677"/>
                </a:cubicBezTo>
                <a:close/>
                <a:moveTo>
                  <a:pt x="71296" y="66675"/>
                </a:moveTo>
                <a:cubicBezTo>
                  <a:pt x="54277" y="66675"/>
                  <a:pt x="40481" y="80471"/>
                  <a:pt x="40481" y="97490"/>
                </a:cubicBezTo>
                <a:lnTo>
                  <a:pt x="40481" y="394636"/>
                </a:lnTo>
                <a:cubicBezTo>
                  <a:pt x="40481" y="411655"/>
                  <a:pt x="54277" y="425451"/>
                  <a:pt x="71296" y="425451"/>
                </a:cubicBezTo>
                <a:lnTo>
                  <a:pt x="236678" y="425451"/>
                </a:lnTo>
                <a:cubicBezTo>
                  <a:pt x="253697" y="425451"/>
                  <a:pt x="267493" y="411655"/>
                  <a:pt x="267493" y="394636"/>
                </a:cubicBezTo>
                <a:lnTo>
                  <a:pt x="267493" y="97490"/>
                </a:lnTo>
                <a:cubicBezTo>
                  <a:pt x="267493" y="80471"/>
                  <a:pt x="253697" y="66675"/>
                  <a:pt x="236678" y="66675"/>
                </a:cubicBezTo>
                <a:close/>
                <a:moveTo>
                  <a:pt x="126987" y="19050"/>
                </a:moveTo>
                <a:cubicBezTo>
                  <a:pt x="122016" y="19050"/>
                  <a:pt x="117987" y="23079"/>
                  <a:pt x="117987" y="28050"/>
                </a:cubicBezTo>
                <a:cubicBezTo>
                  <a:pt x="117987" y="33021"/>
                  <a:pt x="122016" y="37050"/>
                  <a:pt x="126987" y="37050"/>
                </a:cubicBezTo>
                <a:lnTo>
                  <a:pt x="180987" y="37050"/>
                </a:lnTo>
                <a:cubicBezTo>
                  <a:pt x="185958" y="37050"/>
                  <a:pt x="189987" y="33021"/>
                  <a:pt x="189987" y="28050"/>
                </a:cubicBezTo>
                <a:cubicBezTo>
                  <a:pt x="189987" y="23079"/>
                  <a:pt x="185958" y="19050"/>
                  <a:pt x="180987" y="19050"/>
                </a:cubicBezTo>
                <a:close/>
                <a:moveTo>
                  <a:pt x="51330" y="0"/>
                </a:moveTo>
                <a:lnTo>
                  <a:pt x="256644" y="0"/>
                </a:lnTo>
                <a:cubicBezTo>
                  <a:pt x="284993" y="0"/>
                  <a:pt x="307974" y="22981"/>
                  <a:pt x="307974" y="51330"/>
                </a:cubicBezTo>
                <a:lnTo>
                  <a:pt x="307974" y="459845"/>
                </a:lnTo>
                <a:cubicBezTo>
                  <a:pt x="307974" y="488194"/>
                  <a:pt x="284993" y="511175"/>
                  <a:pt x="256644" y="511175"/>
                </a:cubicBezTo>
                <a:lnTo>
                  <a:pt x="51330" y="511175"/>
                </a:lnTo>
                <a:cubicBezTo>
                  <a:pt x="22981" y="511175"/>
                  <a:pt x="0" y="488194"/>
                  <a:pt x="0" y="459845"/>
                </a:cubicBezTo>
                <a:lnTo>
                  <a:pt x="0" y="51330"/>
                </a:lnTo>
                <a:cubicBezTo>
                  <a:pt x="0" y="22981"/>
                  <a:pt x="22981" y="0"/>
                  <a:pt x="513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1909437" y="4771467"/>
            <a:ext cx="768665" cy="566616"/>
          </a:xfrm>
          <a:custGeom>
            <a:avLst/>
            <a:gdLst>
              <a:gd name="connsiteX0" fmla="*/ 139700 w 555625"/>
              <a:gd name="connsiteY0" fmla="*/ 323850 h 409575"/>
              <a:gd name="connsiteX1" fmla="*/ 139700 w 555625"/>
              <a:gd name="connsiteY1" fmla="*/ 369569 h 409575"/>
              <a:gd name="connsiteX2" fmla="*/ 400050 w 555625"/>
              <a:gd name="connsiteY2" fmla="*/ 369569 h 409575"/>
              <a:gd name="connsiteX3" fmla="*/ 400050 w 555625"/>
              <a:gd name="connsiteY3" fmla="*/ 323850 h 409575"/>
              <a:gd name="connsiteX4" fmla="*/ 184150 w 555625"/>
              <a:gd name="connsiteY4" fmla="*/ 73025 h 409575"/>
              <a:gd name="connsiteX5" fmla="*/ 79375 w 555625"/>
              <a:gd name="connsiteY5" fmla="*/ 165100 h 409575"/>
              <a:gd name="connsiteX6" fmla="*/ 177800 w 555625"/>
              <a:gd name="connsiteY6" fmla="*/ 231775 h 409575"/>
              <a:gd name="connsiteX7" fmla="*/ 158750 w 555625"/>
              <a:gd name="connsiteY7" fmla="*/ 285750 h 409575"/>
              <a:gd name="connsiteX8" fmla="*/ 247650 w 555625"/>
              <a:gd name="connsiteY8" fmla="*/ 285750 h 409575"/>
              <a:gd name="connsiteX9" fmla="*/ 247650 w 555625"/>
              <a:gd name="connsiteY9" fmla="*/ 114300 h 409575"/>
              <a:gd name="connsiteX10" fmla="*/ 371475 w 555625"/>
              <a:gd name="connsiteY10" fmla="*/ 69850 h 409575"/>
              <a:gd name="connsiteX11" fmla="*/ 304800 w 555625"/>
              <a:gd name="connsiteY11" fmla="*/ 104775 h 409575"/>
              <a:gd name="connsiteX12" fmla="*/ 301625 w 555625"/>
              <a:gd name="connsiteY12" fmla="*/ 285750 h 409575"/>
              <a:gd name="connsiteX13" fmla="*/ 400050 w 555625"/>
              <a:gd name="connsiteY13" fmla="*/ 285750 h 409575"/>
              <a:gd name="connsiteX14" fmla="*/ 390525 w 555625"/>
              <a:gd name="connsiteY14" fmla="*/ 238125 h 409575"/>
              <a:gd name="connsiteX15" fmla="*/ 469900 w 555625"/>
              <a:gd name="connsiteY15" fmla="*/ 161925 h 409575"/>
              <a:gd name="connsiteX16" fmla="*/ 180975 w 555625"/>
              <a:gd name="connsiteY16" fmla="*/ 0 h 409575"/>
              <a:gd name="connsiteX17" fmla="*/ 279400 w 555625"/>
              <a:gd name="connsiteY17" fmla="*/ 69850 h 409575"/>
              <a:gd name="connsiteX18" fmla="*/ 377825 w 555625"/>
              <a:gd name="connsiteY18" fmla="*/ 6350 h 409575"/>
              <a:gd name="connsiteX19" fmla="*/ 555625 w 555625"/>
              <a:gd name="connsiteY19" fmla="*/ 142875 h 409575"/>
              <a:gd name="connsiteX20" fmla="*/ 457200 w 555625"/>
              <a:gd name="connsiteY20" fmla="*/ 276225 h 409575"/>
              <a:gd name="connsiteX21" fmla="*/ 454025 w 555625"/>
              <a:gd name="connsiteY21" fmla="*/ 409575 h 409575"/>
              <a:gd name="connsiteX22" fmla="*/ 104775 w 555625"/>
              <a:gd name="connsiteY22" fmla="*/ 400050 h 409575"/>
              <a:gd name="connsiteX23" fmla="*/ 95250 w 555625"/>
              <a:gd name="connsiteY23" fmla="*/ 276225 h 409575"/>
              <a:gd name="connsiteX24" fmla="*/ 0 w 555625"/>
              <a:gd name="connsiteY24" fmla="*/ 123825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55625" h="409575">
                <a:moveTo>
                  <a:pt x="139700" y="323850"/>
                </a:moveTo>
                <a:lnTo>
                  <a:pt x="139700" y="369569"/>
                </a:lnTo>
                <a:lnTo>
                  <a:pt x="400050" y="369569"/>
                </a:lnTo>
                <a:lnTo>
                  <a:pt x="400050" y="323850"/>
                </a:lnTo>
                <a:close/>
                <a:moveTo>
                  <a:pt x="184150" y="73025"/>
                </a:moveTo>
                <a:lnTo>
                  <a:pt x="79375" y="165100"/>
                </a:lnTo>
                <a:lnTo>
                  <a:pt x="177800" y="231775"/>
                </a:lnTo>
                <a:lnTo>
                  <a:pt x="158750" y="285750"/>
                </a:lnTo>
                <a:lnTo>
                  <a:pt x="247650" y="285750"/>
                </a:lnTo>
                <a:lnTo>
                  <a:pt x="247650" y="114300"/>
                </a:lnTo>
                <a:close/>
                <a:moveTo>
                  <a:pt x="371475" y="69850"/>
                </a:moveTo>
                <a:lnTo>
                  <a:pt x="304800" y="104775"/>
                </a:lnTo>
                <a:cubicBezTo>
                  <a:pt x="303742" y="165100"/>
                  <a:pt x="302683" y="225425"/>
                  <a:pt x="301625" y="285750"/>
                </a:cubicBezTo>
                <a:lnTo>
                  <a:pt x="400050" y="285750"/>
                </a:lnTo>
                <a:lnTo>
                  <a:pt x="390525" y="238125"/>
                </a:lnTo>
                <a:lnTo>
                  <a:pt x="469900" y="161925"/>
                </a:lnTo>
                <a:close/>
                <a:moveTo>
                  <a:pt x="180975" y="0"/>
                </a:moveTo>
                <a:lnTo>
                  <a:pt x="279400" y="69850"/>
                </a:lnTo>
                <a:lnTo>
                  <a:pt x="377825" y="6350"/>
                </a:lnTo>
                <a:lnTo>
                  <a:pt x="555625" y="142875"/>
                </a:lnTo>
                <a:lnTo>
                  <a:pt x="457200" y="276225"/>
                </a:lnTo>
                <a:cubicBezTo>
                  <a:pt x="456142" y="320675"/>
                  <a:pt x="455083" y="365125"/>
                  <a:pt x="454025" y="409575"/>
                </a:cubicBezTo>
                <a:lnTo>
                  <a:pt x="104775" y="400050"/>
                </a:lnTo>
                <a:lnTo>
                  <a:pt x="95250" y="276225"/>
                </a:lnTo>
                <a:lnTo>
                  <a:pt x="0" y="1238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泪滴形 47"/>
          <p:cNvSpPr/>
          <p:nvPr/>
        </p:nvSpPr>
        <p:spPr>
          <a:xfrm rot="7974928">
            <a:off x="2232275" y="4666051"/>
            <a:ext cx="122987" cy="122986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4869935" y="3661124"/>
            <a:ext cx="2821318" cy="2821318"/>
          </a:xfrm>
          <a:prstGeom prst="roundRect">
            <a:avLst>
              <a:gd name="adj" fmla="val 5937"/>
            </a:avLst>
          </a:prstGeom>
          <a:solidFill>
            <a:srgbClr val="2D8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5287217" y="4081911"/>
            <a:ext cx="1816299" cy="18162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5554076" y="4485127"/>
            <a:ext cx="1271409" cy="137295"/>
          </a:xfrm>
          <a:prstGeom prst="rect">
            <a:avLst/>
          </a:prstGeom>
          <a:solidFill>
            <a:srgbClr val="2D8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上箭头 53"/>
          <p:cNvSpPr/>
          <p:nvPr/>
        </p:nvSpPr>
        <p:spPr>
          <a:xfrm>
            <a:off x="5554076" y="4622422"/>
            <a:ext cx="1271409" cy="1036009"/>
          </a:xfrm>
          <a:prstGeom prst="upArrow">
            <a:avLst>
              <a:gd name="adj1" fmla="val 35714"/>
              <a:gd name="adj2" fmla="val 58411"/>
            </a:avLst>
          </a:prstGeom>
          <a:solidFill>
            <a:srgbClr val="2D8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8826481" y="3728050"/>
            <a:ext cx="2821318" cy="2821318"/>
          </a:xfrm>
          <a:prstGeom prst="roundRect">
            <a:avLst>
              <a:gd name="adj" fmla="val 5937"/>
            </a:avLst>
          </a:prstGeom>
          <a:solidFill>
            <a:srgbClr val="89C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271004" y="4230557"/>
            <a:ext cx="1816299" cy="18162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10026066" y="4313209"/>
            <a:ext cx="369324" cy="856164"/>
          </a:xfrm>
          <a:custGeom>
            <a:avLst/>
            <a:gdLst>
              <a:gd name="connsiteX0" fmla="*/ 62551 w 96840"/>
              <a:gd name="connsiteY0" fmla="*/ 0 h 224494"/>
              <a:gd name="connsiteX1" fmla="*/ 83928 w 96840"/>
              <a:gd name="connsiteY1" fmla="*/ 31707 h 224494"/>
              <a:gd name="connsiteX2" fmla="*/ 96840 w 96840"/>
              <a:gd name="connsiteY2" fmla="*/ 95662 h 224494"/>
              <a:gd name="connsiteX3" fmla="*/ 48716 w 96840"/>
              <a:gd name="connsiteY3" fmla="*/ 211845 h 224494"/>
              <a:gd name="connsiteX4" fmla="*/ 29954 w 96840"/>
              <a:gd name="connsiteY4" fmla="*/ 224494 h 224494"/>
              <a:gd name="connsiteX5" fmla="*/ 12912 w 96840"/>
              <a:gd name="connsiteY5" fmla="*/ 198118 h 224494"/>
              <a:gd name="connsiteX6" fmla="*/ 0 w 96840"/>
              <a:gd name="connsiteY6" fmla="*/ 131382 h 224494"/>
              <a:gd name="connsiteX7" fmla="*/ 48125 w 96840"/>
              <a:gd name="connsiteY7" fmla="*/ 10149 h 224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840" h="224494">
                <a:moveTo>
                  <a:pt x="62551" y="0"/>
                </a:moveTo>
                <a:lnTo>
                  <a:pt x="83928" y="31707"/>
                </a:lnTo>
                <a:cubicBezTo>
                  <a:pt x="92242" y="51364"/>
                  <a:pt x="96840" y="72976"/>
                  <a:pt x="96840" y="95662"/>
                </a:cubicBezTo>
                <a:cubicBezTo>
                  <a:pt x="96840" y="141034"/>
                  <a:pt x="78449" y="182111"/>
                  <a:pt x="48716" y="211845"/>
                </a:cubicBezTo>
                <a:lnTo>
                  <a:pt x="29954" y="224494"/>
                </a:lnTo>
                <a:lnTo>
                  <a:pt x="12912" y="198118"/>
                </a:lnTo>
                <a:cubicBezTo>
                  <a:pt x="4598" y="177606"/>
                  <a:pt x="0" y="155055"/>
                  <a:pt x="0" y="131382"/>
                </a:cubicBezTo>
                <a:cubicBezTo>
                  <a:pt x="0" y="84038"/>
                  <a:pt x="18391" y="41175"/>
                  <a:pt x="48125" y="10149"/>
                </a:cubicBezTo>
                <a:close/>
              </a:path>
            </a:pathLst>
          </a:custGeom>
          <a:solidFill>
            <a:srgbClr val="89C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10226681" y="5108041"/>
            <a:ext cx="623888" cy="512908"/>
          </a:xfrm>
          <a:custGeom>
            <a:avLst/>
            <a:gdLst>
              <a:gd name="connsiteX0" fmla="*/ 160125 w 163589"/>
              <a:gd name="connsiteY0" fmla="*/ 0 h 134489"/>
              <a:gd name="connsiteX1" fmla="*/ 163589 w 163589"/>
              <a:gd name="connsiteY1" fmla="*/ 638 h 134489"/>
              <a:gd name="connsiteX2" fmla="*/ 158276 w 163589"/>
              <a:gd name="connsiteY2" fmla="*/ 29775 h 134489"/>
              <a:gd name="connsiteX3" fmla="*/ 15604 w 163589"/>
              <a:gd name="connsiteY3" fmla="*/ 134489 h 134489"/>
              <a:gd name="connsiteX4" fmla="*/ 0 w 163589"/>
              <a:gd name="connsiteY4" fmla="*/ 131001 h 134489"/>
              <a:gd name="connsiteX5" fmla="*/ 8730 w 163589"/>
              <a:gd name="connsiteY5" fmla="*/ 91550 h 134489"/>
              <a:gd name="connsiteX6" fmla="*/ 160125 w 163589"/>
              <a:gd name="connsiteY6" fmla="*/ 0 h 13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589" h="134489">
                <a:moveTo>
                  <a:pt x="160125" y="0"/>
                </a:moveTo>
                <a:lnTo>
                  <a:pt x="163589" y="638"/>
                </a:lnTo>
                <a:lnTo>
                  <a:pt x="158276" y="29775"/>
                </a:lnTo>
                <a:cubicBezTo>
                  <a:pt x="134770" y="91311"/>
                  <a:pt x="79741" y="134489"/>
                  <a:pt x="15604" y="134489"/>
                </a:cubicBezTo>
                <a:lnTo>
                  <a:pt x="0" y="131001"/>
                </a:lnTo>
                <a:lnTo>
                  <a:pt x="8730" y="91550"/>
                </a:lnTo>
                <a:cubicBezTo>
                  <a:pt x="33673" y="37750"/>
                  <a:pt x="92067" y="0"/>
                  <a:pt x="160125" y="0"/>
                </a:cubicBezTo>
                <a:close/>
              </a:path>
            </a:pathLst>
          </a:custGeom>
          <a:solidFill>
            <a:srgbClr val="89C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 rot="16842870">
            <a:off x="9598747" y="4707128"/>
            <a:ext cx="393335" cy="706669"/>
          </a:xfrm>
          <a:custGeom>
            <a:avLst/>
            <a:gdLst>
              <a:gd name="connsiteX0" fmla="*/ 99836 w 103136"/>
              <a:gd name="connsiteY0" fmla="*/ 4614 h 185295"/>
              <a:gd name="connsiteX1" fmla="*/ 41859 w 103136"/>
              <a:gd name="connsiteY1" fmla="*/ 169665 h 185295"/>
              <a:gd name="connsiteX2" fmla="*/ 6301 w 103136"/>
              <a:gd name="connsiteY2" fmla="*/ 185295 h 185295"/>
              <a:gd name="connsiteX3" fmla="*/ 0 w 103136"/>
              <a:gd name="connsiteY3" fmla="*/ 152172 h 185295"/>
              <a:gd name="connsiteX4" fmla="*/ 94569 w 103136"/>
              <a:gd name="connsiteY4" fmla="*/ 755 h 185295"/>
              <a:gd name="connsiteX5" fmla="*/ 98091 w 103136"/>
              <a:gd name="connsiteY5" fmla="*/ 0 h 185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136" h="185295">
                <a:moveTo>
                  <a:pt x="99836" y="4614"/>
                </a:moveTo>
                <a:cubicBezTo>
                  <a:pt x="112489" y="71485"/>
                  <a:pt x="87833" y="135580"/>
                  <a:pt x="41859" y="169665"/>
                </a:cubicBezTo>
                <a:lnTo>
                  <a:pt x="6301" y="185295"/>
                </a:lnTo>
                <a:lnTo>
                  <a:pt x="0" y="152172"/>
                </a:lnTo>
                <a:cubicBezTo>
                  <a:pt x="0" y="84104"/>
                  <a:pt x="38995" y="25702"/>
                  <a:pt x="94569" y="755"/>
                </a:cubicBezTo>
                <a:lnTo>
                  <a:pt x="98091" y="0"/>
                </a:lnTo>
                <a:close/>
              </a:path>
            </a:pathLst>
          </a:custGeom>
          <a:solidFill>
            <a:srgbClr val="89C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rot="4672482">
            <a:off x="9687192" y="5408148"/>
            <a:ext cx="376661" cy="309669"/>
          </a:xfrm>
          <a:custGeom>
            <a:avLst/>
            <a:gdLst>
              <a:gd name="connsiteX0" fmla="*/ 160125 w 163589"/>
              <a:gd name="connsiteY0" fmla="*/ 0 h 134489"/>
              <a:gd name="connsiteX1" fmla="*/ 163589 w 163589"/>
              <a:gd name="connsiteY1" fmla="*/ 638 h 134489"/>
              <a:gd name="connsiteX2" fmla="*/ 158276 w 163589"/>
              <a:gd name="connsiteY2" fmla="*/ 29775 h 134489"/>
              <a:gd name="connsiteX3" fmla="*/ 15604 w 163589"/>
              <a:gd name="connsiteY3" fmla="*/ 134489 h 134489"/>
              <a:gd name="connsiteX4" fmla="*/ 0 w 163589"/>
              <a:gd name="connsiteY4" fmla="*/ 131001 h 134489"/>
              <a:gd name="connsiteX5" fmla="*/ 8730 w 163589"/>
              <a:gd name="connsiteY5" fmla="*/ 91550 h 134489"/>
              <a:gd name="connsiteX6" fmla="*/ 160125 w 163589"/>
              <a:gd name="connsiteY6" fmla="*/ 0 h 13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589" h="134489">
                <a:moveTo>
                  <a:pt x="160125" y="0"/>
                </a:moveTo>
                <a:lnTo>
                  <a:pt x="163589" y="638"/>
                </a:lnTo>
                <a:lnTo>
                  <a:pt x="158276" y="29775"/>
                </a:lnTo>
                <a:cubicBezTo>
                  <a:pt x="134770" y="91311"/>
                  <a:pt x="79741" y="134489"/>
                  <a:pt x="15604" y="134489"/>
                </a:cubicBezTo>
                <a:lnTo>
                  <a:pt x="0" y="131001"/>
                </a:lnTo>
                <a:lnTo>
                  <a:pt x="8730" y="91550"/>
                </a:lnTo>
                <a:cubicBezTo>
                  <a:pt x="33673" y="37750"/>
                  <a:pt x="92067" y="0"/>
                  <a:pt x="160125" y="0"/>
                </a:cubicBezTo>
                <a:close/>
              </a:path>
            </a:pathLst>
          </a:custGeom>
          <a:solidFill>
            <a:srgbClr val="89C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10114847" y="5223857"/>
            <a:ext cx="137295" cy="740344"/>
          </a:xfrm>
          <a:prstGeom prst="rect">
            <a:avLst/>
          </a:prstGeom>
          <a:solidFill>
            <a:srgbClr val="89C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圆角矩形 86"/>
          <p:cNvSpPr/>
          <p:nvPr/>
        </p:nvSpPr>
        <p:spPr>
          <a:xfrm>
            <a:off x="8898177" y="250987"/>
            <a:ext cx="2821318" cy="2821318"/>
          </a:xfrm>
          <a:prstGeom prst="roundRect">
            <a:avLst>
              <a:gd name="adj" fmla="val 5937"/>
            </a:avLst>
          </a:prstGeom>
          <a:solidFill>
            <a:srgbClr val="F46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任意多边形 98"/>
          <p:cNvSpPr/>
          <p:nvPr/>
        </p:nvSpPr>
        <p:spPr>
          <a:xfrm flipV="1">
            <a:off x="9493225" y="1086351"/>
            <a:ext cx="1625589" cy="659134"/>
          </a:xfrm>
          <a:custGeom>
            <a:avLst/>
            <a:gdLst>
              <a:gd name="connsiteX0" fmla="*/ 0 w 426244"/>
              <a:gd name="connsiteY0" fmla="*/ 172831 h 172831"/>
              <a:gd name="connsiteX1" fmla="*/ 52573 w 426244"/>
              <a:gd name="connsiteY1" fmla="*/ 172831 h 172831"/>
              <a:gd name="connsiteX2" fmla="*/ 213122 w 426244"/>
              <a:gd name="connsiteY2" fmla="*/ 38294 h 172831"/>
              <a:gd name="connsiteX3" fmla="*/ 373671 w 426244"/>
              <a:gd name="connsiteY3" fmla="*/ 172831 h 172831"/>
              <a:gd name="connsiteX4" fmla="*/ 426244 w 426244"/>
              <a:gd name="connsiteY4" fmla="*/ 172831 h 172831"/>
              <a:gd name="connsiteX5" fmla="*/ 252110 w 426244"/>
              <a:gd name="connsiteY5" fmla="*/ 26910 h 172831"/>
              <a:gd name="connsiteX6" fmla="*/ 231778 w 426244"/>
              <a:gd name="connsiteY6" fmla="*/ 24956 h 172831"/>
              <a:gd name="connsiteX7" fmla="*/ 208179 w 426244"/>
              <a:gd name="connsiteY7" fmla="*/ 6078 h 172831"/>
              <a:gd name="connsiteX8" fmla="*/ 206248 w 426244"/>
              <a:gd name="connsiteY8" fmla="*/ 0 h 172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6244" h="172831">
                <a:moveTo>
                  <a:pt x="0" y="172831"/>
                </a:moveTo>
                <a:lnTo>
                  <a:pt x="52573" y="172831"/>
                </a:lnTo>
                <a:lnTo>
                  <a:pt x="213122" y="38294"/>
                </a:lnTo>
                <a:lnTo>
                  <a:pt x="373671" y="172831"/>
                </a:lnTo>
                <a:lnTo>
                  <a:pt x="426244" y="172831"/>
                </a:lnTo>
                <a:lnTo>
                  <a:pt x="252110" y="26910"/>
                </a:lnTo>
                <a:lnTo>
                  <a:pt x="231778" y="24956"/>
                </a:lnTo>
                <a:cubicBezTo>
                  <a:pt x="222459" y="21203"/>
                  <a:pt x="214216" y="14785"/>
                  <a:pt x="208179" y="6078"/>
                </a:cubicBezTo>
                <a:lnTo>
                  <a:pt x="2062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>
            <a:off x="9511386" y="931963"/>
            <a:ext cx="1625589" cy="1280494"/>
          </a:xfrm>
          <a:custGeom>
            <a:avLst/>
            <a:gdLst>
              <a:gd name="connsiteX0" fmla="*/ 27015 w 426244"/>
              <a:gd name="connsiteY0" fmla="*/ 0 h 335757"/>
              <a:gd name="connsiteX1" fmla="*/ 399229 w 426244"/>
              <a:gd name="connsiteY1" fmla="*/ 0 h 335757"/>
              <a:gd name="connsiteX2" fmla="*/ 426244 w 426244"/>
              <a:gd name="connsiteY2" fmla="*/ 27015 h 335757"/>
              <a:gd name="connsiteX3" fmla="*/ 426244 w 426244"/>
              <a:gd name="connsiteY3" fmla="*/ 185277 h 335757"/>
              <a:gd name="connsiteX4" fmla="*/ 385763 w 426244"/>
              <a:gd name="connsiteY4" fmla="*/ 186583 h 335757"/>
              <a:gd name="connsiteX5" fmla="*/ 385763 w 426244"/>
              <a:gd name="connsiteY5" fmla="*/ 58600 h 335757"/>
              <a:gd name="connsiteX6" fmla="*/ 365262 w 426244"/>
              <a:gd name="connsiteY6" fmla="*/ 38099 h 335757"/>
              <a:gd name="connsiteX7" fmla="*/ 53838 w 426244"/>
              <a:gd name="connsiteY7" fmla="*/ 38099 h 335757"/>
              <a:gd name="connsiteX8" fmla="*/ 33337 w 426244"/>
              <a:gd name="connsiteY8" fmla="*/ 58600 h 335757"/>
              <a:gd name="connsiteX9" fmla="*/ 33337 w 426244"/>
              <a:gd name="connsiteY9" fmla="*/ 272393 h 335757"/>
              <a:gd name="connsiteX10" fmla="*/ 53838 w 426244"/>
              <a:gd name="connsiteY10" fmla="*/ 292894 h 335757"/>
              <a:gd name="connsiteX11" fmla="*/ 179388 w 426244"/>
              <a:gd name="connsiteY11" fmla="*/ 292894 h 335757"/>
              <a:gd name="connsiteX12" fmla="*/ 199798 w 426244"/>
              <a:gd name="connsiteY12" fmla="*/ 335757 h 335757"/>
              <a:gd name="connsiteX13" fmla="*/ 27015 w 426244"/>
              <a:gd name="connsiteY13" fmla="*/ 335757 h 335757"/>
              <a:gd name="connsiteX14" fmla="*/ 0 w 426244"/>
              <a:gd name="connsiteY14" fmla="*/ 308742 h 335757"/>
              <a:gd name="connsiteX15" fmla="*/ 0 w 426244"/>
              <a:gd name="connsiteY15" fmla="*/ 27015 h 335757"/>
              <a:gd name="connsiteX16" fmla="*/ 27015 w 426244"/>
              <a:gd name="connsiteY16" fmla="*/ 0 h 335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6244" h="335757">
                <a:moveTo>
                  <a:pt x="27015" y="0"/>
                </a:moveTo>
                <a:lnTo>
                  <a:pt x="399229" y="0"/>
                </a:lnTo>
                <a:cubicBezTo>
                  <a:pt x="414149" y="0"/>
                  <a:pt x="426244" y="12095"/>
                  <a:pt x="426244" y="27015"/>
                </a:cubicBezTo>
                <a:lnTo>
                  <a:pt x="426244" y="185277"/>
                </a:lnTo>
                <a:lnTo>
                  <a:pt x="385763" y="186583"/>
                </a:lnTo>
                <a:lnTo>
                  <a:pt x="385763" y="58600"/>
                </a:lnTo>
                <a:cubicBezTo>
                  <a:pt x="385763" y="47278"/>
                  <a:pt x="376584" y="38099"/>
                  <a:pt x="365262" y="38099"/>
                </a:cubicBezTo>
                <a:lnTo>
                  <a:pt x="53838" y="38099"/>
                </a:lnTo>
                <a:cubicBezTo>
                  <a:pt x="42516" y="38099"/>
                  <a:pt x="33337" y="47278"/>
                  <a:pt x="33337" y="58600"/>
                </a:cubicBezTo>
                <a:lnTo>
                  <a:pt x="33337" y="272393"/>
                </a:lnTo>
                <a:cubicBezTo>
                  <a:pt x="33337" y="283715"/>
                  <a:pt x="42516" y="292894"/>
                  <a:pt x="53838" y="292894"/>
                </a:cubicBezTo>
                <a:lnTo>
                  <a:pt x="179388" y="292894"/>
                </a:lnTo>
                <a:lnTo>
                  <a:pt x="199798" y="335757"/>
                </a:lnTo>
                <a:lnTo>
                  <a:pt x="27015" y="335757"/>
                </a:lnTo>
                <a:cubicBezTo>
                  <a:pt x="12095" y="335757"/>
                  <a:pt x="0" y="323662"/>
                  <a:pt x="0" y="308742"/>
                </a:cubicBezTo>
                <a:lnTo>
                  <a:pt x="0" y="27015"/>
                </a:lnTo>
                <a:cubicBezTo>
                  <a:pt x="0" y="12095"/>
                  <a:pt x="12095" y="0"/>
                  <a:pt x="270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心形 96"/>
          <p:cNvSpPr/>
          <p:nvPr/>
        </p:nvSpPr>
        <p:spPr>
          <a:xfrm>
            <a:off x="10366349" y="1766580"/>
            <a:ext cx="871355" cy="813671"/>
          </a:xfrm>
          <a:custGeom>
            <a:avLst/>
            <a:gdLst>
              <a:gd name="connsiteX0" fmla="*/ 107156 w 214312"/>
              <a:gd name="connsiteY0" fmla="*/ 53578 h 214312"/>
              <a:gd name="connsiteX1" fmla="*/ 107156 w 214312"/>
              <a:gd name="connsiteY1" fmla="*/ 214312 h 214312"/>
              <a:gd name="connsiteX2" fmla="*/ 107156 w 214312"/>
              <a:gd name="connsiteY2" fmla="*/ 53578 h 214312"/>
              <a:gd name="connsiteX0" fmla="*/ 116340 w 224277"/>
              <a:gd name="connsiteY0" fmla="*/ 52188 h 212922"/>
              <a:gd name="connsiteX1" fmla="*/ 116340 w 224277"/>
              <a:gd name="connsiteY1" fmla="*/ 212922 h 212922"/>
              <a:gd name="connsiteX2" fmla="*/ 116340 w 224277"/>
              <a:gd name="connsiteY2" fmla="*/ 52188 h 212922"/>
              <a:gd name="connsiteX0" fmla="*/ 116340 w 228477"/>
              <a:gd name="connsiteY0" fmla="*/ 52618 h 213352"/>
              <a:gd name="connsiteX1" fmla="*/ 116340 w 228477"/>
              <a:gd name="connsiteY1" fmla="*/ 213352 h 213352"/>
              <a:gd name="connsiteX2" fmla="*/ 116340 w 228477"/>
              <a:gd name="connsiteY2" fmla="*/ 52618 h 213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477" h="213352">
                <a:moveTo>
                  <a:pt x="116340" y="52618"/>
                </a:moveTo>
                <a:cubicBezTo>
                  <a:pt x="160988" y="-72397"/>
                  <a:pt x="344642" y="43093"/>
                  <a:pt x="116340" y="213352"/>
                </a:cubicBezTo>
                <a:cubicBezTo>
                  <a:pt x="-121487" y="45474"/>
                  <a:pt x="71692" y="-72397"/>
                  <a:pt x="116340" y="526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02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37"/>
          <p:cNvSpPr/>
          <p:nvPr/>
        </p:nvSpPr>
        <p:spPr>
          <a:xfrm>
            <a:off x="1374774" y="323850"/>
            <a:ext cx="2425821" cy="2425821"/>
          </a:xfrm>
          <a:prstGeom prst="roundRect">
            <a:avLst>
              <a:gd name="adj" fmla="val 4803"/>
            </a:avLst>
          </a:prstGeom>
          <a:solidFill>
            <a:srgbClr val="FFB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1916011" y="931591"/>
            <a:ext cx="1343344" cy="1356815"/>
          </a:xfrm>
          <a:custGeom>
            <a:avLst/>
            <a:gdLst>
              <a:gd name="connsiteX0" fmla="*/ 181576 w 414939"/>
              <a:gd name="connsiteY0" fmla="*/ 0 h 419100"/>
              <a:gd name="connsiteX1" fmla="*/ 262539 w 414939"/>
              <a:gd name="connsiteY1" fmla="*/ 33338 h 419100"/>
              <a:gd name="connsiteX2" fmla="*/ 281588 w 414939"/>
              <a:gd name="connsiteY2" fmla="*/ 166687 h 419100"/>
              <a:gd name="connsiteX3" fmla="*/ 255394 w 414939"/>
              <a:gd name="connsiteY3" fmla="*/ 214312 h 419100"/>
              <a:gd name="connsiteX4" fmla="*/ 264920 w 414939"/>
              <a:gd name="connsiteY4" fmla="*/ 280987 h 419100"/>
              <a:gd name="connsiteX5" fmla="*/ 391126 w 414939"/>
              <a:gd name="connsiteY5" fmla="*/ 335756 h 419100"/>
              <a:gd name="connsiteX6" fmla="*/ 414939 w 414939"/>
              <a:gd name="connsiteY6" fmla="*/ 419100 h 419100"/>
              <a:gd name="connsiteX7" fmla="*/ 601 w 414939"/>
              <a:gd name="connsiteY7" fmla="*/ 419100 h 419100"/>
              <a:gd name="connsiteX8" fmla="*/ 12507 w 414939"/>
              <a:gd name="connsiteY8" fmla="*/ 338137 h 419100"/>
              <a:gd name="connsiteX9" fmla="*/ 131570 w 414939"/>
              <a:gd name="connsiteY9" fmla="*/ 295275 h 419100"/>
              <a:gd name="connsiteX10" fmla="*/ 165837 w 414939"/>
              <a:gd name="connsiteY10" fmla="*/ 237567 h 419100"/>
              <a:gd name="connsiteX11" fmla="*/ 162779 w 414939"/>
              <a:gd name="connsiteY11" fmla="*/ 202906 h 419100"/>
              <a:gd name="connsiteX12" fmla="*/ 194223 w 414939"/>
              <a:gd name="connsiteY12" fmla="*/ 207545 h 419100"/>
              <a:gd name="connsiteX13" fmla="*/ 194740 w 414939"/>
              <a:gd name="connsiteY13" fmla="*/ 208793 h 419100"/>
              <a:gd name="connsiteX14" fmla="*/ 207468 w 414939"/>
              <a:gd name="connsiteY14" fmla="*/ 214065 h 419100"/>
              <a:gd name="connsiteX15" fmla="*/ 225468 w 414939"/>
              <a:gd name="connsiteY15" fmla="*/ 196065 h 419100"/>
              <a:gd name="connsiteX16" fmla="*/ 207468 w 414939"/>
              <a:gd name="connsiteY16" fmla="*/ 178065 h 419100"/>
              <a:gd name="connsiteX17" fmla="*/ 194740 w 414939"/>
              <a:gd name="connsiteY17" fmla="*/ 183337 h 419100"/>
              <a:gd name="connsiteX18" fmla="*/ 189522 w 414939"/>
              <a:gd name="connsiteY18" fmla="*/ 195935 h 419100"/>
              <a:gd name="connsiteX19" fmla="*/ 153994 w 414939"/>
              <a:gd name="connsiteY19" fmla="*/ 190693 h 419100"/>
              <a:gd name="connsiteX20" fmla="*/ 146266 w 414939"/>
              <a:gd name="connsiteY20" fmla="*/ 182240 h 419100"/>
              <a:gd name="connsiteX21" fmla="*/ 136332 w 414939"/>
              <a:gd name="connsiteY21" fmla="*/ 83344 h 419100"/>
              <a:gd name="connsiteX22" fmla="*/ 181576 w 414939"/>
              <a:gd name="connsiteY22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14939" h="419100">
                <a:moveTo>
                  <a:pt x="181576" y="0"/>
                </a:moveTo>
                <a:cubicBezTo>
                  <a:pt x="208564" y="11113"/>
                  <a:pt x="230789" y="-1587"/>
                  <a:pt x="262539" y="33338"/>
                </a:cubicBezTo>
                <a:cubicBezTo>
                  <a:pt x="291908" y="92869"/>
                  <a:pt x="276032" y="126206"/>
                  <a:pt x="281588" y="166687"/>
                </a:cubicBezTo>
                <a:cubicBezTo>
                  <a:pt x="276825" y="187325"/>
                  <a:pt x="248250" y="198437"/>
                  <a:pt x="255394" y="214312"/>
                </a:cubicBezTo>
                <a:cubicBezTo>
                  <a:pt x="249044" y="236537"/>
                  <a:pt x="254601" y="263524"/>
                  <a:pt x="264920" y="280987"/>
                </a:cubicBezTo>
                <a:cubicBezTo>
                  <a:pt x="306989" y="299243"/>
                  <a:pt x="365725" y="300831"/>
                  <a:pt x="391126" y="335756"/>
                </a:cubicBezTo>
                <a:cubicBezTo>
                  <a:pt x="418114" y="363538"/>
                  <a:pt x="411763" y="379412"/>
                  <a:pt x="414939" y="419100"/>
                </a:cubicBezTo>
                <a:lnTo>
                  <a:pt x="601" y="419100"/>
                </a:lnTo>
                <a:cubicBezTo>
                  <a:pt x="-986" y="387349"/>
                  <a:pt x="-193" y="384175"/>
                  <a:pt x="12507" y="338137"/>
                </a:cubicBezTo>
                <a:cubicBezTo>
                  <a:pt x="59339" y="309562"/>
                  <a:pt x="63307" y="304799"/>
                  <a:pt x="131570" y="295275"/>
                </a:cubicBezTo>
                <a:cubicBezTo>
                  <a:pt x="155382" y="275035"/>
                  <a:pt x="165800" y="266849"/>
                  <a:pt x="165837" y="237567"/>
                </a:cubicBezTo>
                <a:lnTo>
                  <a:pt x="162779" y="202906"/>
                </a:lnTo>
                <a:lnTo>
                  <a:pt x="194223" y="207545"/>
                </a:lnTo>
                <a:lnTo>
                  <a:pt x="194740" y="208793"/>
                </a:lnTo>
                <a:cubicBezTo>
                  <a:pt x="197998" y="212050"/>
                  <a:pt x="202498" y="214065"/>
                  <a:pt x="207468" y="214065"/>
                </a:cubicBezTo>
                <a:cubicBezTo>
                  <a:pt x="217409" y="214065"/>
                  <a:pt x="225468" y="206006"/>
                  <a:pt x="225468" y="196065"/>
                </a:cubicBezTo>
                <a:cubicBezTo>
                  <a:pt x="225468" y="186124"/>
                  <a:pt x="217409" y="178065"/>
                  <a:pt x="207468" y="178065"/>
                </a:cubicBezTo>
                <a:cubicBezTo>
                  <a:pt x="202498" y="178065"/>
                  <a:pt x="197998" y="180080"/>
                  <a:pt x="194740" y="183337"/>
                </a:cubicBezTo>
                <a:lnTo>
                  <a:pt x="189522" y="195935"/>
                </a:lnTo>
                <a:lnTo>
                  <a:pt x="153994" y="190693"/>
                </a:lnTo>
                <a:lnTo>
                  <a:pt x="146266" y="182240"/>
                </a:lnTo>
                <a:cubicBezTo>
                  <a:pt x="134248" y="158651"/>
                  <a:pt x="133951" y="119658"/>
                  <a:pt x="136332" y="83344"/>
                </a:cubicBezTo>
                <a:cubicBezTo>
                  <a:pt x="141889" y="41276"/>
                  <a:pt x="140301" y="18256"/>
                  <a:pt x="1815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2156948" y="785112"/>
            <a:ext cx="861459" cy="781229"/>
          </a:xfrm>
          <a:custGeom>
            <a:avLst/>
            <a:gdLst>
              <a:gd name="connsiteX0" fmla="*/ 24353 w 266092"/>
              <a:gd name="connsiteY0" fmla="*/ 143391 h 241310"/>
              <a:gd name="connsiteX1" fmla="*/ 23508 w 266092"/>
              <a:gd name="connsiteY1" fmla="*/ 146446 h 241310"/>
              <a:gd name="connsiteX2" fmla="*/ 26676 w 266092"/>
              <a:gd name="connsiteY2" fmla="*/ 157895 h 241310"/>
              <a:gd name="connsiteX3" fmla="*/ 241739 w 266092"/>
              <a:gd name="connsiteY3" fmla="*/ 143391 h 241310"/>
              <a:gd name="connsiteX4" fmla="*/ 239417 w 266092"/>
              <a:gd name="connsiteY4" fmla="*/ 157895 h 241310"/>
              <a:gd name="connsiteX5" fmla="*/ 242584 w 266092"/>
              <a:gd name="connsiteY5" fmla="*/ 146446 h 241310"/>
              <a:gd name="connsiteX6" fmla="*/ 133046 w 266092"/>
              <a:gd name="connsiteY6" fmla="*/ 0 h 241310"/>
              <a:gd name="connsiteX7" fmla="*/ 233976 w 266092"/>
              <a:gd name="connsiteY7" fmla="*/ 84353 h 241310"/>
              <a:gd name="connsiteX8" fmla="*/ 235071 w 266092"/>
              <a:gd name="connsiteY8" fmla="*/ 91192 h 241310"/>
              <a:gd name="connsiteX9" fmla="*/ 249353 w 266092"/>
              <a:gd name="connsiteY9" fmla="*/ 101825 h 241310"/>
              <a:gd name="connsiteX10" fmla="*/ 266092 w 266092"/>
              <a:gd name="connsiteY10" fmla="*/ 146446 h 241310"/>
              <a:gd name="connsiteX11" fmla="*/ 249353 w 266092"/>
              <a:gd name="connsiteY11" fmla="*/ 191067 h 241310"/>
              <a:gd name="connsiteX12" fmla="*/ 231640 w 266092"/>
              <a:gd name="connsiteY12" fmla="*/ 204254 h 241310"/>
              <a:gd name="connsiteX13" fmla="*/ 231640 w 266092"/>
              <a:gd name="connsiteY13" fmla="*/ 196241 h 241310"/>
              <a:gd name="connsiteX14" fmla="*/ 224535 w 266092"/>
              <a:gd name="connsiteY14" fmla="*/ 209528 h 241310"/>
              <a:gd name="connsiteX15" fmla="*/ 216762 w 266092"/>
              <a:gd name="connsiteY15" fmla="*/ 209528 h 241310"/>
              <a:gd name="connsiteX16" fmla="*/ 223836 w 266092"/>
              <a:gd name="connsiteY16" fmla="*/ 158353 h 241310"/>
              <a:gd name="connsiteX17" fmla="*/ 133348 w 266092"/>
              <a:gd name="connsiteY17" fmla="*/ 26194 h 241310"/>
              <a:gd name="connsiteX18" fmla="*/ 42860 w 266092"/>
              <a:gd name="connsiteY18" fmla="*/ 158353 h 241310"/>
              <a:gd name="connsiteX19" fmla="*/ 49205 w 266092"/>
              <a:gd name="connsiteY19" fmla="*/ 204255 h 241310"/>
              <a:gd name="connsiteX20" fmla="*/ 50556 w 266092"/>
              <a:gd name="connsiteY20" fmla="*/ 204255 h 241310"/>
              <a:gd name="connsiteX21" fmla="*/ 56299 w 266092"/>
              <a:gd name="connsiteY21" fmla="*/ 215342 h 241310"/>
              <a:gd name="connsiteX22" fmla="*/ 69650 w 266092"/>
              <a:gd name="connsiteY22" fmla="*/ 228978 h 241310"/>
              <a:gd name="connsiteX23" fmla="*/ 69650 w 266092"/>
              <a:gd name="connsiteY23" fmla="*/ 241310 h 241310"/>
              <a:gd name="connsiteX24" fmla="*/ 60817 w 266092"/>
              <a:gd name="connsiteY24" fmla="*/ 235783 h 241310"/>
              <a:gd name="connsiteX25" fmla="*/ 41743 w 266092"/>
              <a:gd name="connsiteY25" fmla="*/ 209528 h 241310"/>
              <a:gd name="connsiteX26" fmla="*/ 41557 w 266092"/>
              <a:gd name="connsiteY26" fmla="*/ 209528 h 241310"/>
              <a:gd name="connsiteX27" fmla="*/ 41039 w 266092"/>
              <a:gd name="connsiteY27" fmla="*/ 208559 h 241310"/>
              <a:gd name="connsiteX28" fmla="*/ 37912 w 266092"/>
              <a:gd name="connsiteY28" fmla="*/ 204255 h 241310"/>
              <a:gd name="connsiteX29" fmla="*/ 38737 w 266092"/>
              <a:gd name="connsiteY29" fmla="*/ 204255 h 241310"/>
              <a:gd name="connsiteX30" fmla="*/ 34452 w 266092"/>
              <a:gd name="connsiteY30" fmla="*/ 196241 h 241310"/>
              <a:gd name="connsiteX31" fmla="*/ 34452 w 266092"/>
              <a:gd name="connsiteY31" fmla="*/ 204254 h 241310"/>
              <a:gd name="connsiteX32" fmla="*/ 16739 w 266092"/>
              <a:gd name="connsiteY32" fmla="*/ 191067 h 241310"/>
              <a:gd name="connsiteX33" fmla="*/ 0 w 266092"/>
              <a:gd name="connsiteY33" fmla="*/ 146446 h 241310"/>
              <a:gd name="connsiteX34" fmla="*/ 16739 w 266092"/>
              <a:gd name="connsiteY34" fmla="*/ 101825 h 241310"/>
              <a:gd name="connsiteX35" fmla="*/ 31021 w 266092"/>
              <a:gd name="connsiteY35" fmla="*/ 91192 h 241310"/>
              <a:gd name="connsiteX36" fmla="*/ 32116 w 266092"/>
              <a:gd name="connsiteY36" fmla="*/ 84353 h 241310"/>
              <a:gd name="connsiteX37" fmla="*/ 133046 w 266092"/>
              <a:gd name="connsiteY37" fmla="*/ 0 h 24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66092" h="241310">
                <a:moveTo>
                  <a:pt x="24353" y="143391"/>
                </a:moveTo>
                <a:lnTo>
                  <a:pt x="23508" y="146446"/>
                </a:lnTo>
                <a:lnTo>
                  <a:pt x="26676" y="157895"/>
                </a:lnTo>
                <a:close/>
                <a:moveTo>
                  <a:pt x="241739" y="143391"/>
                </a:moveTo>
                <a:lnTo>
                  <a:pt x="239417" y="157895"/>
                </a:lnTo>
                <a:lnTo>
                  <a:pt x="242584" y="146446"/>
                </a:lnTo>
                <a:close/>
                <a:moveTo>
                  <a:pt x="133046" y="0"/>
                </a:moveTo>
                <a:cubicBezTo>
                  <a:pt x="178418" y="0"/>
                  <a:pt x="217347" y="34782"/>
                  <a:pt x="233976" y="84353"/>
                </a:cubicBezTo>
                <a:lnTo>
                  <a:pt x="235071" y="91192"/>
                </a:lnTo>
                <a:lnTo>
                  <a:pt x="249353" y="101825"/>
                </a:lnTo>
                <a:cubicBezTo>
                  <a:pt x="259695" y="113245"/>
                  <a:pt x="266092" y="129021"/>
                  <a:pt x="266092" y="146446"/>
                </a:cubicBezTo>
                <a:cubicBezTo>
                  <a:pt x="266092" y="163872"/>
                  <a:pt x="259695" y="179648"/>
                  <a:pt x="249353" y="191067"/>
                </a:cubicBezTo>
                <a:lnTo>
                  <a:pt x="231640" y="204254"/>
                </a:lnTo>
                <a:lnTo>
                  <a:pt x="231640" y="196241"/>
                </a:lnTo>
                <a:lnTo>
                  <a:pt x="224535" y="209528"/>
                </a:lnTo>
                <a:lnTo>
                  <a:pt x="216762" y="209528"/>
                </a:lnTo>
                <a:lnTo>
                  <a:pt x="223836" y="158353"/>
                </a:lnTo>
                <a:cubicBezTo>
                  <a:pt x="223836" y="85364"/>
                  <a:pt x="183323" y="26194"/>
                  <a:pt x="133348" y="26194"/>
                </a:cubicBezTo>
                <a:cubicBezTo>
                  <a:pt x="83373" y="26194"/>
                  <a:pt x="42860" y="85364"/>
                  <a:pt x="42860" y="158353"/>
                </a:cubicBezTo>
                <a:lnTo>
                  <a:pt x="49205" y="204255"/>
                </a:lnTo>
                <a:lnTo>
                  <a:pt x="50556" y="204255"/>
                </a:lnTo>
                <a:lnTo>
                  <a:pt x="56299" y="215342"/>
                </a:lnTo>
                <a:lnTo>
                  <a:pt x="69650" y="228978"/>
                </a:lnTo>
                <a:lnTo>
                  <a:pt x="69650" y="241310"/>
                </a:lnTo>
                <a:lnTo>
                  <a:pt x="60817" y="235783"/>
                </a:lnTo>
                <a:lnTo>
                  <a:pt x="41743" y="209528"/>
                </a:lnTo>
                <a:lnTo>
                  <a:pt x="41557" y="209528"/>
                </a:lnTo>
                <a:lnTo>
                  <a:pt x="41039" y="208559"/>
                </a:lnTo>
                <a:lnTo>
                  <a:pt x="37912" y="204255"/>
                </a:lnTo>
                <a:lnTo>
                  <a:pt x="38737" y="204255"/>
                </a:lnTo>
                <a:lnTo>
                  <a:pt x="34452" y="196241"/>
                </a:lnTo>
                <a:lnTo>
                  <a:pt x="34452" y="204254"/>
                </a:lnTo>
                <a:lnTo>
                  <a:pt x="16739" y="191067"/>
                </a:lnTo>
                <a:cubicBezTo>
                  <a:pt x="6397" y="179648"/>
                  <a:pt x="0" y="163872"/>
                  <a:pt x="0" y="146446"/>
                </a:cubicBezTo>
                <a:cubicBezTo>
                  <a:pt x="0" y="129021"/>
                  <a:pt x="6397" y="113245"/>
                  <a:pt x="16739" y="101825"/>
                </a:cubicBezTo>
                <a:lnTo>
                  <a:pt x="31021" y="91192"/>
                </a:lnTo>
                <a:lnTo>
                  <a:pt x="32116" y="84353"/>
                </a:lnTo>
                <a:cubicBezTo>
                  <a:pt x="48745" y="34782"/>
                  <a:pt x="87674" y="0"/>
                  <a:pt x="1330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5052692" y="323850"/>
            <a:ext cx="2425821" cy="2425821"/>
          </a:xfrm>
          <a:prstGeom prst="roundRect">
            <a:avLst>
              <a:gd name="adj" fmla="val 4803"/>
            </a:avLst>
          </a:prstGeom>
          <a:solidFill>
            <a:srgbClr val="F46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5463842" y="735006"/>
            <a:ext cx="1603509" cy="1603509"/>
          </a:xfrm>
          <a:custGeom>
            <a:avLst/>
            <a:gdLst>
              <a:gd name="connsiteX0" fmla="*/ 247650 w 495300"/>
              <a:gd name="connsiteY0" fmla="*/ 44450 h 495300"/>
              <a:gd name="connsiteX1" fmla="*/ 44450 w 495300"/>
              <a:gd name="connsiteY1" fmla="*/ 247650 h 495300"/>
              <a:gd name="connsiteX2" fmla="*/ 247650 w 495300"/>
              <a:gd name="connsiteY2" fmla="*/ 450850 h 495300"/>
              <a:gd name="connsiteX3" fmla="*/ 450850 w 495300"/>
              <a:gd name="connsiteY3" fmla="*/ 247650 h 495300"/>
              <a:gd name="connsiteX4" fmla="*/ 247650 w 495300"/>
              <a:gd name="connsiteY4" fmla="*/ 44450 h 495300"/>
              <a:gd name="connsiteX5" fmla="*/ 247650 w 495300"/>
              <a:gd name="connsiteY5" fmla="*/ 0 h 495300"/>
              <a:gd name="connsiteX6" fmla="*/ 293114 w 495300"/>
              <a:gd name="connsiteY6" fmla="*/ 19083 h 495300"/>
              <a:gd name="connsiteX7" fmla="*/ 342421 w 495300"/>
              <a:gd name="connsiteY7" fmla="*/ 18851 h 495300"/>
              <a:gd name="connsiteX8" fmla="*/ 377122 w 495300"/>
              <a:gd name="connsiteY8" fmla="*/ 53881 h 495300"/>
              <a:gd name="connsiteX9" fmla="*/ 422766 w 495300"/>
              <a:gd name="connsiteY9" fmla="*/ 72534 h 495300"/>
              <a:gd name="connsiteX10" fmla="*/ 441419 w 495300"/>
              <a:gd name="connsiteY10" fmla="*/ 118178 h 495300"/>
              <a:gd name="connsiteX11" fmla="*/ 476449 w 495300"/>
              <a:gd name="connsiteY11" fmla="*/ 152879 h 495300"/>
              <a:gd name="connsiteX12" fmla="*/ 476217 w 495300"/>
              <a:gd name="connsiteY12" fmla="*/ 202186 h 495300"/>
              <a:gd name="connsiteX13" fmla="*/ 495300 w 495300"/>
              <a:gd name="connsiteY13" fmla="*/ 247650 h 495300"/>
              <a:gd name="connsiteX14" fmla="*/ 476217 w 495300"/>
              <a:gd name="connsiteY14" fmla="*/ 293114 h 495300"/>
              <a:gd name="connsiteX15" fmla="*/ 476449 w 495300"/>
              <a:gd name="connsiteY15" fmla="*/ 342421 h 495300"/>
              <a:gd name="connsiteX16" fmla="*/ 441419 w 495300"/>
              <a:gd name="connsiteY16" fmla="*/ 377122 h 495300"/>
              <a:gd name="connsiteX17" fmla="*/ 422766 w 495300"/>
              <a:gd name="connsiteY17" fmla="*/ 422766 h 495300"/>
              <a:gd name="connsiteX18" fmla="*/ 377122 w 495300"/>
              <a:gd name="connsiteY18" fmla="*/ 441419 h 495300"/>
              <a:gd name="connsiteX19" fmla="*/ 342421 w 495300"/>
              <a:gd name="connsiteY19" fmla="*/ 476449 h 495300"/>
              <a:gd name="connsiteX20" fmla="*/ 293114 w 495300"/>
              <a:gd name="connsiteY20" fmla="*/ 476217 h 495300"/>
              <a:gd name="connsiteX21" fmla="*/ 247650 w 495300"/>
              <a:gd name="connsiteY21" fmla="*/ 495300 h 495300"/>
              <a:gd name="connsiteX22" fmla="*/ 202186 w 495300"/>
              <a:gd name="connsiteY22" fmla="*/ 476217 h 495300"/>
              <a:gd name="connsiteX23" fmla="*/ 152879 w 495300"/>
              <a:gd name="connsiteY23" fmla="*/ 476449 h 495300"/>
              <a:gd name="connsiteX24" fmla="*/ 118178 w 495300"/>
              <a:gd name="connsiteY24" fmla="*/ 441419 h 495300"/>
              <a:gd name="connsiteX25" fmla="*/ 72534 w 495300"/>
              <a:gd name="connsiteY25" fmla="*/ 422766 h 495300"/>
              <a:gd name="connsiteX26" fmla="*/ 53881 w 495300"/>
              <a:gd name="connsiteY26" fmla="*/ 377122 h 495300"/>
              <a:gd name="connsiteX27" fmla="*/ 18851 w 495300"/>
              <a:gd name="connsiteY27" fmla="*/ 342421 h 495300"/>
              <a:gd name="connsiteX28" fmla="*/ 19083 w 495300"/>
              <a:gd name="connsiteY28" fmla="*/ 293114 h 495300"/>
              <a:gd name="connsiteX29" fmla="*/ 0 w 495300"/>
              <a:gd name="connsiteY29" fmla="*/ 247650 h 495300"/>
              <a:gd name="connsiteX30" fmla="*/ 19083 w 495300"/>
              <a:gd name="connsiteY30" fmla="*/ 202186 h 495300"/>
              <a:gd name="connsiteX31" fmla="*/ 18851 w 495300"/>
              <a:gd name="connsiteY31" fmla="*/ 152879 h 495300"/>
              <a:gd name="connsiteX32" fmla="*/ 53881 w 495300"/>
              <a:gd name="connsiteY32" fmla="*/ 118178 h 495300"/>
              <a:gd name="connsiteX33" fmla="*/ 72534 w 495300"/>
              <a:gd name="connsiteY33" fmla="*/ 72534 h 495300"/>
              <a:gd name="connsiteX34" fmla="*/ 118178 w 495300"/>
              <a:gd name="connsiteY34" fmla="*/ 53881 h 495300"/>
              <a:gd name="connsiteX35" fmla="*/ 152879 w 495300"/>
              <a:gd name="connsiteY35" fmla="*/ 18851 h 495300"/>
              <a:gd name="connsiteX36" fmla="*/ 202186 w 495300"/>
              <a:gd name="connsiteY36" fmla="*/ 19083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95300" h="495300">
                <a:moveTo>
                  <a:pt x="247650" y="44450"/>
                </a:moveTo>
                <a:cubicBezTo>
                  <a:pt x="135426" y="44450"/>
                  <a:pt x="44450" y="135426"/>
                  <a:pt x="44450" y="247650"/>
                </a:cubicBezTo>
                <a:cubicBezTo>
                  <a:pt x="44450" y="359874"/>
                  <a:pt x="135426" y="450850"/>
                  <a:pt x="247650" y="450850"/>
                </a:cubicBezTo>
                <a:cubicBezTo>
                  <a:pt x="359874" y="450850"/>
                  <a:pt x="450850" y="359874"/>
                  <a:pt x="450850" y="247650"/>
                </a:cubicBezTo>
                <a:cubicBezTo>
                  <a:pt x="450850" y="135426"/>
                  <a:pt x="359874" y="44450"/>
                  <a:pt x="247650" y="44450"/>
                </a:cubicBezTo>
                <a:close/>
                <a:moveTo>
                  <a:pt x="247650" y="0"/>
                </a:moveTo>
                <a:lnTo>
                  <a:pt x="293114" y="19083"/>
                </a:lnTo>
                <a:lnTo>
                  <a:pt x="342421" y="18851"/>
                </a:lnTo>
                <a:lnTo>
                  <a:pt x="377122" y="53881"/>
                </a:lnTo>
                <a:lnTo>
                  <a:pt x="422766" y="72534"/>
                </a:lnTo>
                <a:lnTo>
                  <a:pt x="441419" y="118178"/>
                </a:lnTo>
                <a:lnTo>
                  <a:pt x="476449" y="152879"/>
                </a:lnTo>
                <a:cubicBezTo>
                  <a:pt x="476372" y="169315"/>
                  <a:pt x="476294" y="185750"/>
                  <a:pt x="476217" y="202186"/>
                </a:cubicBezTo>
                <a:lnTo>
                  <a:pt x="495300" y="247650"/>
                </a:lnTo>
                <a:lnTo>
                  <a:pt x="476217" y="293114"/>
                </a:lnTo>
                <a:cubicBezTo>
                  <a:pt x="476294" y="309550"/>
                  <a:pt x="476372" y="325985"/>
                  <a:pt x="476449" y="342421"/>
                </a:cubicBezTo>
                <a:lnTo>
                  <a:pt x="441419" y="377122"/>
                </a:lnTo>
                <a:lnTo>
                  <a:pt x="422766" y="422766"/>
                </a:lnTo>
                <a:lnTo>
                  <a:pt x="377122" y="441419"/>
                </a:lnTo>
                <a:lnTo>
                  <a:pt x="342421" y="476449"/>
                </a:lnTo>
                <a:lnTo>
                  <a:pt x="293114" y="476217"/>
                </a:lnTo>
                <a:lnTo>
                  <a:pt x="247650" y="495300"/>
                </a:lnTo>
                <a:lnTo>
                  <a:pt x="202186" y="476217"/>
                </a:lnTo>
                <a:lnTo>
                  <a:pt x="152879" y="476449"/>
                </a:lnTo>
                <a:lnTo>
                  <a:pt x="118178" y="441419"/>
                </a:lnTo>
                <a:lnTo>
                  <a:pt x="72534" y="422766"/>
                </a:lnTo>
                <a:lnTo>
                  <a:pt x="53881" y="377122"/>
                </a:lnTo>
                <a:lnTo>
                  <a:pt x="18851" y="342421"/>
                </a:lnTo>
                <a:cubicBezTo>
                  <a:pt x="18928" y="325985"/>
                  <a:pt x="19006" y="309550"/>
                  <a:pt x="19083" y="293114"/>
                </a:cubicBezTo>
                <a:lnTo>
                  <a:pt x="0" y="247650"/>
                </a:lnTo>
                <a:lnTo>
                  <a:pt x="19083" y="202186"/>
                </a:lnTo>
                <a:cubicBezTo>
                  <a:pt x="19006" y="185750"/>
                  <a:pt x="18928" y="169315"/>
                  <a:pt x="18851" y="152879"/>
                </a:cubicBezTo>
                <a:lnTo>
                  <a:pt x="53881" y="118178"/>
                </a:lnTo>
                <a:lnTo>
                  <a:pt x="72534" y="72534"/>
                </a:lnTo>
                <a:lnTo>
                  <a:pt x="118178" y="53881"/>
                </a:lnTo>
                <a:lnTo>
                  <a:pt x="152879" y="18851"/>
                </a:lnTo>
                <a:lnTo>
                  <a:pt x="202186" y="19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5954665" y="1035195"/>
            <a:ext cx="855719" cy="475857"/>
          </a:xfrm>
          <a:custGeom>
            <a:avLst/>
            <a:gdLst>
              <a:gd name="connsiteX0" fmla="*/ 0 w 264319"/>
              <a:gd name="connsiteY0" fmla="*/ 9525 h 119063"/>
              <a:gd name="connsiteX1" fmla="*/ 142875 w 264319"/>
              <a:gd name="connsiteY1" fmla="*/ 2382 h 119063"/>
              <a:gd name="connsiteX2" fmla="*/ 107157 w 264319"/>
              <a:gd name="connsiteY2" fmla="*/ 119063 h 119063"/>
              <a:gd name="connsiteX3" fmla="*/ 264319 w 264319"/>
              <a:gd name="connsiteY3" fmla="*/ 69057 h 119063"/>
              <a:gd name="connsiteX4" fmla="*/ 161925 w 264319"/>
              <a:gd name="connsiteY4" fmla="*/ 71438 h 119063"/>
              <a:gd name="connsiteX5" fmla="*/ 207169 w 264319"/>
              <a:gd name="connsiteY5" fmla="*/ 0 h 119063"/>
              <a:gd name="connsiteX6" fmla="*/ 0 w 264319"/>
              <a:gd name="connsiteY6" fmla="*/ 9525 h 119063"/>
              <a:gd name="connsiteX0" fmla="*/ 0 w 264319"/>
              <a:gd name="connsiteY0" fmla="*/ 9525 h 119063"/>
              <a:gd name="connsiteX1" fmla="*/ 142875 w 264319"/>
              <a:gd name="connsiteY1" fmla="*/ 2382 h 119063"/>
              <a:gd name="connsiteX2" fmla="*/ 107157 w 264319"/>
              <a:gd name="connsiteY2" fmla="*/ 119063 h 119063"/>
              <a:gd name="connsiteX3" fmla="*/ 264319 w 264319"/>
              <a:gd name="connsiteY3" fmla="*/ 69057 h 119063"/>
              <a:gd name="connsiteX4" fmla="*/ 159543 w 264319"/>
              <a:gd name="connsiteY4" fmla="*/ 80963 h 119063"/>
              <a:gd name="connsiteX5" fmla="*/ 207169 w 264319"/>
              <a:gd name="connsiteY5" fmla="*/ 0 h 119063"/>
              <a:gd name="connsiteX6" fmla="*/ 0 w 264319"/>
              <a:gd name="connsiteY6" fmla="*/ 9525 h 119063"/>
              <a:gd name="connsiteX0" fmla="*/ 0 w 264319"/>
              <a:gd name="connsiteY0" fmla="*/ 9525 h 114300"/>
              <a:gd name="connsiteX1" fmla="*/ 142875 w 264319"/>
              <a:gd name="connsiteY1" fmla="*/ 2382 h 114300"/>
              <a:gd name="connsiteX2" fmla="*/ 92870 w 264319"/>
              <a:gd name="connsiteY2" fmla="*/ 114300 h 114300"/>
              <a:gd name="connsiteX3" fmla="*/ 264319 w 264319"/>
              <a:gd name="connsiteY3" fmla="*/ 69057 h 114300"/>
              <a:gd name="connsiteX4" fmla="*/ 159543 w 264319"/>
              <a:gd name="connsiteY4" fmla="*/ 80963 h 114300"/>
              <a:gd name="connsiteX5" fmla="*/ 207169 w 264319"/>
              <a:gd name="connsiteY5" fmla="*/ 0 h 114300"/>
              <a:gd name="connsiteX6" fmla="*/ 0 w 264319"/>
              <a:gd name="connsiteY6" fmla="*/ 9525 h 114300"/>
              <a:gd name="connsiteX0" fmla="*/ 0 w 264319"/>
              <a:gd name="connsiteY0" fmla="*/ 9525 h 114300"/>
              <a:gd name="connsiteX1" fmla="*/ 142875 w 264319"/>
              <a:gd name="connsiteY1" fmla="*/ 2382 h 114300"/>
              <a:gd name="connsiteX2" fmla="*/ 92870 w 264319"/>
              <a:gd name="connsiteY2" fmla="*/ 114300 h 114300"/>
              <a:gd name="connsiteX3" fmla="*/ 264319 w 264319"/>
              <a:gd name="connsiteY3" fmla="*/ 69057 h 114300"/>
              <a:gd name="connsiteX4" fmla="*/ 159543 w 264319"/>
              <a:gd name="connsiteY4" fmla="*/ 80963 h 114300"/>
              <a:gd name="connsiteX5" fmla="*/ 207169 w 264319"/>
              <a:gd name="connsiteY5" fmla="*/ 0 h 114300"/>
              <a:gd name="connsiteX6" fmla="*/ 0 w 264319"/>
              <a:gd name="connsiteY6" fmla="*/ 9525 h 114300"/>
              <a:gd name="connsiteX0" fmla="*/ 0 w 264319"/>
              <a:gd name="connsiteY0" fmla="*/ 9525 h 114300"/>
              <a:gd name="connsiteX1" fmla="*/ 142875 w 264319"/>
              <a:gd name="connsiteY1" fmla="*/ 2382 h 114300"/>
              <a:gd name="connsiteX2" fmla="*/ 92870 w 264319"/>
              <a:gd name="connsiteY2" fmla="*/ 114300 h 114300"/>
              <a:gd name="connsiteX3" fmla="*/ 264319 w 264319"/>
              <a:gd name="connsiteY3" fmla="*/ 69057 h 114300"/>
              <a:gd name="connsiteX4" fmla="*/ 171449 w 264319"/>
              <a:gd name="connsiteY4" fmla="*/ 76200 h 114300"/>
              <a:gd name="connsiteX5" fmla="*/ 207169 w 264319"/>
              <a:gd name="connsiteY5" fmla="*/ 0 h 114300"/>
              <a:gd name="connsiteX6" fmla="*/ 0 w 264319"/>
              <a:gd name="connsiteY6" fmla="*/ 9525 h 114300"/>
              <a:gd name="connsiteX0" fmla="*/ 0 w 264319"/>
              <a:gd name="connsiteY0" fmla="*/ 9525 h 114300"/>
              <a:gd name="connsiteX1" fmla="*/ 142875 w 264319"/>
              <a:gd name="connsiteY1" fmla="*/ 2382 h 114300"/>
              <a:gd name="connsiteX2" fmla="*/ 92870 w 264319"/>
              <a:gd name="connsiteY2" fmla="*/ 114300 h 114300"/>
              <a:gd name="connsiteX3" fmla="*/ 264319 w 264319"/>
              <a:gd name="connsiteY3" fmla="*/ 69057 h 114300"/>
              <a:gd name="connsiteX4" fmla="*/ 171449 w 264319"/>
              <a:gd name="connsiteY4" fmla="*/ 76200 h 114300"/>
              <a:gd name="connsiteX5" fmla="*/ 207169 w 264319"/>
              <a:gd name="connsiteY5" fmla="*/ 0 h 114300"/>
              <a:gd name="connsiteX6" fmla="*/ 0 w 264319"/>
              <a:gd name="connsiteY6" fmla="*/ 9525 h 114300"/>
              <a:gd name="connsiteX0" fmla="*/ 0 w 264319"/>
              <a:gd name="connsiteY0" fmla="*/ 9525 h 114300"/>
              <a:gd name="connsiteX1" fmla="*/ 126206 w 264319"/>
              <a:gd name="connsiteY1" fmla="*/ 23813 h 114300"/>
              <a:gd name="connsiteX2" fmla="*/ 92870 w 264319"/>
              <a:gd name="connsiteY2" fmla="*/ 114300 h 114300"/>
              <a:gd name="connsiteX3" fmla="*/ 264319 w 264319"/>
              <a:gd name="connsiteY3" fmla="*/ 69057 h 114300"/>
              <a:gd name="connsiteX4" fmla="*/ 171449 w 264319"/>
              <a:gd name="connsiteY4" fmla="*/ 76200 h 114300"/>
              <a:gd name="connsiteX5" fmla="*/ 207169 w 264319"/>
              <a:gd name="connsiteY5" fmla="*/ 0 h 114300"/>
              <a:gd name="connsiteX6" fmla="*/ 0 w 264319"/>
              <a:gd name="connsiteY6" fmla="*/ 9525 h 114300"/>
              <a:gd name="connsiteX0" fmla="*/ 0 w 264319"/>
              <a:gd name="connsiteY0" fmla="*/ 23812 h 128587"/>
              <a:gd name="connsiteX1" fmla="*/ 126206 w 264319"/>
              <a:gd name="connsiteY1" fmla="*/ 38100 h 128587"/>
              <a:gd name="connsiteX2" fmla="*/ 92870 w 264319"/>
              <a:gd name="connsiteY2" fmla="*/ 128587 h 128587"/>
              <a:gd name="connsiteX3" fmla="*/ 264319 w 264319"/>
              <a:gd name="connsiteY3" fmla="*/ 83344 h 128587"/>
              <a:gd name="connsiteX4" fmla="*/ 171449 w 264319"/>
              <a:gd name="connsiteY4" fmla="*/ 90487 h 128587"/>
              <a:gd name="connsiteX5" fmla="*/ 202407 w 264319"/>
              <a:gd name="connsiteY5" fmla="*/ 0 h 128587"/>
              <a:gd name="connsiteX6" fmla="*/ 0 w 264319"/>
              <a:gd name="connsiteY6" fmla="*/ 23812 h 128587"/>
              <a:gd name="connsiteX0" fmla="*/ 0 w 264319"/>
              <a:gd name="connsiteY0" fmla="*/ 32953 h 137728"/>
              <a:gd name="connsiteX1" fmla="*/ 126206 w 264319"/>
              <a:gd name="connsiteY1" fmla="*/ 47241 h 137728"/>
              <a:gd name="connsiteX2" fmla="*/ 92870 w 264319"/>
              <a:gd name="connsiteY2" fmla="*/ 137728 h 137728"/>
              <a:gd name="connsiteX3" fmla="*/ 264319 w 264319"/>
              <a:gd name="connsiteY3" fmla="*/ 92485 h 137728"/>
              <a:gd name="connsiteX4" fmla="*/ 171449 w 264319"/>
              <a:gd name="connsiteY4" fmla="*/ 99628 h 137728"/>
              <a:gd name="connsiteX5" fmla="*/ 202407 w 264319"/>
              <a:gd name="connsiteY5" fmla="*/ 9141 h 137728"/>
              <a:gd name="connsiteX6" fmla="*/ 0 w 264319"/>
              <a:gd name="connsiteY6" fmla="*/ 32953 h 137728"/>
              <a:gd name="connsiteX0" fmla="*/ 0 w 264319"/>
              <a:gd name="connsiteY0" fmla="*/ 32953 h 137728"/>
              <a:gd name="connsiteX1" fmla="*/ 157163 w 264319"/>
              <a:gd name="connsiteY1" fmla="*/ 35335 h 137728"/>
              <a:gd name="connsiteX2" fmla="*/ 92870 w 264319"/>
              <a:gd name="connsiteY2" fmla="*/ 137728 h 137728"/>
              <a:gd name="connsiteX3" fmla="*/ 264319 w 264319"/>
              <a:gd name="connsiteY3" fmla="*/ 92485 h 137728"/>
              <a:gd name="connsiteX4" fmla="*/ 171449 w 264319"/>
              <a:gd name="connsiteY4" fmla="*/ 99628 h 137728"/>
              <a:gd name="connsiteX5" fmla="*/ 202407 w 264319"/>
              <a:gd name="connsiteY5" fmla="*/ 9141 h 137728"/>
              <a:gd name="connsiteX6" fmla="*/ 0 w 264319"/>
              <a:gd name="connsiteY6" fmla="*/ 32953 h 137728"/>
              <a:gd name="connsiteX0" fmla="*/ 0 w 264319"/>
              <a:gd name="connsiteY0" fmla="*/ 32953 h 137728"/>
              <a:gd name="connsiteX1" fmla="*/ 157163 w 264319"/>
              <a:gd name="connsiteY1" fmla="*/ 35335 h 137728"/>
              <a:gd name="connsiteX2" fmla="*/ 92870 w 264319"/>
              <a:gd name="connsiteY2" fmla="*/ 137728 h 137728"/>
              <a:gd name="connsiteX3" fmla="*/ 264319 w 264319"/>
              <a:gd name="connsiteY3" fmla="*/ 92485 h 137728"/>
              <a:gd name="connsiteX4" fmla="*/ 171449 w 264319"/>
              <a:gd name="connsiteY4" fmla="*/ 99628 h 137728"/>
              <a:gd name="connsiteX5" fmla="*/ 202407 w 264319"/>
              <a:gd name="connsiteY5" fmla="*/ 9141 h 137728"/>
              <a:gd name="connsiteX6" fmla="*/ 0 w 264319"/>
              <a:gd name="connsiteY6" fmla="*/ 32953 h 137728"/>
              <a:gd name="connsiteX0" fmla="*/ 0 w 264319"/>
              <a:gd name="connsiteY0" fmla="*/ 32953 h 137728"/>
              <a:gd name="connsiteX1" fmla="*/ 157163 w 264319"/>
              <a:gd name="connsiteY1" fmla="*/ 35335 h 137728"/>
              <a:gd name="connsiteX2" fmla="*/ 92870 w 264319"/>
              <a:gd name="connsiteY2" fmla="*/ 137728 h 137728"/>
              <a:gd name="connsiteX3" fmla="*/ 264319 w 264319"/>
              <a:gd name="connsiteY3" fmla="*/ 92485 h 137728"/>
              <a:gd name="connsiteX4" fmla="*/ 171449 w 264319"/>
              <a:gd name="connsiteY4" fmla="*/ 99628 h 137728"/>
              <a:gd name="connsiteX5" fmla="*/ 202407 w 264319"/>
              <a:gd name="connsiteY5" fmla="*/ 9141 h 137728"/>
              <a:gd name="connsiteX6" fmla="*/ 0 w 264319"/>
              <a:gd name="connsiteY6" fmla="*/ 32953 h 137728"/>
              <a:gd name="connsiteX0" fmla="*/ 0 w 264319"/>
              <a:gd name="connsiteY0" fmla="*/ 33950 h 138725"/>
              <a:gd name="connsiteX1" fmla="*/ 157163 w 264319"/>
              <a:gd name="connsiteY1" fmla="*/ 36332 h 138725"/>
              <a:gd name="connsiteX2" fmla="*/ 92870 w 264319"/>
              <a:gd name="connsiteY2" fmla="*/ 138725 h 138725"/>
              <a:gd name="connsiteX3" fmla="*/ 264319 w 264319"/>
              <a:gd name="connsiteY3" fmla="*/ 93482 h 138725"/>
              <a:gd name="connsiteX4" fmla="*/ 171449 w 264319"/>
              <a:gd name="connsiteY4" fmla="*/ 100625 h 138725"/>
              <a:gd name="connsiteX5" fmla="*/ 202407 w 264319"/>
              <a:gd name="connsiteY5" fmla="*/ 10138 h 138725"/>
              <a:gd name="connsiteX6" fmla="*/ 0 w 264319"/>
              <a:gd name="connsiteY6" fmla="*/ 33950 h 138725"/>
              <a:gd name="connsiteX0" fmla="*/ 0 w 264319"/>
              <a:gd name="connsiteY0" fmla="*/ 33950 h 138725"/>
              <a:gd name="connsiteX1" fmla="*/ 157163 w 264319"/>
              <a:gd name="connsiteY1" fmla="*/ 36332 h 138725"/>
              <a:gd name="connsiteX2" fmla="*/ 92870 w 264319"/>
              <a:gd name="connsiteY2" fmla="*/ 138725 h 138725"/>
              <a:gd name="connsiteX3" fmla="*/ 264319 w 264319"/>
              <a:gd name="connsiteY3" fmla="*/ 93482 h 138725"/>
              <a:gd name="connsiteX4" fmla="*/ 171449 w 264319"/>
              <a:gd name="connsiteY4" fmla="*/ 100625 h 138725"/>
              <a:gd name="connsiteX5" fmla="*/ 202407 w 264319"/>
              <a:gd name="connsiteY5" fmla="*/ 10138 h 138725"/>
              <a:gd name="connsiteX6" fmla="*/ 0 w 264319"/>
              <a:gd name="connsiteY6" fmla="*/ 33950 h 138725"/>
              <a:gd name="connsiteX0" fmla="*/ 0 w 264319"/>
              <a:gd name="connsiteY0" fmla="*/ 33950 h 138725"/>
              <a:gd name="connsiteX1" fmla="*/ 157163 w 264319"/>
              <a:gd name="connsiteY1" fmla="*/ 36332 h 138725"/>
              <a:gd name="connsiteX2" fmla="*/ 92870 w 264319"/>
              <a:gd name="connsiteY2" fmla="*/ 138725 h 138725"/>
              <a:gd name="connsiteX3" fmla="*/ 264319 w 264319"/>
              <a:gd name="connsiteY3" fmla="*/ 93482 h 138725"/>
              <a:gd name="connsiteX4" fmla="*/ 171449 w 264319"/>
              <a:gd name="connsiteY4" fmla="*/ 100625 h 138725"/>
              <a:gd name="connsiteX5" fmla="*/ 202407 w 264319"/>
              <a:gd name="connsiteY5" fmla="*/ 10138 h 138725"/>
              <a:gd name="connsiteX6" fmla="*/ 0 w 264319"/>
              <a:gd name="connsiteY6" fmla="*/ 33950 h 138725"/>
              <a:gd name="connsiteX0" fmla="*/ 0 w 264319"/>
              <a:gd name="connsiteY0" fmla="*/ 33950 h 138725"/>
              <a:gd name="connsiteX1" fmla="*/ 157163 w 264319"/>
              <a:gd name="connsiteY1" fmla="*/ 36332 h 138725"/>
              <a:gd name="connsiteX2" fmla="*/ 92870 w 264319"/>
              <a:gd name="connsiteY2" fmla="*/ 138725 h 138725"/>
              <a:gd name="connsiteX3" fmla="*/ 264319 w 264319"/>
              <a:gd name="connsiteY3" fmla="*/ 93482 h 138725"/>
              <a:gd name="connsiteX4" fmla="*/ 161924 w 264319"/>
              <a:gd name="connsiteY4" fmla="*/ 100625 h 138725"/>
              <a:gd name="connsiteX5" fmla="*/ 202407 w 264319"/>
              <a:gd name="connsiteY5" fmla="*/ 10138 h 138725"/>
              <a:gd name="connsiteX6" fmla="*/ 0 w 264319"/>
              <a:gd name="connsiteY6" fmla="*/ 33950 h 138725"/>
              <a:gd name="connsiteX0" fmla="*/ 0 w 264319"/>
              <a:gd name="connsiteY0" fmla="*/ 33950 h 138725"/>
              <a:gd name="connsiteX1" fmla="*/ 157163 w 264319"/>
              <a:gd name="connsiteY1" fmla="*/ 36332 h 138725"/>
              <a:gd name="connsiteX2" fmla="*/ 92870 w 264319"/>
              <a:gd name="connsiteY2" fmla="*/ 138725 h 138725"/>
              <a:gd name="connsiteX3" fmla="*/ 264319 w 264319"/>
              <a:gd name="connsiteY3" fmla="*/ 93482 h 138725"/>
              <a:gd name="connsiteX4" fmla="*/ 161924 w 264319"/>
              <a:gd name="connsiteY4" fmla="*/ 100625 h 138725"/>
              <a:gd name="connsiteX5" fmla="*/ 202407 w 264319"/>
              <a:gd name="connsiteY5" fmla="*/ 10138 h 138725"/>
              <a:gd name="connsiteX6" fmla="*/ 0 w 264319"/>
              <a:gd name="connsiteY6" fmla="*/ 33950 h 138725"/>
              <a:gd name="connsiteX0" fmla="*/ 0 w 264319"/>
              <a:gd name="connsiteY0" fmla="*/ 33950 h 138725"/>
              <a:gd name="connsiteX1" fmla="*/ 157163 w 264319"/>
              <a:gd name="connsiteY1" fmla="*/ 36332 h 138725"/>
              <a:gd name="connsiteX2" fmla="*/ 92870 w 264319"/>
              <a:gd name="connsiteY2" fmla="*/ 138725 h 138725"/>
              <a:gd name="connsiteX3" fmla="*/ 264319 w 264319"/>
              <a:gd name="connsiteY3" fmla="*/ 93482 h 138725"/>
              <a:gd name="connsiteX4" fmla="*/ 161924 w 264319"/>
              <a:gd name="connsiteY4" fmla="*/ 100625 h 138725"/>
              <a:gd name="connsiteX5" fmla="*/ 202407 w 264319"/>
              <a:gd name="connsiteY5" fmla="*/ 10138 h 138725"/>
              <a:gd name="connsiteX6" fmla="*/ 0 w 264319"/>
              <a:gd name="connsiteY6" fmla="*/ 33950 h 138725"/>
              <a:gd name="connsiteX0" fmla="*/ 0 w 264319"/>
              <a:gd name="connsiteY0" fmla="*/ 35997 h 140772"/>
              <a:gd name="connsiteX1" fmla="*/ 157163 w 264319"/>
              <a:gd name="connsiteY1" fmla="*/ 38379 h 140772"/>
              <a:gd name="connsiteX2" fmla="*/ 92870 w 264319"/>
              <a:gd name="connsiteY2" fmla="*/ 140772 h 140772"/>
              <a:gd name="connsiteX3" fmla="*/ 264319 w 264319"/>
              <a:gd name="connsiteY3" fmla="*/ 95529 h 140772"/>
              <a:gd name="connsiteX4" fmla="*/ 161924 w 264319"/>
              <a:gd name="connsiteY4" fmla="*/ 102672 h 140772"/>
              <a:gd name="connsiteX5" fmla="*/ 202407 w 264319"/>
              <a:gd name="connsiteY5" fmla="*/ 12185 h 140772"/>
              <a:gd name="connsiteX6" fmla="*/ 0 w 264319"/>
              <a:gd name="connsiteY6" fmla="*/ 35997 h 140772"/>
              <a:gd name="connsiteX0" fmla="*/ 0 w 264319"/>
              <a:gd name="connsiteY0" fmla="*/ 35997 h 140772"/>
              <a:gd name="connsiteX1" fmla="*/ 157163 w 264319"/>
              <a:gd name="connsiteY1" fmla="*/ 38379 h 140772"/>
              <a:gd name="connsiteX2" fmla="*/ 92870 w 264319"/>
              <a:gd name="connsiteY2" fmla="*/ 140772 h 140772"/>
              <a:gd name="connsiteX3" fmla="*/ 264319 w 264319"/>
              <a:gd name="connsiteY3" fmla="*/ 95529 h 140772"/>
              <a:gd name="connsiteX4" fmla="*/ 161924 w 264319"/>
              <a:gd name="connsiteY4" fmla="*/ 102672 h 140772"/>
              <a:gd name="connsiteX5" fmla="*/ 202407 w 264319"/>
              <a:gd name="connsiteY5" fmla="*/ 12185 h 140772"/>
              <a:gd name="connsiteX6" fmla="*/ 0 w 264319"/>
              <a:gd name="connsiteY6" fmla="*/ 35997 h 140772"/>
              <a:gd name="connsiteX0" fmla="*/ 0 w 264319"/>
              <a:gd name="connsiteY0" fmla="*/ 35997 h 140772"/>
              <a:gd name="connsiteX1" fmla="*/ 157163 w 264319"/>
              <a:gd name="connsiteY1" fmla="*/ 38379 h 140772"/>
              <a:gd name="connsiteX2" fmla="*/ 92870 w 264319"/>
              <a:gd name="connsiteY2" fmla="*/ 140772 h 140772"/>
              <a:gd name="connsiteX3" fmla="*/ 264319 w 264319"/>
              <a:gd name="connsiteY3" fmla="*/ 95529 h 140772"/>
              <a:gd name="connsiteX4" fmla="*/ 161924 w 264319"/>
              <a:gd name="connsiteY4" fmla="*/ 102672 h 140772"/>
              <a:gd name="connsiteX5" fmla="*/ 202407 w 264319"/>
              <a:gd name="connsiteY5" fmla="*/ 12185 h 140772"/>
              <a:gd name="connsiteX6" fmla="*/ 0 w 264319"/>
              <a:gd name="connsiteY6" fmla="*/ 35997 h 140772"/>
              <a:gd name="connsiteX0" fmla="*/ 0 w 264319"/>
              <a:gd name="connsiteY0" fmla="*/ 35997 h 140772"/>
              <a:gd name="connsiteX1" fmla="*/ 157163 w 264319"/>
              <a:gd name="connsiteY1" fmla="*/ 38379 h 140772"/>
              <a:gd name="connsiteX2" fmla="*/ 92870 w 264319"/>
              <a:gd name="connsiteY2" fmla="*/ 140772 h 140772"/>
              <a:gd name="connsiteX3" fmla="*/ 264319 w 264319"/>
              <a:gd name="connsiteY3" fmla="*/ 95529 h 140772"/>
              <a:gd name="connsiteX4" fmla="*/ 161924 w 264319"/>
              <a:gd name="connsiteY4" fmla="*/ 102672 h 140772"/>
              <a:gd name="connsiteX5" fmla="*/ 202407 w 264319"/>
              <a:gd name="connsiteY5" fmla="*/ 12185 h 140772"/>
              <a:gd name="connsiteX6" fmla="*/ 0 w 264319"/>
              <a:gd name="connsiteY6" fmla="*/ 35997 h 140772"/>
              <a:gd name="connsiteX0" fmla="*/ 0 w 264319"/>
              <a:gd name="connsiteY0" fmla="*/ 42210 h 146985"/>
              <a:gd name="connsiteX1" fmla="*/ 157163 w 264319"/>
              <a:gd name="connsiteY1" fmla="*/ 44592 h 146985"/>
              <a:gd name="connsiteX2" fmla="*/ 92870 w 264319"/>
              <a:gd name="connsiteY2" fmla="*/ 146985 h 146985"/>
              <a:gd name="connsiteX3" fmla="*/ 264319 w 264319"/>
              <a:gd name="connsiteY3" fmla="*/ 101742 h 146985"/>
              <a:gd name="connsiteX4" fmla="*/ 161924 w 264319"/>
              <a:gd name="connsiteY4" fmla="*/ 108885 h 146985"/>
              <a:gd name="connsiteX5" fmla="*/ 202407 w 264319"/>
              <a:gd name="connsiteY5" fmla="*/ 18398 h 146985"/>
              <a:gd name="connsiteX6" fmla="*/ 0 w 264319"/>
              <a:gd name="connsiteY6" fmla="*/ 42210 h 146985"/>
              <a:gd name="connsiteX0" fmla="*/ 0 w 264319"/>
              <a:gd name="connsiteY0" fmla="*/ 42210 h 146985"/>
              <a:gd name="connsiteX1" fmla="*/ 157163 w 264319"/>
              <a:gd name="connsiteY1" fmla="*/ 44592 h 146985"/>
              <a:gd name="connsiteX2" fmla="*/ 92870 w 264319"/>
              <a:gd name="connsiteY2" fmla="*/ 146985 h 146985"/>
              <a:gd name="connsiteX3" fmla="*/ 264319 w 264319"/>
              <a:gd name="connsiteY3" fmla="*/ 101742 h 146985"/>
              <a:gd name="connsiteX4" fmla="*/ 161924 w 264319"/>
              <a:gd name="connsiteY4" fmla="*/ 108885 h 146985"/>
              <a:gd name="connsiteX5" fmla="*/ 202407 w 264319"/>
              <a:gd name="connsiteY5" fmla="*/ 18398 h 146985"/>
              <a:gd name="connsiteX6" fmla="*/ 0 w 264319"/>
              <a:gd name="connsiteY6" fmla="*/ 42210 h 146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319" h="146985">
                <a:moveTo>
                  <a:pt x="0" y="42210"/>
                </a:moveTo>
                <a:cubicBezTo>
                  <a:pt x="76201" y="38241"/>
                  <a:pt x="111919" y="27129"/>
                  <a:pt x="157163" y="44592"/>
                </a:cubicBezTo>
                <a:cubicBezTo>
                  <a:pt x="154782" y="90629"/>
                  <a:pt x="114301" y="112854"/>
                  <a:pt x="92870" y="146985"/>
                </a:cubicBezTo>
                <a:cubicBezTo>
                  <a:pt x="226220" y="127141"/>
                  <a:pt x="230982" y="126348"/>
                  <a:pt x="264319" y="101742"/>
                </a:cubicBezTo>
                <a:lnTo>
                  <a:pt x="161924" y="108885"/>
                </a:lnTo>
                <a:cubicBezTo>
                  <a:pt x="180180" y="83087"/>
                  <a:pt x="219870" y="65231"/>
                  <a:pt x="202407" y="18398"/>
                </a:cubicBezTo>
                <a:cubicBezTo>
                  <a:pt x="184944" y="-28435"/>
                  <a:pt x="26988" y="27129"/>
                  <a:pt x="0" y="422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5755507" y="930334"/>
            <a:ext cx="1020182" cy="1212855"/>
            <a:chOff x="1235075" y="2148698"/>
            <a:chExt cx="315119" cy="374633"/>
          </a:xfrm>
        </p:grpSpPr>
        <p:sp>
          <p:nvSpPr>
            <p:cNvPr id="48" name="任意多边形 47"/>
            <p:cNvSpPr/>
            <p:nvPr/>
          </p:nvSpPr>
          <p:spPr>
            <a:xfrm>
              <a:off x="1235075" y="2294731"/>
              <a:ext cx="315119" cy="228600"/>
            </a:xfrm>
            <a:custGeom>
              <a:avLst/>
              <a:gdLst>
                <a:gd name="connsiteX0" fmla="*/ 0 w 307975"/>
                <a:gd name="connsiteY0" fmla="*/ 9525 h 228600"/>
                <a:gd name="connsiteX1" fmla="*/ 152400 w 307975"/>
                <a:gd name="connsiteY1" fmla="*/ 0 h 228600"/>
                <a:gd name="connsiteX2" fmla="*/ 114300 w 307975"/>
                <a:gd name="connsiteY2" fmla="*/ 53975 h 228600"/>
                <a:gd name="connsiteX3" fmla="*/ 307975 w 307975"/>
                <a:gd name="connsiteY3" fmla="*/ 57150 h 228600"/>
                <a:gd name="connsiteX4" fmla="*/ 117475 w 307975"/>
                <a:gd name="connsiteY4" fmla="*/ 228600 h 228600"/>
                <a:gd name="connsiteX5" fmla="*/ 247650 w 307975"/>
                <a:gd name="connsiteY5" fmla="*/ 85725 h 228600"/>
                <a:gd name="connsiteX6" fmla="*/ 44450 w 307975"/>
                <a:gd name="connsiteY6" fmla="*/ 88900 h 228600"/>
                <a:gd name="connsiteX7" fmla="*/ 88900 w 307975"/>
                <a:gd name="connsiteY7" fmla="*/ 22225 h 228600"/>
                <a:gd name="connsiteX8" fmla="*/ 0 w 307975"/>
                <a:gd name="connsiteY8" fmla="*/ 9525 h 228600"/>
                <a:gd name="connsiteX0" fmla="*/ 0 w 315119"/>
                <a:gd name="connsiteY0" fmla="*/ 9525 h 228600"/>
                <a:gd name="connsiteX1" fmla="*/ 152400 w 315119"/>
                <a:gd name="connsiteY1" fmla="*/ 0 h 228600"/>
                <a:gd name="connsiteX2" fmla="*/ 114300 w 315119"/>
                <a:gd name="connsiteY2" fmla="*/ 53975 h 228600"/>
                <a:gd name="connsiteX3" fmla="*/ 315119 w 315119"/>
                <a:gd name="connsiteY3" fmla="*/ 76200 h 228600"/>
                <a:gd name="connsiteX4" fmla="*/ 117475 w 315119"/>
                <a:gd name="connsiteY4" fmla="*/ 228600 h 228600"/>
                <a:gd name="connsiteX5" fmla="*/ 247650 w 315119"/>
                <a:gd name="connsiteY5" fmla="*/ 85725 h 228600"/>
                <a:gd name="connsiteX6" fmla="*/ 44450 w 315119"/>
                <a:gd name="connsiteY6" fmla="*/ 88900 h 228600"/>
                <a:gd name="connsiteX7" fmla="*/ 88900 w 315119"/>
                <a:gd name="connsiteY7" fmla="*/ 22225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0 w 315119"/>
                <a:gd name="connsiteY1" fmla="*/ 0 h 228600"/>
                <a:gd name="connsiteX2" fmla="*/ 114300 w 315119"/>
                <a:gd name="connsiteY2" fmla="*/ 53975 h 228600"/>
                <a:gd name="connsiteX3" fmla="*/ 315119 w 315119"/>
                <a:gd name="connsiteY3" fmla="*/ 76200 h 228600"/>
                <a:gd name="connsiteX4" fmla="*/ 117475 w 315119"/>
                <a:gd name="connsiteY4" fmla="*/ 228600 h 228600"/>
                <a:gd name="connsiteX5" fmla="*/ 247650 w 315119"/>
                <a:gd name="connsiteY5" fmla="*/ 85725 h 228600"/>
                <a:gd name="connsiteX6" fmla="*/ 44450 w 315119"/>
                <a:gd name="connsiteY6" fmla="*/ 88900 h 228600"/>
                <a:gd name="connsiteX7" fmla="*/ 88900 w 315119"/>
                <a:gd name="connsiteY7" fmla="*/ 22225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0 w 315119"/>
                <a:gd name="connsiteY1" fmla="*/ 0 h 228600"/>
                <a:gd name="connsiteX2" fmla="*/ 114300 w 315119"/>
                <a:gd name="connsiteY2" fmla="*/ 53975 h 228600"/>
                <a:gd name="connsiteX3" fmla="*/ 315119 w 315119"/>
                <a:gd name="connsiteY3" fmla="*/ 76200 h 228600"/>
                <a:gd name="connsiteX4" fmla="*/ 117475 w 315119"/>
                <a:gd name="connsiteY4" fmla="*/ 228600 h 228600"/>
                <a:gd name="connsiteX5" fmla="*/ 247650 w 315119"/>
                <a:gd name="connsiteY5" fmla="*/ 85725 h 228600"/>
                <a:gd name="connsiteX6" fmla="*/ 44450 w 315119"/>
                <a:gd name="connsiteY6" fmla="*/ 88900 h 228600"/>
                <a:gd name="connsiteX7" fmla="*/ 88900 w 315119"/>
                <a:gd name="connsiteY7" fmla="*/ 22225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0 w 315119"/>
                <a:gd name="connsiteY1" fmla="*/ 0 h 228600"/>
                <a:gd name="connsiteX2" fmla="*/ 114300 w 315119"/>
                <a:gd name="connsiteY2" fmla="*/ 53975 h 228600"/>
                <a:gd name="connsiteX3" fmla="*/ 315119 w 315119"/>
                <a:gd name="connsiteY3" fmla="*/ 76200 h 228600"/>
                <a:gd name="connsiteX4" fmla="*/ 117475 w 315119"/>
                <a:gd name="connsiteY4" fmla="*/ 228600 h 228600"/>
                <a:gd name="connsiteX5" fmla="*/ 247650 w 315119"/>
                <a:gd name="connsiteY5" fmla="*/ 85725 h 228600"/>
                <a:gd name="connsiteX6" fmla="*/ 44450 w 315119"/>
                <a:gd name="connsiteY6" fmla="*/ 88900 h 228600"/>
                <a:gd name="connsiteX7" fmla="*/ 88900 w 315119"/>
                <a:gd name="connsiteY7" fmla="*/ 22225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0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117475 w 315119"/>
                <a:gd name="connsiteY4" fmla="*/ 228600 h 228600"/>
                <a:gd name="connsiteX5" fmla="*/ 247650 w 315119"/>
                <a:gd name="connsiteY5" fmla="*/ 85725 h 228600"/>
                <a:gd name="connsiteX6" fmla="*/ 44450 w 315119"/>
                <a:gd name="connsiteY6" fmla="*/ 88900 h 228600"/>
                <a:gd name="connsiteX7" fmla="*/ 88900 w 315119"/>
                <a:gd name="connsiteY7" fmla="*/ 22225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0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117475 w 315119"/>
                <a:gd name="connsiteY4" fmla="*/ 228600 h 228600"/>
                <a:gd name="connsiteX5" fmla="*/ 247650 w 315119"/>
                <a:gd name="connsiteY5" fmla="*/ 85725 h 228600"/>
                <a:gd name="connsiteX6" fmla="*/ 44450 w 315119"/>
                <a:gd name="connsiteY6" fmla="*/ 88900 h 228600"/>
                <a:gd name="connsiteX7" fmla="*/ 88900 w 315119"/>
                <a:gd name="connsiteY7" fmla="*/ 22225 h 228600"/>
                <a:gd name="connsiteX8" fmla="*/ 0 w 315119"/>
                <a:gd name="connsiteY8" fmla="*/ 9525 h 228600"/>
                <a:gd name="connsiteX0" fmla="*/ 0 w 315119"/>
                <a:gd name="connsiteY0" fmla="*/ 0 h 219075"/>
                <a:gd name="connsiteX1" fmla="*/ 126207 w 315119"/>
                <a:gd name="connsiteY1" fmla="*/ 16669 h 219075"/>
                <a:gd name="connsiteX2" fmla="*/ 97631 w 315119"/>
                <a:gd name="connsiteY2" fmla="*/ 51593 h 219075"/>
                <a:gd name="connsiteX3" fmla="*/ 315119 w 315119"/>
                <a:gd name="connsiteY3" fmla="*/ 66675 h 219075"/>
                <a:gd name="connsiteX4" fmla="*/ 117475 w 315119"/>
                <a:gd name="connsiteY4" fmla="*/ 219075 h 219075"/>
                <a:gd name="connsiteX5" fmla="*/ 247650 w 315119"/>
                <a:gd name="connsiteY5" fmla="*/ 76200 h 219075"/>
                <a:gd name="connsiteX6" fmla="*/ 44450 w 315119"/>
                <a:gd name="connsiteY6" fmla="*/ 79375 h 219075"/>
                <a:gd name="connsiteX7" fmla="*/ 88900 w 315119"/>
                <a:gd name="connsiteY7" fmla="*/ 12700 h 219075"/>
                <a:gd name="connsiteX8" fmla="*/ 0 w 315119"/>
                <a:gd name="connsiteY8" fmla="*/ 0 h 219075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117475 w 315119"/>
                <a:gd name="connsiteY4" fmla="*/ 228600 h 228600"/>
                <a:gd name="connsiteX5" fmla="*/ 247650 w 315119"/>
                <a:gd name="connsiteY5" fmla="*/ 85725 h 228600"/>
                <a:gd name="connsiteX6" fmla="*/ 44450 w 315119"/>
                <a:gd name="connsiteY6" fmla="*/ 88900 h 228600"/>
                <a:gd name="connsiteX7" fmla="*/ 88900 w 315119"/>
                <a:gd name="connsiteY7" fmla="*/ 22225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117475 w 315119"/>
                <a:gd name="connsiteY4" fmla="*/ 228600 h 228600"/>
                <a:gd name="connsiteX5" fmla="*/ 247650 w 315119"/>
                <a:gd name="connsiteY5" fmla="*/ 85725 h 228600"/>
                <a:gd name="connsiteX6" fmla="*/ 44450 w 315119"/>
                <a:gd name="connsiteY6" fmla="*/ 88900 h 228600"/>
                <a:gd name="connsiteX7" fmla="*/ 88900 w 315119"/>
                <a:gd name="connsiteY7" fmla="*/ 22225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100806 w 315119"/>
                <a:gd name="connsiteY4" fmla="*/ 228600 h 228600"/>
                <a:gd name="connsiteX5" fmla="*/ 247650 w 315119"/>
                <a:gd name="connsiteY5" fmla="*/ 85725 h 228600"/>
                <a:gd name="connsiteX6" fmla="*/ 44450 w 315119"/>
                <a:gd name="connsiteY6" fmla="*/ 88900 h 228600"/>
                <a:gd name="connsiteX7" fmla="*/ 88900 w 315119"/>
                <a:gd name="connsiteY7" fmla="*/ 22225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100806 w 315119"/>
                <a:gd name="connsiteY4" fmla="*/ 228600 h 228600"/>
                <a:gd name="connsiteX5" fmla="*/ 247650 w 315119"/>
                <a:gd name="connsiteY5" fmla="*/ 85725 h 228600"/>
                <a:gd name="connsiteX6" fmla="*/ 44450 w 315119"/>
                <a:gd name="connsiteY6" fmla="*/ 88900 h 228600"/>
                <a:gd name="connsiteX7" fmla="*/ 88900 w 315119"/>
                <a:gd name="connsiteY7" fmla="*/ 22225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100806 w 315119"/>
                <a:gd name="connsiteY4" fmla="*/ 228600 h 228600"/>
                <a:gd name="connsiteX5" fmla="*/ 247650 w 315119"/>
                <a:gd name="connsiteY5" fmla="*/ 85725 h 228600"/>
                <a:gd name="connsiteX6" fmla="*/ 44450 w 315119"/>
                <a:gd name="connsiteY6" fmla="*/ 88900 h 228600"/>
                <a:gd name="connsiteX7" fmla="*/ 88900 w 315119"/>
                <a:gd name="connsiteY7" fmla="*/ 22225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100806 w 315119"/>
                <a:gd name="connsiteY4" fmla="*/ 228600 h 228600"/>
                <a:gd name="connsiteX5" fmla="*/ 247650 w 315119"/>
                <a:gd name="connsiteY5" fmla="*/ 85725 h 228600"/>
                <a:gd name="connsiteX6" fmla="*/ 44450 w 315119"/>
                <a:gd name="connsiteY6" fmla="*/ 88900 h 228600"/>
                <a:gd name="connsiteX7" fmla="*/ 88900 w 315119"/>
                <a:gd name="connsiteY7" fmla="*/ 22225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91281 w 315119"/>
                <a:gd name="connsiteY4" fmla="*/ 228600 h 228600"/>
                <a:gd name="connsiteX5" fmla="*/ 247650 w 315119"/>
                <a:gd name="connsiteY5" fmla="*/ 85725 h 228600"/>
                <a:gd name="connsiteX6" fmla="*/ 44450 w 315119"/>
                <a:gd name="connsiteY6" fmla="*/ 88900 h 228600"/>
                <a:gd name="connsiteX7" fmla="*/ 88900 w 315119"/>
                <a:gd name="connsiteY7" fmla="*/ 22225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91281 w 315119"/>
                <a:gd name="connsiteY4" fmla="*/ 228600 h 228600"/>
                <a:gd name="connsiteX5" fmla="*/ 247650 w 315119"/>
                <a:gd name="connsiteY5" fmla="*/ 85725 h 228600"/>
                <a:gd name="connsiteX6" fmla="*/ 70644 w 315119"/>
                <a:gd name="connsiteY6" fmla="*/ 88900 h 228600"/>
                <a:gd name="connsiteX7" fmla="*/ 88900 w 315119"/>
                <a:gd name="connsiteY7" fmla="*/ 22225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91281 w 315119"/>
                <a:gd name="connsiteY4" fmla="*/ 228600 h 228600"/>
                <a:gd name="connsiteX5" fmla="*/ 247650 w 315119"/>
                <a:gd name="connsiteY5" fmla="*/ 85725 h 228600"/>
                <a:gd name="connsiteX6" fmla="*/ 51594 w 315119"/>
                <a:gd name="connsiteY6" fmla="*/ 86519 h 228600"/>
                <a:gd name="connsiteX7" fmla="*/ 88900 w 315119"/>
                <a:gd name="connsiteY7" fmla="*/ 22225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91281 w 315119"/>
                <a:gd name="connsiteY4" fmla="*/ 228600 h 228600"/>
                <a:gd name="connsiteX5" fmla="*/ 247650 w 315119"/>
                <a:gd name="connsiteY5" fmla="*/ 85725 h 228600"/>
                <a:gd name="connsiteX6" fmla="*/ 51594 w 315119"/>
                <a:gd name="connsiteY6" fmla="*/ 86519 h 228600"/>
                <a:gd name="connsiteX7" fmla="*/ 86519 w 315119"/>
                <a:gd name="connsiteY7" fmla="*/ 26987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91281 w 315119"/>
                <a:gd name="connsiteY4" fmla="*/ 228600 h 228600"/>
                <a:gd name="connsiteX5" fmla="*/ 247650 w 315119"/>
                <a:gd name="connsiteY5" fmla="*/ 85725 h 228600"/>
                <a:gd name="connsiteX6" fmla="*/ 51594 w 315119"/>
                <a:gd name="connsiteY6" fmla="*/ 86519 h 228600"/>
                <a:gd name="connsiteX7" fmla="*/ 22225 w 315119"/>
                <a:gd name="connsiteY7" fmla="*/ 43656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91281 w 315119"/>
                <a:gd name="connsiteY4" fmla="*/ 228600 h 228600"/>
                <a:gd name="connsiteX5" fmla="*/ 247650 w 315119"/>
                <a:gd name="connsiteY5" fmla="*/ 85725 h 228600"/>
                <a:gd name="connsiteX6" fmla="*/ 51594 w 315119"/>
                <a:gd name="connsiteY6" fmla="*/ 86519 h 228600"/>
                <a:gd name="connsiteX7" fmla="*/ 22225 w 315119"/>
                <a:gd name="connsiteY7" fmla="*/ 43656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91281 w 315119"/>
                <a:gd name="connsiteY4" fmla="*/ 228600 h 228600"/>
                <a:gd name="connsiteX5" fmla="*/ 247650 w 315119"/>
                <a:gd name="connsiteY5" fmla="*/ 85725 h 228600"/>
                <a:gd name="connsiteX6" fmla="*/ 51594 w 315119"/>
                <a:gd name="connsiteY6" fmla="*/ 86519 h 228600"/>
                <a:gd name="connsiteX7" fmla="*/ 34131 w 315119"/>
                <a:gd name="connsiteY7" fmla="*/ 57944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91281 w 315119"/>
                <a:gd name="connsiteY4" fmla="*/ 228600 h 228600"/>
                <a:gd name="connsiteX5" fmla="*/ 247650 w 315119"/>
                <a:gd name="connsiteY5" fmla="*/ 85725 h 228600"/>
                <a:gd name="connsiteX6" fmla="*/ 51594 w 315119"/>
                <a:gd name="connsiteY6" fmla="*/ 86519 h 228600"/>
                <a:gd name="connsiteX7" fmla="*/ 19843 w 315119"/>
                <a:gd name="connsiteY7" fmla="*/ 46038 h 228600"/>
                <a:gd name="connsiteX8" fmla="*/ 0 w 315119"/>
                <a:gd name="connsiteY8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91281 w 315119"/>
                <a:gd name="connsiteY4" fmla="*/ 228600 h 228600"/>
                <a:gd name="connsiteX5" fmla="*/ 247650 w 315119"/>
                <a:gd name="connsiteY5" fmla="*/ 85725 h 228600"/>
                <a:gd name="connsiteX6" fmla="*/ 51594 w 315119"/>
                <a:gd name="connsiteY6" fmla="*/ 86519 h 228600"/>
                <a:gd name="connsiteX7" fmla="*/ 36513 w 315119"/>
                <a:gd name="connsiteY7" fmla="*/ 62706 h 228600"/>
                <a:gd name="connsiteX8" fmla="*/ 19843 w 315119"/>
                <a:gd name="connsiteY8" fmla="*/ 46038 h 228600"/>
                <a:gd name="connsiteX9" fmla="*/ 0 w 315119"/>
                <a:gd name="connsiteY9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91281 w 315119"/>
                <a:gd name="connsiteY4" fmla="*/ 228600 h 228600"/>
                <a:gd name="connsiteX5" fmla="*/ 247650 w 315119"/>
                <a:gd name="connsiteY5" fmla="*/ 85725 h 228600"/>
                <a:gd name="connsiteX6" fmla="*/ 51594 w 315119"/>
                <a:gd name="connsiteY6" fmla="*/ 86519 h 228600"/>
                <a:gd name="connsiteX7" fmla="*/ 84138 w 315119"/>
                <a:gd name="connsiteY7" fmla="*/ 34131 h 228600"/>
                <a:gd name="connsiteX8" fmla="*/ 19843 w 315119"/>
                <a:gd name="connsiteY8" fmla="*/ 46038 h 228600"/>
                <a:gd name="connsiteX9" fmla="*/ 0 w 315119"/>
                <a:gd name="connsiteY9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91281 w 315119"/>
                <a:gd name="connsiteY4" fmla="*/ 228600 h 228600"/>
                <a:gd name="connsiteX5" fmla="*/ 247650 w 315119"/>
                <a:gd name="connsiteY5" fmla="*/ 85725 h 228600"/>
                <a:gd name="connsiteX6" fmla="*/ 51594 w 315119"/>
                <a:gd name="connsiteY6" fmla="*/ 86519 h 228600"/>
                <a:gd name="connsiteX7" fmla="*/ 91281 w 315119"/>
                <a:gd name="connsiteY7" fmla="*/ 34131 h 228600"/>
                <a:gd name="connsiteX8" fmla="*/ 19843 w 315119"/>
                <a:gd name="connsiteY8" fmla="*/ 46038 h 228600"/>
                <a:gd name="connsiteX9" fmla="*/ 0 w 315119"/>
                <a:gd name="connsiteY9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91281 w 315119"/>
                <a:gd name="connsiteY4" fmla="*/ 228600 h 228600"/>
                <a:gd name="connsiteX5" fmla="*/ 247650 w 315119"/>
                <a:gd name="connsiteY5" fmla="*/ 85725 h 228600"/>
                <a:gd name="connsiteX6" fmla="*/ 51594 w 315119"/>
                <a:gd name="connsiteY6" fmla="*/ 86519 h 228600"/>
                <a:gd name="connsiteX7" fmla="*/ 91281 w 315119"/>
                <a:gd name="connsiteY7" fmla="*/ 34131 h 228600"/>
                <a:gd name="connsiteX8" fmla="*/ 12700 w 315119"/>
                <a:gd name="connsiteY8" fmla="*/ 48419 h 228600"/>
                <a:gd name="connsiteX9" fmla="*/ 0 w 315119"/>
                <a:gd name="connsiteY9" fmla="*/ 9525 h 228600"/>
                <a:gd name="connsiteX0" fmla="*/ 0 w 315119"/>
                <a:gd name="connsiteY0" fmla="*/ 9525 h 228600"/>
                <a:gd name="connsiteX1" fmla="*/ 152401 w 315119"/>
                <a:gd name="connsiteY1" fmla="*/ 0 h 228600"/>
                <a:gd name="connsiteX2" fmla="*/ 97631 w 315119"/>
                <a:gd name="connsiteY2" fmla="*/ 61118 h 228600"/>
                <a:gd name="connsiteX3" fmla="*/ 315119 w 315119"/>
                <a:gd name="connsiteY3" fmla="*/ 76200 h 228600"/>
                <a:gd name="connsiteX4" fmla="*/ 91281 w 315119"/>
                <a:gd name="connsiteY4" fmla="*/ 228600 h 228600"/>
                <a:gd name="connsiteX5" fmla="*/ 247650 w 315119"/>
                <a:gd name="connsiteY5" fmla="*/ 85725 h 228600"/>
                <a:gd name="connsiteX6" fmla="*/ 51594 w 315119"/>
                <a:gd name="connsiteY6" fmla="*/ 86519 h 228600"/>
                <a:gd name="connsiteX7" fmla="*/ 93662 w 315119"/>
                <a:gd name="connsiteY7" fmla="*/ 34131 h 228600"/>
                <a:gd name="connsiteX8" fmla="*/ 12700 w 315119"/>
                <a:gd name="connsiteY8" fmla="*/ 48419 h 228600"/>
                <a:gd name="connsiteX9" fmla="*/ 0 w 315119"/>
                <a:gd name="connsiteY9" fmla="*/ 9525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5119" h="228600">
                  <a:moveTo>
                    <a:pt x="0" y="9525"/>
                  </a:moveTo>
                  <a:lnTo>
                    <a:pt x="152401" y="0"/>
                  </a:lnTo>
                  <a:lnTo>
                    <a:pt x="97631" y="61118"/>
                  </a:lnTo>
                  <a:cubicBezTo>
                    <a:pt x="159808" y="51858"/>
                    <a:pt x="279135" y="9261"/>
                    <a:pt x="315119" y="76200"/>
                  </a:cubicBezTo>
                  <a:cubicBezTo>
                    <a:pt x="313531" y="172245"/>
                    <a:pt x="157162" y="206375"/>
                    <a:pt x="91281" y="228600"/>
                  </a:cubicBezTo>
                  <a:cubicBezTo>
                    <a:pt x="134673" y="180975"/>
                    <a:pt x="232833" y="154781"/>
                    <a:pt x="247650" y="85725"/>
                  </a:cubicBezTo>
                  <a:cubicBezTo>
                    <a:pt x="189442" y="62970"/>
                    <a:pt x="119327" y="85461"/>
                    <a:pt x="51594" y="86519"/>
                  </a:cubicBezTo>
                  <a:cubicBezTo>
                    <a:pt x="16405" y="82683"/>
                    <a:pt x="98954" y="40878"/>
                    <a:pt x="93662" y="34131"/>
                  </a:cubicBezTo>
                  <a:cubicBezTo>
                    <a:pt x="88370" y="27384"/>
                    <a:pt x="18786" y="57283"/>
                    <a:pt x="12700" y="48419"/>
                  </a:cubicBezTo>
                  <a:lnTo>
                    <a:pt x="0" y="95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1297781" y="2148698"/>
              <a:ext cx="102961" cy="146033"/>
            </a:xfrm>
            <a:custGeom>
              <a:avLst/>
              <a:gdLst>
                <a:gd name="connsiteX0" fmla="*/ 73819 w 107156"/>
                <a:gd name="connsiteY0" fmla="*/ 0 h 133350"/>
                <a:gd name="connsiteX1" fmla="*/ 0 w 107156"/>
                <a:gd name="connsiteY1" fmla="*/ 133350 h 133350"/>
                <a:gd name="connsiteX2" fmla="*/ 107156 w 107156"/>
                <a:gd name="connsiteY2" fmla="*/ 52387 h 133350"/>
                <a:gd name="connsiteX3" fmla="*/ 73819 w 107156"/>
                <a:gd name="connsiteY3" fmla="*/ 0 h 133350"/>
                <a:gd name="connsiteX0" fmla="*/ 73819 w 107156"/>
                <a:gd name="connsiteY0" fmla="*/ 0 h 133350"/>
                <a:gd name="connsiteX1" fmla="*/ 0 w 107156"/>
                <a:gd name="connsiteY1" fmla="*/ 133350 h 133350"/>
                <a:gd name="connsiteX2" fmla="*/ 107156 w 107156"/>
                <a:gd name="connsiteY2" fmla="*/ 21431 h 133350"/>
                <a:gd name="connsiteX3" fmla="*/ 73819 w 107156"/>
                <a:gd name="connsiteY3" fmla="*/ 0 h 133350"/>
                <a:gd name="connsiteX0" fmla="*/ 73819 w 107156"/>
                <a:gd name="connsiteY0" fmla="*/ 0 h 133350"/>
                <a:gd name="connsiteX1" fmla="*/ 0 w 107156"/>
                <a:gd name="connsiteY1" fmla="*/ 133350 h 133350"/>
                <a:gd name="connsiteX2" fmla="*/ 107156 w 107156"/>
                <a:gd name="connsiteY2" fmla="*/ 21431 h 133350"/>
                <a:gd name="connsiteX3" fmla="*/ 73819 w 107156"/>
                <a:gd name="connsiteY3" fmla="*/ 0 h 133350"/>
                <a:gd name="connsiteX0" fmla="*/ 64294 w 97631"/>
                <a:gd name="connsiteY0" fmla="*/ 0 h 133350"/>
                <a:gd name="connsiteX1" fmla="*/ 0 w 97631"/>
                <a:gd name="connsiteY1" fmla="*/ 133350 h 133350"/>
                <a:gd name="connsiteX2" fmla="*/ 97631 w 97631"/>
                <a:gd name="connsiteY2" fmla="*/ 21431 h 133350"/>
                <a:gd name="connsiteX3" fmla="*/ 64294 w 97631"/>
                <a:gd name="connsiteY3" fmla="*/ 0 h 133350"/>
                <a:gd name="connsiteX0" fmla="*/ 64294 w 97631"/>
                <a:gd name="connsiteY0" fmla="*/ 0 h 133350"/>
                <a:gd name="connsiteX1" fmla="*/ 0 w 97631"/>
                <a:gd name="connsiteY1" fmla="*/ 133350 h 133350"/>
                <a:gd name="connsiteX2" fmla="*/ 97631 w 97631"/>
                <a:gd name="connsiteY2" fmla="*/ 14287 h 133350"/>
                <a:gd name="connsiteX3" fmla="*/ 64294 w 97631"/>
                <a:gd name="connsiteY3" fmla="*/ 0 h 133350"/>
                <a:gd name="connsiteX0" fmla="*/ 64294 w 97631"/>
                <a:gd name="connsiteY0" fmla="*/ 0 h 133350"/>
                <a:gd name="connsiteX1" fmla="*/ 0 w 97631"/>
                <a:gd name="connsiteY1" fmla="*/ 133350 h 133350"/>
                <a:gd name="connsiteX2" fmla="*/ 97631 w 97631"/>
                <a:gd name="connsiteY2" fmla="*/ 2381 h 133350"/>
                <a:gd name="connsiteX3" fmla="*/ 64294 w 97631"/>
                <a:gd name="connsiteY3" fmla="*/ 0 h 133350"/>
                <a:gd name="connsiteX0" fmla="*/ 64294 w 97631"/>
                <a:gd name="connsiteY0" fmla="*/ 2949 h 136299"/>
                <a:gd name="connsiteX1" fmla="*/ 0 w 97631"/>
                <a:gd name="connsiteY1" fmla="*/ 136299 h 136299"/>
                <a:gd name="connsiteX2" fmla="*/ 97631 w 97631"/>
                <a:gd name="connsiteY2" fmla="*/ 5330 h 136299"/>
                <a:gd name="connsiteX3" fmla="*/ 64294 w 97631"/>
                <a:gd name="connsiteY3" fmla="*/ 2949 h 136299"/>
                <a:gd name="connsiteX0" fmla="*/ 64294 w 97631"/>
                <a:gd name="connsiteY0" fmla="*/ 5122 h 138472"/>
                <a:gd name="connsiteX1" fmla="*/ 0 w 97631"/>
                <a:gd name="connsiteY1" fmla="*/ 138472 h 138472"/>
                <a:gd name="connsiteX2" fmla="*/ 97631 w 97631"/>
                <a:gd name="connsiteY2" fmla="*/ 7503 h 138472"/>
                <a:gd name="connsiteX3" fmla="*/ 64294 w 97631"/>
                <a:gd name="connsiteY3" fmla="*/ 5122 h 13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631" h="138472">
                  <a:moveTo>
                    <a:pt x="64294" y="5122"/>
                  </a:moveTo>
                  <a:lnTo>
                    <a:pt x="0" y="138472"/>
                  </a:lnTo>
                  <a:cubicBezTo>
                    <a:pt x="35719" y="101166"/>
                    <a:pt x="61912" y="78147"/>
                    <a:pt x="97631" y="7503"/>
                  </a:cubicBezTo>
                  <a:cubicBezTo>
                    <a:pt x="79786" y="-3390"/>
                    <a:pt x="75406" y="-818"/>
                    <a:pt x="64294" y="51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3" name="圆角矩形 52"/>
          <p:cNvSpPr/>
          <p:nvPr/>
        </p:nvSpPr>
        <p:spPr>
          <a:xfrm>
            <a:off x="8730610" y="323850"/>
            <a:ext cx="2425821" cy="2425821"/>
          </a:xfrm>
          <a:prstGeom prst="roundRect">
            <a:avLst>
              <a:gd name="adj" fmla="val 4803"/>
            </a:avLst>
          </a:prstGeom>
          <a:solidFill>
            <a:srgbClr val="FFB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8995641" y="950863"/>
            <a:ext cx="1895744" cy="1171792"/>
            <a:chOff x="217883" y="3135311"/>
            <a:chExt cx="585567" cy="361949"/>
          </a:xfrm>
          <a:solidFill>
            <a:srgbClr val="FFFFFF"/>
          </a:solidFill>
        </p:grpSpPr>
        <p:sp>
          <p:nvSpPr>
            <p:cNvPr id="63" name="任意多边形 62"/>
            <p:cNvSpPr/>
            <p:nvPr/>
          </p:nvSpPr>
          <p:spPr>
            <a:xfrm>
              <a:off x="217883" y="3135311"/>
              <a:ext cx="585567" cy="361949"/>
            </a:xfrm>
            <a:custGeom>
              <a:avLst/>
              <a:gdLst>
                <a:gd name="connsiteX0" fmla="*/ 278874 w 585567"/>
                <a:gd name="connsiteY0" fmla="*/ 58252 h 361949"/>
                <a:gd name="connsiteX1" fmla="*/ 152383 w 585567"/>
                <a:gd name="connsiteY1" fmla="*/ 184743 h 361949"/>
                <a:gd name="connsiteX2" fmla="*/ 278874 w 585567"/>
                <a:gd name="connsiteY2" fmla="*/ 311234 h 361949"/>
                <a:gd name="connsiteX3" fmla="*/ 405365 w 585567"/>
                <a:gd name="connsiteY3" fmla="*/ 184743 h 361949"/>
                <a:gd name="connsiteX4" fmla="*/ 278874 w 585567"/>
                <a:gd name="connsiteY4" fmla="*/ 58252 h 361949"/>
                <a:gd name="connsiteX5" fmla="*/ 292783 w 585567"/>
                <a:gd name="connsiteY5" fmla="*/ 0 h 361949"/>
                <a:gd name="connsiteX6" fmla="*/ 514535 w 585567"/>
                <a:gd name="connsiteY6" fmla="*/ 85677 h 361949"/>
                <a:gd name="connsiteX7" fmla="*/ 553237 w 585567"/>
                <a:gd name="connsiteY7" fmla="*/ 130368 h 361949"/>
                <a:gd name="connsiteX8" fmla="*/ 558018 w 585567"/>
                <a:gd name="connsiteY8" fmla="*/ 132707 h 361949"/>
                <a:gd name="connsiteX9" fmla="*/ 585567 w 585567"/>
                <a:gd name="connsiteY9" fmla="*/ 180976 h 361949"/>
                <a:gd name="connsiteX10" fmla="*/ 558018 w 585567"/>
                <a:gd name="connsiteY10" fmla="*/ 229246 h 361949"/>
                <a:gd name="connsiteX11" fmla="*/ 553232 w 585567"/>
                <a:gd name="connsiteY11" fmla="*/ 231587 h 361949"/>
                <a:gd name="connsiteX12" fmla="*/ 514535 w 585567"/>
                <a:gd name="connsiteY12" fmla="*/ 276272 h 361949"/>
                <a:gd name="connsiteX13" fmla="*/ 292783 w 585567"/>
                <a:gd name="connsiteY13" fmla="*/ 361949 h 361949"/>
                <a:gd name="connsiteX14" fmla="*/ 71031 w 585567"/>
                <a:gd name="connsiteY14" fmla="*/ 276272 h 361949"/>
                <a:gd name="connsiteX15" fmla="*/ 32333 w 585567"/>
                <a:gd name="connsiteY15" fmla="*/ 231586 h 361949"/>
                <a:gd name="connsiteX16" fmla="*/ 27550 w 585567"/>
                <a:gd name="connsiteY16" fmla="*/ 229246 h 361949"/>
                <a:gd name="connsiteX17" fmla="*/ 0 w 585567"/>
                <a:gd name="connsiteY17" fmla="*/ 180976 h 361949"/>
                <a:gd name="connsiteX18" fmla="*/ 0 w 585567"/>
                <a:gd name="connsiteY18" fmla="*/ 180975 h 361949"/>
                <a:gd name="connsiteX19" fmla="*/ 1 w 585567"/>
                <a:gd name="connsiteY19" fmla="*/ 180974 h 361949"/>
                <a:gd name="connsiteX20" fmla="*/ 7392 w 585567"/>
                <a:gd name="connsiteY20" fmla="*/ 154405 h 361949"/>
                <a:gd name="connsiteX21" fmla="*/ 27550 w 585567"/>
                <a:gd name="connsiteY21" fmla="*/ 132707 h 361949"/>
                <a:gd name="connsiteX22" fmla="*/ 32328 w 585567"/>
                <a:gd name="connsiteY22" fmla="*/ 130368 h 361949"/>
                <a:gd name="connsiteX23" fmla="*/ 71031 w 585567"/>
                <a:gd name="connsiteY23" fmla="*/ 85677 h 361949"/>
                <a:gd name="connsiteX24" fmla="*/ 292783 w 585567"/>
                <a:gd name="connsiteY24" fmla="*/ 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5567" h="361949">
                  <a:moveTo>
                    <a:pt x="278874" y="58252"/>
                  </a:moveTo>
                  <a:cubicBezTo>
                    <a:pt x="209015" y="58252"/>
                    <a:pt x="152383" y="114884"/>
                    <a:pt x="152383" y="184743"/>
                  </a:cubicBezTo>
                  <a:cubicBezTo>
                    <a:pt x="152383" y="254602"/>
                    <a:pt x="209015" y="311234"/>
                    <a:pt x="278874" y="311234"/>
                  </a:cubicBezTo>
                  <a:cubicBezTo>
                    <a:pt x="348733" y="311234"/>
                    <a:pt x="405365" y="254602"/>
                    <a:pt x="405365" y="184743"/>
                  </a:cubicBezTo>
                  <a:cubicBezTo>
                    <a:pt x="405365" y="114884"/>
                    <a:pt x="348733" y="58252"/>
                    <a:pt x="278874" y="58252"/>
                  </a:cubicBezTo>
                  <a:close/>
                  <a:moveTo>
                    <a:pt x="292783" y="0"/>
                  </a:moveTo>
                  <a:cubicBezTo>
                    <a:pt x="378164" y="0"/>
                    <a:pt x="455967" y="32445"/>
                    <a:pt x="514535" y="85677"/>
                  </a:cubicBezTo>
                  <a:lnTo>
                    <a:pt x="553237" y="130368"/>
                  </a:lnTo>
                  <a:lnTo>
                    <a:pt x="558018" y="132707"/>
                  </a:lnTo>
                  <a:cubicBezTo>
                    <a:pt x="575039" y="145060"/>
                    <a:pt x="585567" y="162126"/>
                    <a:pt x="585567" y="180976"/>
                  </a:cubicBezTo>
                  <a:cubicBezTo>
                    <a:pt x="585567" y="199827"/>
                    <a:pt x="575039" y="216892"/>
                    <a:pt x="558018" y="229246"/>
                  </a:cubicBezTo>
                  <a:lnTo>
                    <a:pt x="553232" y="231587"/>
                  </a:lnTo>
                  <a:lnTo>
                    <a:pt x="514535" y="276272"/>
                  </a:lnTo>
                  <a:cubicBezTo>
                    <a:pt x="455967" y="329505"/>
                    <a:pt x="378164" y="361949"/>
                    <a:pt x="292783" y="361949"/>
                  </a:cubicBezTo>
                  <a:cubicBezTo>
                    <a:pt x="207402" y="361949"/>
                    <a:pt x="129600" y="329505"/>
                    <a:pt x="71031" y="276272"/>
                  </a:cubicBezTo>
                  <a:lnTo>
                    <a:pt x="32333" y="231586"/>
                  </a:lnTo>
                  <a:lnTo>
                    <a:pt x="27550" y="229246"/>
                  </a:lnTo>
                  <a:cubicBezTo>
                    <a:pt x="10528" y="216892"/>
                    <a:pt x="0" y="199827"/>
                    <a:pt x="0" y="180976"/>
                  </a:cubicBezTo>
                  <a:lnTo>
                    <a:pt x="0" y="180975"/>
                  </a:lnTo>
                  <a:lnTo>
                    <a:pt x="1" y="180974"/>
                  </a:lnTo>
                  <a:lnTo>
                    <a:pt x="7392" y="154405"/>
                  </a:lnTo>
                  <a:cubicBezTo>
                    <a:pt x="12151" y="146238"/>
                    <a:pt x="19039" y="138883"/>
                    <a:pt x="27550" y="132707"/>
                  </a:cubicBezTo>
                  <a:lnTo>
                    <a:pt x="32328" y="130368"/>
                  </a:lnTo>
                  <a:lnTo>
                    <a:pt x="71031" y="85677"/>
                  </a:lnTo>
                  <a:cubicBezTo>
                    <a:pt x="129600" y="32445"/>
                    <a:pt x="207402" y="0"/>
                    <a:pt x="29278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414625" y="3232060"/>
              <a:ext cx="168450" cy="1684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圆角矩形 78"/>
          <p:cNvSpPr/>
          <p:nvPr/>
        </p:nvSpPr>
        <p:spPr>
          <a:xfrm>
            <a:off x="1363706" y="3419437"/>
            <a:ext cx="2425821" cy="2425821"/>
          </a:xfrm>
          <a:prstGeom prst="roundRect">
            <a:avLst>
              <a:gd name="adj" fmla="val 4803"/>
            </a:avLst>
          </a:prstGeom>
          <a:solidFill>
            <a:srgbClr val="F46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1837818" y="3924771"/>
            <a:ext cx="1036890" cy="1411829"/>
          </a:xfrm>
          <a:custGeom>
            <a:avLst/>
            <a:gdLst>
              <a:gd name="connsiteX0" fmla="*/ 187321 w 320280"/>
              <a:gd name="connsiteY0" fmla="*/ 93 h 436093"/>
              <a:gd name="connsiteX1" fmla="*/ 216692 w 320280"/>
              <a:gd name="connsiteY1" fmla="*/ 4334 h 436093"/>
              <a:gd name="connsiteX2" fmla="*/ 256186 w 320280"/>
              <a:gd name="connsiteY2" fmla="*/ 15587 h 436093"/>
              <a:gd name="connsiteX3" fmla="*/ 255459 w 320280"/>
              <a:gd name="connsiteY3" fmla="*/ 19031 h 436093"/>
              <a:gd name="connsiteX4" fmla="*/ 261577 w 320280"/>
              <a:gd name="connsiteY4" fmla="*/ 20266 h 436093"/>
              <a:gd name="connsiteX5" fmla="*/ 292894 w 320280"/>
              <a:gd name="connsiteY5" fmla="*/ 67513 h 436093"/>
              <a:gd name="connsiteX6" fmla="*/ 292894 w 320280"/>
              <a:gd name="connsiteY6" fmla="*/ 103116 h 436093"/>
              <a:gd name="connsiteX7" fmla="*/ 308075 w 320280"/>
              <a:gd name="connsiteY7" fmla="*/ 109404 h 436093"/>
              <a:gd name="connsiteX8" fmla="*/ 320280 w 320280"/>
              <a:gd name="connsiteY8" fmla="*/ 138870 h 436093"/>
              <a:gd name="connsiteX9" fmla="*/ 308075 w 320280"/>
              <a:gd name="connsiteY9" fmla="*/ 168337 h 436093"/>
              <a:gd name="connsiteX10" fmla="*/ 292869 w 320280"/>
              <a:gd name="connsiteY10" fmla="*/ 174635 h 436093"/>
              <a:gd name="connsiteX11" fmla="*/ 288864 w 320280"/>
              <a:gd name="connsiteY11" fmla="*/ 194469 h 436093"/>
              <a:gd name="connsiteX12" fmla="*/ 254247 w 320280"/>
              <a:gd name="connsiteY12" fmla="*/ 241908 h 436093"/>
              <a:gd name="connsiteX13" fmla="*/ 207169 w 320280"/>
              <a:gd name="connsiteY13" fmla="*/ 355564 h 436093"/>
              <a:gd name="connsiteX14" fmla="*/ 219800 w 320280"/>
              <a:gd name="connsiteY14" fmla="*/ 418129 h 436093"/>
              <a:gd name="connsiteX15" fmla="*/ 231912 w 320280"/>
              <a:gd name="connsiteY15" fmla="*/ 436093 h 436093"/>
              <a:gd name="connsiteX16" fmla="*/ 0 w 320280"/>
              <a:gd name="connsiteY16" fmla="*/ 430572 h 436093"/>
              <a:gd name="connsiteX17" fmla="*/ 26194 w 320280"/>
              <a:gd name="connsiteY17" fmla="*/ 337703 h 436093"/>
              <a:gd name="connsiteX18" fmla="*/ 150018 w 320280"/>
              <a:gd name="connsiteY18" fmla="*/ 216259 h 436093"/>
              <a:gd name="connsiteX19" fmla="*/ 153230 w 320280"/>
              <a:gd name="connsiteY19" fmla="*/ 216608 h 436093"/>
              <a:gd name="connsiteX20" fmla="*/ 134999 w 320280"/>
              <a:gd name="connsiteY20" fmla="*/ 194469 h 436093"/>
              <a:gd name="connsiteX21" fmla="*/ 131429 w 320280"/>
              <a:gd name="connsiteY21" fmla="*/ 176788 h 436093"/>
              <a:gd name="connsiteX22" fmla="*/ 111026 w 320280"/>
              <a:gd name="connsiteY22" fmla="*/ 168337 h 436093"/>
              <a:gd name="connsiteX23" fmla="*/ 98821 w 320280"/>
              <a:gd name="connsiteY23" fmla="*/ 138870 h 436093"/>
              <a:gd name="connsiteX24" fmla="*/ 111026 w 320280"/>
              <a:gd name="connsiteY24" fmla="*/ 109404 h 436093"/>
              <a:gd name="connsiteX25" fmla="*/ 130969 w 320280"/>
              <a:gd name="connsiteY25" fmla="*/ 101143 h 436093"/>
              <a:gd name="connsiteX26" fmla="*/ 130969 w 320280"/>
              <a:gd name="connsiteY26" fmla="*/ 67513 h 436093"/>
              <a:gd name="connsiteX27" fmla="*/ 162286 w 320280"/>
              <a:gd name="connsiteY27" fmla="*/ 20266 h 436093"/>
              <a:gd name="connsiteX28" fmla="*/ 169251 w 320280"/>
              <a:gd name="connsiteY28" fmla="*/ 18860 h 436093"/>
              <a:gd name="connsiteX29" fmla="*/ 169497 w 320280"/>
              <a:gd name="connsiteY29" fmla="*/ 14381 h 436093"/>
              <a:gd name="connsiteX30" fmla="*/ 187321 w 320280"/>
              <a:gd name="connsiteY30" fmla="*/ 93 h 436093"/>
              <a:gd name="connsiteX0" fmla="*/ 187321 w 320280"/>
              <a:gd name="connsiteY0" fmla="*/ 93 h 436093"/>
              <a:gd name="connsiteX1" fmla="*/ 216692 w 320280"/>
              <a:gd name="connsiteY1" fmla="*/ 4334 h 436093"/>
              <a:gd name="connsiteX2" fmla="*/ 256186 w 320280"/>
              <a:gd name="connsiteY2" fmla="*/ 15587 h 436093"/>
              <a:gd name="connsiteX3" fmla="*/ 255459 w 320280"/>
              <a:gd name="connsiteY3" fmla="*/ 19031 h 436093"/>
              <a:gd name="connsiteX4" fmla="*/ 261577 w 320280"/>
              <a:gd name="connsiteY4" fmla="*/ 20266 h 436093"/>
              <a:gd name="connsiteX5" fmla="*/ 292894 w 320280"/>
              <a:gd name="connsiteY5" fmla="*/ 67513 h 436093"/>
              <a:gd name="connsiteX6" fmla="*/ 292894 w 320280"/>
              <a:gd name="connsiteY6" fmla="*/ 103116 h 436093"/>
              <a:gd name="connsiteX7" fmla="*/ 308075 w 320280"/>
              <a:gd name="connsiteY7" fmla="*/ 109404 h 436093"/>
              <a:gd name="connsiteX8" fmla="*/ 320280 w 320280"/>
              <a:gd name="connsiteY8" fmla="*/ 138870 h 436093"/>
              <a:gd name="connsiteX9" fmla="*/ 308075 w 320280"/>
              <a:gd name="connsiteY9" fmla="*/ 168337 h 436093"/>
              <a:gd name="connsiteX10" fmla="*/ 292869 w 320280"/>
              <a:gd name="connsiteY10" fmla="*/ 174635 h 436093"/>
              <a:gd name="connsiteX11" fmla="*/ 288864 w 320280"/>
              <a:gd name="connsiteY11" fmla="*/ 194469 h 436093"/>
              <a:gd name="connsiteX12" fmla="*/ 254247 w 320280"/>
              <a:gd name="connsiteY12" fmla="*/ 241908 h 436093"/>
              <a:gd name="connsiteX13" fmla="*/ 207169 w 320280"/>
              <a:gd name="connsiteY13" fmla="*/ 355564 h 436093"/>
              <a:gd name="connsiteX14" fmla="*/ 219800 w 320280"/>
              <a:gd name="connsiteY14" fmla="*/ 418129 h 436093"/>
              <a:gd name="connsiteX15" fmla="*/ 231912 w 320280"/>
              <a:gd name="connsiteY15" fmla="*/ 436093 h 436093"/>
              <a:gd name="connsiteX16" fmla="*/ 0 w 320280"/>
              <a:gd name="connsiteY16" fmla="*/ 430572 h 436093"/>
              <a:gd name="connsiteX17" fmla="*/ 26194 w 320280"/>
              <a:gd name="connsiteY17" fmla="*/ 337703 h 436093"/>
              <a:gd name="connsiteX18" fmla="*/ 150018 w 320280"/>
              <a:gd name="connsiteY18" fmla="*/ 216259 h 436093"/>
              <a:gd name="connsiteX19" fmla="*/ 134999 w 320280"/>
              <a:gd name="connsiteY19" fmla="*/ 194469 h 436093"/>
              <a:gd name="connsiteX20" fmla="*/ 131429 w 320280"/>
              <a:gd name="connsiteY20" fmla="*/ 176788 h 436093"/>
              <a:gd name="connsiteX21" fmla="*/ 111026 w 320280"/>
              <a:gd name="connsiteY21" fmla="*/ 168337 h 436093"/>
              <a:gd name="connsiteX22" fmla="*/ 98821 w 320280"/>
              <a:gd name="connsiteY22" fmla="*/ 138870 h 436093"/>
              <a:gd name="connsiteX23" fmla="*/ 111026 w 320280"/>
              <a:gd name="connsiteY23" fmla="*/ 109404 h 436093"/>
              <a:gd name="connsiteX24" fmla="*/ 130969 w 320280"/>
              <a:gd name="connsiteY24" fmla="*/ 101143 h 436093"/>
              <a:gd name="connsiteX25" fmla="*/ 130969 w 320280"/>
              <a:gd name="connsiteY25" fmla="*/ 67513 h 436093"/>
              <a:gd name="connsiteX26" fmla="*/ 162286 w 320280"/>
              <a:gd name="connsiteY26" fmla="*/ 20266 h 436093"/>
              <a:gd name="connsiteX27" fmla="*/ 169251 w 320280"/>
              <a:gd name="connsiteY27" fmla="*/ 18860 h 436093"/>
              <a:gd name="connsiteX28" fmla="*/ 169497 w 320280"/>
              <a:gd name="connsiteY28" fmla="*/ 14381 h 436093"/>
              <a:gd name="connsiteX29" fmla="*/ 187321 w 320280"/>
              <a:gd name="connsiteY29" fmla="*/ 93 h 43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20280" h="436093">
                <a:moveTo>
                  <a:pt x="187321" y="93"/>
                </a:moveTo>
                <a:cubicBezTo>
                  <a:pt x="194173" y="-354"/>
                  <a:pt x="203630" y="762"/>
                  <a:pt x="216692" y="4334"/>
                </a:cubicBezTo>
                <a:cubicBezTo>
                  <a:pt x="255877" y="15049"/>
                  <a:pt x="257716" y="11970"/>
                  <a:pt x="256186" y="15587"/>
                </a:cubicBezTo>
                <a:lnTo>
                  <a:pt x="255459" y="19031"/>
                </a:lnTo>
                <a:lnTo>
                  <a:pt x="261577" y="20266"/>
                </a:lnTo>
                <a:cubicBezTo>
                  <a:pt x="279981" y="28050"/>
                  <a:pt x="292894" y="46273"/>
                  <a:pt x="292894" y="67513"/>
                </a:cubicBezTo>
                <a:lnTo>
                  <a:pt x="292894" y="103116"/>
                </a:lnTo>
                <a:lnTo>
                  <a:pt x="308075" y="109404"/>
                </a:lnTo>
                <a:cubicBezTo>
                  <a:pt x="315616" y="116945"/>
                  <a:pt x="320280" y="127363"/>
                  <a:pt x="320280" y="138870"/>
                </a:cubicBezTo>
                <a:cubicBezTo>
                  <a:pt x="320280" y="150378"/>
                  <a:pt x="315616" y="160796"/>
                  <a:pt x="308075" y="168337"/>
                </a:cubicBezTo>
                <a:lnTo>
                  <a:pt x="292869" y="174635"/>
                </a:lnTo>
                <a:lnTo>
                  <a:pt x="288864" y="194469"/>
                </a:lnTo>
                <a:cubicBezTo>
                  <a:pt x="282427" y="205681"/>
                  <a:pt x="267863" y="215059"/>
                  <a:pt x="254247" y="241908"/>
                </a:cubicBezTo>
                <a:cubicBezTo>
                  <a:pt x="225160" y="270995"/>
                  <a:pt x="207169" y="311179"/>
                  <a:pt x="207169" y="355564"/>
                </a:cubicBezTo>
                <a:cubicBezTo>
                  <a:pt x="207169" y="377757"/>
                  <a:pt x="211667" y="398899"/>
                  <a:pt x="219800" y="418129"/>
                </a:cubicBezTo>
                <a:lnTo>
                  <a:pt x="231912" y="436093"/>
                </a:lnTo>
                <a:lnTo>
                  <a:pt x="0" y="430572"/>
                </a:lnTo>
                <a:cubicBezTo>
                  <a:pt x="1586" y="384535"/>
                  <a:pt x="7938" y="355165"/>
                  <a:pt x="26194" y="337703"/>
                </a:cubicBezTo>
                <a:cubicBezTo>
                  <a:pt x="87313" y="286903"/>
                  <a:pt x="217486" y="317065"/>
                  <a:pt x="150018" y="216259"/>
                </a:cubicBezTo>
                <a:lnTo>
                  <a:pt x="134999" y="194469"/>
                </a:lnTo>
                <a:lnTo>
                  <a:pt x="131429" y="176788"/>
                </a:lnTo>
                <a:lnTo>
                  <a:pt x="111026" y="168337"/>
                </a:lnTo>
                <a:cubicBezTo>
                  <a:pt x="103485" y="160796"/>
                  <a:pt x="98821" y="150378"/>
                  <a:pt x="98821" y="138870"/>
                </a:cubicBezTo>
                <a:cubicBezTo>
                  <a:pt x="98821" y="127363"/>
                  <a:pt x="103485" y="116945"/>
                  <a:pt x="111026" y="109404"/>
                </a:cubicBezTo>
                <a:lnTo>
                  <a:pt x="130969" y="101143"/>
                </a:lnTo>
                <a:lnTo>
                  <a:pt x="130969" y="67513"/>
                </a:lnTo>
                <a:cubicBezTo>
                  <a:pt x="130969" y="46273"/>
                  <a:pt x="143882" y="28050"/>
                  <a:pt x="162286" y="20266"/>
                </a:cubicBezTo>
                <a:lnTo>
                  <a:pt x="169251" y="18860"/>
                </a:lnTo>
                <a:lnTo>
                  <a:pt x="169497" y="14381"/>
                </a:lnTo>
                <a:cubicBezTo>
                  <a:pt x="170337" y="8130"/>
                  <a:pt x="173617" y="986"/>
                  <a:pt x="187321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2593315" y="4646100"/>
            <a:ext cx="801754" cy="801754"/>
          </a:xfrm>
          <a:custGeom>
            <a:avLst/>
            <a:gdLst>
              <a:gd name="connsiteX0" fmla="*/ 56685 w 247650"/>
              <a:gd name="connsiteY0" fmla="*/ 100966 h 247650"/>
              <a:gd name="connsiteX1" fmla="*/ 40521 w 247650"/>
              <a:gd name="connsiteY1" fmla="*/ 107662 h 247650"/>
              <a:gd name="connsiteX2" fmla="*/ 33825 w 247650"/>
              <a:gd name="connsiteY2" fmla="*/ 123826 h 247650"/>
              <a:gd name="connsiteX3" fmla="*/ 33825 w 247650"/>
              <a:gd name="connsiteY3" fmla="*/ 123825 h 247650"/>
              <a:gd name="connsiteX4" fmla="*/ 33825 w 247650"/>
              <a:gd name="connsiteY4" fmla="*/ 123826 h 247650"/>
              <a:gd name="connsiteX5" fmla="*/ 33825 w 247650"/>
              <a:gd name="connsiteY5" fmla="*/ 123826 h 247650"/>
              <a:gd name="connsiteX6" fmla="*/ 40521 w 247650"/>
              <a:gd name="connsiteY6" fmla="*/ 139990 h 247650"/>
              <a:gd name="connsiteX7" fmla="*/ 56685 w 247650"/>
              <a:gd name="connsiteY7" fmla="*/ 146685 h 247650"/>
              <a:gd name="connsiteX8" fmla="*/ 190965 w 247650"/>
              <a:gd name="connsiteY8" fmla="*/ 146686 h 247650"/>
              <a:gd name="connsiteX9" fmla="*/ 213825 w 247650"/>
              <a:gd name="connsiteY9" fmla="*/ 123826 h 247650"/>
              <a:gd name="connsiteX10" fmla="*/ 213826 w 247650"/>
              <a:gd name="connsiteY10" fmla="*/ 123826 h 247650"/>
              <a:gd name="connsiteX11" fmla="*/ 190966 w 247650"/>
              <a:gd name="connsiteY11" fmla="*/ 100966 h 247650"/>
              <a:gd name="connsiteX12" fmla="*/ 123825 w 247650"/>
              <a:gd name="connsiteY12" fmla="*/ 0 h 247650"/>
              <a:gd name="connsiteX13" fmla="*/ 247650 w 247650"/>
              <a:gd name="connsiteY13" fmla="*/ 123825 h 247650"/>
              <a:gd name="connsiteX14" fmla="*/ 123825 w 247650"/>
              <a:gd name="connsiteY14" fmla="*/ 247650 h 247650"/>
              <a:gd name="connsiteX15" fmla="*/ 0 w 247650"/>
              <a:gd name="connsiteY15" fmla="*/ 123825 h 247650"/>
              <a:gd name="connsiteX16" fmla="*/ 123825 w 247650"/>
              <a:gd name="connsiteY16" fmla="*/ 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7650" h="247650">
                <a:moveTo>
                  <a:pt x="56685" y="100966"/>
                </a:moveTo>
                <a:cubicBezTo>
                  <a:pt x="50373" y="100966"/>
                  <a:pt x="44658" y="103525"/>
                  <a:pt x="40521" y="107662"/>
                </a:cubicBezTo>
                <a:lnTo>
                  <a:pt x="33825" y="123826"/>
                </a:lnTo>
                <a:lnTo>
                  <a:pt x="33825" y="123825"/>
                </a:lnTo>
                <a:lnTo>
                  <a:pt x="33825" y="123826"/>
                </a:lnTo>
                <a:lnTo>
                  <a:pt x="33825" y="123826"/>
                </a:lnTo>
                <a:lnTo>
                  <a:pt x="40521" y="139990"/>
                </a:lnTo>
                <a:cubicBezTo>
                  <a:pt x="44658" y="144126"/>
                  <a:pt x="50373" y="146685"/>
                  <a:pt x="56685" y="146685"/>
                </a:cubicBezTo>
                <a:lnTo>
                  <a:pt x="190965" y="146686"/>
                </a:lnTo>
                <a:cubicBezTo>
                  <a:pt x="203590" y="146686"/>
                  <a:pt x="213825" y="136451"/>
                  <a:pt x="213825" y="123826"/>
                </a:cubicBezTo>
                <a:lnTo>
                  <a:pt x="213826" y="123826"/>
                </a:lnTo>
                <a:cubicBezTo>
                  <a:pt x="213826" y="111201"/>
                  <a:pt x="203591" y="100966"/>
                  <a:pt x="190966" y="100966"/>
                </a:cubicBezTo>
                <a:close/>
                <a:moveTo>
                  <a:pt x="123825" y="0"/>
                </a:moveTo>
                <a:cubicBezTo>
                  <a:pt x="192212" y="0"/>
                  <a:pt x="247650" y="55438"/>
                  <a:pt x="247650" y="123825"/>
                </a:cubicBezTo>
                <a:cubicBezTo>
                  <a:pt x="247650" y="192212"/>
                  <a:pt x="192212" y="247650"/>
                  <a:pt x="123825" y="247650"/>
                </a:cubicBezTo>
                <a:cubicBezTo>
                  <a:pt x="55438" y="247650"/>
                  <a:pt x="0" y="192212"/>
                  <a:pt x="0" y="123825"/>
                </a:cubicBezTo>
                <a:cubicBezTo>
                  <a:pt x="0" y="55438"/>
                  <a:pt x="55438" y="0"/>
                  <a:pt x="1238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圆角矩形 82"/>
          <p:cNvSpPr/>
          <p:nvPr/>
        </p:nvSpPr>
        <p:spPr>
          <a:xfrm>
            <a:off x="5078935" y="3422438"/>
            <a:ext cx="2425821" cy="2425821"/>
          </a:xfrm>
          <a:prstGeom prst="roundRect">
            <a:avLst>
              <a:gd name="adj" fmla="val 4803"/>
            </a:avLst>
          </a:prstGeom>
          <a:solidFill>
            <a:srgbClr val="F46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5623306" y="3836780"/>
            <a:ext cx="1213322" cy="1231448"/>
          </a:xfrm>
          <a:custGeom>
            <a:avLst/>
            <a:gdLst/>
            <a:ahLst/>
            <a:cxnLst/>
            <a:rect l="l" t="t" r="r" b="b"/>
            <a:pathLst>
              <a:path w="374777" h="380376">
                <a:moveTo>
                  <a:pt x="141991" y="171989"/>
                </a:moveTo>
                <a:lnTo>
                  <a:pt x="291182" y="171989"/>
                </a:lnTo>
                <a:lnTo>
                  <a:pt x="291182" y="207607"/>
                </a:lnTo>
                <a:lnTo>
                  <a:pt x="262384" y="227023"/>
                </a:lnTo>
                <a:lnTo>
                  <a:pt x="262384" y="199987"/>
                </a:lnTo>
                <a:lnTo>
                  <a:pt x="170789" y="199987"/>
                </a:lnTo>
                <a:lnTo>
                  <a:pt x="170789" y="276783"/>
                </a:lnTo>
                <a:lnTo>
                  <a:pt x="217503" y="276783"/>
                </a:lnTo>
                <a:lnTo>
                  <a:pt x="203333" y="297799"/>
                </a:lnTo>
                <a:lnTo>
                  <a:pt x="201923" y="304781"/>
                </a:lnTo>
                <a:lnTo>
                  <a:pt x="170789" y="304781"/>
                </a:lnTo>
                <a:lnTo>
                  <a:pt x="170789" y="329579"/>
                </a:lnTo>
                <a:lnTo>
                  <a:pt x="141991" y="329579"/>
                </a:lnTo>
                <a:close/>
                <a:moveTo>
                  <a:pt x="0" y="131592"/>
                </a:moveTo>
                <a:lnTo>
                  <a:pt x="75995" y="131592"/>
                </a:lnTo>
                <a:lnTo>
                  <a:pt x="75995" y="324780"/>
                </a:lnTo>
                <a:cubicBezTo>
                  <a:pt x="94661" y="312247"/>
                  <a:pt x="109993" y="301581"/>
                  <a:pt x="121992" y="292782"/>
                </a:cubicBezTo>
                <a:cubicBezTo>
                  <a:pt x="122792" y="306647"/>
                  <a:pt x="123725" y="318113"/>
                  <a:pt x="124792" y="327180"/>
                </a:cubicBezTo>
                <a:cubicBezTo>
                  <a:pt x="90927" y="349045"/>
                  <a:pt x="66129" y="366777"/>
                  <a:pt x="50397" y="380376"/>
                </a:cubicBezTo>
                <a:lnTo>
                  <a:pt x="31598" y="353578"/>
                </a:lnTo>
                <a:cubicBezTo>
                  <a:pt x="40664" y="346378"/>
                  <a:pt x="45197" y="334379"/>
                  <a:pt x="45197" y="317580"/>
                </a:cubicBezTo>
                <a:lnTo>
                  <a:pt x="45197" y="160390"/>
                </a:lnTo>
                <a:lnTo>
                  <a:pt x="0" y="160390"/>
                </a:lnTo>
                <a:close/>
                <a:moveTo>
                  <a:pt x="116393" y="94794"/>
                </a:moveTo>
                <a:lnTo>
                  <a:pt x="321980" y="94794"/>
                </a:lnTo>
                <a:lnTo>
                  <a:pt x="321980" y="124392"/>
                </a:lnTo>
                <a:lnTo>
                  <a:pt x="116393" y="124392"/>
                </a:lnTo>
                <a:close/>
                <a:moveTo>
                  <a:pt x="129592" y="14399"/>
                </a:moveTo>
                <a:lnTo>
                  <a:pt x="374777" y="14399"/>
                </a:lnTo>
                <a:lnTo>
                  <a:pt x="374777" y="190112"/>
                </a:lnTo>
                <a:lnTo>
                  <a:pt x="367892" y="188722"/>
                </a:lnTo>
                <a:lnTo>
                  <a:pt x="343579" y="193631"/>
                </a:lnTo>
                <a:lnTo>
                  <a:pt x="343579" y="43997"/>
                </a:lnTo>
                <a:lnTo>
                  <a:pt x="129592" y="43997"/>
                </a:lnTo>
                <a:close/>
                <a:moveTo>
                  <a:pt x="40797" y="0"/>
                </a:moveTo>
                <a:cubicBezTo>
                  <a:pt x="69862" y="29864"/>
                  <a:pt x="90927" y="51996"/>
                  <a:pt x="103993" y="66395"/>
                </a:cubicBezTo>
                <a:lnTo>
                  <a:pt x="75995" y="89994"/>
                </a:lnTo>
                <a:cubicBezTo>
                  <a:pt x="59196" y="67862"/>
                  <a:pt x="39331" y="44930"/>
                  <a:pt x="16399" y="211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6308544" y="4577149"/>
            <a:ext cx="801754" cy="801754"/>
          </a:xfrm>
          <a:custGeom>
            <a:avLst/>
            <a:gdLst>
              <a:gd name="connsiteX0" fmla="*/ 56685 w 247650"/>
              <a:gd name="connsiteY0" fmla="*/ 100966 h 247650"/>
              <a:gd name="connsiteX1" fmla="*/ 40521 w 247650"/>
              <a:gd name="connsiteY1" fmla="*/ 107662 h 247650"/>
              <a:gd name="connsiteX2" fmla="*/ 33825 w 247650"/>
              <a:gd name="connsiteY2" fmla="*/ 123826 h 247650"/>
              <a:gd name="connsiteX3" fmla="*/ 33825 w 247650"/>
              <a:gd name="connsiteY3" fmla="*/ 123825 h 247650"/>
              <a:gd name="connsiteX4" fmla="*/ 33825 w 247650"/>
              <a:gd name="connsiteY4" fmla="*/ 123826 h 247650"/>
              <a:gd name="connsiteX5" fmla="*/ 33825 w 247650"/>
              <a:gd name="connsiteY5" fmla="*/ 123826 h 247650"/>
              <a:gd name="connsiteX6" fmla="*/ 40521 w 247650"/>
              <a:gd name="connsiteY6" fmla="*/ 139990 h 247650"/>
              <a:gd name="connsiteX7" fmla="*/ 56685 w 247650"/>
              <a:gd name="connsiteY7" fmla="*/ 146685 h 247650"/>
              <a:gd name="connsiteX8" fmla="*/ 190965 w 247650"/>
              <a:gd name="connsiteY8" fmla="*/ 146686 h 247650"/>
              <a:gd name="connsiteX9" fmla="*/ 213825 w 247650"/>
              <a:gd name="connsiteY9" fmla="*/ 123826 h 247650"/>
              <a:gd name="connsiteX10" fmla="*/ 213826 w 247650"/>
              <a:gd name="connsiteY10" fmla="*/ 123826 h 247650"/>
              <a:gd name="connsiteX11" fmla="*/ 190966 w 247650"/>
              <a:gd name="connsiteY11" fmla="*/ 100966 h 247650"/>
              <a:gd name="connsiteX12" fmla="*/ 123825 w 247650"/>
              <a:gd name="connsiteY12" fmla="*/ 0 h 247650"/>
              <a:gd name="connsiteX13" fmla="*/ 247650 w 247650"/>
              <a:gd name="connsiteY13" fmla="*/ 123825 h 247650"/>
              <a:gd name="connsiteX14" fmla="*/ 123825 w 247650"/>
              <a:gd name="connsiteY14" fmla="*/ 247650 h 247650"/>
              <a:gd name="connsiteX15" fmla="*/ 0 w 247650"/>
              <a:gd name="connsiteY15" fmla="*/ 123825 h 247650"/>
              <a:gd name="connsiteX16" fmla="*/ 123825 w 247650"/>
              <a:gd name="connsiteY16" fmla="*/ 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7650" h="247650">
                <a:moveTo>
                  <a:pt x="56685" y="100966"/>
                </a:moveTo>
                <a:cubicBezTo>
                  <a:pt x="50373" y="100966"/>
                  <a:pt x="44658" y="103525"/>
                  <a:pt x="40521" y="107662"/>
                </a:cubicBezTo>
                <a:lnTo>
                  <a:pt x="33825" y="123826"/>
                </a:lnTo>
                <a:lnTo>
                  <a:pt x="33825" y="123825"/>
                </a:lnTo>
                <a:lnTo>
                  <a:pt x="33825" y="123826"/>
                </a:lnTo>
                <a:lnTo>
                  <a:pt x="33825" y="123826"/>
                </a:lnTo>
                <a:lnTo>
                  <a:pt x="40521" y="139990"/>
                </a:lnTo>
                <a:cubicBezTo>
                  <a:pt x="44658" y="144126"/>
                  <a:pt x="50373" y="146685"/>
                  <a:pt x="56685" y="146685"/>
                </a:cubicBezTo>
                <a:lnTo>
                  <a:pt x="190965" y="146686"/>
                </a:lnTo>
                <a:cubicBezTo>
                  <a:pt x="203590" y="146686"/>
                  <a:pt x="213825" y="136451"/>
                  <a:pt x="213825" y="123826"/>
                </a:cubicBezTo>
                <a:lnTo>
                  <a:pt x="213826" y="123826"/>
                </a:lnTo>
                <a:cubicBezTo>
                  <a:pt x="213826" y="111201"/>
                  <a:pt x="203591" y="100966"/>
                  <a:pt x="190966" y="100966"/>
                </a:cubicBezTo>
                <a:close/>
                <a:moveTo>
                  <a:pt x="123825" y="0"/>
                </a:moveTo>
                <a:cubicBezTo>
                  <a:pt x="192212" y="0"/>
                  <a:pt x="247650" y="55438"/>
                  <a:pt x="247650" y="123825"/>
                </a:cubicBezTo>
                <a:cubicBezTo>
                  <a:pt x="247650" y="192212"/>
                  <a:pt x="192212" y="247650"/>
                  <a:pt x="123825" y="247650"/>
                </a:cubicBezTo>
                <a:cubicBezTo>
                  <a:pt x="55438" y="247650"/>
                  <a:pt x="0" y="192212"/>
                  <a:pt x="0" y="123825"/>
                </a:cubicBezTo>
                <a:cubicBezTo>
                  <a:pt x="0" y="55438"/>
                  <a:pt x="55438" y="0"/>
                  <a:pt x="1238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8662125" y="3417773"/>
            <a:ext cx="2425821" cy="2425821"/>
          </a:xfrm>
          <a:prstGeom prst="roundRect">
            <a:avLst>
              <a:gd name="adj" fmla="val 4803"/>
            </a:avLst>
          </a:prstGeom>
          <a:solidFill>
            <a:srgbClr val="F46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5" name="组合 104"/>
          <p:cNvGrpSpPr/>
          <p:nvPr/>
        </p:nvGrpSpPr>
        <p:grpSpPr>
          <a:xfrm>
            <a:off x="9077059" y="3906019"/>
            <a:ext cx="1341398" cy="1372238"/>
            <a:chOff x="266701" y="6062663"/>
            <a:chExt cx="414338" cy="423864"/>
          </a:xfrm>
        </p:grpSpPr>
        <p:sp>
          <p:nvSpPr>
            <p:cNvPr id="103" name="任意多边形 102"/>
            <p:cNvSpPr/>
            <p:nvPr/>
          </p:nvSpPr>
          <p:spPr>
            <a:xfrm>
              <a:off x="266701" y="6062663"/>
              <a:ext cx="414338" cy="423864"/>
            </a:xfrm>
            <a:custGeom>
              <a:avLst/>
              <a:gdLst>
                <a:gd name="connsiteX0" fmla="*/ 69058 w 414338"/>
                <a:gd name="connsiteY0" fmla="*/ 0 h 423864"/>
                <a:gd name="connsiteX1" fmla="*/ 345280 w 414338"/>
                <a:gd name="connsiteY1" fmla="*/ 0 h 423864"/>
                <a:gd name="connsiteX2" fmla="*/ 414338 w 414338"/>
                <a:gd name="connsiteY2" fmla="*/ 69058 h 423864"/>
                <a:gd name="connsiteX3" fmla="*/ 414338 w 414338"/>
                <a:gd name="connsiteY3" fmla="*/ 185592 h 423864"/>
                <a:gd name="connsiteX4" fmla="*/ 407594 w 414338"/>
                <a:gd name="connsiteY4" fmla="*/ 181045 h 423864"/>
                <a:gd name="connsiteX5" fmla="*/ 348273 w 414338"/>
                <a:gd name="connsiteY5" fmla="*/ 169068 h 423864"/>
                <a:gd name="connsiteX6" fmla="*/ 195873 w 414338"/>
                <a:gd name="connsiteY6" fmla="*/ 321468 h 423864"/>
                <a:gd name="connsiteX7" fmla="*/ 207849 w 414338"/>
                <a:gd name="connsiteY7" fmla="*/ 380789 h 423864"/>
                <a:gd name="connsiteX8" fmla="*/ 236891 w 414338"/>
                <a:gd name="connsiteY8" fmla="*/ 423864 h 423864"/>
                <a:gd name="connsiteX9" fmla="*/ 69058 w 414338"/>
                <a:gd name="connsiteY9" fmla="*/ 423864 h 423864"/>
                <a:gd name="connsiteX10" fmla="*/ 0 w 414338"/>
                <a:gd name="connsiteY10" fmla="*/ 354806 h 423864"/>
                <a:gd name="connsiteX11" fmla="*/ 0 w 414338"/>
                <a:gd name="connsiteY11" fmla="*/ 69058 h 423864"/>
                <a:gd name="connsiteX12" fmla="*/ 69058 w 414338"/>
                <a:gd name="connsiteY12" fmla="*/ 0 h 42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4338" h="423864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185592"/>
                  </a:lnTo>
                  <a:lnTo>
                    <a:pt x="407594" y="181045"/>
                  </a:lnTo>
                  <a:cubicBezTo>
                    <a:pt x="389361" y="173333"/>
                    <a:pt x="369315" y="169068"/>
                    <a:pt x="348273" y="169068"/>
                  </a:cubicBezTo>
                  <a:cubicBezTo>
                    <a:pt x="264105" y="169068"/>
                    <a:pt x="195873" y="237300"/>
                    <a:pt x="195873" y="321468"/>
                  </a:cubicBezTo>
                  <a:cubicBezTo>
                    <a:pt x="195873" y="342510"/>
                    <a:pt x="200138" y="362556"/>
                    <a:pt x="207849" y="380789"/>
                  </a:cubicBezTo>
                  <a:lnTo>
                    <a:pt x="236891" y="423864"/>
                  </a:lnTo>
                  <a:lnTo>
                    <a:pt x="69058" y="423864"/>
                  </a:lnTo>
                  <a:cubicBezTo>
                    <a:pt x="30918" y="423864"/>
                    <a:pt x="0" y="392946"/>
                    <a:pt x="0" y="354806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314326" y="6135700"/>
              <a:ext cx="253065" cy="197507"/>
            </a:xfrm>
            <a:custGeom>
              <a:avLst/>
              <a:gdLst>
                <a:gd name="connsiteX0" fmla="*/ 0 w 253065"/>
                <a:gd name="connsiteY0" fmla="*/ 85184 h 203164"/>
                <a:gd name="connsiteX1" fmla="*/ 38219 w 253065"/>
                <a:gd name="connsiteY1" fmla="*/ 89037 h 203164"/>
                <a:gd name="connsiteX2" fmla="*/ 127039 w 253065"/>
                <a:gd name="connsiteY2" fmla="*/ 123908 h 203164"/>
                <a:gd name="connsiteX3" fmla="*/ 173710 w 253065"/>
                <a:gd name="connsiteY3" fmla="*/ 164314 h 203164"/>
                <a:gd name="connsiteX4" fmla="*/ 152937 w 253065"/>
                <a:gd name="connsiteY4" fmla="*/ 195125 h 203164"/>
                <a:gd name="connsiteX5" fmla="*/ 151314 w 253065"/>
                <a:gd name="connsiteY5" fmla="*/ 203164 h 203164"/>
                <a:gd name="connsiteX6" fmla="*/ 103882 w 253065"/>
                <a:gd name="connsiteY6" fmla="*/ 162100 h 203164"/>
                <a:gd name="connsiteX7" fmla="*/ 29219 w 253065"/>
                <a:gd name="connsiteY7" fmla="*/ 132786 h 203164"/>
                <a:gd name="connsiteX8" fmla="*/ 0 w 253065"/>
                <a:gd name="connsiteY8" fmla="*/ 129841 h 203164"/>
                <a:gd name="connsiteX9" fmla="*/ 19050 w 253065"/>
                <a:gd name="connsiteY9" fmla="*/ 0 h 203164"/>
                <a:gd name="connsiteX10" fmla="*/ 239628 w 253065"/>
                <a:gd name="connsiteY10" fmla="*/ 91367 h 203164"/>
                <a:gd name="connsiteX11" fmla="*/ 253065 w 253065"/>
                <a:gd name="connsiteY11" fmla="*/ 107653 h 203164"/>
                <a:gd name="connsiteX12" fmla="*/ 237208 w 253065"/>
                <a:gd name="connsiteY12" fmla="*/ 110854 h 203164"/>
                <a:gd name="connsiteX13" fmla="*/ 207866 w 253065"/>
                <a:gd name="connsiteY13" fmla="*/ 130637 h 203164"/>
                <a:gd name="connsiteX14" fmla="*/ 204472 w 253065"/>
                <a:gd name="connsiteY14" fmla="*/ 126523 h 203164"/>
                <a:gd name="connsiteX15" fmla="*/ 19050 w 253065"/>
                <a:gd name="connsiteY15" fmla="*/ 49718 h 203164"/>
                <a:gd name="connsiteX16" fmla="*/ 0 w 253065"/>
                <a:gd name="connsiteY16" fmla="*/ 51639 h 203164"/>
                <a:gd name="connsiteX17" fmla="*/ 0 w 253065"/>
                <a:gd name="connsiteY17" fmla="*/ 1681 h 203164"/>
                <a:gd name="connsiteX0" fmla="*/ 0 w 253065"/>
                <a:gd name="connsiteY0" fmla="*/ 85184 h 195125"/>
                <a:gd name="connsiteX1" fmla="*/ 38219 w 253065"/>
                <a:gd name="connsiteY1" fmla="*/ 89037 h 195125"/>
                <a:gd name="connsiteX2" fmla="*/ 127039 w 253065"/>
                <a:gd name="connsiteY2" fmla="*/ 123908 h 195125"/>
                <a:gd name="connsiteX3" fmla="*/ 173710 w 253065"/>
                <a:gd name="connsiteY3" fmla="*/ 164314 h 195125"/>
                <a:gd name="connsiteX4" fmla="*/ 152937 w 253065"/>
                <a:gd name="connsiteY4" fmla="*/ 195125 h 195125"/>
                <a:gd name="connsiteX5" fmla="*/ 103882 w 253065"/>
                <a:gd name="connsiteY5" fmla="*/ 162100 h 195125"/>
                <a:gd name="connsiteX6" fmla="*/ 29219 w 253065"/>
                <a:gd name="connsiteY6" fmla="*/ 132786 h 195125"/>
                <a:gd name="connsiteX7" fmla="*/ 0 w 253065"/>
                <a:gd name="connsiteY7" fmla="*/ 129841 h 195125"/>
                <a:gd name="connsiteX8" fmla="*/ 0 w 253065"/>
                <a:gd name="connsiteY8" fmla="*/ 85184 h 195125"/>
                <a:gd name="connsiteX9" fmla="*/ 19050 w 253065"/>
                <a:gd name="connsiteY9" fmla="*/ 0 h 195125"/>
                <a:gd name="connsiteX10" fmla="*/ 239628 w 253065"/>
                <a:gd name="connsiteY10" fmla="*/ 91367 h 195125"/>
                <a:gd name="connsiteX11" fmla="*/ 253065 w 253065"/>
                <a:gd name="connsiteY11" fmla="*/ 107653 h 195125"/>
                <a:gd name="connsiteX12" fmla="*/ 237208 w 253065"/>
                <a:gd name="connsiteY12" fmla="*/ 110854 h 195125"/>
                <a:gd name="connsiteX13" fmla="*/ 207866 w 253065"/>
                <a:gd name="connsiteY13" fmla="*/ 130637 h 195125"/>
                <a:gd name="connsiteX14" fmla="*/ 204472 w 253065"/>
                <a:gd name="connsiteY14" fmla="*/ 126523 h 195125"/>
                <a:gd name="connsiteX15" fmla="*/ 19050 w 253065"/>
                <a:gd name="connsiteY15" fmla="*/ 49718 h 195125"/>
                <a:gd name="connsiteX16" fmla="*/ 0 w 253065"/>
                <a:gd name="connsiteY16" fmla="*/ 51639 h 195125"/>
                <a:gd name="connsiteX17" fmla="*/ 0 w 253065"/>
                <a:gd name="connsiteY17" fmla="*/ 1681 h 195125"/>
                <a:gd name="connsiteX18" fmla="*/ 19050 w 253065"/>
                <a:gd name="connsiteY18" fmla="*/ 0 h 195125"/>
                <a:gd name="connsiteX0" fmla="*/ 0 w 253065"/>
                <a:gd name="connsiteY0" fmla="*/ 85184 h 197507"/>
                <a:gd name="connsiteX1" fmla="*/ 38219 w 253065"/>
                <a:gd name="connsiteY1" fmla="*/ 89037 h 197507"/>
                <a:gd name="connsiteX2" fmla="*/ 127039 w 253065"/>
                <a:gd name="connsiteY2" fmla="*/ 123908 h 197507"/>
                <a:gd name="connsiteX3" fmla="*/ 173710 w 253065"/>
                <a:gd name="connsiteY3" fmla="*/ 164314 h 197507"/>
                <a:gd name="connsiteX4" fmla="*/ 160081 w 253065"/>
                <a:gd name="connsiteY4" fmla="*/ 197507 h 197507"/>
                <a:gd name="connsiteX5" fmla="*/ 103882 w 253065"/>
                <a:gd name="connsiteY5" fmla="*/ 162100 h 197507"/>
                <a:gd name="connsiteX6" fmla="*/ 29219 w 253065"/>
                <a:gd name="connsiteY6" fmla="*/ 132786 h 197507"/>
                <a:gd name="connsiteX7" fmla="*/ 0 w 253065"/>
                <a:gd name="connsiteY7" fmla="*/ 129841 h 197507"/>
                <a:gd name="connsiteX8" fmla="*/ 0 w 253065"/>
                <a:gd name="connsiteY8" fmla="*/ 85184 h 197507"/>
                <a:gd name="connsiteX9" fmla="*/ 19050 w 253065"/>
                <a:gd name="connsiteY9" fmla="*/ 0 h 197507"/>
                <a:gd name="connsiteX10" fmla="*/ 239628 w 253065"/>
                <a:gd name="connsiteY10" fmla="*/ 91367 h 197507"/>
                <a:gd name="connsiteX11" fmla="*/ 253065 w 253065"/>
                <a:gd name="connsiteY11" fmla="*/ 107653 h 197507"/>
                <a:gd name="connsiteX12" fmla="*/ 237208 w 253065"/>
                <a:gd name="connsiteY12" fmla="*/ 110854 h 197507"/>
                <a:gd name="connsiteX13" fmla="*/ 207866 w 253065"/>
                <a:gd name="connsiteY13" fmla="*/ 130637 h 197507"/>
                <a:gd name="connsiteX14" fmla="*/ 204472 w 253065"/>
                <a:gd name="connsiteY14" fmla="*/ 126523 h 197507"/>
                <a:gd name="connsiteX15" fmla="*/ 19050 w 253065"/>
                <a:gd name="connsiteY15" fmla="*/ 49718 h 197507"/>
                <a:gd name="connsiteX16" fmla="*/ 0 w 253065"/>
                <a:gd name="connsiteY16" fmla="*/ 51639 h 197507"/>
                <a:gd name="connsiteX17" fmla="*/ 0 w 253065"/>
                <a:gd name="connsiteY17" fmla="*/ 1681 h 197507"/>
                <a:gd name="connsiteX18" fmla="*/ 19050 w 253065"/>
                <a:gd name="connsiteY18" fmla="*/ 0 h 197507"/>
                <a:gd name="connsiteX0" fmla="*/ 0 w 253065"/>
                <a:gd name="connsiteY0" fmla="*/ 85184 h 197507"/>
                <a:gd name="connsiteX1" fmla="*/ 38219 w 253065"/>
                <a:gd name="connsiteY1" fmla="*/ 89037 h 197507"/>
                <a:gd name="connsiteX2" fmla="*/ 173710 w 253065"/>
                <a:gd name="connsiteY2" fmla="*/ 164314 h 197507"/>
                <a:gd name="connsiteX3" fmla="*/ 160081 w 253065"/>
                <a:gd name="connsiteY3" fmla="*/ 197507 h 197507"/>
                <a:gd name="connsiteX4" fmla="*/ 103882 w 253065"/>
                <a:gd name="connsiteY4" fmla="*/ 162100 h 197507"/>
                <a:gd name="connsiteX5" fmla="*/ 29219 w 253065"/>
                <a:gd name="connsiteY5" fmla="*/ 132786 h 197507"/>
                <a:gd name="connsiteX6" fmla="*/ 0 w 253065"/>
                <a:gd name="connsiteY6" fmla="*/ 129841 h 197507"/>
                <a:gd name="connsiteX7" fmla="*/ 0 w 253065"/>
                <a:gd name="connsiteY7" fmla="*/ 85184 h 197507"/>
                <a:gd name="connsiteX8" fmla="*/ 19050 w 253065"/>
                <a:gd name="connsiteY8" fmla="*/ 0 h 197507"/>
                <a:gd name="connsiteX9" fmla="*/ 239628 w 253065"/>
                <a:gd name="connsiteY9" fmla="*/ 91367 h 197507"/>
                <a:gd name="connsiteX10" fmla="*/ 253065 w 253065"/>
                <a:gd name="connsiteY10" fmla="*/ 107653 h 197507"/>
                <a:gd name="connsiteX11" fmla="*/ 237208 w 253065"/>
                <a:gd name="connsiteY11" fmla="*/ 110854 h 197507"/>
                <a:gd name="connsiteX12" fmla="*/ 207866 w 253065"/>
                <a:gd name="connsiteY12" fmla="*/ 130637 h 197507"/>
                <a:gd name="connsiteX13" fmla="*/ 204472 w 253065"/>
                <a:gd name="connsiteY13" fmla="*/ 126523 h 197507"/>
                <a:gd name="connsiteX14" fmla="*/ 19050 w 253065"/>
                <a:gd name="connsiteY14" fmla="*/ 49718 h 197507"/>
                <a:gd name="connsiteX15" fmla="*/ 0 w 253065"/>
                <a:gd name="connsiteY15" fmla="*/ 51639 h 197507"/>
                <a:gd name="connsiteX16" fmla="*/ 0 w 253065"/>
                <a:gd name="connsiteY16" fmla="*/ 1681 h 197507"/>
                <a:gd name="connsiteX17" fmla="*/ 19050 w 253065"/>
                <a:gd name="connsiteY17" fmla="*/ 0 h 197507"/>
                <a:gd name="connsiteX0" fmla="*/ 0 w 253065"/>
                <a:gd name="connsiteY0" fmla="*/ 85184 h 197507"/>
                <a:gd name="connsiteX1" fmla="*/ 38219 w 253065"/>
                <a:gd name="connsiteY1" fmla="*/ 89037 h 197507"/>
                <a:gd name="connsiteX2" fmla="*/ 173710 w 253065"/>
                <a:gd name="connsiteY2" fmla="*/ 164314 h 197507"/>
                <a:gd name="connsiteX3" fmla="*/ 160081 w 253065"/>
                <a:gd name="connsiteY3" fmla="*/ 197507 h 197507"/>
                <a:gd name="connsiteX4" fmla="*/ 103882 w 253065"/>
                <a:gd name="connsiteY4" fmla="*/ 162100 h 197507"/>
                <a:gd name="connsiteX5" fmla="*/ 29219 w 253065"/>
                <a:gd name="connsiteY5" fmla="*/ 132786 h 197507"/>
                <a:gd name="connsiteX6" fmla="*/ 0 w 253065"/>
                <a:gd name="connsiteY6" fmla="*/ 129841 h 197507"/>
                <a:gd name="connsiteX7" fmla="*/ 0 w 253065"/>
                <a:gd name="connsiteY7" fmla="*/ 85184 h 197507"/>
                <a:gd name="connsiteX8" fmla="*/ 19050 w 253065"/>
                <a:gd name="connsiteY8" fmla="*/ 0 h 197507"/>
                <a:gd name="connsiteX9" fmla="*/ 239628 w 253065"/>
                <a:gd name="connsiteY9" fmla="*/ 91367 h 197507"/>
                <a:gd name="connsiteX10" fmla="*/ 253065 w 253065"/>
                <a:gd name="connsiteY10" fmla="*/ 107653 h 197507"/>
                <a:gd name="connsiteX11" fmla="*/ 237208 w 253065"/>
                <a:gd name="connsiteY11" fmla="*/ 110854 h 197507"/>
                <a:gd name="connsiteX12" fmla="*/ 207866 w 253065"/>
                <a:gd name="connsiteY12" fmla="*/ 130637 h 197507"/>
                <a:gd name="connsiteX13" fmla="*/ 204472 w 253065"/>
                <a:gd name="connsiteY13" fmla="*/ 126523 h 197507"/>
                <a:gd name="connsiteX14" fmla="*/ 19050 w 253065"/>
                <a:gd name="connsiteY14" fmla="*/ 49718 h 197507"/>
                <a:gd name="connsiteX15" fmla="*/ 0 w 253065"/>
                <a:gd name="connsiteY15" fmla="*/ 51639 h 197507"/>
                <a:gd name="connsiteX16" fmla="*/ 0 w 253065"/>
                <a:gd name="connsiteY16" fmla="*/ 1681 h 197507"/>
                <a:gd name="connsiteX17" fmla="*/ 19050 w 253065"/>
                <a:gd name="connsiteY17" fmla="*/ 0 h 197507"/>
                <a:gd name="connsiteX0" fmla="*/ 0 w 253065"/>
                <a:gd name="connsiteY0" fmla="*/ 85184 h 197507"/>
                <a:gd name="connsiteX1" fmla="*/ 38219 w 253065"/>
                <a:gd name="connsiteY1" fmla="*/ 89037 h 197507"/>
                <a:gd name="connsiteX2" fmla="*/ 173710 w 253065"/>
                <a:gd name="connsiteY2" fmla="*/ 164314 h 197507"/>
                <a:gd name="connsiteX3" fmla="*/ 160081 w 253065"/>
                <a:gd name="connsiteY3" fmla="*/ 197507 h 197507"/>
                <a:gd name="connsiteX4" fmla="*/ 103882 w 253065"/>
                <a:gd name="connsiteY4" fmla="*/ 162100 h 197507"/>
                <a:gd name="connsiteX5" fmla="*/ 29219 w 253065"/>
                <a:gd name="connsiteY5" fmla="*/ 132786 h 197507"/>
                <a:gd name="connsiteX6" fmla="*/ 0 w 253065"/>
                <a:gd name="connsiteY6" fmla="*/ 129841 h 197507"/>
                <a:gd name="connsiteX7" fmla="*/ 0 w 253065"/>
                <a:gd name="connsiteY7" fmla="*/ 85184 h 197507"/>
                <a:gd name="connsiteX8" fmla="*/ 19050 w 253065"/>
                <a:gd name="connsiteY8" fmla="*/ 0 h 197507"/>
                <a:gd name="connsiteX9" fmla="*/ 239628 w 253065"/>
                <a:gd name="connsiteY9" fmla="*/ 91367 h 197507"/>
                <a:gd name="connsiteX10" fmla="*/ 253065 w 253065"/>
                <a:gd name="connsiteY10" fmla="*/ 107653 h 197507"/>
                <a:gd name="connsiteX11" fmla="*/ 237208 w 253065"/>
                <a:gd name="connsiteY11" fmla="*/ 110854 h 197507"/>
                <a:gd name="connsiteX12" fmla="*/ 207866 w 253065"/>
                <a:gd name="connsiteY12" fmla="*/ 130637 h 197507"/>
                <a:gd name="connsiteX13" fmla="*/ 204472 w 253065"/>
                <a:gd name="connsiteY13" fmla="*/ 126523 h 197507"/>
                <a:gd name="connsiteX14" fmla="*/ 19050 w 253065"/>
                <a:gd name="connsiteY14" fmla="*/ 49718 h 197507"/>
                <a:gd name="connsiteX15" fmla="*/ 0 w 253065"/>
                <a:gd name="connsiteY15" fmla="*/ 51639 h 197507"/>
                <a:gd name="connsiteX16" fmla="*/ 0 w 253065"/>
                <a:gd name="connsiteY16" fmla="*/ 1681 h 197507"/>
                <a:gd name="connsiteX17" fmla="*/ 19050 w 253065"/>
                <a:gd name="connsiteY17" fmla="*/ 0 h 197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3065" h="197507">
                  <a:moveTo>
                    <a:pt x="0" y="85184"/>
                  </a:moveTo>
                  <a:lnTo>
                    <a:pt x="38219" y="89037"/>
                  </a:lnTo>
                  <a:cubicBezTo>
                    <a:pt x="83840" y="102225"/>
                    <a:pt x="129587" y="110517"/>
                    <a:pt x="173710" y="164314"/>
                  </a:cubicBezTo>
                  <a:lnTo>
                    <a:pt x="160081" y="197507"/>
                  </a:lnTo>
                  <a:lnTo>
                    <a:pt x="103882" y="162100"/>
                  </a:lnTo>
                  <a:cubicBezTo>
                    <a:pt x="81221" y="148330"/>
                    <a:pt x="56051" y="138277"/>
                    <a:pt x="29219" y="132786"/>
                  </a:cubicBezTo>
                  <a:lnTo>
                    <a:pt x="0" y="129841"/>
                  </a:lnTo>
                  <a:lnTo>
                    <a:pt x="0" y="85184"/>
                  </a:lnTo>
                  <a:close/>
                  <a:moveTo>
                    <a:pt x="19050" y="0"/>
                  </a:moveTo>
                  <a:cubicBezTo>
                    <a:pt x="105191" y="0"/>
                    <a:pt x="183177" y="34916"/>
                    <a:pt x="239628" y="91367"/>
                  </a:cubicBezTo>
                  <a:lnTo>
                    <a:pt x="253065" y="107653"/>
                  </a:lnTo>
                  <a:lnTo>
                    <a:pt x="237208" y="110854"/>
                  </a:lnTo>
                  <a:lnTo>
                    <a:pt x="207866" y="130637"/>
                  </a:lnTo>
                  <a:lnTo>
                    <a:pt x="204472" y="126523"/>
                  </a:lnTo>
                  <a:cubicBezTo>
                    <a:pt x="157018" y="79069"/>
                    <a:pt x="91462" y="49718"/>
                    <a:pt x="19050" y="49718"/>
                  </a:cubicBezTo>
                  <a:lnTo>
                    <a:pt x="0" y="51639"/>
                  </a:lnTo>
                  <a:lnTo>
                    <a:pt x="0" y="1681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F46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13548" y="6356734"/>
              <a:ext cx="71460" cy="71460"/>
            </a:xfrm>
            <a:prstGeom prst="ellipse">
              <a:avLst/>
            </a:prstGeom>
            <a:solidFill>
              <a:srgbClr val="F46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6" name="任意多边形 105"/>
          <p:cNvSpPr/>
          <p:nvPr/>
        </p:nvSpPr>
        <p:spPr>
          <a:xfrm>
            <a:off x="9904882" y="4572856"/>
            <a:ext cx="801754" cy="801754"/>
          </a:xfrm>
          <a:custGeom>
            <a:avLst/>
            <a:gdLst>
              <a:gd name="connsiteX0" fmla="*/ 56685 w 247650"/>
              <a:gd name="connsiteY0" fmla="*/ 100966 h 247650"/>
              <a:gd name="connsiteX1" fmla="*/ 40521 w 247650"/>
              <a:gd name="connsiteY1" fmla="*/ 107662 h 247650"/>
              <a:gd name="connsiteX2" fmla="*/ 33825 w 247650"/>
              <a:gd name="connsiteY2" fmla="*/ 123826 h 247650"/>
              <a:gd name="connsiteX3" fmla="*/ 33825 w 247650"/>
              <a:gd name="connsiteY3" fmla="*/ 123825 h 247650"/>
              <a:gd name="connsiteX4" fmla="*/ 33825 w 247650"/>
              <a:gd name="connsiteY4" fmla="*/ 123826 h 247650"/>
              <a:gd name="connsiteX5" fmla="*/ 33825 w 247650"/>
              <a:gd name="connsiteY5" fmla="*/ 123826 h 247650"/>
              <a:gd name="connsiteX6" fmla="*/ 40521 w 247650"/>
              <a:gd name="connsiteY6" fmla="*/ 139990 h 247650"/>
              <a:gd name="connsiteX7" fmla="*/ 56685 w 247650"/>
              <a:gd name="connsiteY7" fmla="*/ 146685 h 247650"/>
              <a:gd name="connsiteX8" fmla="*/ 190965 w 247650"/>
              <a:gd name="connsiteY8" fmla="*/ 146686 h 247650"/>
              <a:gd name="connsiteX9" fmla="*/ 213825 w 247650"/>
              <a:gd name="connsiteY9" fmla="*/ 123826 h 247650"/>
              <a:gd name="connsiteX10" fmla="*/ 213826 w 247650"/>
              <a:gd name="connsiteY10" fmla="*/ 123826 h 247650"/>
              <a:gd name="connsiteX11" fmla="*/ 190966 w 247650"/>
              <a:gd name="connsiteY11" fmla="*/ 100966 h 247650"/>
              <a:gd name="connsiteX12" fmla="*/ 123825 w 247650"/>
              <a:gd name="connsiteY12" fmla="*/ 0 h 247650"/>
              <a:gd name="connsiteX13" fmla="*/ 247650 w 247650"/>
              <a:gd name="connsiteY13" fmla="*/ 123825 h 247650"/>
              <a:gd name="connsiteX14" fmla="*/ 123825 w 247650"/>
              <a:gd name="connsiteY14" fmla="*/ 247650 h 247650"/>
              <a:gd name="connsiteX15" fmla="*/ 0 w 247650"/>
              <a:gd name="connsiteY15" fmla="*/ 123825 h 247650"/>
              <a:gd name="connsiteX16" fmla="*/ 123825 w 247650"/>
              <a:gd name="connsiteY16" fmla="*/ 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7650" h="247650">
                <a:moveTo>
                  <a:pt x="56685" y="100966"/>
                </a:moveTo>
                <a:cubicBezTo>
                  <a:pt x="50373" y="100966"/>
                  <a:pt x="44658" y="103525"/>
                  <a:pt x="40521" y="107662"/>
                </a:cubicBezTo>
                <a:lnTo>
                  <a:pt x="33825" y="123826"/>
                </a:lnTo>
                <a:lnTo>
                  <a:pt x="33825" y="123825"/>
                </a:lnTo>
                <a:lnTo>
                  <a:pt x="33825" y="123826"/>
                </a:lnTo>
                <a:lnTo>
                  <a:pt x="33825" y="123826"/>
                </a:lnTo>
                <a:lnTo>
                  <a:pt x="40521" y="139990"/>
                </a:lnTo>
                <a:cubicBezTo>
                  <a:pt x="44658" y="144126"/>
                  <a:pt x="50373" y="146685"/>
                  <a:pt x="56685" y="146685"/>
                </a:cubicBezTo>
                <a:lnTo>
                  <a:pt x="190965" y="146686"/>
                </a:lnTo>
                <a:cubicBezTo>
                  <a:pt x="203590" y="146686"/>
                  <a:pt x="213825" y="136451"/>
                  <a:pt x="213825" y="123826"/>
                </a:cubicBezTo>
                <a:lnTo>
                  <a:pt x="213826" y="123826"/>
                </a:lnTo>
                <a:cubicBezTo>
                  <a:pt x="213826" y="111201"/>
                  <a:pt x="203591" y="100966"/>
                  <a:pt x="190966" y="100966"/>
                </a:cubicBezTo>
                <a:close/>
                <a:moveTo>
                  <a:pt x="123825" y="0"/>
                </a:moveTo>
                <a:cubicBezTo>
                  <a:pt x="192212" y="0"/>
                  <a:pt x="247650" y="55438"/>
                  <a:pt x="247650" y="123825"/>
                </a:cubicBezTo>
                <a:cubicBezTo>
                  <a:pt x="247650" y="192212"/>
                  <a:pt x="192212" y="247650"/>
                  <a:pt x="123825" y="247650"/>
                </a:cubicBezTo>
                <a:cubicBezTo>
                  <a:pt x="55438" y="247650"/>
                  <a:pt x="0" y="192212"/>
                  <a:pt x="0" y="123825"/>
                </a:cubicBezTo>
                <a:cubicBezTo>
                  <a:pt x="0" y="55438"/>
                  <a:pt x="55438" y="0"/>
                  <a:pt x="1238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53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361908" y="1961673"/>
            <a:ext cx="377565" cy="307236"/>
          </a:xfrm>
          <a:custGeom>
            <a:avLst/>
            <a:gdLst>
              <a:gd name="connsiteX0" fmla="*/ 103695 w 373612"/>
              <a:gd name="connsiteY0" fmla="*/ 438 h 307470"/>
              <a:gd name="connsiteX1" fmla="*/ 184988 w 373612"/>
              <a:gd name="connsiteY1" fmla="*/ 71264 h 307470"/>
              <a:gd name="connsiteX2" fmla="*/ 335238 w 373612"/>
              <a:gd name="connsiteY2" fmla="*/ 191166 h 307470"/>
              <a:gd name="connsiteX3" fmla="*/ 334921 w 373612"/>
              <a:gd name="connsiteY3" fmla="*/ 191501 h 307470"/>
              <a:gd name="connsiteX4" fmla="*/ 286672 w 373612"/>
              <a:gd name="connsiteY4" fmla="*/ 201715 h 307470"/>
              <a:gd name="connsiteX5" fmla="*/ 199656 w 373612"/>
              <a:gd name="connsiteY5" fmla="*/ 292955 h 307470"/>
              <a:gd name="connsiteX6" fmla="*/ 198442 w 373612"/>
              <a:gd name="connsiteY6" fmla="*/ 299256 h 307470"/>
              <a:gd name="connsiteX7" fmla="*/ 184988 w 373612"/>
              <a:gd name="connsiteY7" fmla="*/ 307470 h 307470"/>
              <a:gd name="connsiteX8" fmla="*/ 170214 w 373612"/>
              <a:gd name="connsiteY8" fmla="*/ 298149 h 307470"/>
              <a:gd name="connsiteX9" fmla="*/ 169214 w 373612"/>
              <a:gd name="connsiteY9" fmla="*/ 292955 h 307470"/>
              <a:gd name="connsiteX10" fmla="*/ 82198 w 373612"/>
              <a:gd name="connsiteY10" fmla="*/ 201715 h 307470"/>
              <a:gd name="connsiteX11" fmla="*/ 40326 w 373612"/>
              <a:gd name="connsiteY11" fmla="*/ 192851 h 307470"/>
              <a:gd name="connsiteX12" fmla="*/ 37794 w 373612"/>
              <a:gd name="connsiteY12" fmla="*/ 190108 h 307470"/>
              <a:gd name="connsiteX13" fmla="*/ 103695 w 373612"/>
              <a:gd name="connsiteY13" fmla="*/ 438 h 307470"/>
              <a:gd name="connsiteX0" fmla="*/ 103695 w 373612"/>
              <a:gd name="connsiteY0" fmla="*/ 438 h 307470"/>
              <a:gd name="connsiteX1" fmla="*/ 184988 w 373612"/>
              <a:gd name="connsiteY1" fmla="*/ 71264 h 307470"/>
              <a:gd name="connsiteX2" fmla="*/ 335238 w 373612"/>
              <a:gd name="connsiteY2" fmla="*/ 191166 h 307470"/>
              <a:gd name="connsiteX3" fmla="*/ 334921 w 373612"/>
              <a:gd name="connsiteY3" fmla="*/ 191501 h 307470"/>
              <a:gd name="connsiteX4" fmla="*/ 286672 w 373612"/>
              <a:gd name="connsiteY4" fmla="*/ 223940 h 307470"/>
              <a:gd name="connsiteX5" fmla="*/ 199656 w 373612"/>
              <a:gd name="connsiteY5" fmla="*/ 292955 h 307470"/>
              <a:gd name="connsiteX6" fmla="*/ 198442 w 373612"/>
              <a:gd name="connsiteY6" fmla="*/ 299256 h 307470"/>
              <a:gd name="connsiteX7" fmla="*/ 184988 w 373612"/>
              <a:gd name="connsiteY7" fmla="*/ 307470 h 307470"/>
              <a:gd name="connsiteX8" fmla="*/ 170214 w 373612"/>
              <a:gd name="connsiteY8" fmla="*/ 298149 h 307470"/>
              <a:gd name="connsiteX9" fmla="*/ 169214 w 373612"/>
              <a:gd name="connsiteY9" fmla="*/ 292955 h 307470"/>
              <a:gd name="connsiteX10" fmla="*/ 82198 w 373612"/>
              <a:gd name="connsiteY10" fmla="*/ 201715 h 307470"/>
              <a:gd name="connsiteX11" fmla="*/ 40326 w 373612"/>
              <a:gd name="connsiteY11" fmla="*/ 192851 h 307470"/>
              <a:gd name="connsiteX12" fmla="*/ 37794 w 373612"/>
              <a:gd name="connsiteY12" fmla="*/ 190108 h 307470"/>
              <a:gd name="connsiteX13" fmla="*/ 103695 w 373612"/>
              <a:gd name="connsiteY13" fmla="*/ 438 h 307470"/>
              <a:gd name="connsiteX0" fmla="*/ 103695 w 373612"/>
              <a:gd name="connsiteY0" fmla="*/ 438 h 299256"/>
              <a:gd name="connsiteX1" fmla="*/ 184988 w 373612"/>
              <a:gd name="connsiteY1" fmla="*/ 71264 h 299256"/>
              <a:gd name="connsiteX2" fmla="*/ 335238 w 373612"/>
              <a:gd name="connsiteY2" fmla="*/ 191166 h 299256"/>
              <a:gd name="connsiteX3" fmla="*/ 334921 w 373612"/>
              <a:gd name="connsiteY3" fmla="*/ 191501 h 299256"/>
              <a:gd name="connsiteX4" fmla="*/ 286672 w 373612"/>
              <a:gd name="connsiteY4" fmla="*/ 223940 h 299256"/>
              <a:gd name="connsiteX5" fmla="*/ 199656 w 373612"/>
              <a:gd name="connsiteY5" fmla="*/ 292955 h 299256"/>
              <a:gd name="connsiteX6" fmla="*/ 198442 w 373612"/>
              <a:gd name="connsiteY6" fmla="*/ 299256 h 299256"/>
              <a:gd name="connsiteX7" fmla="*/ 170214 w 373612"/>
              <a:gd name="connsiteY7" fmla="*/ 298149 h 299256"/>
              <a:gd name="connsiteX8" fmla="*/ 169214 w 373612"/>
              <a:gd name="connsiteY8" fmla="*/ 292955 h 299256"/>
              <a:gd name="connsiteX9" fmla="*/ 82198 w 373612"/>
              <a:gd name="connsiteY9" fmla="*/ 201715 h 299256"/>
              <a:gd name="connsiteX10" fmla="*/ 40326 w 373612"/>
              <a:gd name="connsiteY10" fmla="*/ 192851 h 299256"/>
              <a:gd name="connsiteX11" fmla="*/ 37794 w 373612"/>
              <a:gd name="connsiteY11" fmla="*/ 190108 h 299256"/>
              <a:gd name="connsiteX12" fmla="*/ 103695 w 373612"/>
              <a:gd name="connsiteY12" fmla="*/ 438 h 299256"/>
              <a:gd name="connsiteX0" fmla="*/ 103695 w 373612"/>
              <a:gd name="connsiteY0" fmla="*/ 438 h 298149"/>
              <a:gd name="connsiteX1" fmla="*/ 184988 w 373612"/>
              <a:gd name="connsiteY1" fmla="*/ 71264 h 298149"/>
              <a:gd name="connsiteX2" fmla="*/ 335238 w 373612"/>
              <a:gd name="connsiteY2" fmla="*/ 191166 h 298149"/>
              <a:gd name="connsiteX3" fmla="*/ 334921 w 373612"/>
              <a:gd name="connsiteY3" fmla="*/ 191501 h 298149"/>
              <a:gd name="connsiteX4" fmla="*/ 286672 w 373612"/>
              <a:gd name="connsiteY4" fmla="*/ 223940 h 298149"/>
              <a:gd name="connsiteX5" fmla="*/ 199656 w 373612"/>
              <a:gd name="connsiteY5" fmla="*/ 292955 h 298149"/>
              <a:gd name="connsiteX6" fmla="*/ 170214 w 373612"/>
              <a:gd name="connsiteY6" fmla="*/ 298149 h 298149"/>
              <a:gd name="connsiteX7" fmla="*/ 169214 w 373612"/>
              <a:gd name="connsiteY7" fmla="*/ 292955 h 298149"/>
              <a:gd name="connsiteX8" fmla="*/ 82198 w 373612"/>
              <a:gd name="connsiteY8" fmla="*/ 201715 h 298149"/>
              <a:gd name="connsiteX9" fmla="*/ 40326 w 373612"/>
              <a:gd name="connsiteY9" fmla="*/ 192851 h 298149"/>
              <a:gd name="connsiteX10" fmla="*/ 37794 w 373612"/>
              <a:gd name="connsiteY10" fmla="*/ 190108 h 298149"/>
              <a:gd name="connsiteX11" fmla="*/ 103695 w 373612"/>
              <a:gd name="connsiteY11" fmla="*/ 438 h 298149"/>
              <a:gd name="connsiteX0" fmla="*/ 103695 w 373612"/>
              <a:gd name="connsiteY0" fmla="*/ 438 h 298149"/>
              <a:gd name="connsiteX1" fmla="*/ 184988 w 373612"/>
              <a:gd name="connsiteY1" fmla="*/ 71264 h 298149"/>
              <a:gd name="connsiteX2" fmla="*/ 335238 w 373612"/>
              <a:gd name="connsiteY2" fmla="*/ 191166 h 298149"/>
              <a:gd name="connsiteX3" fmla="*/ 334921 w 373612"/>
              <a:gd name="connsiteY3" fmla="*/ 191501 h 298149"/>
              <a:gd name="connsiteX4" fmla="*/ 286672 w 373612"/>
              <a:gd name="connsiteY4" fmla="*/ 223940 h 298149"/>
              <a:gd name="connsiteX5" fmla="*/ 170214 w 373612"/>
              <a:gd name="connsiteY5" fmla="*/ 298149 h 298149"/>
              <a:gd name="connsiteX6" fmla="*/ 169214 w 373612"/>
              <a:gd name="connsiteY6" fmla="*/ 292955 h 298149"/>
              <a:gd name="connsiteX7" fmla="*/ 82198 w 373612"/>
              <a:gd name="connsiteY7" fmla="*/ 201715 h 298149"/>
              <a:gd name="connsiteX8" fmla="*/ 40326 w 373612"/>
              <a:gd name="connsiteY8" fmla="*/ 192851 h 298149"/>
              <a:gd name="connsiteX9" fmla="*/ 37794 w 373612"/>
              <a:gd name="connsiteY9" fmla="*/ 190108 h 298149"/>
              <a:gd name="connsiteX10" fmla="*/ 103695 w 373612"/>
              <a:gd name="connsiteY10" fmla="*/ 438 h 298149"/>
              <a:gd name="connsiteX0" fmla="*/ 103695 w 373612"/>
              <a:gd name="connsiteY0" fmla="*/ 438 h 298149"/>
              <a:gd name="connsiteX1" fmla="*/ 184988 w 373612"/>
              <a:gd name="connsiteY1" fmla="*/ 71264 h 298149"/>
              <a:gd name="connsiteX2" fmla="*/ 335238 w 373612"/>
              <a:gd name="connsiteY2" fmla="*/ 191166 h 298149"/>
              <a:gd name="connsiteX3" fmla="*/ 334921 w 373612"/>
              <a:gd name="connsiteY3" fmla="*/ 191501 h 298149"/>
              <a:gd name="connsiteX4" fmla="*/ 286672 w 373612"/>
              <a:gd name="connsiteY4" fmla="*/ 223940 h 298149"/>
              <a:gd name="connsiteX5" fmla="*/ 170214 w 373612"/>
              <a:gd name="connsiteY5" fmla="*/ 298149 h 298149"/>
              <a:gd name="connsiteX6" fmla="*/ 82198 w 373612"/>
              <a:gd name="connsiteY6" fmla="*/ 201715 h 298149"/>
              <a:gd name="connsiteX7" fmla="*/ 40326 w 373612"/>
              <a:gd name="connsiteY7" fmla="*/ 192851 h 298149"/>
              <a:gd name="connsiteX8" fmla="*/ 37794 w 373612"/>
              <a:gd name="connsiteY8" fmla="*/ 190108 h 298149"/>
              <a:gd name="connsiteX9" fmla="*/ 103695 w 373612"/>
              <a:gd name="connsiteY9" fmla="*/ 438 h 298149"/>
              <a:gd name="connsiteX0" fmla="*/ 103695 w 373612"/>
              <a:gd name="connsiteY0" fmla="*/ 438 h 307674"/>
              <a:gd name="connsiteX1" fmla="*/ 184988 w 373612"/>
              <a:gd name="connsiteY1" fmla="*/ 71264 h 307674"/>
              <a:gd name="connsiteX2" fmla="*/ 335238 w 373612"/>
              <a:gd name="connsiteY2" fmla="*/ 191166 h 307674"/>
              <a:gd name="connsiteX3" fmla="*/ 334921 w 373612"/>
              <a:gd name="connsiteY3" fmla="*/ 191501 h 307674"/>
              <a:gd name="connsiteX4" fmla="*/ 286672 w 373612"/>
              <a:gd name="connsiteY4" fmla="*/ 223940 h 307674"/>
              <a:gd name="connsiteX5" fmla="*/ 186089 w 373612"/>
              <a:gd name="connsiteY5" fmla="*/ 307674 h 307674"/>
              <a:gd name="connsiteX6" fmla="*/ 82198 w 373612"/>
              <a:gd name="connsiteY6" fmla="*/ 201715 h 307674"/>
              <a:gd name="connsiteX7" fmla="*/ 40326 w 373612"/>
              <a:gd name="connsiteY7" fmla="*/ 192851 h 307674"/>
              <a:gd name="connsiteX8" fmla="*/ 37794 w 373612"/>
              <a:gd name="connsiteY8" fmla="*/ 190108 h 307674"/>
              <a:gd name="connsiteX9" fmla="*/ 103695 w 373612"/>
              <a:gd name="connsiteY9" fmla="*/ 438 h 307674"/>
              <a:gd name="connsiteX0" fmla="*/ 103695 w 373612"/>
              <a:gd name="connsiteY0" fmla="*/ 438 h 307674"/>
              <a:gd name="connsiteX1" fmla="*/ 184988 w 373612"/>
              <a:gd name="connsiteY1" fmla="*/ 71264 h 307674"/>
              <a:gd name="connsiteX2" fmla="*/ 335238 w 373612"/>
              <a:gd name="connsiteY2" fmla="*/ 191166 h 307674"/>
              <a:gd name="connsiteX3" fmla="*/ 334921 w 373612"/>
              <a:gd name="connsiteY3" fmla="*/ 191501 h 307674"/>
              <a:gd name="connsiteX4" fmla="*/ 286672 w 373612"/>
              <a:gd name="connsiteY4" fmla="*/ 223940 h 307674"/>
              <a:gd name="connsiteX5" fmla="*/ 186089 w 373612"/>
              <a:gd name="connsiteY5" fmla="*/ 307674 h 307674"/>
              <a:gd name="connsiteX6" fmla="*/ 98073 w 373612"/>
              <a:gd name="connsiteY6" fmla="*/ 223940 h 307674"/>
              <a:gd name="connsiteX7" fmla="*/ 40326 w 373612"/>
              <a:gd name="connsiteY7" fmla="*/ 192851 h 307674"/>
              <a:gd name="connsiteX8" fmla="*/ 37794 w 373612"/>
              <a:gd name="connsiteY8" fmla="*/ 190108 h 307674"/>
              <a:gd name="connsiteX9" fmla="*/ 103695 w 373612"/>
              <a:gd name="connsiteY9" fmla="*/ 438 h 307674"/>
              <a:gd name="connsiteX0" fmla="*/ 103695 w 373612"/>
              <a:gd name="connsiteY0" fmla="*/ 438 h 307674"/>
              <a:gd name="connsiteX1" fmla="*/ 184988 w 373612"/>
              <a:gd name="connsiteY1" fmla="*/ 71264 h 307674"/>
              <a:gd name="connsiteX2" fmla="*/ 335238 w 373612"/>
              <a:gd name="connsiteY2" fmla="*/ 191166 h 307674"/>
              <a:gd name="connsiteX3" fmla="*/ 334921 w 373612"/>
              <a:gd name="connsiteY3" fmla="*/ 191501 h 307674"/>
              <a:gd name="connsiteX4" fmla="*/ 286672 w 373612"/>
              <a:gd name="connsiteY4" fmla="*/ 223940 h 307674"/>
              <a:gd name="connsiteX5" fmla="*/ 186089 w 373612"/>
              <a:gd name="connsiteY5" fmla="*/ 307674 h 307674"/>
              <a:gd name="connsiteX6" fmla="*/ 98073 w 373612"/>
              <a:gd name="connsiteY6" fmla="*/ 223940 h 307674"/>
              <a:gd name="connsiteX7" fmla="*/ 40326 w 373612"/>
              <a:gd name="connsiteY7" fmla="*/ 192851 h 307674"/>
              <a:gd name="connsiteX8" fmla="*/ 37794 w 373612"/>
              <a:gd name="connsiteY8" fmla="*/ 190108 h 307674"/>
              <a:gd name="connsiteX9" fmla="*/ 103695 w 373612"/>
              <a:gd name="connsiteY9" fmla="*/ 438 h 307674"/>
              <a:gd name="connsiteX0" fmla="*/ 103695 w 373612"/>
              <a:gd name="connsiteY0" fmla="*/ 438 h 307674"/>
              <a:gd name="connsiteX1" fmla="*/ 184988 w 373612"/>
              <a:gd name="connsiteY1" fmla="*/ 71264 h 307674"/>
              <a:gd name="connsiteX2" fmla="*/ 335238 w 373612"/>
              <a:gd name="connsiteY2" fmla="*/ 191166 h 307674"/>
              <a:gd name="connsiteX3" fmla="*/ 334921 w 373612"/>
              <a:gd name="connsiteY3" fmla="*/ 191501 h 307674"/>
              <a:gd name="connsiteX4" fmla="*/ 273972 w 373612"/>
              <a:gd name="connsiteY4" fmla="*/ 223940 h 307674"/>
              <a:gd name="connsiteX5" fmla="*/ 186089 w 373612"/>
              <a:gd name="connsiteY5" fmla="*/ 307674 h 307674"/>
              <a:gd name="connsiteX6" fmla="*/ 98073 w 373612"/>
              <a:gd name="connsiteY6" fmla="*/ 223940 h 307674"/>
              <a:gd name="connsiteX7" fmla="*/ 40326 w 373612"/>
              <a:gd name="connsiteY7" fmla="*/ 192851 h 307674"/>
              <a:gd name="connsiteX8" fmla="*/ 37794 w 373612"/>
              <a:gd name="connsiteY8" fmla="*/ 190108 h 307674"/>
              <a:gd name="connsiteX9" fmla="*/ 103695 w 373612"/>
              <a:gd name="connsiteY9" fmla="*/ 438 h 307674"/>
              <a:gd name="connsiteX0" fmla="*/ 103695 w 373612"/>
              <a:gd name="connsiteY0" fmla="*/ 438 h 307674"/>
              <a:gd name="connsiteX1" fmla="*/ 184988 w 373612"/>
              <a:gd name="connsiteY1" fmla="*/ 71264 h 307674"/>
              <a:gd name="connsiteX2" fmla="*/ 335238 w 373612"/>
              <a:gd name="connsiteY2" fmla="*/ 191166 h 307674"/>
              <a:gd name="connsiteX3" fmla="*/ 334921 w 373612"/>
              <a:gd name="connsiteY3" fmla="*/ 191501 h 307674"/>
              <a:gd name="connsiteX4" fmla="*/ 273972 w 373612"/>
              <a:gd name="connsiteY4" fmla="*/ 223940 h 307674"/>
              <a:gd name="connsiteX5" fmla="*/ 186089 w 373612"/>
              <a:gd name="connsiteY5" fmla="*/ 307674 h 307674"/>
              <a:gd name="connsiteX6" fmla="*/ 98073 w 373612"/>
              <a:gd name="connsiteY6" fmla="*/ 223940 h 307674"/>
              <a:gd name="connsiteX7" fmla="*/ 40326 w 373612"/>
              <a:gd name="connsiteY7" fmla="*/ 192851 h 307674"/>
              <a:gd name="connsiteX8" fmla="*/ 37794 w 373612"/>
              <a:gd name="connsiteY8" fmla="*/ 190108 h 307674"/>
              <a:gd name="connsiteX9" fmla="*/ 103695 w 373612"/>
              <a:gd name="connsiteY9" fmla="*/ 438 h 307674"/>
              <a:gd name="connsiteX0" fmla="*/ 103695 w 373612"/>
              <a:gd name="connsiteY0" fmla="*/ 438 h 307674"/>
              <a:gd name="connsiteX1" fmla="*/ 184988 w 373612"/>
              <a:gd name="connsiteY1" fmla="*/ 71264 h 307674"/>
              <a:gd name="connsiteX2" fmla="*/ 335238 w 373612"/>
              <a:gd name="connsiteY2" fmla="*/ 191166 h 307674"/>
              <a:gd name="connsiteX3" fmla="*/ 334921 w 373612"/>
              <a:gd name="connsiteY3" fmla="*/ 191501 h 307674"/>
              <a:gd name="connsiteX4" fmla="*/ 273972 w 373612"/>
              <a:gd name="connsiteY4" fmla="*/ 223940 h 307674"/>
              <a:gd name="connsiteX5" fmla="*/ 186089 w 373612"/>
              <a:gd name="connsiteY5" fmla="*/ 307674 h 307674"/>
              <a:gd name="connsiteX6" fmla="*/ 98073 w 373612"/>
              <a:gd name="connsiteY6" fmla="*/ 223940 h 307674"/>
              <a:gd name="connsiteX7" fmla="*/ 40326 w 373612"/>
              <a:gd name="connsiteY7" fmla="*/ 192851 h 307674"/>
              <a:gd name="connsiteX8" fmla="*/ 37794 w 373612"/>
              <a:gd name="connsiteY8" fmla="*/ 190108 h 307674"/>
              <a:gd name="connsiteX9" fmla="*/ 103695 w 373612"/>
              <a:gd name="connsiteY9" fmla="*/ 438 h 307674"/>
              <a:gd name="connsiteX0" fmla="*/ 103695 w 373612"/>
              <a:gd name="connsiteY0" fmla="*/ 438 h 307674"/>
              <a:gd name="connsiteX1" fmla="*/ 184988 w 373612"/>
              <a:gd name="connsiteY1" fmla="*/ 71264 h 307674"/>
              <a:gd name="connsiteX2" fmla="*/ 335238 w 373612"/>
              <a:gd name="connsiteY2" fmla="*/ 191166 h 307674"/>
              <a:gd name="connsiteX3" fmla="*/ 334921 w 373612"/>
              <a:gd name="connsiteY3" fmla="*/ 191501 h 307674"/>
              <a:gd name="connsiteX4" fmla="*/ 273972 w 373612"/>
              <a:gd name="connsiteY4" fmla="*/ 223940 h 307674"/>
              <a:gd name="connsiteX5" fmla="*/ 186089 w 373612"/>
              <a:gd name="connsiteY5" fmla="*/ 307674 h 307674"/>
              <a:gd name="connsiteX6" fmla="*/ 98073 w 373612"/>
              <a:gd name="connsiteY6" fmla="*/ 223940 h 307674"/>
              <a:gd name="connsiteX7" fmla="*/ 40326 w 373612"/>
              <a:gd name="connsiteY7" fmla="*/ 192851 h 307674"/>
              <a:gd name="connsiteX8" fmla="*/ 37794 w 373612"/>
              <a:gd name="connsiteY8" fmla="*/ 190108 h 307674"/>
              <a:gd name="connsiteX9" fmla="*/ 103695 w 373612"/>
              <a:gd name="connsiteY9" fmla="*/ 438 h 307674"/>
              <a:gd name="connsiteX0" fmla="*/ 103695 w 373612"/>
              <a:gd name="connsiteY0" fmla="*/ 438 h 307674"/>
              <a:gd name="connsiteX1" fmla="*/ 184988 w 373612"/>
              <a:gd name="connsiteY1" fmla="*/ 71264 h 307674"/>
              <a:gd name="connsiteX2" fmla="*/ 335238 w 373612"/>
              <a:gd name="connsiteY2" fmla="*/ 191166 h 307674"/>
              <a:gd name="connsiteX3" fmla="*/ 293646 w 373612"/>
              <a:gd name="connsiteY3" fmla="*/ 264526 h 307674"/>
              <a:gd name="connsiteX4" fmla="*/ 273972 w 373612"/>
              <a:gd name="connsiteY4" fmla="*/ 223940 h 307674"/>
              <a:gd name="connsiteX5" fmla="*/ 186089 w 373612"/>
              <a:gd name="connsiteY5" fmla="*/ 307674 h 307674"/>
              <a:gd name="connsiteX6" fmla="*/ 98073 w 373612"/>
              <a:gd name="connsiteY6" fmla="*/ 223940 h 307674"/>
              <a:gd name="connsiteX7" fmla="*/ 40326 w 373612"/>
              <a:gd name="connsiteY7" fmla="*/ 192851 h 307674"/>
              <a:gd name="connsiteX8" fmla="*/ 37794 w 373612"/>
              <a:gd name="connsiteY8" fmla="*/ 190108 h 307674"/>
              <a:gd name="connsiteX9" fmla="*/ 103695 w 373612"/>
              <a:gd name="connsiteY9" fmla="*/ 438 h 307674"/>
              <a:gd name="connsiteX0" fmla="*/ 103695 w 373612"/>
              <a:gd name="connsiteY0" fmla="*/ 438 h 307674"/>
              <a:gd name="connsiteX1" fmla="*/ 184988 w 373612"/>
              <a:gd name="connsiteY1" fmla="*/ 71264 h 307674"/>
              <a:gd name="connsiteX2" fmla="*/ 335238 w 373612"/>
              <a:gd name="connsiteY2" fmla="*/ 191166 h 307674"/>
              <a:gd name="connsiteX3" fmla="*/ 273972 w 373612"/>
              <a:gd name="connsiteY3" fmla="*/ 223940 h 307674"/>
              <a:gd name="connsiteX4" fmla="*/ 186089 w 373612"/>
              <a:gd name="connsiteY4" fmla="*/ 307674 h 307674"/>
              <a:gd name="connsiteX5" fmla="*/ 98073 w 373612"/>
              <a:gd name="connsiteY5" fmla="*/ 223940 h 307674"/>
              <a:gd name="connsiteX6" fmla="*/ 40326 w 373612"/>
              <a:gd name="connsiteY6" fmla="*/ 192851 h 307674"/>
              <a:gd name="connsiteX7" fmla="*/ 37794 w 373612"/>
              <a:gd name="connsiteY7" fmla="*/ 190108 h 307674"/>
              <a:gd name="connsiteX8" fmla="*/ 103695 w 373612"/>
              <a:gd name="connsiteY8" fmla="*/ 438 h 307674"/>
              <a:gd name="connsiteX0" fmla="*/ 103695 w 369847"/>
              <a:gd name="connsiteY0" fmla="*/ 438 h 307674"/>
              <a:gd name="connsiteX1" fmla="*/ 184988 w 369847"/>
              <a:gd name="connsiteY1" fmla="*/ 71264 h 307674"/>
              <a:gd name="connsiteX2" fmla="*/ 335238 w 369847"/>
              <a:gd name="connsiteY2" fmla="*/ 191166 h 307674"/>
              <a:gd name="connsiteX3" fmla="*/ 273972 w 369847"/>
              <a:gd name="connsiteY3" fmla="*/ 223940 h 307674"/>
              <a:gd name="connsiteX4" fmla="*/ 186089 w 369847"/>
              <a:gd name="connsiteY4" fmla="*/ 307674 h 307674"/>
              <a:gd name="connsiteX5" fmla="*/ 98073 w 369847"/>
              <a:gd name="connsiteY5" fmla="*/ 223940 h 307674"/>
              <a:gd name="connsiteX6" fmla="*/ 40326 w 369847"/>
              <a:gd name="connsiteY6" fmla="*/ 192851 h 307674"/>
              <a:gd name="connsiteX7" fmla="*/ 37794 w 369847"/>
              <a:gd name="connsiteY7" fmla="*/ 190108 h 307674"/>
              <a:gd name="connsiteX8" fmla="*/ 103695 w 369847"/>
              <a:gd name="connsiteY8" fmla="*/ 438 h 307674"/>
              <a:gd name="connsiteX0" fmla="*/ 103695 w 374878"/>
              <a:gd name="connsiteY0" fmla="*/ 438 h 307674"/>
              <a:gd name="connsiteX1" fmla="*/ 184988 w 374878"/>
              <a:gd name="connsiteY1" fmla="*/ 71264 h 307674"/>
              <a:gd name="connsiteX2" fmla="*/ 335238 w 374878"/>
              <a:gd name="connsiteY2" fmla="*/ 191166 h 307674"/>
              <a:gd name="connsiteX3" fmla="*/ 273972 w 374878"/>
              <a:gd name="connsiteY3" fmla="*/ 223940 h 307674"/>
              <a:gd name="connsiteX4" fmla="*/ 186089 w 374878"/>
              <a:gd name="connsiteY4" fmla="*/ 307674 h 307674"/>
              <a:gd name="connsiteX5" fmla="*/ 98073 w 374878"/>
              <a:gd name="connsiteY5" fmla="*/ 223940 h 307674"/>
              <a:gd name="connsiteX6" fmla="*/ 40326 w 374878"/>
              <a:gd name="connsiteY6" fmla="*/ 192851 h 307674"/>
              <a:gd name="connsiteX7" fmla="*/ 37794 w 374878"/>
              <a:gd name="connsiteY7" fmla="*/ 190108 h 307674"/>
              <a:gd name="connsiteX8" fmla="*/ 103695 w 374878"/>
              <a:gd name="connsiteY8" fmla="*/ 438 h 307674"/>
              <a:gd name="connsiteX0" fmla="*/ 103695 w 374878"/>
              <a:gd name="connsiteY0" fmla="*/ 438 h 307674"/>
              <a:gd name="connsiteX1" fmla="*/ 184988 w 374878"/>
              <a:gd name="connsiteY1" fmla="*/ 71264 h 307674"/>
              <a:gd name="connsiteX2" fmla="*/ 335238 w 374878"/>
              <a:gd name="connsiteY2" fmla="*/ 191166 h 307674"/>
              <a:gd name="connsiteX3" fmla="*/ 273972 w 374878"/>
              <a:gd name="connsiteY3" fmla="*/ 223940 h 307674"/>
              <a:gd name="connsiteX4" fmla="*/ 186089 w 374878"/>
              <a:gd name="connsiteY4" fmla="*/ 307674 h 307674"/>
              <a:gd name="connsiteX5" fmla="*/ 98073 w 374878"/>
              <a:gd name="connsiteY5" fmla="*/ 223940 h 307674"/>
              <a:gd name="connsiteX6" fmla="*/ 40326 w 374878"/>
              <a:gd name="connsiteY6" fmla="*/ 192851 h 307674"/>
              <a:gd name="connsiteX7" fmla="*/ 37794 w 374878"/>
              <a:gd name="connsiteY7" fmla="*/ 190108 h 307674"/>
              <a:gd name="connsiteX8" fmla="*/ 103695 w 374878"/>
              <a:gd name="connsiteY8" fmla="*/ 438 h 307674"/>
              <a:gd name="connsiteX0" fmla="*/ 103695 w 374878"/>
              <a:gd name="connsiteY0" fmla="*/ 438 h 307674"/>
              <a:gd name="connsiteX1" fmla="*/ 184988 w 374878"/>
              <a:gd name="connsiteY1" fmla="*/ 71264 h 307674"/>
              <a:gd name="connsiteX2" fmla="*/ 335238 w 374878"/>
              <a:gd name="connsiteY2" fmla="*/ 191166 h 307674"/>
              <a:gd name="connsiteX3" fmla="*/ 186089 w 374878"/>
              <a:gd name="connsiteY3" fmla="*/ 307674 h 307674"/>
              <a:gd name="connsiteX4" fmla="*/ 98073 w 374878"/>
              <a:gd name="connsiteY4" fmla="*/ 223940 h 307674"/>
              <a:gd name="connsiteX5" fmla="*/ 40326 w 374878"/>
              <a:gd name="connsiteY5" fmla="*/ 192851 h 307674"/>
              <a:gd name="connsiteX6" fmla="*/ 37794 w 374878"/>
              <a:gd name="connsiteY6" fmla="*/ 190108 h 307674"/>
              <a:gd name="connsiteX7" fmla="*/ 103695 w 374878"/>
              <a:gd name="connsiteY7" fmla="*/ 438 h 307674"/>
              <a:gd name="connsiteX0" fmla="*/ 103695 w 374878"/>
              <a:gd name="connsiteY0" fmla="*/ 438 h 307674"/>
              <a:gd name="connsiteX1" fmla="*/ 184988 w 374878"/>
              <a:gd name="connsiteY1" fmla="*/ 71264 h 307674"/>
              <a:gd name="connsiteX2" fmla="*/ 335238 w 374878"/>
              <a:gd name="connsiteY2" fmla="*/ 191166 h 307674"/>
              <a:gd name="connsiteX3" fmla="*/ 186089 w 374878"/>
              <a:gd name="connsiteY3" fmla="*/ 307674 h 307674"/>
              <a:gd name="connsiteX4" fmla="*/ 40326 w 374878"/>
              <a:gd name="connsiteY4" fmla="*/ 192851 h 307674"/>
              <a:gd name="connsiteX5" fmla="*/ 37794 w 374878"/>
              <a:gd name="connsiteY5" fmla="*/ 190108 h 307674"/>
              <a:gd name="connsiteX6" fmla="*/ 103695 w 374878"/>
              <a:gd name="connsiteY6" fmla="*/ 438 h 307674"/>
              <a:gd name="connsiteX0" fmla="*/ 103695 w 374878"/>
              <a:gd name="connsiteY0" fmla="*/ 438 h 307674"/>
              <a:gd name="connsiteX1" fmla="*/ 184988 w 374878"/>
              <a:gd name="connsiteY1" fmla="*/ 71264 h 307674"/>
              <a:gd name="connsiteX2" fmla="*/ 335238 w 374878"/>
              <a:gd name="connsiteY2" fmla="*/ 191166 h 307674"/>
              <a:gd name="connsiteX3" fmla="*/ 186089 w 374878"/>
              <a:gd name="connsiteY3" fmla="*/ 307674 h 307674"/>
              <a:gd name="connsiteX4" fmla="*/ 40326 w 374878"/>
              <a:gd name="connsiteY4" fmla="*/ 192851 h 307674"/>
              <a:gd name="connsiteX5" fmla="*/ 37794 w 374878"/>
              <a:gd name="connsiteY5" fmla="*/ 190108 h 307674"/>
              <a:gd name="connsiteX6" fmla="*/ 103695 w 374878"/>
              <a:gd name="connsiteY6" fmla="*/ 438 h 307674"/>
              <a:gd name="connsiteX0" fmla="*/ 63369 w 334552"/>
              <a:gd name="connsiteY0" fmla="*/ 0 h 307236"/>
              <a:gd name="connsiteX1" fmla="*/ 144662 w 334552"/>
              <a:gd name="connsiteY1" fmla="*/ 70826 h 307236"/>
              <a:gd name="connsiteX2" fmla="*/ 294912 w 334552"/>
              <a:gd name="connsiteY2" fmla="*/ 190728 h 307236"/>
              <a:gd name="connsiteX3" fmla="*/ 145763 w 334552"/>
              <a:gd name="connsiteY3" fmla="*/ 307236 h 307236"/>
              <a:gd name="connsiteX4" fmla="*/ 0 w 334552"/>
              <a:gd name="connsiteY4" fmla="*/ 192413 h 307236"/>
              <a:gd name="connsiteX5" fmla="*/ 63369 w 334552"/>
              <a:gd name="connsiteY5" fmla="*/ 0 h 307236"/>
              <a:gd name="connsiteX0" fmla="*/ 102494 w 373677"/>
              <a:gd name="connsiteY0" fmla="*/ 0 h 307236"/>
              <a:gd name="connsiteX1" fmla="*/ 183787 w 373677"/>
              <a:gd name="connsiteY1" fmla="*/ 70826 h 307236"/>
              <a:gd name="connsiteX2" fmla="*/ 334037 w 373677"/>
              <a:gd name="connsiteY2" fmla="*/ 190728 h 307236"/>
              <a:gd name="connsiteX3" fmla="*/ 184888 w 373677"/>
              <a:gd name="connsiteY3" fmla="*/ 307236 h 307236"/>
              <a:gd name="connsiteX4" fmla="*/ 39125 w 373677"/>
              <a:gd name="connsiteY4" fmla="*/ 192413 h 307236"/>
              <a:gd name="connsiteX5" fmla="*/ 102494 w 373677"/>
              <a:gd name="connsiteY5" fmla="*/ 0 h 307236"/>
              <a:gd name="connsiteX0" fmla="*/ 105537 w 376720"/>
              <a:gd name="connsiteY0" fmla="*/ 0 h 307236"/>
              <a:gd name="connsiteX1" fmla="*/ 186830 w 376720"/>
              <a:gd name="connsiteY1" fmla="*/ 70826 h 307236"/>
              <a:gd name="connsiteX2" fmla="*/ 337080 w 376720"/>
              <a:gd name="connsiteY2" fmla="*/ 190728 h 307236"/>
              <a:gd name="connsiteX3" fmla="*/ 187931 w 376720"/>
              <a:gd name="connsiteY3" fmla="*/ 307236 h 307236"/>
              <a:gd name="connsiteX4" fmla="*/ 42168 w 376720"/>
              <a:gd name="connsiteY4" fmla="*/ 192413 h 307236"/>
              <a:gd name="connsiteX5" fmla="*/ 105537 w 376720"/>
              <a:gd name="connsiteY5" fmla="*/ 0 h 307236"/>
              <a:gd name="connsiteX0" fmla="*/ 104156 w 375339"/>
              <a:gd name="connsiteY0" fmla="*/ 0 h 307236"/>
              <a:gd name="connsiteX1" fmla="*/ 185449 w 375339"/>
              <a:gd name="connsiteY1" fmla="*/ 70826 h 307236"/>
              <a:gd name="connsiteX2" fmla="*/ 335699 w 375339"/>
              <a:gd name="connsiteY2" fmla="*/ 190728 h 307236"/>
              <a:gd name="connsiteX3" fmla="*/ 186550 w 375339"/>
              <a:gd name="connsiteY3" fmla="*/ 307236 h 307236"/>
              <a:gd name="connsiteX4" fmla="*/ 40787 w 375339"/>
              <a:gd name="connsiteY4" fmla="*/ 192413 h 307236"/>
              <a:gd name="connsiteX5" fmla="*/ 104156 w 375339"/>
              <a:gd name="connsiteY5" fmla="*/ 0 h 307236"/>
              <a:gd name="connsiteX0" fmla="*/ 106382 w 377565"/>
              <a:gd name="connsiteY0" fmla="*/ 0 h 307236"/>
              <a:gd name="connsiteX1" fmla="*/ 187675 w 377565"/>
              <a:gd name="connsiteY1" fmla="*/ 70826 h 307236"/>
              <a:gd name="connsiteX2" fmla="*/ 337925 w 377565"/>
              <a:gd name="connsiteY2" fmla="*/ 190728 h 307236"/>
              <a:gd name="connsiteX3" fmla="*/ 188776 w 377565"/>
              <a:gd name="connsiteY3" fmla="*/ 307236 h 307236"/>
              <a:gd name="connsiteX4" fmla="*/ 43013 w 377565"/>
              <a:gd name="connsiteY4" fmla="*/ 192413 h 307236"/>
              <a:gd name="connsiteX5" fmla="*/ 106382 w 377565"/>
              <a:gd name="connsiteY5" fmla="*/ 0 h 307236"/>
              <a:gd name="connsiteX0" fmla="*/ 106382 w 377565"/>
              <a:gd name="connsiteY0" fmla="*/ 0 h 307236"/>
              <a:gd name="connsiteX1" fmla="*/ 187675 w 377565"/>
              <a:gd name="connsiteY1" fmla="*/ 70826 h 307236"/>
              <a:gd name="connsiteX2" fmla="*/ 337925 w 377565"/>
              <a:gd name="connsiteY2" fmla="*/ 190728 h 307236"/>
              <a:gd name="connsiteX3" fmla="*/ 188776 w 377565"/>
              <a:gd name="connsiteY3" fmla="*/ 307236 h 307236"/>
              <a:gd name="connsiteX4" fmla="*/ 43013 w 377565"/>
              <a:gd name="connsiteY4" fmla="*/ 192413 h 307236"/>
              <a:gd name="connsiteX5" fmla="*/ 106382 w 377565"/>
              <a:gd name="connsiteY5" fmla="*/ 0 h 30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7565" h="307236">
                <a:moveTo>
                  <a:pt x="106382" y="0"/>
                </a:moveTo>
                <a:cubicBezTo>
                  <a:pt x="139243" y="3261"/>
                  <a:pt x="171272" y="24897"/>
                  <a:pt x="187675" y="70826"/>
                </a:cubicBezTo>
                <a:cubicBezTo>
                  <a:pt x="240985" y="-78443"/>
                  <a:pt x="467956" y="43462"/>
                  <a:pt x="337925" y="190728"/>
                </a:cubicBezTo>
                <a:cubicBezTo>
                  <a:pt x="188884" y="249180"/>
                  <a:pt x="228303" y="301774"/>
                  <a:pt x="188776" y="307236"/>
                </a:cubicBezTo>
                <a:cubicBezTo>
                  <a:pt x="140188" y="268962"/>
                  <a:pt x="123351" y="217987"/>
                  <a:pt x="43013" y="192413"/>
                </a:cubicBezTo>
                <a:cubicBezTo>
                  <a:pt x="-62864" y="55250"/>
                  <a:pt x="53509" y="10163"/>
                  <a:pt x="106382" y="0"/>
                </a:cubicBezTo>
                <a:close/>
              </a:path>
            </a:pathLst>
          </a:cu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1692667" y="623282"/>
            <a:ext cx="8571865" cy="5694830"/>
            <a:chOff x="1069975" y="819150"/>
            <a:chExt cx="2781758" cy="1848097"/>
          </a:xfrm>
        </p:grpSpPr>
        <p:grpSp>
          <p:nvGrpSpPr>
            <p:cNvPr id="106" name="组合 105"/>
            <p:cNvGrpSpPr/>
            <p:nvPr/>
          </p:nvGrpSpPr>
          <p:grpSpPr>
            <a:xfrm>
              <a:off x="1069975" y="819150"/>
              <a:ext cx="749300" cy="749300"/>
              <a:chOff x="1069975" y="819150"/>
              <a:chExt cx="749300" cy="749300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069975" y="819150"/>
                <a:ext cx="749300" cy="749300"/>
              </a:xfrm>
              <a:prstGeom prst="roundRect">
                <a:avLst>
                  <a:gd name="adj" fmla="val 4803"/>
                </a:avLst>
              </a:prstGeom>
              <a:solidFill>
                <a:srgbClr val="2D87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1311275" y="955675"/>
                <a:ext cx="266700" cy="479425"/>
                <a:chOff x="373062" y="955675"/>
                <a:chExt cx="266700" cy="479425"/>
              </a:xfrm>
            </p:grpSpPr>
            <p:sp>
              <p:nvSpPr>
                <p:cNvPr id="7" name="任意多边形 6"/>
                <p:cNvSpPr/>
                <p:nvPr/>
              </p:nvSpPr>
              <p:spPr>
                <a:xfrm>
                  <a:off x="403225" y="955675"/>
                  <a:ext cx="193675" cy="92075"/>
                </a:xfrm>
                <a:custGeom>
                  <a:avLst/>
                  <a:gdLst>
                    <a:gd name="connsiteX0" fmla="*/ 0 w 206375"/>
                    <a:gd name="connsiteY0" fmla="*/ 92075 h 92075"/>
                    <a:gd name="connsiteX1" fmla="*/ 98425 w 206375"/>
                    <a:gd name="connsiteY1" fmla="*/ 0 h 92075"/>
                    <a:gd name="connsiteX2" fmla="*/ 193675 w 206375"/>
                    <a:gd name="connsiteY2" fmla="*/ 85725 h 92075"/>
                    <a:gd name="connsiteX3" fmla="*/ 206375 w 206375"/>
                    <a:gd name="connsiteY3" fmla="*/ 82550 h 92075"/>
                    <a:gd name="connsiteX0" fmla="*/ 0 w 193675"/>
                    <a:gd name="connsiteY0" fmla="*/ 92075 h 92075"/>
                    <a:gd name="connsiteX1" fmla="*/ 98425 w 193675"/>
                    <a:gd name="connsiteY1" fmla="*/ 0 h 92075"/>
                    <a:gd name="connsiteX2" fmla="*/ 193675 w 193675"/>
                    <a:gd name="connsiteY2" fmla="*/ 85725 h 92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3675" h="92075">
                      <a:moveTo>
                        <a:pt x="0" y="92075"/>
                      </a:moveTo>
                      <a:lnTo>
                        <a:pt x="98425" y="0"/>
                      </a:lnTo>
                      <a:lnTo>
                        <a:pt x="193675" y="85725"/>
                      </a:lnTo>
                    </a:path>
                  </a:pathLst>
                </a:custGeom>
                <a:noFill/>
                <a:ln w="4445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9" name="直接连接符 8"/>
                <p:cNvCxnSpPr/>
                <p:nvPr/>
              </p:nvCxnSpPr>
              <p:spPr>
                <a:xfrm>
                  <a:off x="504825" y="962025"/>
                  <a:ext cx="0" cy="133350"/>
                </a:xfrm>
                <a:prstGeom prst="line">
                  <a:avLst/>
                </a:prstGeom>
                <a:noFill/>
                <a:ln w="4445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504825" y="1168400"/>
                  <a:ext cx="0" cy="266700"/>
                </a:xfrm>
                <a:prstGeom prst="line">
                  <a:avLst/>
                </a:prstGeom>
                <a:noFill/>
                <a:ln w="4445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 rot="5400000">
                  <a:off x="506412" y="1168400"/>
                  <a:ext cx="0" cy="266700"/>
                </a:xfrm>
                <a:prstGeom prst="line">
                  <a:avLst/>
                </a:prstGeom>
                <a:noFill/>
                <a:ln w="4445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108" name="组合 107"/>
            <p:cNvGrpSpPr/>
            <p:nvPr/>
          </p:nvGrpSpPr>
          <p:grpSpPr>
            <a:xfrm>
              <a:off x="1069975" y="1894259"/>
              <a:ext cx="749300" cy="749300"/>
              <a:chOff x="1069975" y="3786188"/>
              <a:chExt cx="749300" cy="749300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069975" y="3786188"/>
                <a:ext cx="749300" cy="749300"/>
              </a:xfrm>
              <a:prstGeom prst="roundRect">
                <a:avLst>
                  <a:gd name="adj" fmla="val 4803"/>
                </a:avLst>
              </a:prstGeom>
              <a:solidFill>
                <a:srgbClr val="FFB5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1341438" y="4407694"/>
                <a:ext cx="242888" cy="0"/>
              </a:xfrm>
              <a:prstGeom prst="line">
                <a:avLst/>
              </a:prstGeom>
              <a:noFill/>
              <a:ln w="381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43" name="组合 42"/>
              <p:cNvGrpSpPr/>
              <p:nvPr/>
            </p:nvGrpSpPr>
            <p:grpSpPr>
              <a:xfrm>
                <a:off x="1269207" y="4127500"/>
                <a:ext cx="368300" cy="277813"/>
                <a:chOff x="320675" y="4127500"/>
                <a:chExt cx="368300" cy="277813"/>
              </a:xfrm>
            </p:grpSpPr>
            <p:sp>
              <p:nvSpPr>
                <p:cNvPr id="30" name="任意多边形 29"/>
                <p:cNvSpPr/>
                <p:nvPr/>
              </p:nvSpPr>
              <p:spPr>
                <a:xfrm>
                  <a:off x="320675" y="4127500"/>
                  <a:ext cx="368300" cy="184169"/>
                </a:xfrm>
                <a:custGeom>
                  <a:avLst/>
                  <a:gdLst>
                    <a:gd name="connsiteX0" fmla="*/ 0 w 368300"/>
                    <a:gd name="connsiteY0" fmla="*/ 0 h 196869"/>
                    <a:gd name="connsiteX1" fmla="*/ 174625 w 368300"/>
                    <a:gd name="connsiteY1" fmla="*/ 196850 h 196869"/>
                    <a:gd name="connsiteX2" fmla="*/ 368300 w 368300"/>
                    <a:gd name="connsiteY2" fmla="*/ 9525 h 196869"/>
                    <a:gd name="connsiteX0" fmla="*/ 0 w 368300"/>
                    <a:gd name="connsiteY0" fmla="*/ 0 h 197290"/>
                    <a:gd name="connsiteX1" fmla="*/ 174625 w 368300"/>
                    <a:gd name="connsiteY1" fmla="*/ 196850 h 197290"/>
                    <a:gd name="connsiteX2" fmla="*/ 368300 w 368300"/>
                    <a:gd name="connsiteY2" fmla="*/ 9525 h 197290"/>
                    <a:gd name="connsiteX0" fmla="*/ 0 w 368300"/>
                    <a:gd name="connsiteY0" fmla="*/ 0 h 197331"/>
                    <a:gd name="connsiteX1" fmla="*/ 174625 w 368300"/>
                    <a:gd name="connsiteY1" fmla="*/ 196850 h 197331"/>
                    <a:gd name="connsiteX2" fmla="*/ 368300 w 368300"/>
                    <a:gd name="connsiteY2" fmla="*/ 9525 h 197331"/>
                    <a:gd name="connsiteX0" fmla="*/ 0 w 368300"/>
                    <a:gd name="connsiteY0" fmla="*/ 0 h 197244"/>
                    <a:gd name="connsiteX1" fmla="*/ 174625 w 368300"/>
                    <a:gd name="connsiteY1" fmla="*/ 196850 h 197244"/>
                    <a:gd name="connsiteX2" fmla="*/ 368300 w 368300"/>
                    <a:gd name="connsiteY2" fmla="*/ 9525 h 197244"/>
                    <a:gd name="connsiteX0" fmla="*/ 0 w 368300"/>
                    <a:gd name="connsiteY0" fmla="*/ 0 h 196868"/>
                    <a:gd name="connsiteX1" fmla="*/ 174625 w 368300"/>
                    <a:gd name="connsiteY1" fmla="*/ 196850 h 196868"/>
                    <a:gd name="connsiteX2" fmla="*/ 368300 w 368300"/>
                    <a:gd name="connsiteY2" fmla="*/ 9525 h 196868"/>
                    <a:gd name="connsiteX0" fmla="*/ 0 w 368300"/>
                    <a:gd name="connsiteY0" fmla="*/ 0 h 196872"/>
                    <a:gd name="connsiteX1" fmla="*/ 174625 w 368300"/>
                    <a:gd name="connsiteY1" fmla="*/ 196850 h 196872"/>
                    <a:gd name="connsiteX2" fmla="*/ 368300 w 368300"/>
                    <a:gd name="connsiteY2" fmla="*/ 9525 h 196872"/>
                    <a:gd name="connsiteX0" fmla="*/ 0 w 368300"/>
                    <a:gd name="connsiteY0" fmla="*/ 0 h 196867"/>
                    <a:gd name="connsiteX1" fmla="*/ 174625 w 368300"/>
                    <a:gd name="connsiteY1" fmla="*/ 196850 h 196867"/>
                    <a:gd name="connsiteX2" fmla="*/ 368300 w 368300"/>
                    <a:gd name="connsiteY2" fmla="*/ 9525 h 196867"/>
                    <a:gd name="connsiteX0" fmla="*/ 0 w 368300"/>
                    <a:gd name="connsiteY0" fmla="*/ 0 h 184169"/>
                    <a:gd name="connsiteX1" fmla="*/ 184150 w 368300"/>
                    <a:gd name="connsiteY1" fmla="*/ 184150 h 184169"/>
                    <a:gd name="connsiteX2" fmla="*/ 368300 w 368300"/>
                    <a:gd name="connsiteY2" fmla="*/ 9525 h 184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8300" h="184169">
                      <a:moveTo>
                        <a:pt x="0" y="0"/>
                      </a:moveTo>
                      <a:cubicBezTo>
                        <a:pt x="28046" y="116681"/>
                        <a:pt x="62442" y="182563"/>
                        <a:pt x="184150" y="184150"/>
                      </a:cubicBezTo>
                      <a:cubicBezTo>
                        <a:pt x="305858" y="185737"/>
                        <a:pt x="356129" y="91281"/>
                        <a:pt x="368300" y="9525"/>
                      </a:cubicBezTo>
                    </a:path>
                  </a:pathLst>
                </a:custGeom>
                <a:noFill/>
                <a:ln w="28575"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8" name="直接连接符 37"/>
                <p:cNvCxnSpPr/>
                <p:nvPr/>
              </p:nvCxnSpPr>
              <p:spPr>
                <a:xfrm>
                  <a:off x="503237" y="4325937"/>
                  <a:ext cx="0" cy="79376"/>
                </a:xfrm>
                <a:prstGeom prst="line">
                  <a:avLst/>
                </a:prstGeom>
                <a:noFill/>
                <a:ln w="41275"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42" name="任意多边形 41"/>
              <p:cNvSpPr/>
              <p:nvPr/>
            </p:nvSpPr>
            <p:spPr>
              <a:xfrm>
                <a:off x="1341438" y="3888581"/>
                <a:ext cx="223838" cy="366713"/>
              </a:xfrm>
              <a:custGeom>
                <a:avLst/>
                <a:gdLst>
                  <a:gd name="connsiteX0" fmla="*/ 111490 w 223838"/>
                  <a:gd name="connsiteY0" fmla="*/ 47625 h 366713"/>
                  <a:gd name="connsiteX1" fmla="*/ 51198 w 223838"/>
                  <a:gd name="connsiteY1" fmla="*/ 107917 h 366713"/>
                  <a:gd name="connsiteX2" fmla="*/ 51198 w 223838"/>
                  <a:gd name="connsiteY2" fmla="*/ 258796 h 366713"/>
                  <a:gd name="connsiteX3" fmla="*/ 111490 w 223838"/>
                  <a:gd name="connsiteY3" fmla="*/ 319088 h 366713"/>
                  <a:gd name="connsiteX4" fmla="*/ 112349 w 223838"/>
                  <a:gd name="connsiteY4" fmla="*/ 319088 h 366713"/>
                  <a:gd name="connsiteX5" fmla="*/ 172641 w 223838"/>
                  <a:gd name="connsiteY5" fmla="*/ 258796 h 366713"/>
                  <a:gd name="connsiteX6" fmla="*/ 172641 w 223838"/>
                  <a:gd name="connsiteY6" fmla="*/ 107917 h 366713"/>
                  <a:gd name="connsiteX7" fmla="*/ 112349 w 223838"/>
                  <a:gd name="connsiteY7" fmla="*/ 47625 h 366713"/>
                  <a:gd name="connsiteX8" fmla="*/ 111127 w 223838"/>
                  <a:gd name="connsiteY8" fmla="*/ 0 h 366713"/>
                  <a:gd name="connsiteX9" fmla="*/ 112711 w 223838"/>
                  <a:gd name="connsiteY9" fmla="*/ 0 h 366713"/>
                  <a:gd name="connsiteX10" fmla="*/ 223838 w 223838"/>
                  <a:gd name="connsiteY10" fmla="*/ 111127 h 366713"/>
                  <a:gd name="connsiteX11" fmla="*/ 223838 w 223838"/>
                  <a:gd name="connsiteY11" fmla="*/ 255586 h 366713"/>
                  <a:gd name="connsiteX12" fmla="*/ 112711 w 223838"/>
                  <a:gd name="connsiteY12" fmla="*/ 366713 h 366713"/>
                  <a:gd name="connsiteX13" fmla="*/ 111127 w 223838"/>
                  <a:gd name="connsiteY13" fmla="*/ 366713 h 366713"/>
                  <a:gd name="connsiteX14" fmla="*/ 0 w 223838"/>
                  <a:gd name="connsiteY14" fmla="*/ 255586 h 366713"/>
                  <a:gd name="connsiteX15" fmla="*/ 0 w 223838"/>
                  <a:gd name="connsiteY15" fmla="*/ 111127 h 366713"/>
                  <a:gd name="connsiteX16" fmla="*/ 111127 w 223838"/>
                  <a:gd name="connsiteY16" fmla="*/ 0 h 36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3838" h="366713">
                    <a:moveTo>
                      <a:pt x="111490" y="47625"/>
                    </a:moveTo>
                    <a:cubicBezTo>
                      <a:pt x="78192" y="47625"/>
                      <a:pt x="51198" y="74619"/>
                      <a:pt x="51198" y="107917"/>
                    </a:cubicBezTo>
                    <a:lnTo>
                      <a:pt x="51198" y="258796"/>
                    </a:lnTo>
                    <a:cubicBezTo>
                      <a:pt x="51198" y="292094"/>
                      <a:pt x="78192" y="319088"/>
                      <a:pt x="111490" y="319088"/>
                    </a:cubicBezTo>
                    <a:lnTo>
                      <a:pt x="112349" y="319088"/>
                    </a:lnTo>
                    <a:cubicBezTo>
                      <a:pt x="145647" y="319088"/>
                      <a:pt x="172641" y="292094"/>
                      <a:pt x="172641" y="258796"/>
                    </a:cubicBezTo>
                    <a:lnTo>
                      <a:pt x="172641" y="107917"/>
                    </a:lnTo>
                    <a:cubicBezTo>
                      <a:pt x="172641" y="74619"/>
                      <a:pt x="145647" y="47625"/>
                      <a:pt x="112349" y="47625"/>
                    </a:cubicBezTo>
                    <a:close/>
                    <a:moveTo>
                      <a:pt x="111127" y="0"/>
                    </a:moveTo>
                    <a:lnTo>
                      <a:pt x="112711" y="0"/>
                    </a:lnTo>
                    <a:cubicBezTo>
                      <a:pt x="174085" y="0"/>
                      <a:pt x="223838" y="49753"/>
                      <a:pt x="223838" y="111127"/>
                    </a:cubicBezTo>
                    <a:lnTo>
                      <a:pt x="223838" y="255586"/>
                    </a:lnTo>
                    <a:cubicBezTo>
                      <a:pt x="223838" y="316960"/>
                      <a:pt x="174085" y="366713"/>
                      <a:pt x="112711" y="366713"/>
                    </a:cubicBezTo>
                    <a:lnTo>
                      <a:pt x="111127" y="366713"/>
                    </a:lnTo>
                    <a:cubicBezTo>
                      <a:pt x="49753" y="366713"/>
                      <a:pt x="0" y="316960"/>
                      <a:pt x="0" y="255586"/>
                    </a:cubicBezTo>
                    <a:lnTo>
                      <a:pt x="0" y="111127"/>
                    </a:lnTo>
                    <a:cubicBezTo>
                      <a:pt x="0" y="49753"/>
                      <a:pt x="49753" y="0"/>
                      <a:pt x="111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2086204" y="819150"/>
              <a:ext cx="749300" cy="749300"/>
              <a:chOff x="1069975" y="1819275"/>
              <a:chExt cx="749300" cy="749300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1069975" y="1819275"/>
                <a:ext cx="749300" cy="749300"/>
              </a:xfrm>
              <a:prstGeom prst="roundRect">
                <a:avLst>
                  <a:gd name="adj" fmla="val 4803"/>
                </a:avLst>
              </a:prstGeom>
              <a:solidFill>
                <a:srgbClr val="F46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任意多边形 3"/>
              <p:cNvSpPr/>
              <p:nvPr/>
            </p:nvSpPr>
            <p:spPr>
              <a:xfrm>
                <a:off x="1187595" y="2226871"/>
                <a:ext cx="419011" cy="192005"/>
              </a:xfrm>
              <a:custGeom>
                <a:avLst/>
                <a:gdLst>
                  <a:gd name="connsiteX0" fmla="*/ 0 w 431006"/>
                  <a:gd name="connsiteY0" fmla="*/ 114300 h 197643"/>
                  <a:gd name="connsiteX1" fmla="*/ 0 w 431006"/>
                  <a:gd name="connsiteY1" fmla="*/ 114300 h 197643"/>
                  <a:gd name="connsiteX2" fmla="*/ 50006 w 431006"/>
                  <a:gd name="connsiteY2" fmla="*/ 92868 h 197643"/>
                  <a:gd name="connsiteX3" fmla="*/ 216694 w 431006"/>
                  <a:gd name="connsiteY3" fmla="*/ 195262 h 197643"/>
                  <a:gd name="connsiteX4" fmla="*/ 431006 w 431006"/>
                  <a:gd name="connsiteY4" fmla="*/ 197643 h 197643"/>
                  <a:gd name="connsiteX5" fmla="*/ 402431 w 431006"/>
                  <a:gd name="connsiteY5" fmla="*/ 157162 h 197643"/>
                  <a:gd name="connsiteX6" fmla="*/ 273844 w 431006"/>
                  <a:gd name="connsiteY6" fmla="*/ 150018 h 197643"/>
                  <a:gd name="connsiteX7" fmla="*/ 161925 w 431006"/>
                  <a:gd name="connsiteY7" fmla="*/ 92868 h 197643"/>
                  <a:gd name="connsiteX8" fmla="*/ 283369 w 431006"/>
                  <a:gd name="connsiteY8" fmla="*/ 119062 h 197643"/>
                  <a:gd name="connsiteX9" fmla="*/ 292894 w 431006"/>
                  <a:gd name="connsiteY9" fmla="*/ 102393 h 197643"/>
                  <a:gd name="connsiteX10" fmla="*/ 150019 w 431006"/>
                  <a:gd name="connsiteY10" fmla="*/ 21431 h 197643"/>
                  <a:gd name="connsiteX11" fmla="*/ 2381 w 431006"/>
                  <a:gd name="connsiteY11" fmla="*/ 0 h 197643"/>
                  <a:gd name="connsiteX12" fmla="*/ 0 w 431006"/>
                  <a:gd name="connsiteY12" fmla="*/ 114300 h 197643"/>
                  <a:gd name="connsiteX0" fmla="*/ 0 w 431189"/>
                  <a:gd name="connsiteY0" fmla="*/ 114300 h 197643"/>
                  <a:gd name="connsiteX1" fmla="*/ 0 w 431189"/>
                  <a:gd name="connsiteY1" fmla="*/ 114300 h 197643"/>
                  <a:gd name="connsiteX2" fmla="*/ 50006 w 431189"/>
                  <a:gd name="connsiteY2" fmla="*/ 92868 h 197643"/>
                  <a:gd name="connsiteX3" fmla="*/ 216694 w 431189"/>
                  <a:gd name="connsiteY3" fmla="*/ 195262 h 197643"/>
                  <a:gd name="connsiteX4" fmla="*/ 431006 w 431189"/>
                  <a:gd name="connsiteY4" fmla="*/ 197643 h 197643"/>
                  <a:gd name="connsiteX5" fmla="*/ 402431 w 431189"/>
                  <a:gd name="connsiteY5" fmla="*/ 157162 h 197643"/>
                  <a:gd name="connsiteX6" fmla="*/ 273844 w 431189"/>
                  <a:gd name="connsiteY6" fmla="*/ 150018 h 197643"/>
                  <a:gd name="connsiteX7" fmla="*/ 161925 w 431189"/>
                  <a:gd name="connsiteY7" fmla="*/ 92868 h 197643"/>
                  <a:gd name="connsiteX8" fmla="*/ 283369 w 431189"/>
                  <a:gd name="connsiteY8" fmla="*/ 119062 h 197643"/>
                  <a:gd name="connsiteX9" fmla="*/ 292894 w 431189"/>
                  <a:gd name="connsiteY9" fmla="*/ 102393 h 197643"/>
                  <a:gd name="connsiteX10" fmla="*/ 150019 w 431189"/>
                  <a:gd name="connsiteY10" fmla="*/ 21431 h 197643"/>
                  <a:gd name="connsiteX11" fmla="*/ 2381 w 431189"/>
                  <a:gd name="connsiteY11" fmla="*/ 0 h 197643"/>
                  <a:gd name="connsiteX12" fmla="*/ 0 w 431189"/>
                  <a:gd name="connsiteY12" fmla="*/ 114300 h 197643"/>
                  <a:gd name="connsiteX0" fmla="*/ 0 w 431189"/>
                  <a:gd name="connsiteY0" fmla="*/ 114300 h 197643"/>
                  <a:gd name="connsiteX1" fmla="*/ 0 w 431189"/>
                  <a:gd name="connsiteY1" fmla="*/ 114300 h 197643"/>
                  <a:gd name="connsiteX2" fmla="*/ 50006 w 431189"/>
                  <a:gd name="connsiteY2" fmla="*/ 92868 h 197643"/>
                  <a:gd name="connsiteX3" fmla="*/ 216694 w 431189"/>
                  <a:gd name="connsiteY3" fmla="*/ 195262 h 197643"/>
                  <a:gd name="connsiteX4" fmla="*/ 431006 w 431189"/>
                  <a:gd name="connsiteY4" fmla="*/ 197643 h 197643"/>
                  <a:gd name="connsiteX5" fmla="*/ 402431 w 431189"/>
                  <a:gd name="connsiteY5" fmla="*/ 157162 h 197643"/>
                  <a:gd name="connsiteX6" fmla="*/ 273844 w 431189"/>
                  <a:gd name="connsiteY6" fmla="*/ 150018 h 197643"/>
                  <a:gd name="connsiteX7" fmla="*/ 161925 w 431189"/>
                  <a:gd name="connsiteY7" fmla="*/ 92868 h 197643"/>
                  <a:gd name="connsiteX8" fmla="*/ 283369 w 431189"/>
                  <a:gd name="connsiteY8" fmla="*/ 119062 h 197643"/>
                  <a:gd name="connsiteX9" fmla="*/ 292894 w 431189"/>
                  <a:gd name="connsiteY9" fmla="*/ 102393 h 197643"/>
                  <a:gd name="connsiteX10" fmla="*/ 150019 w 431189"/>
                  <a:gd name="connsiteY10" fmla="*/ 21431 h 197643"/>
                  <a:gd name="connsiteX11" fmla="*/ 2381 w 431189"/>
                  <a:gd name="connsiteY11" fmla="*/ 0 h 197643"/>
                  <a:gd name="connsiteX12" fmla="*/ 0 w 431189"/>
                  <a:gd name="connsiteY12" fmla="*/ 114300 h 197643"/>
                  <a:gd name="connsiteX0" fmla="*/ 0 w 431189"/>
                  <a:gd name="connsiteY0" fmla="*/ 114300 h 197643"/>
                  <a:gd name="connsiteX1" fmla="*/ 0 w 431189"/>
                  <a:gd name="connsiteY1" fmla="*/ 114300 h 197643"/>
                  <a:gd name="connsiteX2" fmla="*/ 61912 w 431189"/>
                  <a:gd name="connsiteY2" fmla="*/ 52386 h 197643"/>
                  <a:gd name="connsiteX3" fmla="*/ 216694 w 431189"/>
                  <a:gd name="connsiteY3" fmla="*/ 195262 h 197643"/>
                  <a:gd name="connsiteX4" fmla="*/ 431006 w 431189"/>
                  <a:gd name="connsiteY4" fmla="*/ 197643 h 197643"/>
                  <a:gd name="connsiteX5" fmla="*/ 402431 w 431189"/>
                  <a:gd name="connsiteY5" fmla="*/ 157162 h 197643"/>
                  <a:gd name="connsiteX6" fmla="*/ 273844 w 431189"/>
                  <a:gd name="connsiteY6" fmla="*/ 150018 h 197643"/>
                  <a:gd name="connsiteX7" fmla="*/ 161925 w 431189"/>
                  <a:gd name="connsiteY7" fmla="*/ 92868 h 197643"/>
                  <a:gd name="connsiteX8" fmla="*/ 283369 w 431189"/>
                  <a:gd name="connsiteY8" fmla="*/ 119062 h 197643"/>
                  <a:gd name="connsiteX9" fmla="*/ 292894 w 431189"/>
                  <a:gd name="connsiteY9" fmla="*/ 102393 h 197643"/>
                  <a:gd name="connsiteX10" fmla="*/ 150019 w 431189"/>
                  <a:gd name="connsiteY10" fmla="*/ 21431 h 197643"/>
                  <a:gd name="connsiteX11" fmla="*/ 2381 w 431189"/>
                  <a:gd name="connsiteY11" fmla="*/ 0 h 197643"/>
                  <a:gd name="connsiteX12" fmla="*/ 0 w 431189"/>
                  <a:gd name="connsiteY12" fmla="*/ 114300 h 197643"/>
                  <a:gd name="connsiteX0" fmla="*/ 0 w 431189"/>
                  <a:gd name="connsiteY0" fmla="*/ 114300 h 197643"/>
                  <a:gd name="connsiteX1" fmla="*/ 0 w 431189"/>
                  <a:gd name="connsiteY1" fmla="*/ 114300 h 197643"/>
                  <a:gd name="connsiteX2" fmla="*/ 57150 w 431189"/>
                  <a:gd name="connsiteY2" fmla="*/ 90486 h 197643"/>
                  <a:gd name="connsiteX3" fmla="*/ 216694 w 431189"/>
                  <a:gd name="connsiteY3" fmla="*/ 195262 h 197643"/>
                  <a:gd name="connsiteX4" fmla="*/ 431006 w 431189"/>
                  <a:gd name="connsiteY4" fmla="*/ 197643 h 197643"/>
                  <a:gd name="connsiteX5" fmla="*/ 402431 w 431189"/>
                  <a:gd name="connsiteY5" fmla="*/ 157162 h 197643"/>
                  <a:gd name="connsiteX6" fmla="*/ 273844 w 431189"/>
                  <a:gd name="connsiteY6" fmla="*/ 150018 h 197643"/>
                  <a:gd name="connsiteX7" fmla="*/ 161925 w 431189"/>
                  <a:gd name="connsiteY7" fmla="*/ 92868 h 197643"/>
                  <a:gd name="connsiteX8" fmla="*/ 283369 w 431189"/>
                  <a:gd name="connsiteY8" fmla="*/ 119062 h 197643"/>
                  <a:gd name="connsiteX9" fmla="*/ 292894 w 431189"/>
                  <a:gd name="connsiteY9" fmla="*/ 102393 h 197643"/>
                  <a:gd name="connsiteX10" fmla="*/ 150019 w 431189"/>
                  <a:gd name="connsiteY10" fmla="*/ 21431 h 197643"/>
                  <a:gd name="connsiteX11" fmla="*/ 2381 w 431189"/>
                  <a:gd name="connsiteY11" fmla="*/ 0 h 197643"/>
                  <a:gd name="connsiteX12" fmla="*/ 0 w 431189"/>
                  <a:gd name="connsiteY12" fmla="*/ 114300 h 197643"/>
                  <a:gd name="connsiteX0" fmla="*/ 0 w 431314"/>
                  <a:gd name="connsiteY0" fmla="*/ 114300 h 197643"/>
                  <a:gd name="connsiteX1" fmla="*/ 0 w 431314"/>
                  <a:gd name="connsiteY1" fmla="*/ 114300 h 197643"/>
                  <a:gd name="connsiteX2" fmla="*/ 57150 w 431314"/>
                  <a:gd name="connsiteY2" fmla="*/ 90486 h 197643"/>
                  <a:gd name="connsiteX3" fmla="*/ 216694 w 431314"/>
                  <a:gd name="connsiteY3" fmla="*/ 195262 h 197643"/>
                  <a:gd name="connsiteX4" fmla="*/ 431006 w 431314"/>
                  <a:gd name="connsiteY4" fmla="*/ 197643 h 197643"/>
                  <a:gd name="connsiteX5" fmla="*/ 411956 w 431314"/>
                  <a:gd name="connsiteY5" fmla="*/ 161924 h 197643"/>
                  <a:gd name="connsiteX6" fmla="*/ 273844 w 431314"/>
                  <a:gd name="connsiteY6" fmla="*/ 150018 h 197643"/>
                  <a:gd name="connsiteX7" fmla="*/ 161925 w 431314"/>
                  <a:gd name="connsiteY7" fmla="*/ 92868 h 197643"/>
                  <a:gd name="connsiteX8" fmla="*/ 283369 w 431314"/>
                  <a:gd name="connsiteY8" fmla="*/ 119062 h 197643"/>
                  <a:gd name="connsiteX9" fmla="*/ 292894 w 431314"/>
                  <a:gd name="connsiteY9" fmla="*/ 102393 h 197643"/>
                  <a:gd name="connsiteX10" fmla="*/ 150019 w 431314"/>
                  <a:gd name="connsiteY10" fmla="*/ 21431 h 197643"/>
                  <a:gd name="connsiteX11" fmla="*/ 2381 w 431314"/>
                  <a:gd name="connsiteY11" fmla="*/ 0 h 197643"/>
                  <a:gd name="connsiteX12" fmla="*/ 0 w 431314"/>
                  <a:gd name="connsiteY12" fmla="*/ 114300 h 197643"/>
                  <a:gd name="connsiteX0" fmla="*/ 0 w 431314"/>
                  <a:gd name="connsiteY0" fmla="*/ 114300 h 197643"/>
                  <a:gd name="connsiteX1" fmla="*/ 0 w 431314"/>
                  <a:gd name="connsiteY1" fmla="*/ 114300 h 197643"/>
                  <a:gd name="connsiteX2" fmla="*/ 57150 w 431314"/>
                  <a:gd name="connsiteY2" fmla="*/ 90486 h 197643"/>
                  <a:gd name="connsiteX3" fmla="*/ 216694 w 431314"/>
                  <a:gd name="connsiteY3" fmla="*/ 195262 h 197643"/>
                  <a:gd name="connsiteX4" fmla="*/ 431006 w 431314"/>
                  <a:gd name="connsiteY4" fmla="*/ 197643 h 197643"/>
                  <a:gd name="connsiteX5" fmla="*/ 411956 w 431314"/>
                  <a:gd name="connsiteY5" fmla="*/ 161924 h 197643"/>
                  <a:gd name="connsiteX6" fmla="*/ 273844 w 431314"/>
                  <a:gd name="connsiteY6" fmla="*/ 150018 h 197643"/>
                  <a:gd name="connsiteX7" fmla="*/ 161925 w 431314"/>
                  <a:gd name="connsiteY7" fmla="*/ 92868 h 197643"/>
                  <a:gd name="connsiteX8" fmla="*/ 283369 w 431314"/>
                  <a:gd name="connsiteY8" fmla="*/ 119062 h 197643"/>
                  <a:gd name="connsiteX9" fmla="*/ 288132 w 431314"/>
                  <a:gd name="connsiteY9" fmla="*/ 100012 h 197643"/>
                  <a:gd name="connsiteX10" fmla="*/ 150019 w 431314"/>
                  <a:gd name="connsiteY10" fmla="*/ 21431 h 197643"/>
                  <a:gd name="connsiteX11" fmla="*/ 2381 w 431314"/>
                  <a:gd name="connsiteY11" fmla="*/ 0 h 197643"/>
                  <a:gd name="connsiteX12" fmla="*/ 0 w 431314"/>
                  <a:gd name="connsiteY12" fmla="*/ 114300 h 197643"/>
                  <a:gd name="connsiteX0" fmla="*/ 0 w 431314"/>
                  <a:gd name="connsiteY0" fmla="*/ 114300 h 197643"/>
                  <a:gd name="connsiteX1" fmla="*/ 0 w 431314"/>
                  <a:gd name="connsiteY1" fmla="*/ 114300 h 197643"/>
                  <a:gd name="connsiteX2" fmla="*/ 57150 w 431314"/>
                  <a:gd name="connsiteY2" fmla="*/ 90486 h 197643"/>
                  <a:gd name="connsiteX3" fmla="*/ 216694 w 431314"/>
                  <a:gd name="connsiteY3" fmla="*/ 195262 h 197643"/>
                  <a:gd name="connsiteX4" fmla="*/ 431006 w 431314"/>
                  <a:gd name="connsiteY4" fmla="*/ 197643 h 197643"/>
                  <a:gd name="connsiteX5" fmla="*/ 411956 w 431314"/>
                  <a:gd name="connsiteY5" fmla="*/ 161924 h 197643"/>
                  <a:gd name="connsiteX6" fmla="*/ 273844 w 431314"/>
                  <a:gd name="connsiteY6" fmla="*/ 150018 h 197643"/>
                  <a:gd name="connsiteX7" fmla="*/ 161925 w 431314"/>
                  <a:gd name="connsiteY7" fmla="*/ 92868 h 197643"/>
                  <a:gd name="connsiteX8" fmla="*/ 283369 w 431314"/>
                  <a:gd name="connsiteY8" fmla="*/ 119062 h 197643"/>
                  <a:gd name="connsiteX9" fmla="*/ 288132 w 431314"/>
                  <a:gd name="connsiteY9" fmla="*/ 100012 h 197643"/>
                  <a:gd name="connsiteX10" fmla="*/ 150019 w 431314"/>
                  <a:gd name="connsiteY10" fmla="*/ 21431 h 197643"/>
                  <a:gd name="connsiteX11" fmla="*/ 2381 w 431314"/>
                  <a:gd name="connsiteY11" fmla="*/ 0 h 197643"/>
                  <a:gd name="connsiteX12" fmla="*/ 0 w 431314"/>
                  <a:gd name="connsiteY12" fmla="*/ 114300 h 197643"/>
                  <a:gd name="connsiteX0" fmla="*/ 0 w 431314"/>
                  <a:gd name="connsiteY0" fmla="*/ 114300 h 197643"/>
                  <a:gd name="connsiteX1" fmla="*/ 0 w 431314"/>
                  <a:gd name="connsiteY1" fmla="*/ 114300 h 197643"/>
                  <a:gd name="connsiteX2" fmla="*/ 57150 w 431314"/>
                  <a:gd name="connsiteY2" fmla="*/ 90486 h 197643"/>
                  <a:gd name="connsiteX3" fmla="*/ 216694 w 431314"/>
                  <a:gd name="connsiteY3" fmla="*/ 195262 h 197643"/>
                  <a:gd name="connsiteX4" fmla="*/ 431006 w 431314"/>
                  <a:gd name="connsiteY4" fmla="*/ 197643 h 197643"/>
                  <a:gd name="connsiteX5" fmla="*/ 411956 w 431314"/>
                  <a:gd name="connsiteY5" fmla="*/ 161924 h 197643"/>
                  <a:gd name="connsiteX6" fmla="*/ 273844 w 431314"/>
                  <a:gd name="connsiteY6" fmla="*/ 150018 h 197643"/>
                  <a:gd name="connsiteX7" fmla="*/ 161925 w 431314"/>
                  <a:gd name="connsiteY7" fmla="*/ 92868 h 197643"/>
                  <a:gd name="connsiteX8" fmla="*/ 283369 w 431314"/>
                  <a:gd name="connsiteY8" fmla="*/ 119062 h 197643"/>
                  <a:gd name="connsiteX9" fmla="*/ 288132 w 431314"/>
                  <a:gd name="connsiteY9" fmla="*/ 100012 h 197643"/>
                  <a:gd name="connsiteX10" fmla="*/ 150019 w 431314"/>
                  <a:gd name="connsiteY10" fmla="*/ 21431 h 197643"/>
                  <a:gd name="connsiteX11" fmla="*/ 2381 w 431314"/>
                  <a:gd name="connsiteY11" fmla="*/ 0 h 197643"/>
                  <a:gd name="connsiteX12" fmla="*/ 0 w 431314"/>
                  <a:gd name="connsiteY12" fmla="*/ 114300 h 197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1314" h="197643">
                    <a:moveTo>
                      <a:pt x="0" y="114300"/>
                    </a:moveTo>
                    <a:lnTo>
                      <a:pt x="0" y="114300"/>
                    </a:lnTo>
                    <a:lnTo>
                      <a:pt x="57150" y="90486"/>
                    </a:lnTo>
                    <a:lnTo>
                      <a:pt x="216694" y="195262"/>
                    </a:lnTo>
                    <a:lnTo>
                      <a:pt x="431006" y="197643"/>
                    </a:lnTo>
                    <a:cubicBezTo>
                      <a:pt x="433388" y="162718"/>
                      <a:pt x="421481" y="175418"/>
                      <a:pt x="411956" y="161924"/>
                    </a:cubicBezTo>
                    <a:lnTo>
                      <a:pt x="273844" y="150018"/>
                    </a:lnTo>
                    <a:lnTo>
                      <a:pt x="161925" y="92868"/>
                    </a:lnTo>
                    <a:lnTo>
                      <a:pt x="283369" y="119062"/>
                    </a:lnTo>
                    <a:cubicBezTo>
                      <a:pt x="290197" y="111839"/>
                      <a:pt x="292656" y="112474"/>
                      <a:pt x="288132" y="100012"/>
                    </a:cubicBezTo>
                    <a:lnTo>
                      <a:pt x="150019" y="21431"/>
                    </a:lnTo>
                    <a:cubicBezTo>
                      <a:pt x="100806" y="-7144"/>
                      <a:pt x="51594" y="7144"/>
                      <a:pt x="2381" y="0"/>
                    </a:cubicBezTo>
                    <a:cubicBezTo>
                      <a:pt x="1587" y="30162"/>
                      <a:pt x="794" y="60325"/>
                      <a:pt x="0" y="1143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flipH="1">
                <a:off x="1264017" y="1970759"/>
                <a:ext cx="375504" cy="304102"/>
              </a:xfrm>
              <a:custGeom>
                <a:avLst/>
                <a:gdLst>
                  <a:gd name="connsiteX0" fmla="*/ 296404 w 375504"/>
                  <a:gd name="connsiteY0" fmla="*/ 516 h 304102"/>
                  <a:gd name="connsiteX1" fmla="*/ 226251 w 375504"/>
                  <a:gd name="connsiteY1" fmla="*/ 26109 h 304102"/>
                  <a:gd name="connsiteX2" fmla="*/ 187752 w 375504"/>
                  <a:gd name="connsiteY2" fmla="*/ 67134 h 304102"/>
                  <a:gd name="connsiteX3" fmla="*/ 149253 w 375504"/>
                  <a:gd name="connsiteY3" fmla="*/ 26109 h 304102"/>
                  <a:gd name="connsiteX4" fmla="*/ 79100 w 375504"/>
                  <a:gd name="connsiteY4" fmla="*/ 516 h 304102"/>
                  <a:gd name="connsiteX5" fmla="*/ 81 w 375504"/>
                  <a:gd name="connsiteY5" fmla="*/ 104700 h 304102"/>
                  <a:gd name="connsiteX6" fmla="*/ 64375 w 375504"/>
                  <a:gd name="connsiteY6" fmla="*/ 211856 h 304102"/>
                  <a:gd name="connsiteX7" fmla="*/ 130604 w 375504"/>
                  <a:gd name="connsiteY7" fmla="*/ 242613 h 304102"/>
                  <a:gd name="connsiteX8" fmla="*/ 187752 w 375504"/>
                  <a:gd name="connsiteY8" fmla="*/ 304102 h 304102"/>
                  <a:gd name="connsiteX9" fmla="*/ 244900 w 375504"/>
                  <a:gd name="connsiteY9" fmla="*/ 242613 h 304102"/>
                  <a:gd name="connsiteX10" fmla="*/ 311129 w 375504"/>
                  <a:gd name="connsiteY10" fmla="*/ 211856 h 304102"/>
                  <a:gd name="connsiteX11" fmla="*/ 375423 w 375504"/>
                  <a:gd name="connsiteY11" fmla="*/ 104700 h 304102"/>
                  <a:gd name="connsiteX12" fmla="*/ 296404 w 375504"/>
                  <a:gd name="connsiteY12" fmla="*/ 516 h 30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504" h="304102">
                    <a:moveTo>
                      <a:pt x="296404" y="516"/>
                    </a:moveTo>
                    <a:cubicBezTo>
                      <a:pt x="276133" y="-2034"/>
                      <a:pt x="252525" y="4628"/>
                      <a:pt x="226251" y="26109"/>
                    </a:cubicBezTo>
                    <a:lnTo>
                      <a:pt x="187752" y="67134"/>
                    </a:lnTo>
                    <a:lnTo>
                      <a:pt x="149253" y="26109"/>
                    </a:lnTo>
                    <a:cubicBezTo>
                      <a:pt x="122979" y="4628"/>
                      <a:pt x="99371" y="-2034"/>
                      <a:pt x="79100" y="516"/>
                    </a:cubicBezTo>
                    <a:cubicBezTo>
                      <a:pt x="28421" y="6891"/>
                      <a:pt x="-1407" y="70835"/>
                      <a:pt x="81" y="104700"/>
                    </a:cubicBezTo>
                    <a:cubicBezTo>
                      <a:pt x="-1903" y="161656"/>
                      <a:pt x="32625" y="187640"/>
                      <a:pt x="64375" y="211856"/>
                    </a:cubicBezTo>
                    <a:cubicBezTo>
                      <a:pt x="88585" y="215630"/>
                      <a:pt x="110115" y="226307"/>
                      <a:pt x="130604" y="242613"/>
                    </a:cubicBezTo>
                    <a:lnTo>
                      <a:pt x="187752" y="304102"/>
                    </a:lnTo>
                    <a:lnTo>
                      <a:pt x="244900" y="242613"/>
                    </a:lnTo>
                    <a:cubicBezTo>
                      <a:pt x="265389" y="226307"/>
                      <a:pt x="286919" y="215630"/>
                      <a:pt x="311129" y="211856"/>
                    </a:cubicBezTo>
                    <a:cubicBezTo>
                      <a:pt x="342879" y="187640"/>
                      <a:pt x="377407" y="161656"/>
                      <a:pt x="375423" y="104700"/>
                    </a:cubicBezTo>
                    <a:cubicBezTo>
                      <a:pt x="376911" y="70835"/>
                      <a:pt x="347083" y="6891"/>
                      <a:pt x="296404" y="5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3102433" y="819150"/>
              <a:ext cx="749300" cy="749300"/>
              <a:chOff x="1948656" y="2833688"/>
              <a:chExt cx="749300" cy="749300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948656" y="2833688"/>
                <a:ext cx="749300" cy="749300"/>
              </a:xfrm>
              <a:prstGeom prst="roundRect">
                <a:avLst>
                  <a:gd name="adj" fmla="val 4803"/>
                </a:avLst>
              </a:prstGeom>
              <a:solidFill>
                <a:srgbClr val="FFB5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1" name="组合 70"/>
              <p:cNvGrpSpPr/>
              <p:nvPr/>
            </p:nvGrpSpPr>
            <p:grpSpPr>
              <a:xfrm>
                <a:off x="2093642" y="2918984"/>
                <a:ext cx="459328" cy="494141"/>
                <a:chOff x="283663" y="2918984"/>
                <a:chExt cx="459328" cy="494141"/>
              </a:xfrm>
              <a:solidFill>
                <a:schemeClr val="bg1"/>
              </a:solidFill>
            </p:grpSpPr>
            <p:sp>
              <p:nvSpPr>
                <p:cNvPr id="41" name="任意多边形 40"/>
                <p:cNvSpPr/>
                <p:nvPr/>
              </p:nvSpPr>
              <p:spPr>
                <a:xfrm>
                  <a:off x="361908" y="3089224"/>
                  <a:ext cx="288967" cy="81336"/>
                </a:xfrm>
                <a:custGeom>
                  <a:avLst/>
                  <a:gdLst>
                    <a:gd name="connsiteX0" fmla="*/ 479402 w 951819"/>
                    <a:gd name="connsiteY0" fmla="*/ 153546 h 267911"/>
                    <a:gd name="connsiteX1" fmla="*/ 951819 w 951819"/>
                    <a:gd name="connsiteY1" fmla="*/ 153546 h 267911"/>
                    <a:gd name="connsiteX2" fmla="*/ 927381 w 951819"/>
                    <a:gd name="connsiteY2" fmla="*/ 182415 h 267911"/>
                    <a:gd name="connsiteX3" fmla="*/ 715611 w 951819"/>
                    <a:gd name="connsiteY3" fmla="*/ 267911 h 267911"/>
                    <a:gd name="connsiteX4" fmla="*/ 503840 w 951819"/>
                    <a:gd name="connsiteY4" fmla="*/ 182415 h 267911"/>
                    <a:gd name="connsiteX5" fmla="*/ 0 w 951819"/>
                    <a:gd name="connsiteY5" fmla="*/ 153546 h 267911"/>
                    <a:gd name="connsiteX6" fmla="*/ 472189 w 951819"/>
                    <a:gd name="connsiteY6" fmla="*/ 153546 h 267911"/>
                    <a:gd name="connsiteX7" fmla="*/ 447762 w 951819"/>
                    <a:gd name="connsiteY7" fmla="*/ 182415 h 267911"/>
                    <a:gd name="connsiteX8" fmla="*/ 236094 w 951819"/>
                    <a:gd name="connsiteY8" fmla="*/ 267911 h 267911"/>
                    <a:gd name="connsiteX9" fmla="*/ 24426 w 951819"/>
                    <a:gd name="connsiteY9" fmla="*/ 182415 h 267911"/>
                    <a:gd name="connsiteX10" fmla="*/ 0 w 951819"/>
                    <a:gd name="connsiteY10" fmla="*/ 0 h 267911"/>
                    <a:gd name="connsiteX11" fmla="*/ 951819 w 951819"/>
                    <a:gd name="connsiteY11" fmla="*/ 0 h 267911"/>
                    <a:gd name="connsiteX12" fmla="*/ 951819 w 951819"/>
                    <a:gd name="connsiteY12" fmla="*/ 153545 h 267911"/>
                    <a:gd name="connsiteX13" fmla="*/ 0 w 951819"/>
                    <a:gd name="connsiteY13" fmla="*/ 153545 h 26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51819" h="267911">
                      <a:moveTo>
                        <a:pt x="479402" y="153546"/>
                      </a:moveTo>
                      <a:lnTo>
                        <a:pt x="951819" y="153546"/>
                      </a:lnTo>
                      <a:lnTo>
                        <a:pt x="927381" y="182415"/>
                      </a:lnTo>
                      <a:cubicBezTo>
                        <a:pt x="873184" y="235239"/>
                        <a:pt x="798312" y="267911"/>
                        <a:pt x="715611" y="267911"/>
                      </a:cubicBezTo>
                      <a:cubicBezTo>
                        <a:pt x="632909" y="267911"/>
                        <a:pt x="558037" y="235239"/>
                        <a:pt x="503840" y="182415"/>
                      </a:cubicBezTo>
                      <a:close/>
                      <a:moveTo>
                        <a:pt x="0" y="153546"/>
                      </a:moveTo>
                      <a:lnTo>
                        <a:pt x="472189" y="153546"/>
                      </a:lnTo>
                      <a:lnTo>
                        <a:pt x="447762" y="182415"/>
                      </a:lnTo>
                      <a:cubicBezTo>
                        <a:pt x="393591" y="235239"/>
                        <a:pt x="318756" y="267911"/>
                        <a:pt x="236094" y="267911"/>
                      </a:cubicBezTo>
                      <a:cubicBezTo>
                        <a:pt x="153433" y="267911"/>
                        <a:pt x="78597" y="235239"/>
                        <a:pt x="24426" y="182415"/>
                      </a:cubicBezTo>
                      <a:close/>
                      <a:moveTo>
                        <a:pt x="0" y="0"/>
                      </a:moveTo>
                      <a:lnTo>
                        <a:pt x="951819" y="0"/>
                      </a:lnTo>
                      <a:lnTo>
                        <a:pt x="951819" y="153545"/>
                      </a:lnTo>
                      <a:lnTo>
                        <a:pt x="0" y="1535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任意多边形 50"/>
                <p:cNvSpPr/>
                <p:nvPr/>
              </p:nvSpPr>
              <p:spPr>
                <a:xfrm>
                  <a:off x="413927" y="2918984"/>
                  <a:ext cx="58276" cy="170240"/>
                </a:xfrm>
                <a:custGeom>
                  <a:avLst/>
                  <a:gdLst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7409 w 57303"/>
                    <a:gd name="connsiteY3" fmla="*/ 100131 h 168060"/>
                    <a:gd name="connsiteX4" fmla="*/ 47409 w 57303"/>
                    <a:gd name="connsiteY4" fmla="*/ 168060 h 168060"/>
                    <a:gd name="connsiteX5" fmla="*/ 9894 w 57303"/>
                    <a:gd name="connsiteY5" fmla="*/ 168060 h 168060"/>
                    <a:gd name="connsiteX6" fmla="*/ 9894 w 57303"/>
                    <a:gd name="connsiteY6" fmla="*/ 99597 h 168060"/>
                    <a:gd name="connsiteX7" fmla="*/ 9255 w 57303"/>
                    <a:gd name="connsiteY7" fmla="*/ 98920 h 168060"/>
                    <a:gd name="connsiteX8" fmla="*/ 11 w 57303"/>
                    <a:gd name="connsiteY8" fmla="*/ 73260 h 168060"/>
                    <a:gd name="connsiteX9" fmla="*/ 30837 w 57303"/>
                    <a:gd name="connsiteY9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7409 w 57303"/>
                    <a:gd name="connsiteY3" fmla="*/ 100131 h 168060"/>
                    <a:gd name="connsiteX4" fmla="*/ 47409 w 57303"/>
                    <a:gd name="connsiteY4" fmla="*/ 168060 h 168060"/>
                    <a:gd name="connsiteX5" fmla="*/ 9894 w 57303"/>
                    <a:gd name="connsiteY5" fmla="*/ 168060 h 168060"/>
                    <a:gd name="connsiteX6" fmla="*/ 9894 w 57303"/>
                    <a:gd name="connsiteY6" fmla="*/ 99597 h 168060"/>
                    <a:gd name="connsiteX7" fmla="*/ 7784 w 57303"/>
                    <a:gd name="connsiteY7" fmla="*/ 96469 h 168060"/>
                    <a:gd name="connsiteX8" fmla="*/ 11 w 57303"/>
                    <a:gd name="connsiteY8" fmla="*/ 73260 h 168060"/>
                    <a:gd name="connsiteX9" fmla="*/ 30837 w 57303"/>
                    <a:gd name="connsiteY9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7409 w 57303"/>
                    <a:gd name="connsiteY3" fmla="*/ 100131 h 168060"/>
                    <a:gd name="connsiteX4" fmla="*/ 47409 w 57303"/>
                    <a:gd name="connsiteY4" fmla="*/ 168060 h 168060"/>
                    <a:gd name="connsiteX5" fmla="*/ 9894 w 57303"/>
                    <a:gd name="connsiteY5" fmla="*/ 168060 h 168060"/>
                    <a:gd name="connsiteX6" fmla="*/ 7784 w 57303"/>
                    <a:gd name="connsiteY6" fmla="*/ 96469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7409 w 57303"/>
                    <a:gd name="connsiteY3" fmla="*/ 100131 h 168060"/>
                    <a:gd name="connsiteX4" fmla="*/ 47409 w 57303"/>
                    <a:gd name="connsiteY4" fmla="*/ 168060 h 168060"/>
                    <a:gd name="connsiteX5" fmla="*/ 9894 w 57303"/>
                    <a:gd name="connsiteY5" fmla="*/ 168060 h 168060"/>
                    <a:gd name="connsiteX6" fmla="*/ 12687 w 57303"/>
                    <a:gd name="connsiteY6" fmla="*/ 97450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7409 w 57303"/>
                    <a:gd name="connsiteY3" fmla="*/ 100131 h 168060"/>
                    <a:gd name="connsiteX4" fmla="*/ 47409 w 57303"/>
                    <a:gd name="connsiteY4" fmla="*/ 168060 h 168060"/>
                    <a:gd name="connsiteX5" fmla="*/ 13816 w 57303"/>
                    <a:gd name="connsiteY5" fmla="*/ 168060 h 168060"/>
                    <a:gd name="connsiteX6" fmla="*/ 12687 w 57303"/>
                    <a:gd name="connsiteY6" fmla="*/ 97450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2506 w 57303"/>
                    <a:gd name="connsiteY3" fmla="*/ 99150 h 168060"/>
                    <a:gd name="connsiteX4" fmla="*/ 47409 w 57303"/>
                    <a:gd name="connsiteY4" fmla="*/ 168060 h 168060"/>
                    <a:gd name="connsiteX5" fmla="*/ 13816 w 57303"/>
                    <a:gd name="connsiteY5" fmla="*/ 168060 h 168060"/>
                    <a:gd name="connsiteX6" fmla="*/ 12687 w 57303"/>
                    <a:gd name="connsiteY6" fmla="*/ 97450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2506 w 57303"/>
                    <a:gd name="connsiteY3" fmla="*/ 99150 h 168060"/>
                    <a:gd name="connsiteX4" fmla="*/ 43487 w 57303"/>
                    <a:gd name="connsiteY4" fmla="*/ 168060 h 168060"/>
                    <a:gd name="connsiteX5" fmla="*/ 13816 w 57303"/>
                    <a:gd name="connsiteY5" fmla="*/ 168060 h 168060"/>
                    <a:gd name="connsiteX6" fmla="*/ 12687 w 57303"/>
                    <a:gd name="connsiteY6" fmla="*/ 97450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2506 w 57303"/>
                    <a:gd name="connsiteY3" fmla="*/ 99150 h 168060"/>
                    <a:gd name="connsiteX4" fmla="*/ 43487 w 57303"/>
                    <a:gd name="connsiteY4" fmla="*/ 168060 h 168060"/>
                    <a:gd name="connsiteX5" fmla="*/ 13816 w 57303"/>
                    <a:gd name="connsiteY5" fmla="*/ 168060 h 168060"/>
                    <a:gd name="connsiteX6" fmla="*/ 12687 w 57303"/>
                    <a:gd name="connsiteY6" fmla="*/ 97450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482"/>
                    <a:gd name="connsiteY0" fmla="*/ 1 h 168060"/>
                    <a:gd name="connsiteX1" fmla="*/ 57303 w 57482"/>
                    <a:gd name="connsiteY1" fmla="*/ 72352 h 168060"/>
                    <a:gd name="connsiteX2" fmla="*/ 42506 w 57482"/>
                    <a:gd name="connsiteY2" fmla="*/ 99150 h 168060"/>
                    <a:gd name="connsiteX3" fmla="*/ 43487 w 57482"/>
                    <a:gd name="connsiteY3" fmla="*/ 168060 h 168060"/>
                    <a:gd name="connsiteX4" fmla="*/ 13816 w 57482"/>
                    <a:gd name="connsiteY4" fmla="*/ 168060 h 168060"/>
                    <a:gd name="connsiteX5" fmla="*/ 12687 w 57482"/>
                    <a:gd name="connsiteY5" fmla="*/ 97450 h 168060"/>
                    <a:gd name="connsiteX6" fmla="*/ 11 w 57482"/>
                    <a:gd name="connsiteY6" fmla="*/ 73260 h 168060"/>
                    <a:gd name="connsiteX7" fmla="*/ 30837 w 57482"/>
                    <a:gd name="connsiteY7" fmla="*/ 1 h 168060"/>
                    <a:gd name="connsiteX0" fmla="*/ 30837 w 57530"/>
                    <a:gd name="connsiteY0" fmla="*/ 1 h 168060"/>
                    <a:gd name="connsiteX1" fmla="*/ 57303 w 57530"/>
                    <a:gd name="connsiteY1" fmla="*/ 72352 h 168060"/>
                    <a:gd name="connsiteX2" fmla="*/ 42506 w 57530"/>
                    <a:gd name="connsiteY2" fmla="*/ 99150 h 168060"/>
                    <a:gd name="connsiteX3" fmla="*/ 43487 w 57530"/>
                    <a:gd name="connsiteY3" fmla="*/ 168060 h 168060"/>
                    <a:gd name="connsiteX4" fmla="*/ 13816 w 57530"/>
                    <a:gd name="connsiteY4" fmla="*/ 168060 h 168060"/>
                    <a:gd name="connsiteX5" fmla="*/ 12687 w 57530"/>
                    <a:gd name="connsiteY5" fmla="*/ 97450 h 168060"/>
                    <a:gd name="connsiteX6" fmla="*/ 11 w 57530"/>
                    <a:gd name="connsiteY6" fmla="*/ 73260 h 168060"/>
                    <a:gd name="connsiteX7" fmla="*/ 30837 w 57530"/>
                    <a:gd name="connsiteY7" fmla="*/ 1 h 168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530" h="168060">
                      <a:moveTo>
                        <a:pt x="30837" y="1"/>
                      </a:moveTo>
                      <a:cubicBezTo>
                        <a:pt x="40386" y="-151"/>
                        <a:pt x="56728" y="51689"/>
                        <a:pt x="57303" y="72352"/>
                      </a:cubicBezTo>
                      <a:cubicBezTo>
                        <a:pt x="59248" y="88877"/>
                        <a:pt x="48241" y="89083"/>
                        <a:pt x="42506" y="99150"/>
                      </a:cubicBezTo>
                      <a:lnTo>
                        <a:pt x="43487" y="168060"/>
                      </a:lnTo>
                      <a:lnTo>
                        <a:pt x="13816" y="168060"/>
                      </a:lnTo>
                      <a:cubicBezTo>
                        <a:pt x="13113" y="144196"/>
                        <a:pt x="13390" y="121314"/>
                        <a:pt x="12687" y="97450"/>
                      </a:cubicBezTo>
                      <a:cubicBezTo>
                        <a:pt x="6845" y="88350"/>
                        <a:pt x="-143" y="80505"/>
                        <a:pt x="11" y="73260"/>
                      </a:cubicBezTo>
                      <a:cubicBezTo>
                        <a:pt x="-564" y="52597"/>
                        <a:pt x="21288" y="151"/>
                        <a:pt x="3083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任意多边形 62"/>
                <p:cNvSpPr/>
                <p:nvPr/>
              </p:nvSpPr>
              <p:spPr>
                <a:xfrm rot="17657146">
                  <a:off x="364559" y="3015614"/>
                  <a:ext cx="297535" cy="459328"/>
                </a:xfrm>
                <a:custGeom>
                  <a:avLst/>
                  <a:gdLst>
                    <a:gd name="connsiteX0" fmla="*/ 176668 w 284369"/>
                    <a:gd name="connsiteY0" fmla="*/ 36185 h 435950"/>
                    <a:gd name="connsiteX1" fmla="*/ 178080 w 284369"/>
                    <a:gd name="connsiteY1" fmla="*/ 39313 h 435950"/>
                    <a:gd name="connsiteX2" fmla="*/ 166899 w 284369"/>
                    <a:gd name="connsiteY2" fmla="*/ 47295 h 435950"/>
                    <a:gd name="connsiteX3" fmla="*/ 152383 w 284369"/>
                    <a:gd name="connsiteY3" fmla="*/ 132427 h 435950"/>
                    <a:gd name="connsiteX4" fmla="*/ 225818 w 284369"/>
                    <a:gd name="connsiteY4" fmla="*/ 177874 h 435950"/>
                    <a:gd name="connsiteX5" fmla="*/ 228983 w 284369"/>
                    <a:gd name="connsiteY5" fmla="*/ 177140 h 435950"/>
                    <a:gd name="connsiteX6" fmla="*/ 226339 w 284369"/>
                    <a:gd name="connsiteY6" fmla="*/ 179028 h 435950"/>
                    <a:gd name="connsiteX7" fmla="*/ 211823 w 284369"/>
                    <a:gd name="connsiteY7" fmla="*/ 264159 h 435950"/>
                    <a:gd name="connsiteX8" fmla="*/ 241996 w 284369"/>
                    <a:gd name="connsiteY8" fmla="*/ 298229 h 435950"/>
                    <a:gd name="connsiteX9" fmla="*/ 284369 w 284369"/>
                    <a:gd name="connsiteY9" fmla="*/ 309372 h 435950"/>
                    <a:gd name="connsiteX10" fmla="*/ 233272 w 284369"/>
                    <a:gd name="connsiteY10" fmla="*/ 332428 h 435950"/>
                    <a:gd name="connsiteX11" fmla="*/ 266946 w 284369"/>
                    <a:gd name="connsiteY11" fmla="*/ 407058 h 435950"/>
                    <a:gd name="connsiteX12" fmla="*/ 202915 w 284369"/>
                    <a:gd name="connsiteY12" fmla="*/ 435950 h 435950"/>
                    <a:gd name="connsiteX13" fmla="*/ 200208 w 284369"/>
                    <a:gd name="connsiteY13" fmla="*/ 429951 h 435950"/>
                    <a:gd name="connsiteX14" fmla="*/ 160281 w 284369"/>
                    <a:gd name="connsiteY14" fmla="*/ 420944 h 435950"/>
                    <a:gd name="connsiteX15" fmla="*/ 128808 w 284369"/>
                    <a:gd name="connsiteY15" fmla="*/ 385046 h 435950"/>
                    <a:gd name="connsiteX16" fmla="*/ 124485 w 284369"/>
                    <a:gd name="connsiteY16" fmla="*/ 337501 h 435950"/>
                    <a:gd name="connsiteX17" fmla="*/ 143858 w 284369"/>
                    <a:gd name="connsiteY17" fmla="*/ 305067 h 435950"/>
                    <a:gd name="connsiteX18" fmla="*/ 139399 w 284369"/>
                    <a:gd name="connsiteY18" fmla="*/ 295186 h 435950"/>
                    <a:gd name="connsiteX19" fmla="*/ 99473 w 284369"/>
                    <a:gd name="connsiteY19" fmla="*/ 286179 h 435950"/>
                    <a:gd name="connsiteX20" fmla="*/ 68000 w 284369"/>
                    <a:gd name="connsiteY20" fmla="*/ 250281 h 435950"/>
                    <a:gd name="connsiteX21" fmla="*/ 63676 w 284369"/>
                    <a:gd name="connsiteY21" fmla="*/ 202736 h 435950"/>
                    <a:gd name="connsiteX22" fmla="*/ 83049 w 284369"/>
                    <a:gd name="connsiteY22" fmla="*/ 170302 h 435950"/>
                    <a:gd name="connsiteX23" fmla="*/ 77652 w 284369"/>
                    <a:gd name="connsiteY23" fmla="*/ 158340 h 435950"/>
                    <a:gd name="connsiteX24" fmla="*/ 37725 w 284369"/>
                    <a:gd name="connsiteY24" fmla="*/ 149333 h 435950"/>
                    <a:gd name="connsiteX25" fmla="*/ 6252 w 284369"/>
                    <a:gd name="connsiteY25" fmla="*/ 113435 h 435950"/>
                    <a:gd name="connsiteX26" fmla="*/ 1929 w 284369"/>
                    <a:gd name="connsiteY26" fmla="*/ 65889 h 435950"/>
                    <a:gd name="connsiteX27" fmla="*/ 21302 w 284369"/>
                    <a:gd name="connsiteY27" fmla="*/ 33456 h 435950"/>
                    <a:gd name="connsiteX28" fmla="*/ 19242 w 284369"/>
                    <a:gd name="connsiteY28" fmla="*/ 28892 h 435950"/>
                    <a:gd name="connsiteX29" fmla="*/ 25794 w 284369"/>
                    <a:gd name="connsiteY29" fmla="*/ 25935 h 435950"/>
                    <a:gd name="connsiteX30" fmla="*/ 26411 w 284369"/>
                    <a:gd name="connsiteY30" fmla="*/ 24903 h 435950"/>
                    <a:gd name="connsiteX31" fmla="*/ 26682 w 284369"/>
                    <a:gd name="connsiteY31" fmla="*/ 25535 h 435950"/>
                    <a:gd name="connsiteX32" fmla="*/ 83274 w 284369"/>
                    <a:gd name="connsiteY32" fmla="*/ 0 h 435950"/>
                    <a:gd name="connsiteX33" fmla="*/ 112638 w 284369"/>
                    <a:gd name="connsiteY33" fmla="*/ 65076 h 435950"/>
                    <a:gd name="connsiteX0" fmla="*/ 176668 w 284369"/>
                    <a:gd name="connsiteY0" fmla="*/ 36185 h 435950"/>
                    <a:gd name="connsiteX1" fmla="*/ 178080 w 284369"/>
                    <a:gd name="connsiteY1" fmla="*/ 39313 h 435950"/>
                    <a:gd name="connsiteX2" fmla="*/ 166899 w 284369"/>
                    <a:gd name="connsiteY2" fmla="*/ 47295 h 435950"/>
                    <a:gd name="connsiteX3" fmla="*/ 152383 w 284369"/>
                    <a:gd name="connsiteY3" fmla="*/ 132427 h 435950"/>
                    <a:gd name="connsiteX4" fmla="*/ 225818 w 284369"/>
                    <a:gd name="connsiteY4" fmla="*/ 177874 h 435950"/>
                    <a:gd name="connsiteX5" fmla="*/ 228983 w 284369"/>
                    <a:gd name="connsiteY5" fmla="*/ 177140 h 435950"/>
                    <a:gd name="connsiteX6" fmla="*/ 226339 w 284369"/>
                    <a:gd name="connsiteY6" fmla="*/ 179028 h 435950"/>
                    <a:gd name="connsiteX7" fmla="*/ 211823 w 284369"/>
                    <a:gd name="connsiteY7" fmla="*/ 264159 h 435950"/>
                    <a:gd name="connsiteX8" fmla="*/ 241996 w 284369"/>
                    <a:gd name="connsiteY8" fmla="*/ 298229 h 435950"/>
                    <a:gd name="connsiteX9" fmla="*/ 284369 w 284369"/>
                    <a:gd name="connsiteY9" fmla="*/ 309372 h 435950"/>
                    <a:gd name="connsiteX10" fmla="*/ 233272 w 284369"/>
                    <a:gd name="connsiteY10" fmla="*/ 332428 h 435950"/>
                    <a:gd name="connsiteX11" fmla="*/ 266946 w 284369"/>
                    <a:gd name="connsiteY11" fmla="*/ 407058 h 435950"/>
                    <a:gd name="connsiteX12" fmla="*/ 202915 w 284369"/>
                    <a:gd name="connsiteY12" fmla="*/ 435950 h 435950"/>
                    <a:gd name="connsiteX13" fmla="*/ 200208 w 284369"/>
                    <a:gd name="connsiteY13" fmla="*/ 429951 h 435950"/>
                    <a:gd name="connsiteX14" fmla="*/ 160281 w 284369"/>
                    <a:gd name="connsiteY14" fmla="*/ 420944 h 435950"/>
                    <a:gd name="connsiteX15" fmla="*/ 128808 w 284369"/>
                    <a:gd name="connsiteY15" fmla="*/ 385046 h 435950"/>
                    <a:gd name="connsiteX16" fmla="*/ 124485 w 284369"/>
                    <a:gd name="connsiteY16" fmla="*/ 337501 h 435950"/>
                    <a:gd name="connsiteX17" fmla="*/ 143858 w 284369"/>
                    <a:gd name="connsiteY17" fmla="*/ 305067 h 435950"/>
                    <a:gd name="connsiteX18" fmla="*/ 139399 w 284369"/>
                    <a:gd name="connsiteY18" fmla="*/ 295186 h 435950"/>
                    <a:gd name="connsiteX19" fmla="*/ 99473 w 284369"/>
                    <a:gd name="connsiteY19" fmla="*/ 286179 h 435950"/>
                    <a:gd name="connsiteX20" fmla="*/ 68000 w 284369"/>
                    <a:gd name="connsiteY20" fmla="*/ 250281 h 435950"/>
                    <a:gd name="connsiteX21" fmla="*/ 63676 w 284369"/>
                    <a:gd name="connsiteY21" fmla="*/ 202736 h 435950"/>
                    <a:gd name="connsiteX22" fmla="*/ 83049 w 284369"/>
                    <a:gd name="connsiteY22" fmla="*/ 170302 h 435950"/>
                    <a:gd name="connsiteX23" fmla="*/ 77652 w 284369"/>
                    <a:gd name="connsiteY23" fmla="*/ 158340 h 435950"/>
                    <a:gd name="connsiteX24" fmla="*/ 37725 w 284369"/>
                    <a:gd name="connsiteY24" fmla="*/ 149333 h 435950"/>
                    <a:gd name="connsiteX25" fmla="*/ 6252 w 284369"/>
                    <a:gd name="connsiteY25" fmla="*/ 113435 h 435950"/>
                    <a:gd name="connsiteX26" fmla="*/ 1929 w 284369"/>
                    <a:gd name="connsiteY26" fmla="*/ 65889 h 435950"/>
                    <a:gd name="connsiteX27" fmla="*/ 21302 w 284369"/>
                    <a:gd name="connsiteY27" fmla="*/ 33456 h 435950"/>
                    <a:gd name="connsiteX28" fmla="*/ 25794 w 284369"/>
                    <a:gd name="connsiteY28" fmla="*/ 25935 h 435950"/>
                    <a:gd name="connsiteX29" fmla="*/ 26411 w 284369"/>
                    <a:gd name="connsiteY29" fmla="*/ 24903 h 435950"/>
                    <a:gd name="connsiteX30" fmla="*/ 26682 w 284369"/>
                    <a:gd name="connsiteY30" fmla="*/ 25535 h 435950"/>
                    <a:gd name="connsiteX31" fmla="*/ 83274 w 284369"/>
                    <a:gd name="connsiteY31" fmla="*/ 0 h 435950"/>
                    <a:gd name="connsiteX32" fmla="*/ 112638 w 284369"/>
                    <a:gd name="connsiteY32" fmla="*/ 65076 h 435950"/>
                    <a:gd name="connsiteX33" fmla="*/ 176668 w 284369"/>
                    <a:gd name="connsiteY33" fmla="*/ 36185 h 435950"/>
                    <a:gd name="connsiteX0" fmla="*/ 176668 w 284369"/>
                    <a:gd name="connsiteY0" fmla="*/ 36185 h 435950"/>
                    <a:gd name="connsiteX1" fmla="*/ 178080 w 284369"/>
                    <a:gd name="connsiteY1" fmla="*/ 39313 h 435950"/>
                    <a:gd name="connsiteX2" fmla="*/ 166899 w 284369"/>
                    <a:gd name="connsiteY2" fmla="*/ 47295 h 435950"/>
                    <a:gd name="connsiteX3" fmla="*/ 152383 w 284369"/>
                    <a:gd name="connsiteY3" fmla="*/ 132427 h 435950"/>
                    <a:gd name="connsiteX4" fmla="*/ 225818 w 284369"/>
                    <a:gd name="connsiteY4" fmla="*/ 177874 h 435950"/>
                    <a:gd name="connsiteX5" fmla="*/ 228983 w 284369"/>
                    <a:gd name="connsiteY5" fmla="*/ 177140 h 435950"/>
                    <a:gd name="connsiteX6" fmla="*/ 226339 w 284369"/>
                    <a:gd name="connsiteY6" fmla="*/ 179028 h 435950"/>
                    <a:gd name="connsiteX7" fmla="*/ 211823 w 284369"/>
                    <a:gd name="connsiteY7" fmla="*/ 264159 h 435950"/>
                    <a:gd name="connsiteX8" fmla="*/ 241996 w 284369"/>
                    <a:gd name="connsiteY8" fmla="*/ 298229 h 435950"/>
                    <a:gd name="connsiteX9" fmla="*/ 284369 w 284369"/>
                    <a:gd name="connsiteY9" fmla="*/ 309372 h 435950"/>
                    <a:gd name="connsiteX10" fmla="*/ 233272 w 284369"/>
                    <a:gd name="connsiteY10" fmla="*/ 332428 h 435950"/>
                    <a:gd name="connsiteX11" fmla="*/ 266946 w 284369"/>
                    <a:gd name="connsiteY11" fmla="*/ 407058 h 435950"/>
                    <a:gd name="connsiteX12" fmla="*/ 202915 w 284369"/>
                    <a:gd name="connsiteY12" fmla="*/ 435950 h 435950"/>
                    <a:gd name="connsiteX13" fmla="*/ 200208 w 284369"/>
                    <a:gd name="connsiteY13" fmla="*/ 429951 h 435950"/>
                    <a:gd name="connsiteX14" fmla="*/ 160281 w 284369"/>
                    <a:gd name="connsiteY14" fmla="*/ 420944 h 435950"/>
                    <a:gd name="connsiteX15" fmla="*/ 128808 w 284369"/>
                    <a:gd name="connsiteY15" fmla="*/ 385046 h 435950"/>
                    <a:gd name="connsiteX16" fmla="*/ 124485 w 284369"/>
                    <a:gd name="connsiteY16" fmla="*/ 337501 h 435950"/>
                    <a:gd name="connsiteX17" fmla="*/ 143858 w 284369"/>
                    <a:gd name="connsiteY17" fmla="*/ 305067 h 435950"/>
                    <a:gd name="connsiteX18" fmla="*/ 139399 w 284369"/>
                    <a:gd name="connsiteY18" fmla="*/ 295186 h 435950"/>
                    <a:gd name="connsiteX19" fmla="*/ 99473 w 284369"/>
                    <a:gd name="connsiteY19" fmla="*/ 286179 h 435950"/>
                    <a:gd name="connsiteX20" fmla="*/ 68000 w 284369"/>
                    <a:gd name="connsiteY20" fmla="*/ 250281 h 435950"/>
                    <a:gd name="connsiteX21" fmla="*/ 63676 w 284369"/>
                    <a:gd name="connsiteY21" fmla="*/ 202736 h 435950"/>
                    <a:gd name="connsiteX22" fmla="*/ 83049 w 284369"/>
                    <a:gd name="connsiteY22" fmla="*/ 170302 h 435950"/>
                    <a:gd name="connsiteX23" fmla="*/ 77652 w 284369"/>
                    <a:gd name="connsiteY23" fmla="*/ 158340 h 435950"/>
                    <a:gd name="connsiteX24" fmla="*/ 37725 w 284369"/>
                    <a:gd name="connsiteY24" fmla="*/ 149333 h 435950"/>
                    <a:gd name="connsiteX25" fmla="*/ 6252 w 284369"/>
                    <a:gd name="connsiteY25" fmla="*/ 113435 h 435950"/>
                    <a:gd name="connsiteX26" fmla="*/ 1929 w 284369"/>
                    <a:gd name="connsiteY26" fmla="*/ 65889 h 435950"/>
                    <a:gd name="connsiteX27" fmla="*/ 25794 w 284369"/>
                    <a:gd name="connsiteY27" fmla="*/ 25935 h 435950"/>
                    <a:gd name="connsiteX28" fmla="*/ 26411 w 284369"/>
                    <a:gd name="connsiteY28" fmla="*/ 24903 h 435950"/>
                    <a:gd name="connsiteX29" fmla="*/ 26682 w 284369"/>
                    <a:gd name="connsiteY29" fmla="*/ 25535 h 435950"/>
                    <a:gd name="connsiteX30" fmla="*/ 83274 w 284369"/>
                    <a:gd name="connsiteY30" fmla="*/ 0 h 435950"/>
                    <a:gd name="connsiteX31" fmla="*/ 112638 w 284369"/>
                    <a:gd name="connsiteY31" fmla="*/ 65076 h 435950"/>
                    <a:gd name="connsiteX32" fmla="*/ 176668 w 284369"/>
                    <a:gd name="connsiteY32" fmla="*/ 36185 h 435950"/>
                    <a:gd name="connsiteX0" fmla="*/ 170568 w 278269"/>
                    <a:gd name="connsiteY0" fmla="*/ 36185 h 435950"/>
                    <a:gd name="connsiteX1" fmla="*/ 171980 w 278269"/>
                    <a:gd name="connsiteY1" fmla="*/ 39313 h 435950"/>
                    <a:gd name="connsiteX2" fmla="*/ 160799 w 278269"/>
                    <a:gd name="connsiteY2" fmla="*/ 47295 h 435950"/>
                    <a:gd name="connsiteX3" fmla="*/ 146283 w 278269"/>
                    <a:gd name="connsiteY3" fmla="*/ 132427 h 435950"/>
                    <a:gd name="connsiteX4" fmla="*/ 219718 w 278269"/>
                    <a:gd name="connsiteY4" fmla="*/ 177874 h 435950"/>
                    <a:gd name="connsiteX5" fmla="*/ 222883 w 278269"/>
                    <a:gd name="connsiteY5" fmla="*/ 177140 h 435950"/>
                    <a:gd name="connsiteX6" fmla="*/ 220239 w 278269"/>
                    <a:gd name="connsiteY6" fmla="*/ 179028 h 435950"/>
                    <a:gd name="connsiteX7" fmla="*/ 205723 w 278269"/>
                    <a:gd name="connsiteY7" fmla="*/ 264159 h 435950"/>
                    <a:gd name="connsiteX8" fmla="*/ 235896 w 278269"/>
                    <a:gd name="connsiteY8" fmla="*/ 298229 h 435950"/>
                    <a:gd name="connsiteX9" fmla="*/ 278269 w 278269"/>
                    <a:gd name="connsiteY9" fmla="*/ 309372 h 435950"/>
                    <a:gd name="connsiteX10" fmla="*/ 227172 w 278269"/>
                    <a:gd name="connsiteY10" fmla="*/ 332428 h 435950"/>
                    <a:gd name="connsiteX11" fmla="*/ 260846 w 278269"/>
                    <a:gd name="connsiteY11" fmla="*/ 407058 h 435950"/>
                    <a:gd name="connsiteX12" fmla="*/ 196815 w 278269"/>
                    <a:gd name="connsiteY12" fmla="*/ 435950 h 435950"/>
                    <a:gd name="connsiteX13" fmla="*/ 194108 w 278269"/>
                    <a:gd name="connsiteY13" fmla="*/ 429951 h 435950"/>
                    <a:gd name="connsiteX14" fmla="*/ 154181 w 278269"/>
                    <a:gd name="connsiteY14" fmla="*/ 420944 h 435950"/>
                    <a:gd name="connsiteX15" fmla="*/ 122708 w 278269"/>
                    <a:gd name="connsiteY15" fmla="*/ 385046 h 435950"/>
                    <a:gd name="connsiteX16" fmla="*/ 118385 w 278269"/>
                    <a:gd name="connsiteY16" fmla="*/ 337501 h 435950"/>
                    <a:gd name="connsiteX17" fmla="*/ 137758 w 278269"/>
                    <a:gd name="connsiteY17" fmla="*/ 305067 h 435950"/>
                    <a:gd name="connsiteX18" fmla="*/ 133299 w 278269"/>
                    <a:gd name="connsiteY18" fmla="*/ 295186 h 435950"/>
                    <a:gd name="connsiteX19" fmla="*/ 93373 w 278269"/>
                    <a:gd name="connsiteY19" fmla="*/ 286179 h 435950"/>
                    <a:gd name="connsiteX20" fmla="*/ 61900 w 278269"/>
                    <a:gd name="connsiteY20" fmla="*/ 250281 h 435950"/>
                    <a:gd name="connsiteX21" fmla="*/ 57576 w 278269"/>
                    <a:gd name="connsiteY21" fmla="*/ 202736 h 435950"/>
                    <a:gd name="connsiteX22" fmla="*/ 76949 w 278269"/>
                    <a:gd name="connsiteY22" fmla="*/ 170302 h 435950"/>
                    <a:gd name="connsiteX23" fmla="*/ 71552 w 278269"/>
                    <a:gd name="connsiteY23" fmla="*/ 158340 h 435950"/>
                    <a:gd name="connsiteX24" fmla="*/ 31625 w 278269"/>
                    <a:gd name="connsiteY24" fmla="*/ 149333 h 435950"/>
                    <a:gd name="connsiteX25" fmla="*/ 152 w 278269"/>
                    <a:gd name="connsiteY25" fmla="*/ 113435 h 435950"/>
                    <a:gd name="connsiteX26" fmla="*/ 19694 w 278269"/>
                    <a:gd name="connsiteY26" fmla="*/ 25935 h 435950"/>
                    <a:gd name="connsiteX27" fmla="*/ 20311 w 278269"/>
                    <a:gd name="connsiteY27" fmla="*/ 24903 h 435950"/>
                    <a:gd name="connsiteX28" fmla="*/ 20582 w 278269"/>
                    <a:gd name="connsiteY28" fmla="*/ 25535 h 435950"/>
                    <a:gd name="connsiteX29" fmla="*/ 77174 w 278269"/>
                    <a:gd name="connsiteY29" fmla="*/ 0 h 435950"/>
                    <a:gd name="connsiteX30" fmla="*/ 106538 w 278269"/>
                    <a:gd name="connsiteY30" fmla="*/ 65076 h 435950"/>
                    <a:gd name="connsiteX31" fmla="*/ 170568 w 278269"/>
                    <a:gd name="connsiteY31" fmla="*/ 36185 h 435950"/>
                    <a:gd name="connsiteX0" fmla="*/ 170568 w 278269"/>
                    <a:gd name="connsiteY0" fmla="*/ 36185 h 435950"/>
                    <a:gd name="connsiteX1" fmla="*/ 171980 w 278269"/>
                    <a:gd name="connsiteY1" fmla="*/ 39313 h 435950"/>
                    <a:gd name="connsiteX2" fmla="*/ 160799 w 278269"/>
                    <a:gd name="connsiteY2" fmla="*/ 47295 h 435950"/>
                    <a:gd name="connsiteX3" fmla="*/ 146283 w 278269"/>
                    <a:gd name="connsiteY3" fmla="*/ 132427 h 435950"/>
                    <a:gd name="connsiteX4" fmla="*/ 219718 w 278269"/>
                    <a:gd name="connsiteY4" fmla="*/ 177874 h 435950"/>
                    <a:gd name="connsiteX5" fmla="*/ 222883 w 278269"/>
                    <a:gd name="connsiteY5" fmla="*/ 177140 h 435950"/>
                    <a:gd name="connsiteX6" fmla="*/ 220239 w 278269"/>
                    <a:gd name="connsiteY6" fmla="*/ 179028 h 435950"/>
                    <a:gd name="connsiteX7" fmla="*/ 205723 w 278269"/>
                    <a:gd name="connsiteY7" fmla="*/ 264159 h 435950"/>
                    <a:gd name="connsiteX8" fmla="*/ 235896 w 278269"/>
                    <a:gd name="connsiteY8" fmla="*/ 298229 h 435950"/>
                    <a:gd name="connsiteX9" fmla="*/ 278269 w 278269"/>
                    <a:gd name="connsiteY9" fmla="*/ 309372 h 435950"/>
                    <a:gd name="connsiteX10" fmla="*/ 227172 w 278269"/>
                    <a:gd name="connsiteY10" fmla="*/ 332428 h 435950"/>
                    <a:gd name="connsiteX11" fmla="*/ 260846 w 278269"/>
                    <a:gd name="connsiteY11" fmla="*/ 407058 h 435950"/>
                    <a:gd name="connsiteX12" fmla="*/ 196815 w 278269"/>
                    <a:gd name="connsiteY12" fmla="*/ 435950 h 435950"/>
                    <a:gd name="connsiteX13" fmla="*/ 194108 w 278269"/>
                    <a:gd name="connsiteY13" fmla="*/ 429951 h 435950"/>
                    <a:gd name="connsiteX14" fmla="*/ 154181 w 278269"/>
                    <a:gd name="connsiteY14" fmla="*/ 420944 h 435950"/>
                    <a:gd name="connsiteX15" fmla="*/ 122708 w 278269"/>
                    <a:gd name="connsiteY15" fmla="*/ 385046 h 435950"/>
                    <a:gd name="connsiteX16" fmla="*/ 118385 w 278269"/>
                    <a:gd name="connsiteY16" fmla="*/ 337501 h 435950"/>
                    <a:gd name="connsiteX17" fmla="*/ 137758 w 278269"/>
                    <a:gd name="connsiteY17" fmla="*/ 305067 h 435950"/>
                    <a:gd name="connsiteX18" fmla="*/ 133299 w 278269"/>
                    <a:gd name="connsiteY18" fmla="*/ 295186 h 435950"/>
                    <a:gd name="connsiteX19" fmla="*/ 93373 w 278269"/>
                    <a:gd name="connsiteY19" fmla="*/ 286179 h 435950"/>
                    <a:gd name="connsiteX20" fmla="*/ 61900 w 278269"/>
                    <a:gd name="connsiteY20" fmla="*/ 250281 h 435950"/>
                    <a:gd name="connsiteX21" fmla="*/ 57576 w 278269"/>
                    <a:gd name="connsiteY21" fmla="*/ 202736 h 435950"/>
                    <a:gd name="connsiteX22" fmla="*/ 76949 w 278269"/>
                    <a:gd name="connsiteY22" fmla="*/ 170302 h 435950"/>
                    <a:gd name="connsiteX23" fmla="*/ 71552 w 278269"/>
                    <a:gd name="connsiteY23" fmla="*/ 158340 h 435950"/>
                    <a:gd name="connsiteX24" fmla="*/ 152 w 278269"/>
                    <a:gd name="connsiteY24" fmla="*/ 113435 h 435950"/>
                    <a:gd name="connsiteX25" fmla="*/ 19694 w 278269"/>
                    <a:gd name="connsiteY25" fmla="*/ 25935 h 435950"/>
                    <a:gd name="connsiteX26" fmla="*/ 20311 w 278269"/>
                    <a:gd name="connsiteY26" fmla="*/ 24903 h 435950"/>
                    <a:gd name="connsiteX27" fmla="*/ 20582 w 278269"/>
                    <a:gd name="connsiteY27" fmla="*/ 25535 h 435950"/>
                    <a:gd name="connsiteX28" fmla="*/ 77174 w 278269"/>
                    <a:gd name="connsiteY28" fmla="*/ 0 h 435950"/>
                    <a:gd name="connsiteX29" fmla="*/ 106538 w 278269"/>
                    <a:gd name="connsiteY29" fmla="*/ 65076 h 435950"/>
                    <a:gd name="connsiteX30" fmla="*/ 170568 w 278269"/>
                    <a:gd name="connsiteY30" fmla="*/ 36185 h 435950"/>
                    <a:gd name="connsiteX0" fmla="*/ 170568 w 278269"/>
                    <a:gd name="connsiteY0" fmla="*/ 36185 h 435950"/>
                    <a:gd name="connsiteX1" fmla="*/ 171980 w 278269"/>
                    <a:gd name="connsiteY1" fmla="*/ 39313 h 435950"/>
                    <a:gd name="connsiteX2" fmla="*/ 160799 w 278269"/>
                    <a:gd name="connsiteY2" fmla="*/ 47295 h 435950"/>
                    <a:gd name="connsiteX3" fmla="*/ 146283 w 278269"/>
                    <a:gd name="connsiteY3" fmla="*/ 132427 h 435950"/>
                    <a:gd name="connsiteX4" fmla="*/ 219718 w 278269"/>
                    <a:gd name="connsiteY4" fmla="*/ 177874 h 435950"/>
                    <a:gd name="connsiteX5" fmla="*/ 222883 w 278269"/>
                    <a:gd name="connsiteY5" fmla="*/ 177140 h 435950"/>
                    <a:gd name="connsiteX6" fmla="*/ 220239 w 278269"/>
                    <a:gd name="connsiteY6" fmla="*/ 179028 h 435950"/>
                    <a:gd name="connsiteX7" fmla="*/ 205723 w 278269"/>
                    <a:gd name="connsiteY7" fmla="*/ 264159 h 435950"/>
                    <a:gd name="connsiteX8" fmla="*/ 235896 w 278269"/>
                    <a:gd name="connsiteY8" fmla="*/ 298229 h 435950"/>
                    <a:gd name="connsiteX9" fmla="*/ 278269 w 278269"/>
                    <a:gd name="connsiteY9" fmla="*/ 309372 h 435950"/>
                    <a:gd name="connsiteX10" fmla="*/ 227172 w 278269"/>
                    <a:gd name="connsiteY10" fmla="*/ 332428 h 435950"/>
                    <a:gd name="connsiteX11" fmla="*/ 260846 w 278269"/>
                    <a:gd name="connsiteY11" fmla="*/ 407058 h 435950"/>
                    <a:gd name="connsiteX12" fmla="*/ 196815 w 278269"/>
                    <a:gd name="connsiteY12" fmla="*/ 435950 h 435950"/>
                    <a:gd name="connsiteX13" fmla="*/ 194108 w 278269"/>
                    <a:gd name="connsiteY13" fmla="*/ 429951 h 435950"/>
                    <a:gd name="connsiteX14" fmla="*/ 154181 w 278269"/>
                    <a:gd name="connsiteY14" fmla="*/ 420944 h 435950"/>
                    <a:gd name="connsiteX15" fmla="*/ 122708 w 278269"/>
                    <a:gd name="connsiteY15" fmla="*/ 385046 h 435950"/>
                    <a:gd name="connsiteX16" fmla="*/ 118385 w 278269"/>
                    <a:gd name="connsiteY16" fmla="*/ 337501 h 435950"/>
                    <a:gd name="connsiteX17" fmla="*/ 137758 w 278269"/>
                    <a:gd name="connsiteY17" fmla="*/ 305067 h 435950"/>
                    <a:gd name="connsiteX18" fmla="*/ 133299 w 278269"/>
                    <a:gd name="connsiteY18" fmla="*/ 295186 h 435950"/>
                    <a:gd name="connsiteX19" fmla="*/ 93373 w 278269"/>
                    <a:gd name="connsiteY19" fmla="*/ 286179 h 435950"/>
                    <a:gd name="connsiteX20" fmla="*/ 61900 w 278269"/>
                    <a:gd name="connsiteY20" fmla="*/ 250281 h 435950"/>
                    <a:gd name="connsiteX21" fmla="*/ 57576 w 278269"/>
                    <a:gd name="connsiteY21" fmla="*/ 202736 h 435950"/>
                    <a:gd name="connsiteX22" fmla="*/ 71552 w 278269"/>
                    <a:gd name="connsiteY22" fmla="*/ 158340 h 435950"/>
                    <a:gd name="connsiteX23" fmla="*/ 152 w 278269"/>
                    <a:gd name="connsiteY23" fmla="*/ 113435 h 435950"/>
                    <a:gd name="connsiteX24" fmla="*/ 19694 w 278269"/>
                    <a:gd name="connsiteY24" fmla="*/ 25935 h 435950"/>
                    <a:gd name="connsiteX25" fmla="*/ 20311 w 278269"/>
                    <a:gd name="connsiteY25" fmla="*/ 24903 h 435950"/>
                    <a:gd name="connsiteX26" fmla="*/ 20582 w 278269"/>
                    <a:gd name="connsiteY26" fmla="*/ 25535 h 435950"/>
                    <a:gd name="connsiteX27" fmla="*/ 77174 w 278269"/>
                    <a:gd name="connsiteY27" fmla="*/ 0 h 435950"/>
                    <a:gd name="connsiteX28" fmla="*/ 106538 w 278269"/>
                    <a:gd name="connsiteY28" fmla="*/ 65076 h 435950"/>
                    <a:gd name="connsiteX29" fmla="*/ 170568 w 278269"/>
                    <a:gd name="connsiteY29" fmla="*/ 36185 h 435950"/>
                    <a:gd name="connsiteX0" fmla="*/ 170568 w 278269"/>
                    <a:gd name="connsiteY0" fmla="*/ 36185 h 435950"/>
                    <a:gd name="connsiteX1" fmla="*/ 171980 w 278269"/>
                    <a:gd name="connsiteY1" fmla="*/ 39313 h 435950"/>
                    <a:gd name="connsiteX2" fmla="*/ 160799 w 278269"/>
                    <a:gd name="connsiteY2" fmla="*/ 47295 h 435950"/>
                    <a:gd name="connsiteX3" fmla="*/ 146283 w 278269"/>
                    <a:gd name="connsiteY3" fmla="*/ 132427 h 435950"/>
                    <a:gd name="connsiteX4" fmla="*/ 219718 w 278269"/>
                    <a:gd name="connsiteY4" fmla="*/ 177874 h 435950"/>
                    <a:gd name="connsiteX5" fmla="*/ 222883 w 278269"/>
                    <a:gd name="connsiteY5" fmla="*/ 177140 h 435950"/>
                    <a:gd name="connsiteX6" fmla="*/ 220239 w 278269"/>
                    <a:gd name="connsiteY6" fmla="*/ 179028 h 435950"/>
                    <a:gd name="connsiteX7" fmla="*/ 205723 w 278269"/>
                    <a:gd name="connsiteY7" fmla="*/ 264159 h 435950"/>
                    <a:gd name="connsiteX8" fmla="*/ 235896 w 278269"/>
                    <a:gd name="connsiteY8" fmla="*/ 298229 h 435950"/>
                    <a:gd name="connsiteX9" fmla="*/ 278269 w 278269"/>
                    <a:gd name="connsiteY9" fmla="*/ 309372 h 435950"/>
                    <a:gd name="connsiteX10" fmla="*/ 227172 w 278269"/>
                    <a:gd name="connsiteY10" fmla="*/ 332428 h 435950"/>
                    <a:gd name="connsiteX11" fmla="*/ 260846 w 278269"/>
                    <a:gd name="connsiteY11" fmla="*/ 407058 h 435950"/>
                    <a:gd name="connsiteX12" fmla="*/ 196815 w 278269"/>
                    <a:gd name="connsiteY12" fmla="*/ 435950 h 435950"/>
                    <a:gd name="connsiteX13" fmla="*/ 194108 w 278269"/>
                    <a:gd name="connsiteY13" fmla="*/ 429951 h 435950"/>
                    <a:gd name="connsiteX14" fmla="*/ 154181 w 278269"/>
                    <a:gd name="connsiteY14" fmla="*/ 420944 h 435950"/>
                    <a:gd name="connsiteX15" fmla="*/ 122708 w 278269"/>
                    <a:gd name="connsiteY15" fmla="*/ 385046 h 435950"/>
                    <a:gd name="connsiteX16" fmla="*/ 118385 w 278269"/>
                    <a:gd name="connsiteY16" fmla="*/ 337501 h 435950"/>
                    <a:gd name="connsiteX17" fmla="*/ 137758 w 278269"/>
                    <a:gd name="connsiteY17" fmla="*/ 305067 h 435950"/>
                    <a:gd name="connsiteX18" fmla="*/ 133299 w 278269"/>
                    <a:gd name="connsiteY18" fmla="*/ 295186 h 435950"/>
                    <a:gd name="connsiteX19" fmla="*/ 93373 w 278269"/>
                    <a:gd name="connsiteY19" fmla="*/ 286179 h 435950"/>
                    <a:gd name="connsiteX20" fmla="*/ 61900 w 278269"/>
                    <a:gd name="connsiteY20" fmla="*/ 250281 h 435950"/>
                    <a:gd name="connsiteX21" fmla="*/ 71552 w 278269"/>
                    <a:gd name="connsiteY21" fmla="*/ 158340 h 435950"/>
                    <a:gd name="connsiteX22" fmla="*/ 152 w 278269"/>
                    <a:gd name="connsiteY22" fmla="*/ 113435 h 435950"/>
                    <a:gd name="connsiteX23" fmla="*/ 19694 w 278269"/>
                    <a:gd name="connsiteY23" fmla="*/ 25935 h 435950"/>
                    <a:gd name="connsiteX24" fmla="*/ 20311 w 278269"/>
                    <a:gd name="connsiteY24" fmla="*/ 24903 h 435950"/>
                    <a:gd name="connsiteX25" fmla="*/ 20582 w 278269"/>
                    <a:gd name="connsiteY25" fmla="*/ 25535 h 435950"/>
                    <a:gd name="connsiteX26" fmla="*/ 77174 w 278269"/>
                    <a:gd name="connsiteY26" fmla="*/ 0 h 435950"/>
                    <a:gd name="connsiteX27" fmla="*/ 106538 w 278269"/>
                    <a:gd name="connsiteY27" fmla="*/ 65076 h 435950"/>
                    <a:gd name="connsiteX28" fmla="*/ 170568 w 278269"/>
                    <a:gd name="connsiteY28" fmla="*/ 36185 h 435950"/>
                    <a:gd name="connsiteX0" fmla="*/ 170568 w 278269"/>
                    <a:gd name="connsiteY0" fmla="*/ 36185 h 435950"/>
                    <a:gd name="connsiteX1" fmla="*/ 171980 w 278269"/>
                    <a:gd name="connsiteY1" fmla="*/ 39313 h 435950"/>
                    <a:gd name="connsiteX2" fmla="*/ 160799 w 278269"/>
                    <a:gd name="connsiteY2" fmla="*/ 47295 h 435950"/>
                    <a:gd name="connsiteX3" fmla="*/ 146283 w 278269"/>
                    <a:gd name="connsiteY3" fmla="*/ 132427 h 435950"/>
                    <a:gd name="connsiteX4" fmla="*/ 219718 w 278269"/>
                    <a:gd name="connsiteY4" fmla="*/ 177874 h 435950"/>
                    <a:gd name="connsiteX5" fmla="*/ 222883 w 278269"/>
                    <a:gd name="connsiteY5" fmla="*/ 177140 h 435950"/>
                    <a:gd name="connsiteX6" fmla="*/ 220239 w 278269"/>
                    <a:gd name="connsiteY6" fmla="*/ 179028 h 435950"/>
                    <a:gd name="connsiteX7" fmla="*/ 205723 w 278269"/>
                    <a:gd name="connsiteY7" fmla="*/ 264159 h 435950"/>
                    <a:gd name="connsiteX8" fmla="*/ 235896 w 278269"/>
                    <a:gd name="connsiteY8" fmla="*/ 298229 h 435950"/>
                    <a:gd name="connsiteX9" fmla="*/ 278269 w 278269"/>
                    <a:gd name="connsiteY9" fmla="*/ 309372 h 435950"/>
                    <a:gd name="connsiteX10" fmla="*/ 227172 w 278269"/>
                    <a:gd name="connsiteY10" fmla="*/ 332428 h 435950"/>
                    <a:gd name="connsiteX11" fmla="*/ 260846 w 278269"/>
                    <a:gd name="connsiteY11" fmla="*/ 407058 h 435950"/>
                    <a:gd name="connsiteX12" fmla="*/ 196815 w 278269"/>
                    <a:gd name="connsiteY12" fmla="*/ 435950 h 435950"/>
                    <a:gd name="connsiteX13" fmla="*/ 194108 w 278269"/>
                    <a:gd name="connsiteY13" fmla="*/ 429951 h 435950"/>
                    <a:gd name="connsiteX14" fmla="*/ 154181 w 278269"/>
                    <a:gd name="connsiteY14" fmla="*/ 420944 h 435950"/>
                    <a:gd name="connsiteX15" fmla="*/ 122708 w 278269"/>
                    <a:gd name="connsiteY15" fmla="*/ 385046 h 435950"/>
                    <a:gd name="connsiteX16" fmla="*/ 118385 w 278269"/>
                    <a:gd name="connsiteY16" fmla="*/ 337501 h 435950"/>
                    <a:gd name="connsiteX17" fmla="*/ 137758 w 278269"/>
                    <a:gd name="connsiteY17" fmla="*/ 305067 h 435950"/>
                    <a:gd name="connsiteX18" fmla="*/ 133299 w 278269"/>
                    <a:gd name="connsiteY18" fmla="*/ 295186 h 435950"/>
                    <a:gd name="connsiteX19" fmla="*/ 61900 w 278269"/>
                    <a:gd name="connsiteY19" fmla="*/ 250281 h 435950"/>
                    <a:gd name="connsiteX20" fmla="*/ 71552 w 278269"/>
                    <a:gd name="connsiteY20" fmla="*/ 158340 h 435950"/>
                    <a:gd name="connsiteX21" fmla="*/ 152 w 278269"/>
                    <a:gd name="connsiteY21" fmla="*/ 113435 h 435950"/>
                    <a:gd name="connsiteX22" fmla="*/ 19694 w 278269"/>
                    <a:gd name="connsiteY22" fmla="*/ 25935 h 435950"/>
                    <a:gd name="connsiteX23" fmla="*/ 20311 w 278269"/>
                    <a:gd name="connsiteY23" fmla="*/ 24903 h 435950"/>
                    <a:gd name="connsiteX24" fmla="*/ 20582 w 278269"/>
                    <a:gd name="connsiteY24" fmla="*/ 25535 h 435950"/>
                    <a:gd name="connsiteX25" fmla="*/ 77174 w 278269"/>
                    <a:gd name="connsiteY25" fmla="*/ 0 h 435950"/>
                    <a:gd name="connsiteX26" fmla="*/ 106538 w 278269"/>
                    <a:gd name="connsiteY26" fmla="*/ 65076 h 435950"/>
                    <a:gd name="connsiteX27" fmla="*/ 170568 w 278269"/>
                    <a:gd name="connsiteY27" fmla="*/ 36185 h 435950"/>
                    <a:gd name="connsiteX0" fmla="*/ 170568 w 278269"/>
                    <a:gd name="connsiteY0" fmla="*/ 36185 h 435950"/>
                    <a:gd name="connsiteX1" fmla="*/ 171980 w 278269"/>
                    <a:gd name="connsiteY1" fmla="*/ 39313 h 435950"/>
                    <a:gd name="connsiteX2" fmla="*/ 160799 w 278269"/>
                    <a:gd name="connsiteY2" fmla="*/ 47295 h 435950"/>
                    <a:gd name="connsiteX3" fmla="*/ 146283 w 278269"/>
                    <a:gd name="connsiteY3" fmla="*/ 132427 h 435950"/>
                    <a:gd name="connsiteX4" fmla="*/ 219718 w 278269"/>
                    <a:gd name="connsiteY4" fmla="*/ 177874 h 435950"/>
                    <a:gd name="connsiteX5" fmla="*/ 222883 w 278269"/>
                    <a:gd name="connsiteY5" fmla="*/ 177140 h 435950"/>
                    <a:gd name="connsiteX6" fmla="*/ 220239 w 278269"/>
                    <a:gd name="connsiteY6" fmla="*/ 179028 h 435950"/>
                    <a:gd name="connsiteX7" fmla="*/ 205723 w 278269"/>
                    <a:gd name="connsiteY7" fmla="*/ 264159 h 435950"/>
                    <a:gd name="connsiteX8" fmla="*/ 235896 w 278269"/>
                    <a:gd name="connsiteY8" fmla="*/ 298229 h 435950"/>
                    <a:gd name="connsiteX9" fmla="*/ 278269 w 278269"/>
                    <a:gd name="connsiteY9" fmla="*/ 309372 h 435950"/>
                    <a:gd name="connsiteX10" fmla="*/ 227172 w 278269"/>
                    <a:gd name="connsiteY10" fmla="*/ 332428 h 435950"/>
                    <a:gd name="connsiteX11" fmla="*/ 260846 w 278269"/>
                    <a:gd name="connsiteY11" fmla="*/ 407058 h 435950"/>
                    <a:gd name="connsiteX12" fmla="*/ 196815 w 278269"/>
                    <a:gd name="connsiteY12" fmla="*/ 435950 h 435950"/>
                    <a:gd name="connsiteX13" fmla="*/ 194108 w 278269"/>
                    <a:gd name="connsiteY13" fmla="*/ 429951 h 435950"/>
                    <a:gd name="connsiteX14" fmla="*/ 154181 w 278269"/>
                    <a:gd name="connsiteY14" fmla="*/ 420944 h 435950"/>
                    <a:gd name="connsiteX15" fmla="*/ 122708 w 278269"/>
                    <a:gd name="connsiteY15" fmla="*/ 385046 h 435950"/>
                    <a:gd name="connsiteX16" fmla="*/ 118385 w 278269"/>
                    <a:gd name="connsiteY16" fmla="*/ 337501 h 435950"/>
                    <a:gd name="connsiteX17" fmla="*/ 133299 w 278269"/>
                    <a:gd name="connsiteY17" fmla="*/ 295186 h 435950"/>
                    <a:gd name="connsiteX18" fmla="*/ 61900 w 278269"/>
                    <a:gd name="connsiteY18" fmla="*/ 250281 h 435950"/>
                    <a:gd name="connsiteX19" fmla="*/ 71552 w 278269"/>
                    <a:gd name="connsiteY19" fmla="*/ 158340 h 435950"/>
                    <a:gd name="connsiteX20" fmla="*/ 152 w 278269"/>
                    <a:gd name="connsiteY20" fmla="*/ 113435 h 435950"/>
                    <a:gd name="connsiteX21" fmla="*/ 19694 w 278269"/>
                    <a:gd name="connsiteY21" fmla="*/ 25935 h 435950"/>
                    <a:gd name="connsiteX22" fmla="*/ 20311 w 278269"/>
                    <a:gd name="connsiteY22" fmla="*/ 24903 h 435950"/>
                    <a:gd name="connsiteX23" fmla="*/ 20582 w 278269"/>
                    <a:gd name="connsiteY23" fmla="*/ 25535 h 435950"/>
                    <a:gd name="connsiteX24" fmla="*/ 77174 w 278269"/>
                    <a:gd name="connsiteY24" fmla="*/ 0 h 435950"/>
                    <a:gd name="connsiteX25" fmla="*/ 106538 w 278269"/>
                    <a:gd name="connsiteY25" fmla="*/ 65076 h 435950"/>
                    <a:gd name="connsiteX26" fmla="*/ 170568 w 278269"/>
                    <a:gd name="connsiteY26" fmla="*/ 36185 h 435950"/>
                    <a:gd name="connsiteX0" fmla="*/ 170568 w 278269"/>
                    <a:gd name="connsiteY0" fmla="*/ 36185 h 435950"/>
                    <a:gd name="connsiteX1" fmla="*/ 171980 w 278269"/>
                    <a:gd name="connsiteY1" fmla="*/ 39313 h 435950"/>
                    <a:gd name="connsiteX2" fmla="*/ 160799 w 278269"/>
                    <a:gd name="connsiteY2" fmla="*/ 47295 h 435950"/>
                    <a:gd name="connsiteX3" fmla="*/ 146283 w 278269"/>
                    <a:gd name="connsiteY3" fmla="*/ 132427 h 435950"/>
                    <a:gd name="connsiteX4" fmla="*/ 219718 w 278269"/>
                    <a:gd name="connsiteY4" fmla="*/ 177874 h 435950"/>
                    <a:gd name="connsiteX5" fmla="*/ 222883 w 278269"/>
                    <a:gd name="connsiteY5" fmla="*/ 177140 h 435950"/>
                    <a:gd name="connsiteX6" fmla="*/ 220239 w 278269"/>
                    <a:gd name="connsiteY6" fmla="*/ 179028 h 435950"/>
                    <a:gd name="connsiteX7" fmla="*/ 205723 w 278269"/>
                    <a:gd name="connsiteY7" fmla="*/ 264159 h 435950"/>
                    <a:gd name="connsiteX8" fmla="*/ 235896 w 278269"/>
                    <a:gd name="connsiteY8" fmla="*/ 298229 h 435950"/>
                    <a:gd name="connsiteX9" fmla="*/ 278269 w 278269"/>
                    <a:gd name="connsiteY9" fmla="*/ 309372 h 435950"/>
                    <a:gd name="connsiteX10" fmla="*/ 227172 w 278269"/>
                    <a:gd name="connsiteY10" fmla="*/ 332428 h 435950"/>
                    <a:gd name="connsiteX11" fmla="*/ 260846 w 278269"/>
                    <a:gd name="connsiteY11" fmla="*/ 407058 h 435950"/>
                    <a:gd name="connsiteX12" fmla="*/ 196815 w 278269"/>
                    <a:gd name="connsiteY12" fmla="*/ 435950 h 435950"/>
                    <a:gd name="connsiteX13" fmla="*/ 194108 w 278269"/>
                    <a:gd name="connsiteY13" fmla="*/ 429951 h 435950"/>
                    <a:gd name="connsiteX14" fmla="*/ 154181 w 278269"/>
                    <a:gd name="connsiteY14" fmla="*/ 420944 h 435950"/>
                    <a:gd name="connsiteX15" fmla="*/ 122708 w 278269"/>
                    <a:gd name="connsiteY15" fmla="*/ 385046 h 435950"/>
                    <a:gd name="connsiteX16" fmla="*/ 133299 w 278269"/>
                    <a:gd name="connsiteY16" fmla="*/ 295186 h 435950"/>
                    <a:gd name="connsiteX17" fmla="*/ 61900 w 278269"/>
                    <a:gd name="connsiteY17" fmla="*/ 250281 h 435950"/>
                    <a:gd name="connsiteX18" fmla="*/ 71552 w 278269"/>
                    <a:gd name="connsiteY18" fmla="*/ 158340 h 435950"/>
                    <a:gd name="connsiteX19" fmla="*/ 152 w 278269"/>
                    <a:gd name="connsiteY19" fmla="*/ 113435 h 435950"/>
                    <a:gd name="connsiteX20" fmla="*/ 19694 w 278269"/>
                    <a:gd name="connsiteY20" fmla="*/ 25935 h 435950"/>
                    <a:gd name="connsiteX21" fmla="*/ 20311 w 278269"/>
                    <a:gd name="connsiteY21" fmla="*/ 24903 h 435950"/>
                    <a:gd name="connsiteX22" fmla="*/ 20582 w 278269"/>
                    <a:gd name="connsiteY22" fmla="*/ 25535 h 435950"/>
                    <a:gd name="connsiteX23" fmla="*/ 77174 w 278269"/>
                    <a:gd name="connsiteY23" fmla="*/ 0 h 435950"/>
                    <a:gd name="connsiteX24" fmla="*/ 106538 w 278269"/>
                    <a:gd name="connsiteY24" fmla="*/ 65076 h 435950"/>
                    <a:gd name="connsiteX25" fmla="*/ 170568 w 278269"/>
                    <a:gd name="connsiteY25" fmla="*/ 36185 h 435950"/>
                    <a:gd name="connsiteX0" fmla="*/ 170568 w 278269"/>
                    <a:gd name="connsiteY0" fmla="*/ 36185 h 435950"/>
                    <a:gd name="connsiteX1" fmla="*/ 171980 w 278269"/>
                    <a:gd name="connsiteY1" fmla="*/ 39313 h 435950"/>
                    <a:gd name="connsiteX2" fmla="*/ 160799 w 278269"/>
                    <a:gd name="connsiteY2" fmla="*/ 47295 h 435950"/>
                    <a:gd name="connsiteX3" fmla="*/ 146283 w 278269"/>
                    <a:gd name="connsiteY3" fmla="*/ 132427 h 435950"/>
                    <a:gd name="connsiteX4" fmla="*/ 219718 w 278269"/>
                    <a:gd name="connsiteY4" fmla="*/ 177874 h 435950"/>
                    <a:gd name="connsiteX5" fmla="*/ 222883 w 278269"/>
                    <a:gd name="connsiteY5" fmla="*/ 177140 h 435950"/>
                    <a:gd name="connsiteX6" fmla="*/ 220239 w 278269"/>
                    <a:gd name="connsiteY6" fmla="*/ 179028 h 435950"/>
                    <a:gd name="connsiteX7" fmla="*/ 205723 w 278269"/>
                    <a:gd name="connsiteY7" fmla="*/ 264159 h 435950"/>
                    <a:gd name="connsiteX8" fmla="*/ 235896 w 278269"/>
                    <a:gd name="connsiteY8" fmla="*/ 298229 h 435950"/>
                    <a:gd name="connsiteX9" fmla="*/ 278269 w 278269"/>
                    <a:gd name="connsiteY9" fmla="*/ 309372 h 435950"/>
                    <a:gd name="connsiteX10" fmla="*/ 227172 w 278269"/>
                    <a:gd name="connsiteY10" fmla="*/ 332428 h 435950"/>
                    <a:gd name="connsiteX11" fmla="*/ 260846 w 278269"/>
                    <a:gd name="connsiteY11" fmla="*/ 407058 h 435950"/>
                    <a:gd name="connsiteX12" fmla="*/ 196815 w 278269"/>
                    <a:gd name="connsiteY12" fmla="*/ 435950 h 435950"/>
                    <a:gd name="connsiteX13" fmla="*/ 194108 w 278269"/>
                    <a:gd name="connsiteY13" fmla="*/ 429951 h 435950"/>
                    <a:gd name="connsiteX14" fmla="*/ 122708 w 278269"/>
                    <a:gd name="connsiteY14" fmla="*/ 385046 h 435950"/>
                    <a:gd name="connsiteX15" fmla="*/ 133299 w 278269"/>
                    <a:gd name="connsiteY15" fmla="*/ 295186 h 435950"/>
                    <a:gd name="connsiteX16" fmla="*/ 61900 w 278269"/>
                    <a:gd name="connsiteY16" fmla="*/ 250281 h 435950"/>
                    <a:gd name="connsiteX17" fmla="*/ 71552 w 278269"/>
                    <a:gd name="connsiteY17" fmla="*/ 158340 h 435950"/>
                    <a:gd name="connsiteX18" fmla="*/ 152 w 278269"/>
                    <a:gd name="connsiteY18" fmla="*/ 113435 h 435950"/>
                    <a:gd name="connsiteX19" fmla="*/ 19694 w 278269"/>
                    <a:gd name="connsiteY19" fmla="*/ 25935 h 435950"/>
                    <a:gd name="connsiteX20" fmla="*/ 20311 w 278269"/>
                    <a:gd name="connsiteY20" fmla="*/ 24903 h 435950"/>
                    <a:gd name="connsiteX21" fmla="*/ 20582 w 278269"/>
                    <a:gd name="connsiteY21" fmla="*/ 25535 h 435950"/>
                    <a:gd name="connsiteX22" fmla="*/ 77174 w 278269"/>
                    <a:gd name="connsiteY22" fmla="*/ 0 h 435950"/>
                    <a:gd name="connsiteX23" fmla="*/ 106538 w 278269"/>
                    <a:gd name="connsiteY23" fmla="*/ 65076 h 435950"/>
                    <a:gd name="connsiteX24" fmla="*/ 170568 w 278269"/>
                    <a:gd name="connsiteY24" fmla="*/ 36185 h 435950"/>
                    <a:gd name="connsiteX0" fmla="*/ 170568 w 278269"/>
                    <a:gd name="connsiteY0" fmla="*/ 36185 h 435950"/>
                    <a:gd name="connsiteX1" fmla="*/ 171980 w 278269"/>
                    <a:gd name="connsiteY1" fmla="*/ 39313 h 435950"/>
                    <a:gd name="connsiteX2" fmla="*/ 160799 w 278269"/>
                    <a:gd name="connsiteY2" fmla="*/ 47295 h 435950"/>
                    <a:gd name="connsiteX3" fmla="*/ 146283 w 278269"/>
                    <a:gd name="connsiteY3" fmla="*/ 132427 h 435950"/>
                    <a:gd name="connsiteX4" fmla="*/ 219718 w 278269"/>
                    <a:gd name="connsiteY4" fmla="*/ 177874 h 435950"/>
                    <a:gd name="connsiteX5" fmla="*/ 222883 w 278269"/>
                    <a:gd name="connsiteY5" fmla="*/ 177140 h 435950"/>
                    <a:gd name="connsiteX6" fmla="*/ 220239 w 278269"/>
                    <a:gd name="connsiteY6" fmla="*/ 179028 h 435950"/>
                    <a:gd name="connsiteX7" fmla="*/ 205723 w 278269"/>
                    <a:gd name="connsiteY7" fmla="*/ 264159 h 435950"/>
                    <a:gd name="connsiteX8" fmla="*/ 235896 w 278269"/>
                    <a:gd name="connsiteY8" fmla="*/ 298229 h 435950"/>
                    <a:gd name="connsiteX9" fmla="*/ 278269 w 278269"/>
                    <a:gd name="connsiteY9" fmla="*/ 309372 h 435950"/>
                    <a:gd name="connsiteX10" fmla="*/ 227172 w 278269"/>
                    <a:gd name="connsiteY10" fmla="*/ 332428 h 435950"/>
                    <a:gd name="connsiteX11" fmla="*/ 260846 w 278269"/>
                    <a:gd name="connsiteY11" fmla="*/ 407058 h 435950"/>
                    <a:gd name="connsiteX12" fmla="*/ 196815 w 278269"/>
                    <a:gd name="connsiteY12" fmla="*/ 435950 h 435950"/>
                    <a:gd name="connsiteX13" fmla="*/ 122708 w 278269"/>
                    <a:gd name="connsiteY13" fmla="*/ 385046 h 435950"/>
                    <a:gd name="connsiteX14" fmla="*/ 133299 w 278269"/>
                    <a:gd name="connsiteY14" fmla="*/ 295186 h 435950"/>
                    <a:gd name="connsiteX15" fmla="*/ 61900 w 278269"/>
                    <a:gd name="connsiteY15" fmla="*/ 250281 h 435950"/>
                    <a:gd name="connsiteX16" fmla="*/ 71552 w 278269"/>
                    <a:gd name="connsiteY16" fmla="*/ 158340 h 435950"/>
                    <a:gd name="connsiteX17" fmla="*/ 152 w 278269"/>
                    <a:gd name="connsiteY17" fmla="*/ 113435 h 435950"/>
                    <a:gd name="connsiteX18" fmla="*/ 19694 w 278269"/>
                    <a:gd name="connsiteY18" fmla="*/ 25935 h 435950"/>
                    <a:gd name="connsiteX19" fmla="*/ 20311 w 278269"/>
                    <a:gd name="connsiteY19" fmla="*/ 24903 h 435950"/>
                    <a:gd name="connsiteX20" fmla="*/ 20582 w 278269"/>
                    <a:gd name="connsiteY20" fmla="*/ 25535 h 435950"/>
                    <a:gd name="connsiteX21" fmla="*/ 77174 w 278269"/>
                    <a:gd name="connsiteY21" fmla="*/ 0 h 435950"/>
                    <a:gd name="connsiteX22" fmla="*/ 106538 w 278269"/>
                    <a:gd name="connsiteY22" fmla="*/ 65076 h 435950"/>
                    <a:gd name="connsiteX23" fmla="*/ 170568 w 278269"/>
                    <a:gd name="connsiteY23" fmla="*/ 36185 h 435950"/>
                    <a:gd name="connsiteX0" fmla="*/ 177938 w 285639"/>
                    <a:gd name="connsiteY0" fmla="*/ 36185 h 435950"/>
                    <a:gd name="connsiteX1" fmla="*/ 179350 w 285639"/>
                    <a:gd name="connsiteY1" fmla="*/ 39313 h 435950"/>
                    <a:gd name="connsiteX2" fmla="*/ 168169 w 285639"/>
                    <a:gd name="connsiteY2" fmla="*/ 47295 h 435950"/>
                    <a:gd name="connsiteX3" fmla="*/ 153653 w 285639"/>
                    <a:gd name="connsiteY3" fmla="*/ 132427 h 435950"/>
                    <a:gd name="connsiteX4" fmla="*/ 227088 w 285639"/>
                    <a:gd name="connsiteY4" fmla="*/ 177874 h 435950"/>
                    <a:gd name="connsiteX5" fmla="*/ 230253 w 285639"/>
                    <a:gd name="connsiteY5" fmla="*/ 177140 h 435950"/>
                    <a:gd name="connsiteX6" fmla="*/ 227609 w 285639"/>
                    <a:gd name="connsiteY6" fmla="*/ 179028 h 435950"/>
                    <a:gd name="connsiteX7" fmla="*/ 213093 w 285639"/>
                    <a:gd name="connsiteY7" fmla="*/ 264159 h 435950"/>
                    <a:gd name="connsiteX8" fmla="*/ 243266 w 285639"/>
                    <a:gd name="connsiteY8" fmla="*/ 298229 h 435950"/>
                    <a:gd name="connsiteX9" fmla="*/ 285639 w 285639"/>
                    <a:gd name="connsiteY9" fmla="*/ 309372 h 435950"/>
                    <a:gd name="connsiteX10" fmla="*/ 234542 w 285639"/>
                    <a:gd name="connsiteY10" fmla="*/ 332428 h 435950"/>
                    <a:gd name="connsiteX11" fmla="*/ 268216 w 285639"/>
                    <a:gd name="connsiteY11" fmla="*/ 407058 h 435950"/>
                    <a:gd name="connsiteX12" fmla="*/ 204185 w 285639"/>
                    <a:gd name="connsiteY12" fmla="*/ 435950 h 435950"/>
                    <a:gd name="connsiteX13" fmla="*/ 130078 w 285639"/>
                    <a:gd name="connsiteY13" fmla="*/ 385046 h 435950"/>
                    <a:gd name="connsiteX14" fmla="*/ 140669 w 285639"/>
                    <a:gd name="connsiteY14" fmla="*/ 295186 h 435950"/>
                    <a:gd name="connsiteX15" fmla="*/ 69270 w 285639"/>
                    <a:gd name="connsiteY15" fmla="*/ 250281 h 435950"/>
                    <a:gd name="connsiteX16" fmla="*/ 78922 w 285639"/>
                    <a:gd name="connsiteY16" fmla="*/ 158340 h 435950"/>
                    <a:gd name="connsiteX17" fmla="*/ 7522 w 285639"/>
                    <a:gd name="connsiteY17" fmla="*/ 113435 h 435950"/>
                    <a:gd name="connsiteX18" fmla="*/ 27064 w 285639"/>
                    <a:gd name="connsiteY18" fmla="*/ 25935 h 435950"/>
                    <a:gd name="connsiteX19" fmla="*/ 27681 w 285639"/>
                    <a:gd name="connsiteY19" fmla="*/ 24903 h 435950"/>
                    <a:gd name="connsiteX20" fmla="*/ 27952 w 285639"/>
                    <a:gd name="connsiteY20" fmla="*/ 25535 h 435950"/>
                    <a:gd name="connsiteX21" fmla="*/ 84544 w 285639"/>
                    <a:gd name="connsiteY21" fmla="*/ 0 h 435950"/>
                    <a:gd name="connsiteX22" fmla="*/ 113908 w 285639"/>
                    <a:gd name="connsiteY22" fmla="*/ 65076 h 435950"/>
                    <a:gd name="connsiteX23" fmla="*/ 177938 w 285639"/>
                    <a:gd name="connsiteY23" fmla="*/ 36185 h 435950"/>
                    <a:gd name="connsiteX0" fmla="*/ 173842 w 281543"/>
                    <a:gd name="connsiteY0" fmla="*/ 36185 h 435950"/>
                    <a:gd name="connsiteX1" fmla="*/ 175254 w 281543"/>
                    <a:gd name="connsiteY1" fmla="*/ 39313 h 435950"/>
                    <a:gd name="connsiteX2" fmla="*/ 164073 w 281543"/>
                    <a:gd name="connsiteY2" fmla="*/ 47295 h 435950"/>
                    <a:gd name="connsiteX3" fmla="*/ 149557 w 281543"/>
                    <a:gd name="connsiteY3" fmla="*/ 132427 h 435950"/>
                    <a:gd name="connsiteX4" fmla="*/ 222992 w 281543"/>
                    <a:gd name="connsiteY4" fmla="*/ 177874 h 435950"/>
                    <a:gd name="connsiteX5" fmla="*/ 226157 w 281543"/>
                    <a:gd name="connsiteY5" fmla="*/ 177140 h 435950"/>
                    <a:gd name="connsiteX6" fmla="*/ 223513 w 281543"/>
                    <a:gd name="connsiteY6" fmla="*/ 179028 h 435950"/>
                    <a:gd name="connsiteX7" fmla="*/ 208997 w 281543"/>
                    <a:gd name="connsiteY7" fmla="*/ 264159 h 435950"/>
                    <a:gd name="connsiteX8" fmla="*/ 239170 w 281543"/>
                    <a:gd name="connsiteY8" fmla="*/ 298229 h 435950"/>
                    <a:gd name="connsiteX9" fmla="*/ 281543 w 281543"/>
                    <a:gd name="connsiteY9" fmla="*/ 309372 h 435950"/>
                    <a:gd name="connsiteX10" fmla="*/ 230446 w 281543"/>
                    <a:gd name="connsiteY10" fmla="*/ 332428 h 435950"/>
                    <a:gd name="connsiteX11" fmla="*/ 264120 w 281543"/>
                    <a:gd name="connsiteY11" fmla="*/ 407058 h 435950"/>
                    <a:gd name="connsiteX12" fmla="*/ 200089 w 281543"/>
                    <a:gd name="connsiteY12" fmla="*/ 435950 h 435950"/>
                    <a:gd name="connsiteX13" fmla="*/ 125982 w 281543"/>
                    <a:gd name="connsiteY13" fmla="*/ 385046 h 435950"/>
                    <a:gd name="connsiteX14" fmla="*/ 136573 w 281543"/>
                    <a:gd name="connsiteY14" fmla="*/ 295186 h 435950"/>
                    <a:gd name="connsiteX15" fmla="*/ 65174 w 281543"/>
                    <a:gd name="connsiteY15" fmla="*/ 250281 h 435950"/>
                    <a:gd name="connsiteX16" fmla="*/ 74826 w 281543"/>
                    <a:gd name="connsiteY16" fmla="*/ 158340 h 435950"/>
                    <a:gd name="connsiteX17" fmla="*/ 3426 w 281543"/>
                    <a:gd name="connsiteY17" fmla="*/ 113435 h 435950"/>
                    <a:gd name="connsiteX18" fmla="*/ 22968 w 281543"/>
                    <a:gd name="connsiteY18" fmla="*/ 25935 h 435950"/>
                    <a:gd name="connsiteX19" fmla="*/ 23585 w 281543"/>
                    <a:gd name="connsiteY19" fmla="*/ 24903 h 435950"/>
                    <a:gd name="connsiteX20" fmla="*/ 23856 w 281543"/>
                    <a:gd name="connsiteY20" fmla="*/ 25535 h 435950"/>
                    <a:gd name="connsiteX21" fmla="*/ 80448 w 281543"/>
                    <a:gd name="connsiteY21" fmla="*/ 0 h 435950"/>
                    <a:gd name="connsiteX22" fmla="*/ 109812 w 281543"/>
                    <a:gd name="connsiteY22" fmla="*/ 65076 h 435950"/>
                    <a:gd name="connsiteX23" fmla="*/ 173842 w 281543"/>
                    <a:gd name="connsiteY23" fmla="*/ 36185 h 435950"/>
                    <a:gd name="connsiteX0" fmla="*/ 173842 w 281543"/>
                    <a:gd name="connsiteY0" fmla="*/ 36185 h 435950"/>
                    <a:gd name="connsiteX1" fmla="*/ 175254 w 281543"/>
                    <a:gd name="connsiteY1" fmla="*/ 39313 h 435950"/>
                    <a:gd name="connsiteX2" fmla="*/ 164073 w 281543"/>
                    <a:gd name="connsiteY2" fmla="*/ 47295 h 435950"/>
                    <a:gd name="connsiteX3" fmla="*/ 149557 w 281543"/>
                    <a:gd name="connsiteY3" fmla="*/ 132427 h 435950"/>
                    <a:gd name="connsiteX4" fmla="*/ 222992 w 281543"/>
                    <a:gd name="connsiteY4" fmla="*/ 177874 h 435950"/>
                    <a:gd name="connsiteX5" fmla="*/ 226157 w 281543"/>
                    <a:gd name="connsiteY5" fmla="*/ 177140 h 435950"/>
                    <a:gd name="connsiteX6" fmla="*/ 223513 w 281543"/>
                    <a:gd name="connsiteY6" fmla="*/ 179028 h 435950"/>
                    <a:gd name="connsiteX7" fmla="*/ 208997 w 281543"/>
                    <a:gd name="connsiteY7" fmla="*/ 264159 h 435950"/>
                    <a:gd name="connsiteX8" fmla="*/ 239170 w 281543"/>
                    <a:gd name="connsiteY8" fmla="*/ 298229 h 435950"/>
                    <a:gd name="connsiteX9" fmla="*/ 281543 w 281543"/>
                    <a:gd name="connsiteY9" fmla="*/ 309372 h 435950"/>
                    <a:gd name="connsiteX10" fmla="*/ 230446 w 281543"/>
                    <a:gd name="connsiteY10" fmla="*/ 332428 h 435950"/>
                    <a:gd name="connsiteX11" fmla="*/ 264120 w 281543"/>
                    <a:gd name="connsiteY11" fmla="*/ 407058 h 435950"/>
                    <a:gd name="connsiteX12" fmla="*/ 200089 w 281543"/>
                    <a:gd name="connsiteY12" fmla="*/ 435950 h 435950"/>
                    <a:gd name="connsiteX13" fmla="*/ 125982 w 281543"/>
                    <a:gd name="connsiteY13" fmla="*/ 385046 h 435950"/>
                    <a:gd name="connsiteX14" fmla="*/ 136573 w 281543"/>
                    <a:gd name="connsiteY14" fmla="*/ 295186 h 435950"/>
                    <a:gd name="connsiteX15" fmla="*/ 65174 w 281543"/>
                    <a:gd name="connsiteY15" fmla="*/ 250281 h 435950"/>
                    <a:gd name="connsiteX16" fmla="*/ 74826 w 281543"/>
                    <a:gd name="connsiteY16" fmla="*/ 158340 h 435950"/>
                    <a:gd name="connsiteX17" fmla="*/ 3426 w 281543"/>
                    <a:gd name="connsiteY17" fmla="*/ 113435 h 435950"/>
                    <a:gd name="connsiteX18" fmla="*/ 22968 w 281543"/>
                    <a:gd name="connsiteY18" fmla="*/ 25935 h 435950"/>
                    <a:gd name="connsiteX19" fmla="*/ 23585 w 281543"/>
                    <a:gd name="connsiteY19" fmla="*/ 24903 h 435950"/>
                    <a:gd name="connsiteX20" fmla="*/ 23856 w 281543"/>
                    <a:gd name="connsiteY20" fmla="*/ 25535 h 435950"/>
                    <a:gd name="connsiteX21" fmla="*/ 80448 w 281543"/>
                    <a:gd name="connsiteY21" fmla="*/ 0 h 435950"/>
                    <a:gd name="connsiteX22" fmla="*/ 109812 w 281543"/>
                    <a:gd name="connsiteY22" fmla="*/ 65076 h 435950"/>
                    <a:gd name="connsiteX23" fmla="*/ 173842 w 281543"/>
                    <a:gd name="connsiteY23" fmla="*/ 36185 h 435950"/>
                    <a:gd name="connsiteX0" fmla="*/ 173842 w 281543"/>
                    <a:gd name="connsiteY0" fmla="*/ 36185 h 435950"/>
                    <a:gd name="connsiteX1" fmla="*/ 175254 w 281543"/>
                    <a:gd name="connsiteY1" fmla="*/ 39313 h 435950"/>
                    <a:gd name="connsiteX2" fmla="*/ 164073 w 281543"/>
                    <a:gd name="connsiteY2" fmla="*/ 47295 h 435950"/>
                    <a:gd name="connsiteX3" fmla="*/ 149557 w 281543"/>
                    <a:gd name="connsiteY3" fmla="*/ 132427 h 435950"/>
                    <a:gd name="connsiteX4" fmla="*/ 222992 w 281543"/>
                    <a:gd name="connsiteY4" fmla="*/ 177874 h 435950"/>
                    <a:gd name="connsiteX5" fmla="*/ 226157 w 281543"/>
                    <a:gd name="connsiteY5" fmla="*/ 177140 h 435950"/>
                    <a:gd name="connsiteX6" fmla="*/ 223513 w 281543"/>
                    <a:gd name="connsiteY6" fmla="*/ 179028 h 435950"/>
                    <a:gd name="connsiteX7" fmla="*/ 208997 w 281543"/>
                    <a:gd name="connsiteY7" fmla="*/ 264159 h 435950"/>
                    <a:gd name="connsiteX8" fmla="*/ 239170 w 281543"/>
                    <a:gd name="connsiteY8" fmla="*/ 298229 h 435950"/>
                    <a:gd name="connsiteX9" fmla="*/ 281543 w 281543"/>
                    <a:gd name="connsiteY9" fmla="*/ 309372 h 435950"/>
                    <a:gd name="connsiteX10" fmla="*/ 230446 w 281543"/>
                    <a:gd name="connsiteY10" fmla="*/ 332428 h 435950"/>
                    <a:gd name="connsiteX11" fmla="*/ 264120 w 281543"/>
                    <a:gd name="connsiteY11" fmla="*/ 407058 h 435950"/>
                    <a:gd name="connsiteX12" fmla="*/ 200089 w 281543"/>
                    <a:gd name="connsiteY12" fmla="*/ 435950 h 435950"/>
                    <a:gd name="connsiteX13" fmla="*/ 125982 w 281543"/>
                    <a:gd name="connsiteY13" fmla="*/ 385046 h 435950"/>
                    <a:gd name="connsiteX14" fmla="*/ 136573 w 281543"/>
                    <a:gd name="connsiteY14" fmla="*/ 295186 h 435950"/>
                    <a:gd name="connsiteX15" fmla="*/ 65174 w 281543"/>
                    <a:gd name="connsiteY15" fmla="*/ 250281 h 435950"/>
                    <a:gd name="connsiteX16" fmla="*/ 74826 w 281543"/>
                    <a:gd name="connsiteY16" fmla="*/ 158340 h 435950"/>
                    <a:gd name="connsiteX17" fmla="*/ 3426 w 281543"/>
                    <a:gd name="connsiteY17" fmla="*/ 113435 h 435950"/>
                    <a:gd name="connsiteX18" fmla="*/ 22968 w 281543"/>
                    <a:gd name="connsiteY18" fmla="*/ 25935 h 435950"/>
                    <a:gd name="connsiteX19" fmla="*/ 23585 w 281543"/>
                    <a:gd name="connsiteY19" fmla="*/ 24903 h 435950"/>
                    <a:gd name="connsiteX20" fmla="*/ 23856 w 281543"/>
                    <a:gd name="connsiteY20" fmla="*/ 25535 h 435950"/>
                    <a:gd name="connsiteX21" fmla="*/ 80448 w 281543"/>
                    <a:gd name="connsiteY21" fmla="*/ 0 h 435950"/>
                    <a:gd name="connsiteX22" fmla="*/ 109812 w 281543"/>
                    <a:gd name="connsiteY22" fmla="*/ 65076 h 435950"/>
                    <a:gd name="connsiteX23" fmla="*/ 173842 w 281543"/>
                    <a:gd name="connsiteY23" fmla="*/ 36185 h 435950"/>
                    <a:gd name="connsiteX0" fmla="*/ 173842 w 281543"/>
                    <a:gd name="connsiteY0" fmla="*/ 36185 h 435950"/>
                    <a:gd name="connsiteX1" fmla="*/ 175254 w 281543"/>
                    <a:gd name="connsiteY1" fmla="*/ 39313 h 435950"/>
                    <a:gd name="connsiteX2" fmla="*/ 164073 w 281543"/>
                    <a:gd name="connsiteY2" fmla="*/ 47295 h 435950"/>
                    <a:gd name="connsiteX3" fmla="*/ 149557 w 281543"/>
                    <a:gd name="connsiteY3" fmla="*/ 132427 h 435950"/>
                    <a:gd name="connsiteX4" fmla="*/ 222992 w 281543"/>
                    <a:gd name="connsiteY4" fmla="*/ 177874 h 435950"/>
                    <a:gd name="connsiteX5" fmla="*/ 226157 w 281543"/>
                    <a:gd name="connsiteY5" fmla="*/ 177140 h 435950"/>
                    <a:gd name="connsiteX6" fmla="*/ 223513 w 281543"/>
                    <a:gd name="connsiteY6" fmla="*/ 179028 h 435950"/>
                    <a:gd name="connsiteX7" fmla="*/ 208997 w 281543"/>
                    <a:gd name="connsiteY7" fmla="*/ 264159 h 435950"/>
                    <a:gd name="connsiteX8" fmla="*/ 239170 w 281543"/>
                    <a:gd name="connsiteY8" fmla="*/ 298229 h 435950"/>
                    <a:gd name="connsiteX9" fmla="*/ 281543 w 281543"/>
                    <a:gd name="connsiteY9" fmla="*/ 309372 h 435950"/>
                    <a:gd name="connsiteX10" fmla="*/ 230446 w 281543"/>
                    <a:gd name="connsiteY10" fmla="*/ 332428 h 435950"/>
                    <a:gd name="connsiteX11" fmla="*/ 264120 w 281543"/>
                    <a:gd name="connsiteY11" fmla="*/ 407058 h 435950"/>
                    <a:gd name="connsiteX12" fmla="*/ 200089 w 281543"/>
                    <a:gd name="connsiteY12" fmla="*/ 435950 h 435950"/>
                    <a:gd name="connsiteX13" fmla="*/ 125982 w 281543"/>
                    <a:gd name="connsiteY13" fmla="*/ 385046 h 435950"/>
                    <a:gd name="connsiteX14" fmla="*/ 136573 w 281543"/>
                    <a:gd name="connsiteY14" fmla="*/ 295186 h 435950"/>
                    <a:gd name="connsiteX15" fmla="*/ 65174 w 281543"/>
                    <a:gd name="connsiteY15" fmla="*/ 250281 h 435950"/>
                    <a:gd name="connsiteX16" fmla="*/ 74826 w 281543"/>
                    <a:gd name="connsiteY16" fmla="*/ 158340 h 435950"/>
                    <a:gd name="connsiteX17" fmla="*/ 3426 w 281543"/>
                    <a:gd name="connsiteY17" fmla="*/ 113435 h 435950"/>
                    <a:gd name="connsiteX18" fmla="*/ 22968 w 281543"/>
                    <a:gd name="connsiteY18" fmla="*/ 25935 h 435950"/>
                    <a:gd name="connsiteX19" fmla="*/ 23585 w 281543"/>
                    <a:gd name="connsiteY19" fmla="*/ 24903 h 435950"/>
                    <a:gd name="connsiteX20" fmla="*/ 23856 w 281543"/>
                    <a:gd name="connsiteY20" fmla="*/ 25535 h 435950"/>
                    <a:gd name="connsiteX21" fmla="*/ 80448 w 281543"/>
                    <a:gd name="connsiteY21" fmla="*/ 0 h 435950"/>
                    <a:gd name="connsiteX22" fmla="*/ 109812 w 281543"/>
                    <a:gd name="connsiteY22" fmla="*/ 65076 h 435950"/>
                    <a:gd name="connsiteX23" fmla="*/ 173842 w 281543"/>
                    <a:gd name="connsiteY23" fmla="*/ 36185 h 435950"/>
                    <a:gd name="connsiteX0" fmla="*/ 173842 w 281543"/>
                    <a:gd name="connsiteY0" fmla="*/ 36185 h 435950"/>
                    <a:gd name="connsiteX1" fmla="*/ 175254 w 281543"/>
                    <a:gd name="connsiteY1" fmla="*/ 39313 h 435950"/>
                    <a:gd name="connsiteX2" fmla="*/ 164073 w 281543"/>
                    <a:gd name="connsiteY2" fmla="*/ 47295 h 435950"/>
                    <a:gd name="connsiteX3" fmla="*/ 149557 w 281543"/>
                    <a:gd name="connsiteY3" fmla="*/ 132427 h 435950"/>
                    <a:gd name="connsiteX4" fmla="*/ 222992 w 281543"/>
                    <a:gd name="connsiteY4" fmla="*/ 177874 h 435950"/>
                    <a:gd name="connsiteX5" fmla="*/ 226157 w 281543"/>
                    <a:gd name="connsiteY5" fmla="*/ 177140 h 435950"/>
                    <a:gd name="connsiteX6" fmla="*/ 223513 w 281543"/>
                    <a:gd name="connsiteY6" fmla="*/ 179028 h 435950"/>
                    <a:gd name="connsiteX7" fmla="*/ 208997 w 281543"/>
                    <a:gd name="connsiteY7" fmla="*/ 264159 h 435950"/>
                    <a:gd name="connsiteX8" fmla="*/ 239170 w 281543"/>
                    <a:gd name="connsiteY8" fmla="*/ 298229 h 435950"/>
                    <a:gd name="connsiteX9" fmla="*/ 281543 w 281543"/>
                    <a:gd name="connsiteY9" fmla="*/ 309372 h 435950"/>
                    <a:gd name="connsiteX10" fmla="*/ 230446 w 281543"/>
                    <a:gd name="connsiteY10" fmla="*/ 332428 h 435950"/>
                    <a:gd name="connsiteX11" fmla="*/ 264120 w 281543"/>
                    <a:gd name="connsiteY11" fmla="*/ 407058 h 435950"/>
                    <a:gd name="connsiteX12" fmla="*/ 200089 w 281543"/>
                    <a:gd name="connsiteY12" fmla="*/ 435950 h 435950"/>
                    <a:gd name="connsiteX13" fmla="*/ 125982 w 281543"/>
                    <a:gd name="connsiteY13" fmla="*/ 385046 h 435950"/>
                    <a:gd name="connsiteX14" fmla="*/ 136573 w 281543"/>
                    <a:gd name="connsiteY14" fmla="*/ 295186 h 435950"/>
                    <a:gd name="connsiteX15" fmla="*/ 65174 w 281543"/>
                    <a:gd name="connsiteY15" fmla="*/ 250281 h 435950"/>
                    <a:gd name="connsiteX16" fmla="*/ 74826 w 281543"/>
                    <a:gd name="connsiteY16" fmla="*/ 158340 h 435950"/>
                    <a:gd name="connsiteX17" fmla="*/ 3426 w 281543"/>
                    <a:gd name="connsiteY17" fmla="*/ 113435 h 435950"/>
                    <a:gd name="connsiteX18" fmla="*/ 22968 w 281543"/>
                    <a:gd name="connsiteY18" fmla="*/ 25935 h 435950"/>
                    <a:gd name="connsiteX19" fmla="*/ 23585 w 281543"/>
                    <a:gd name="connsiteY19" fmla="*/ 24903 h 435950"/>
                    <a:gd name="connsiteX20" fmla="*/ 23856 w 281543"/>
                    <a:gd name="connsiteY20" fmla="*/ 25535 h 435950"/>
                    <a:gd name="connsiteX21" fmla="*/ 80448 w 281543"/>
                    <a:gd name="connsiteY21" fmla="*/ 0 h 435950"/>
                    <a:gd name="connsiteX22" fmla="*/ 109812 w 281543"/>
                    <a:gd name="connsiteY22" fmla="*/ 65076 h 435950"/>
                    <a:gd name="connsiteX23" fmla="*/ 173842 w 281543"/>
                    <a:gd name="connsiteY23" fmla="*/ 36185 h 435950"/>
                    <a:gd name="connsiteX0" fmla="*/ 173842 w 281543"/>
                    <a:gd name="connsiteY0" fmla="*/ 36185 h 435950"/>
                    <a:gd name="connsiteX1" fmla="*/ 175254 w 281543"/>
                    <a:gd name="connsiteY1" fmla="*/ 39313 h 435950"/>
                    <a:gd name="connsiteX2" fmla="*/ 164073 w 281543"/>
                    <a:gd name="connsiteY2" fmla="*/ 47295 h 435950"/>
                    <a:gd name="connsiteX3" fmla="*/ 149557 w 281543"/>
                    <a:gd name="connsiteY3" fmla="*/ 132427 h 435950"/>
                    <a:gd name="connsiteX4" fmla="*/ 222992 w 281543"/>
                    <a:gd name="connsiteY4" fmla="*/ 177874 h 435950"/>
                    <a:gd name="connsiteX5" fmla="*/ 226157 w 281543"/>
                    <a:gd name="connsiteY5" fmla="*/ 177140 h 435950"/>
                    <a:gd name="connsiteX6" fmla="*/ 223513 w 281543"/>
                    <a:gd name="connsiteY6" fmla="*/ 179028 h 435950"/>
                    <a:gd name="connsiteX7" fmla="*/ 208997 w 281543"/>
                    <a:gd name="connsiteY7" fmla="*/ 264159 h 435950"/>
                    <a:gd name="connsiteX8" fmla="*/ 239170 w 281543"/>
                    <a:gd name="connsiteY8" fmla="*/ 298229 h 435950"/>
                    <a:gd name="connsiteX9" fmla="*/ 281543 w 281543"/>
                    <a:gd name="connsiteY9" fmla="*/ 309372 h 435950"/>
                    <a:gd name="connsiteX10" fmla="*/ 230446 w 281543"/>
                    <a:gd name="connsiteY10" fmla="*/ 332428 h 435950"/>
                    <a:gd name="connsiteX11" fmla="*/ 264120 w 281543"/>
                    <a:gd name="connsiteY11" fmla="*/ 407058 h 435950"/>
                    <a:gd name="connsiteX12" fmla="*/ 200089 w 281543"/>
                    <a:gd name="connsiteY12" fmla="*/ 435950 h 435950"/>
                    <a:gd name="connsiteX13" fmla="*/ 125982 w 281543"/>
                    <a:gd name="connsiteY13" fmla="*/ 385046 h 435950"/>
                    <a:gd name="connsiteX14" fmla="*/ 136573 w 281543"/>
                    <a:gd name="connsiteY14" fmla="*/ 295186 h 435950"/>
                    <a:gd name="connsiteX15" fmla="*/ 65174 w 281543"/>
                    <a:gd name="connsiteY15" fmla="*/ 250281 h 435950"/>
                    <a:gd name="connsiteX16" fmla="*/ 74826 w 281543"/>
                    <a:gd name="connsiteY16" fmla="*/ 158340 h 435950"/>
                    <a:gd name="connsiteX17" fmla="*/ 3426 w 281543"/>
                    <a:gd name="connsiteY17" fmla="*/ 113435 h 435950"/>
                    <a:gd name="connsiteX18" fmla="*/ 22968 w 281543"/>
                    <a:gd name="connsiteY18" fmla="*/ 25935 h 435950"/>
                    <a:gd name="connsiteX19" fmla="*/ 23585 w 281543"/>
                    <a:gd name="connsiteY19" fmla="*/ 24903 h 435950"/>
                    <a:gd name="connsiteX20" fmla="*/ 23856 w 281543"/>
                    <a:gd name="connsiteY20" fmla="*/ 25535 h 435950"/>
                    <a:gd name="connsiteX21" fmla="*/ 80448 w 281543"/>
                    <a:gd name="connsiteY21" fmla="*/ 0 h 435950"/>
                    <a:gd name="connsiteX22" fmla="*/ 109812 w 281543"/>
                    <a:gd name="connsiteY22" fmla="*/ 65076 h 435950"/>
                    <a:gd name="connsiteX23" fmla="*/ 173842 w 281543"/>
                    <a:gd name="connsiteY23" fmla="*/ 36185 h 435950"/>
                    <a:gd name="connsiteX0" fmla="*/ 173842 w 281543"/>
                    <a:gd name="connsiteY0" fmla="*/ 36185 h 435950"/>
                    <a:gd name="connsiteX1" fmla="*/ 175254 w 281543"/>
                    <a:gd name="connsiteY1" fmla="*/ 39313 h 435950"/>
                    <a:gd name="connsiteX2" fmla="*/ 164073 w 281543"/>
                    <a:gd name="connsiteY2" fmla="*/ 47295 h 435950"/>
                    <a:gd name="connsiteX3" fmla="*/ 149557 w 281543"/>
                    <a:gd name="connsiteY3" fmla="*/ 132427 h 435950"/>
                    <a:gd name="connsiteX4" fmla="*/ 222992 w 281543"/>
                    <a:gd name="connsiteY4" fmla="*/ 177874 h 435950"/>
                    <a:gd name="connsiteX5" fmla="*/ 226157 w 281543"/>
                    <a:gd name="connsiteY5" fmla="*/ 177140 h 435950"/>
                    <a:gd name="connsiteX6" fmla="*/ 223513 w 281543"/>
                    <a:gd name="connsiteY6" fmla="*/ 179028 h 435950"/>
                    <a:gd name="connsiteX7" fmla="*/ 208997 w 281543"/>
                    <a:gd name="connsiteY7" fmla="*/ 264159 h 435950"/>
                    <a:gd name="connsiteX8" fmla="*/ 239170 w 281543"/>
                    <a:gd name="connsiteY8" fmla="*/ 298229 h 435950"/>
                    <a:gd name="connsiteX9" fmla="*/ 281543 w 281543"/>
                    <a:gd name="connsiteY9" fmla="*/ 309372 h 435950"/>
                    <a:gd name="connsiteX10" fmla="*/ 230446 w 281543"/>
                    <a:gd name="connsiteY10" fmla="*/ 332428 h 435950"/>
                    <a:gd name="connsiteX11" fmla="*/ 264120 w 281543"/>
                    <a:gd name="connsiteY11" fmla="*/ 407058 h 435950"/>
                    <a:gd name="connsiteX12" fmla="*/ 200089 w 281543"/>
                    <a:gd name="connsiteY12" fmla="*/ 435950 h 435950"/>
                    <a:gd name="connsiteX13" fmla="*/ 125982 w 281543"/>
                    <a:gd name="connsiteY13" fmla="*/ 385046 h 435950"/>
                    <a:gd name="connsiteX14" fmla="*/ 136573 w 281543"/>
                    <a:gd name="connsiteY14" fmla="*/ 295186 h 435950"/>
                    <a:gd name="connsiteX15" fmla="*/ 65174 w 281543"/>
                    <a:gd name="connsiteY15" fmla="*/ 250281 h 435950"/>
                    <a:gd name="connsiteX16" fmla="*/ 74826 w 281543"/>
                    <a:gd name="connsiteY16" fmla="*/ 158340 h 435950"/>
                    <a:gd name="connsiteX17" fmla="*/ 3426 w 281543"/>
                    <a:gd name="connsiteY17" fmla="*/ 113435 h 435950"/>
                    <a:gd name="connsiteX18" fmla="*/ 22968 w 281543"/>
                    <a:gd name="connsiteY18" fmla="*/ 25935 h 435950"/>
                    <a:gd name="connsiteX19" fmla="*/ 23585 w 281543"/>
                    <a:gd name="connsiteY19" fmla="*/ 24903 h 435950"/>
                    <a:gd name="connsiteX20" fmla="*/ 23856 w 281543"/>
                    <a:gd name="connsiteY20" fmla="*/ 25535 h 435950"/>
                    <a:gd name="connsiteX21" fmla="*/ 80448 w 281543"/>
                    <a:gd name="connsiteY21" fmla="*/ 0 h 435950"/>
                    <a:gd name="connsiteX22" fmla="*/ 109812 w 281543"/>
                    <a:gd name="connsiteY22" fmla="*/ 65076 h 435950"/>
                    <a:gd name="connsiteX23" fmla="*/ 173842 w 281543"/>
                    <a:gd name="connsiteY23" fmla="*/ 36185 h 435950"/>
                    <a:gd name="connsiteX0" fmla="*/ 173842 w 281543"/>
                    <a:gd name="connsiteY0" fmla="*/ 36185 h 435950"/>
                    <a:gd name="connsiteX1" fmla="*/ 175254 w 281543"/>
                    <a:gd name="connsiteY1" fmla="*/ 39313 h 435950"/>
                    <a:gd name="connsiteX2" fmla="*/ 164073 w 281543"/>
                    <a:gd name="connsiteY2" fmla="*/ 47295 h 435950"/>
                    <a:gd name="connsiteX3" fmla="*/ 149557 w 281543"/>
                    <a:gd name="connsiteY3" fmla="*/ 132427 h 435950"/>
                    <a:gd name="connsiteX4" fmla="*/ 222992 w 281543"/>
                    <a:gd name="connsiteY4" fmla="*/ 177874 h 435950"/>
                    <a:gd name="connsiteX5" fmla="*/ 226157 w 281543"/>
                    <a:gd name="connsiteY5" fmla="*/ 177140 h 435950"/>
                    <a:gd name="connsiteX6" fmla="*/ 223513 w 281543"/>
                    <a:gd name="connsiteY6" fmla="*/ 179028 h 435950"/>
                    <a:gd name="connsiteX7" fmla="*/ 208997 w 281543"/>
                    <a:gd name="connsiteY7" fmla="*/ 264159 h 435950"/>
                    <a:gd name="connsiteX8" fmla="*/ 239170 w 281543"/>
                    <a:gd name="connsiteY8" fmla="*/ 298229 h 435950"/>
                    <a:gd name="connsiteX9" fmla="*/ 281543 w 281543"/>
                    <a:gd name="connsiteY9" fmla="*/ 309372 h 435950"/>
                    <a:gd name="connsiteX10" fmla="*/ 230446 w 281543"/>
                    <a:gd name="connsiteY10" fmla="*/ 332428 h 435950"/>
                    <a:gd name="connsiteX11" fmla="*/ 264120 w 281543"/>
                    <a:gd name="connsiteY11" fmla="*/ 407058 h 435950"/>
                    <a:gd name="connsiteX12" fmla="*/ 200089 w 281543"/>
                    <a:gd name="connsiteY12" fmla="*/ 435950 h 435950"/>
                    <a:gd name="connsiteX13" fmla="*/ 125982 w 281543"/>
                    <a:gd name="connsiteY13" fmla="*/ 385046 h 435950"/>
                    <a:gd name="connsiteX14" fmla="*/ 136573 w 281543"/>
                    <a:gd name="connsiteY14" fmla="*/ 295186 h 435950"/>
                    <a:gd name="connsiteX15" fmla="*/ 65174 w 281543"/>
                    <a:gd name="connsiteY15" fmla="*/ 250281 h 435950"/>
                    <a:gd name="connsiteX16" fmla="*/ 74826 w 281543"/>
                    <a:gd name="connsiteY16" fmla="*/ 158340 h 435950"/>
                    <a:gd name="connsiteX17" fmla="*/ 3426 w 281543"/>
                    <a:gd name="connsiteY17" fmla="*/ 113435 h 435950"/>
                    <a:gd name="connsiteX18" fmla="*/ 22968 w 281543"/>
                    <a:gd name="connsiteY18" fmla="*/ 25935 h 435950"/>
                    <a:gd name="connsiteX19" fmla="*/ 23585 w 281543"/>
                    <a:gd name="connsiteY19" fmla="*/ 24903 h 435950"/>
                    <a:gd name="connsiteX20" fmla="*/ 23856 w 281543"/>
                    <a:gd name="connsiteY20" fmla="*/ 25535 h 435950"/>
                    <a:gd name="connsiteX21" fmla="*/ 80448 w 281543"/>
                    <a:gd name="connsiteY21" fmla="*/ 0 h 435950"/>
                    <a:gd name="connsiteX22" fmla="*/ 109812 w 281543"/>
                    <a:gd name="connsiteY22" fmla="*/ 65076 h 435950"/>
                    <a:gd name="connsiteX23" fmla="*/ 173842 w 281543"/>
                    <a:gd name="connsiteY23" fmla="*/ 36185 h 435950"/>
                    <a:gd name="connsiteX0" fmla="*/ 173842 w 281543"/>
                    <a:gd name="connsiteY0" fmla="*/ 36185 h 435950"/>
                    <a:gd name="connsiteX1" fmla="*/ 175254 w 281543"/>
                    <a:gd name="connsiteY1" fmla="*/ 39313 h 435950"/>
                    <a:gd name="connsiteX2" fmla="*/ 164073 w 281543"/>
                    <a:gd name="connsiteY2" fmla="*/ 47295 h 435950"/>
                    <a:gd name="connsiteX3" fmla="*/ 149557 w 281543"/>
                    <a:gd name="connsiteY3" fmla="*/ 132427 h 435950"/>
                    <a:gd name="connsiteX4" fmla="*/ 222992 w 281543"/>
                    <a:gd name="connsiteY4" fmla="*/ 177874 h 435950"/>
                    <a:gd name="connsiteX5" fmla="*/ 226157 w 281543"/>
                    <a:gd name="connsiteY5" fmla="*/ 177140 h 435950"/>
                    <a:gd name="connsiteX6" fmla="*/ 223513 w 281543"/>
                    <a:gd name="connsiteY6" fmla="*/ 179028 h 435950"/>
                    <a:gd name="connsiteX7" fmla="*/ 208997 w 281543"/>
                    <a:gd name="connsiteY7" fmla="*/ 264159 h 435950"/>
                    <a:gd name="connsiteX8" fmla="*/ 239170 w 281543"/>
                    <a:gd name="connsiteY8" fmla="*/ 298229 h 435950"/>
                    <a:gd name="connsiteX9" fmla="*/ 281543 w 281543"/>
                    <a:gd name="connsiteY9" fmla="*/ 309372 h 435950"/>
                    <a:gd name="connsiteX10" fmla="*/ 230446 w 281543"/>
                    <a:gd name="connsiteY10" fmla="*/ 332428 h 435950"/>
                    <a:gd name="connsiteX11" fmla="*/ 264120 w 281543"/>
                    <a:gd name="connsiteY11" fmla="*/ 407058 h 435950"/>
                    <a:gd name="connsiteX12" fmla="*/ 200089 w 281543"/>
                    <a:gd name="connsiteY12" fmla="*/ 435950 h 435950"/>
                    <a:gd name="connsiteX13" fmla="*/ 125982 w 281543"/>
                    <a:gd name="connsiteY13" fmla="*/ 385046 h 435950"/>
                    <a:gd name="connsiteX14" fmla="*/ 136573 w 281543"/>
                    <a:gd name="connsiteY14" fmla="*/ 295186 h 435950"/>
                    <a:gd name="connsiteX15" fmla="*/ 65174 w 281543"/>
                    <a:gd name="connsiteY15" fmla="*/ 250281 h 435950"/>
                    <a:gd name="connsiteX16" fmla="*/ 74826 w 281543"/>
                    <a:gd name="connsiteY16" fmla="*/ 158340 h 435950"/>
                    <a:gd name="connsiteX17" fmla="*/ 3426 w 281543"/>
                    <a:gd name="connsiteY17" fmla="*/ 113435 h 435950"/>
                    <a:gd name="connsiteX18" fmla="*/ 22968 w 281543"/>
                    <a:gd name="connsiteY18" fmla="*/ 25935 h 435950"/>
                    <a:gd name="connsiteX19" fmla="*/ 23585 w 281543"/>
                    <a:gd name="connsiteY19" fmla="*/ 24903 h 435950"/>
                    <a:gd name="connsiteX20" fmla="*/ 23856 w 281543"/>
                    <a:gd name="connsiteY20" fmla="*/ 25535 h 435950"/>
                    <a:gd name="connsiteX21" fmla="*/ 80448 w 281543"/>
                    <a:gd name="connsiteY21" fmla="*/ 0 h 435950"/>
                    <a:gd name="connsiteX22" fmla="*/ 109812 w 281543"/>
                    <a:gd name="connsiteY22" fmla="*/ 65076 h 435950"/>
                    <a:gd name="connsiteX23" fmla="*/ 173842 w 281543"/>
                    <a:gd name="connsiteY23" fmla="*/ 36185 h 435950"/>
                    <a:gd name="connsiteX0" fmla="*/ 173842 w 281543"/>
                    <a:gd name="connsiteY0" fmla="*/ 37237 h 437002"/>
                    <a:gd name="connsiteX1" fmla="*/ 175254 w 281543"/>
                    <a:gd name="connsiteY1" fmla="*/ 40365 h 437002"/>
                    <a:gd name="connsiteX2" fmla="*/ 164073 w 281543"/>
                    <a:gd name="connsiteY2" fmla="*/ 48347 h 437002"/>
                    <a:gd name="connsiteX3" fmla="*/ 149557 w 281543"/>
                    <a:gd name="connsiteY3" fmla="*/ 133479 h 437002"/>
                    <a:gd name="connsiteX4" fmla="*/ 222992 w 281543"/>
                    <a:gd name="connsiteY4" fmla="*/ 178926 h 437002"/>
                    <a:gd name="connsiteX5" fmla="*/ 226157 w 281543"/>
                    <a:gd name="connsiteY5" fmla="*/ 178192 h 437002"/>
                    <a:gd name="connsiteX6" fmla="*/ 223513 w 281543"/>
                    <a:gd name="connsiteY6" fmla="*/ 180080 h 437002"/>
                    <a:gd name="connsiteX7" fmla="*/ 208997 w 281543"/>
                    <a:gd name="connsiteY7" fmla="*/ 265211 h 437002"/>
                    <a:gd name="connsiteX8" fmla="*/ 239170 w 281543"/>
                    <a:gd name="connsiteY8" fmla="*/ 299281 h 437002"/>
                    <a:gd name="connsiteX9" fmla="*/ 281543 w 281543"/>
                    <a:gd name="connsiteY9" fmla="*/ 310424 h 437002"/>
                    <a:gd name="connsiteX10" fmla="*/ 230446 w 281543"/>
                    <a:gd name="connsiteY10" fmla="*/ 333480 h 437002"/>
                    <a:gd name="connsiteX11" fmla="*/ 264120 w 281543"/>
                    <a:gd name="connsiteY11" fmla="*/ 408110 h 437002"/>
                    <a:gd name="connsiteX12" fmla="*/ 200089 w 281543"/>
                    <a:gd name="connsiteY12" fmla="*/ 437002 h 437002"/>
                    <a:gd name="connsiteX13" fmla="*/ 125982 w 281543"/>
                    <a:gd name="connsiteY13" fmla="*/ 386098 h 437002"/>
                    <a:gd name="connsiteX14" fmla="*/ 136573 w 281543"/>
                    <a:gd name="connsiteY14" fmla="*/ 296238 h 437002"/>
                    <a:gd name="connsiteX15" fmla="*/ 65174 w 281543"/>
                    <a:gd name="connsiteY15" fmla="*/ 251333 h 437002"/>
                    <a:gd name="connsiteX16" fmla="*/ 74826 w 281543"/>
                    <a:gd name="connsiteY16" fmla="*/ 159392 h 437002"/>
                    <a:gd name="connsiteX17" fmla="*/ 3426 w 281543"/>
                    <a:gd name="connsiteY17" fmla="*/ 114487 h 437002"/>
                    <a:gd name="connsiteX18" fmla="*/ 22968 w 281543"/>
                    <a:gd name="connsiteY18" fmla="*/ 26987 h 437002"/>
                    <a:gd name="connsiteX19" fmla="*/ 23585 w 281543"/>
                    <a:gd name="connsiteY19" fmla="*/ 25955 h 437002"/>
                    <a:gd name="connsiteX20" fmla="*/ 80448 w 281543"/>
                    <a:gd name="connsiteY20" fmla="*/ 1052 h 437002"/>
                    <a:gd name="connsiteX21" fmla="*/ 109812 w 281543"/>
                    <a:gd name="connsiteY21" fmla="*/ 66128 h 437002"/>
                    <a:gd name="connsiteX22" fmla="*/ 173842 w 281543"/>
                    <a:gd name="connsiteY22" fmla="*/ 37237 h 437002"/>
                    <a:gd name="connsiteX0" fmla="*/ 173842 w 281543"/>
                    <a:gd name="connsiteY0" fmla="*/ 37334 h 437099"/>
                    <a:gd name="connsiteX1" fmla="*/ 175254 w 281543"/>
                    <a:gd name="connsiteY1" fmla="*/ 40462 h 437099"/>
                    <a:gd name="connsiteX2" fmla="*/ 164073 w 281543"/>
                    <a:gd name="connsiteY2" fmla="*/ 48444 h 437099"/>
                    <a:gd name="connsiteX3" fmla="*/ 149557 w 281543"/>
                    <a:gd name="connsiteY3" fmla="*/ 133576 h 437099"/>
                    <a:gd name="connsiteX4" fmla="*/ 222992 w 281543"/>
                    <a:gd name="connsiteY4" fmla="*/ 179023 h 437099"/>
                    <a:gd name="connsiteX5" fmla="*/ 226157 w 281543"/>
                    <a:gd name="connsiteY5" fmla="*/ 178289 h 437099"/>
                    <a:gd name="connsiteX6" fmla="*/ 223513 w 281543"/>
                    <a:gd name="connsiteY6" fmla="*/ 180177 h 437099"/>
                    <a:gd name="connsiteX7" fmla="*/ 208997 w 281543"/>
                    <a:gd name="connsiteY7" fmla="*/ 265308 h 437099"/>
                    <a:gd name="connsiteX8" fmla="*/ 239170 w 281543"/>
                    <a:gd name="connsiteY8" fmla="*/ 299378 h 437099"/>
                    <a:gd name="connsiteX9" fmla="*/ 281543 w 281543"/>
                    <a:gd name="connsiteY9" fmla="*/ 310521 h 437099"/>
                    <a:gd name="connsiteX10" fmla="*/ 230446 w 281543"/>
                    <a:gd name="connsiteY10" fmla="*/ 333577 h 437099"/>
                    <a:gd name="connsiteX11" fmla="*/ 264120 w 281543"/>
                    <a:gd name="connsiteY11" fmla="*/ 408207 h 437099"/>
                    <a:gd name="connsiteX12" fmla="*/ 200089 w 281543"/>
                    <a:gd name="connsiteY12" fmla="*/ 437099 h 437099"/>
                    <a:gd name="connsiteX13" fmla="*/ 125982 w 281543"/>
                    <a:gd name="connsiteY13" fmla="*/ 386195 h 437099"/>
                    <a:gd name="connsiteX14" fmla="*/ 136573 w 281543"/>
                    <a:gd name="connsiteY14" fmla="*/ 296335 h 437099"/>
                    <a:gd name="connsiteX15" fmla="*/ 65174 w 281543"/>
                    <a:gd name="connsiteY15" fmla="*/ 251430 h 437099"/>
                    <a:gd name="connsiteX16" fmla="*/ 74826 w 281543"/>
                    <a:gd name="connsiteY16" fmla="*/ 159489 h 437099"/>
                    <a:gd name="connsiteX17" fmla="*/ 3426 w 281543"/>
                    <a:gd name="connsiteY17" fmla="*/ 114584 h 437099"/>
                    <a:gd name="connsiteX18" fmla="*/ 22968 w 281543"/>
                    <a:gd name="connsiteY18" fmla="*/ 27084 h 437099"/>
                    <a:gd name="connsiteX19" fmla="*/ 23585 w 281543"/>
                    <a:gd name="connsiteY19" fmla="*/ 26052 h 437099"/>
                    <a:gd name="connsiteX20" fmla="*/ 80448 w 281543"/>
                    <a:gd name="connsiteY20" fmla="*/ 1149 h 437099"/>
                    <a:gd name="connsiteX21" fmla="*/ 109812 w 281543"/>
                    <a:gd name="connsiteY21" fmla="*/ 66225 h 437099"/>
                    <a:gd name="connsiteX22" fmla="*/ 173842 w 281543"/>
                    <a:gd name="connsiteY22" fmla="*/ 37334 h 437099"/>
                    <a:gd name="connsiteX0" fmla="*/ 173842 w 281543"/>
                    <a:gd name="connsiteY0" fmla="*/ 36185 h 435950"/>
                    <a:gd name="connsiteX1" fmla="*/ 175254 w 281543"/>
                    <a:gd name="connsiteY1" fmla="*/ 39313 h 435950"/>
                    <a:gd name="connsiteX2" fmla="*/ 164073 w 281543"/>
                    <a:gd name="connsiteY2" fmla="*/ 47295 h 435950"/>
                    <a:gd name="connsiteX3" fmla="*/ 149557 w 281543"/>
                    <a:gd name="connsiteY3" fmla="*/ 132427 h 435950"/>
                    <a:gd name="connsiteX4" fmla="*/ 222992 w 281543"/>
                    <a:gd name="connsiteY4" fmla="*/ 177874 h 435950"/>
                    <a:gd name="connsiteX5" fmla="*/ 226157 w 281543"/>
                    <a:gd name="connsiteY5" fmla="*/ 177140 h 435950"/>
                    <a:gd name="connsiteX6" fmla="*/ 223513 w 281543"/>
                    <a:gd name="connsiteY6" fmla="*/ 179028 h 435950"/>
                    <a:gd name="connsiteX7" fmla="*/ 208997 w 281543"/>
                    <a:gd name="connsiteY7" fmla="*/ 264159 h 435950"/>
                    <a:gd name="connsiteX8" fmla="*/ 239170 w 281543"/>
                    <a:gd name="connsiteY8" fmla="*/ 298229 h 435950"/>
                    <a:gd name="connsiteX9" fmla="*/ 281543 w 281543"/>
                    <a:gd name="connsiteY9" fmla="*/ 309372 h 435950"/>
                    <a:gd name="connsiteX10" fmla="*/ 230446 w 281543"/>
                    <a:gd name="connsiteY10" fmla="*/ 332428 h 435950"/>
                    <a:gd name="connsiteX11" fmla="*/ 264120 w 281543"/>
                    <a:gd name="connsiteY11" fmla="*/ 407058 h 435950"/>
                    <a:gd name="connsiteX12" fmla="*/ 200089 w 281543"/>
                    <a:gd name="connsiteY12" fmla="*/ 435950 h 435950"/>
                    <a:gd name="connsiteX13" fmla="*/ 125982 w 281543"/>
                    <a:gd name="connsiteY13" fmla="*/ 385046 h 435950"/>
                    <a:gd name="connsiteX14" fmla="*/ 136573 w 281543"/>
                    <a:gd name="connsiteY14" fmla="*/ 295186 h 435950"/>
                    <a:gd name="connsiteX15" fmla="*/ 65174 w 281543"/>
                    <a:gd name="connsiteY15" fmla="*/ 250281 h 435950"/>
                    <a:gd name="connsiteX16" fmla="*/ 74826 w 281543"/>
                    <a:gd name="connsiteY16" fmla="*/ 158340 h 435950"/>
                    <a:gd name="connsiteX17" fmla="*/ 3426 w 281543"/>
                    <a:gd name="connsiteY17" fmla="*/ 113435 h 435950"/>
                    <a:gd name="connsiteX18" fmla="*/ 22968 w 281543"/>
                    <a:gd name="connsiteY18" fmla="*/ 25935 h 435950"/>
                    <a:gd name="connsiteX19" fmla="*/ 23585 w 281543"/>
                    <a:gd name="connsiteY19" fmla="*/ 24903 h 435950"/>
                    <a:gd name="connsiteX20" fmla="*/ 80448 w 281543"/>
                    <a:gd name="connsiteY20" fmla="*/ 0 h 435950"/>
                    <a:gd name="connsiteX21" fmla="*/ 109812 w 281543"/>
                    <a:gd name="connsiteY21" fmla="*/ 65076 h 435950"/>
                    <a:gd name="connsiteX22" fmla="*/ 173842 w 281543"/>
                    <a:gd name="connsiteY22" fmla="*/ 36185 h 435950"/>
                    <a:gd name="connsiteX0" fmla="*/ 173842 w 281543"/>
                    <a:gd name="connsiteY0" fmla="*/ 36185 h 435950"/>
                    <a:gd name="connsiteX1" fmla="*/ 175254 w 281543"/>
                    <a:gd name="connsiteY1" fmla="*/ 39313 h 435950"/>
                    <a:gd name="connsiteX2" fmla="*/ 164073 w 281543"/>
                    <a:gd name="connsiteY2" fmla="*/ 47295 h 435950"/>
                    <a:gd name="connsiteX3" fmla="*/ 149557 w 281543"/>
                    <a:gd name="connsiteY3" fmla="*/ 132427 h 435950"/>
                    <a:gd name="connsiteX4" fmla="*/ 222992 w 281543"/>
                    <a:gd name="connsiteY4" fmla="*/ 177874 h 435950"/>
                    <a:gd name="connsiteX5" fmla="*/ 226157 w 281543"/>
                    <a:gd name="connsiteY5" fmla="*/ 177140 h 435950"/>
                    <a:gd name="connsiteX6" fmla="*/ 223513 w 281543"/>
                    <a:gd name="connsiteY6" fmla="*/ 179028 h 435950"/>
                    <a:gd name="connsiteX7" fmla="*/ 208997 w 281543"/>
                    <a:gd name="connsiteY7" fmla="*/ 264159 h 435950"/>
                    <a:gd name="connsiteX8" fmla="*/ 239170 w 281543"/>
                    <a:gd name="connsiteY8" fmla="*/ 298229 h 435950"/>
                    <a:gd name="connsiteX9" fmla="*/ 281543 w 281543"/>
                    <a:gd name="connsiteY9" fmla="*/ 309372 h 435950"/>
                    <a:gd name="connsiteX10" fmla="*/ 230446 w 281543"/>
                    <a:gd name="connsiteY10" fmla="*/ 332428 h 435950"/>
                    <a:gd name="connsiteX11" fmla="*/ 264120 w 281543"/>
                    <a:gd name="connsiteY11" fmla="*/ 407058 h 435950"/>
                    <a:gd name="connsiteX12" fmla="*/ 200089 w 281543"/>
                    <a:gd name="connsiteY12" fmla="*/ 435950 h 435950"/>
                    <a:gd name="connsiteX13" fmla="*/ 125982 w 281543"/>
                    <a:gd name="connsiteY13" fmla="*/ 385046 h 435950"/>
                    <a:gd name="connsiteX14" fmla="*/ 136573 w 281543"/>
                    <a:gd name="connsiteY14" fmla="*/ 295186 h 435950"/>
                    <a:gd name="connsiteX15" fmla="*/ 65174 w 281543"/>
                    <a:gd name="connsiteY15" fmla="*/ 250281 h 435950"/>
                    <a:gd name="connsiteX16" fmla="*/ 74826 w 281543"/>
                    <a:gd name="connsiteY16" fmla="*/ 158340 h 435950"/>
                    <a:gd name="connsiteX17" fmla="*/ 3426 w 281543"/>
                    <a:gd name="connsiteY17" fmla="*/ 113435 h 435950"/>
                    <a:gd name="connsiteX18" fmla="*/ 22968 w 281543"/>
                    <a:gd name="connsiteY18" fmla="*/ 25935 h 435950"/>
                    <a:gd name="connsiteX19" fmla="*/ 23585 w 281543"/>
                    <a:gd name="connsiteY19" fmla="*/ 24903 h 435950"/>
                    <a:gd name="connsiteX20" fmla="*/ 80448 w 281543"/>
                    <a:gd name="connsiteY20" fmla="*/ 0 h 435950"/>
                    <a:gd name="connsiteX21" fmla="*/ 109812 w 281543"/>
                    <a:gd name="connsiteY21" fmla="*/ 65076 h 435950"/>
                    <a:gd name="connsiteX22" fmla="*/ 173842 w 281543"/>
                    <a:gd name="connsiteY22" fmla="*/ 36185 h 435950"/>
                    <a:gd name="connsiteX0" fmla="*/ 173842 w 281543"/>
                    <a:gd name="connsiteY0" fmla="*/ 36185 h 435950"/>
                    <a:gd name="connsiteX1" fmla="*/ 175254 w 281543"/>
                    <a:gd name="connsiteY1" fmla="*/ 39313 h 435950"/>
                    <a:gd name="connsiteX2" fmla="*/ 164073 w 281543"/>
                    <a:gd name="connsiteY2" fmla="*/ 47295 h 435950"/>
                    <a:gd name="connsiteX3" fmla="*/ 149557 w 281543"/>
                    <a:gd name="connsiteY3" fmla="*/ 132427 h 435950"/>
                    <a:gd name="connsiteX4" fmla="*/ 222992 w 281543"/>
                    <a:gd name="connsiteY4" fmla="*/ 177874 h 435950"/>
                    <a:gd name="connsiteX5" fmla="*/ 226157 w 281543"/>
                    <a:gd name="connsiteY5" fmla="*/ 177140 h 435950"/>
                    <a:gd name="connsiteX6" fmla="*/ 223513 w 281543"/>
                    <a:gd name="connsiteY6" fmla="*/ 179028 h 435950"/>
                    <a:gd name="connsiteX7" fmla="*/ 208997 w 281543"/>
                    <a:gd name="connsiteY7" fmla="*/ 264159 h 435950"/>
                    <a:gd name="connsiteX8" fmla="*/ 239170 w 281543"/>
                    <a:gd name="connsiteY8" fmla="*/ 298229 h 435950"/>
                    <a:gd name="connsiteX9" fmla="*/ 281543 w 281543"/>
                    <a:gd name="connsiteY9" fmla="*/ 309372 h 435950"/>
                    <a:gd name="connsiteX10" fmla="*/ 230446 w 281543"/>
                    <a:gd name="connsiteY10" fmla="*/ 332428 h 435950"/>
                    <a:gd name="connsiteX11" fmla="*/ 264120 w 281543"/>
                    <a:gd name="connsiteY11" fmla="*/ 407058 h 435950"/>
                    <a:gd name="connsiteX12" fmla="*/ 200089 w 281543"/>
                    <a:gd name="connsiteY12" fmla="*/ 435950 h 435950"/>
                    <a:gd name="connsiteX13" fmla="*/ 125982 w 281543"/>
                    <a:gd name="connsiteY13" fmla="*/ 385046 h 435950"/>
                    <a:gd name="connsiteX14" fmla="*/ 136573 w 281543"/>
                    <a:gd name="connsiteY14" fmla="*/ 295186 h 435950"/>
                    <a:gd name="connsiteX15" fmla="*/ 65174 w 281543"/>
                    <a:gd name="connsiteY15" fmla="*/ 250281 h 435950"/>
                    <a:gd name="connsiteX16" fmla="*/ 74826 w 281543"/>
                    <a:gd name="connsiteY16" fmla="*/ 158340 h 435950"/>
                    <a:gd name="connsiteX17" fmla="*/ 3426 w 281543"/>
                    <a:gd name="connsiteY17" fmla="*/ 113435 h 435950"/>
                    <a:gd name="connsiteX18" fmla="*/ 22968 w 281543"/>
                    <a:gd name="connsiteY18" fmla="*/ 25935 h 435950"/>
                    <a:gd name="connsiteX19" fmla="*/ 23585 w 281543"/>
                    <a:gd name="connsiteY19" fmla="*/ 24903 h 435950"/>
                    <a:gd name="connsiteX20" fmla="*/ 80448 w 281543"/>
                    <a:gd name="connsiteY20" fmla="*/ 0 h 435950"/>
                    <a:gd name="connsiteX21" fmla="*/ 109812 w 281543"/>
                    <a:gd name="connsiteY21" fmla="*/ 65076 h 435950"/>
                    <a:gd name="connsiteX22" fmla="*/ 173842 w 281543"/>
                    <a:gd name="connsiteY22" fmla="*/ 36185 h 435950"/>
                    <a:gd name="connsiteX0" fmla="*/ 173842 w 281543"/>
                    <a:gd name="connsiteY0" fmla="*/ 36185 h 435950"/>
                    <a:gd name="connsiteX1" fmla="*/ 175254 w 281543"/>
                    <a:gd name="connsiteY1" fmla="*/ 39313 h 435950"/>
                    <a:gd name="connsiteX2" fmla="*/ 164073 w 281543"/>
                    <a:gd name="connsiteY2" fmla="*/ 47295 h 435950"/>
                    <a:gd name="connsiteX3" fmla="*/ 149557 w 281543"/>
                    <a:gd name="connsiteY3" fmla="*/ 132427 h 435950"/>
                    <a:gd name="connsiteX4" fmla="*/ 222992 w 281543"/>
                    <a:gd name="connsiteY4" fmla="*/ 177874 h 435950"/>
                    <a:gd name="connsiteX5" fmla="*/ 226157 w 281543"/>
                    <a:gd name="connsiteY5" fmla="*/ 177140 h 435950"/>
                    <a:gd name="connsiteX6" fmla="*/ 223513 w 281543"/>
                    <a:gd name="connsiteY6" fmla="*/ 179028 h 435950"/>
                    <a:gd name="connsiteX7" fmla="*/ 208997 w 281543"/>
                    <a:gd name="connsiteY7" fmla="*/ 264159 h 435950"/>
                    <a:gd name="connsiteX8" fmla="*/ 239170 w 281543"/>
                    <a:gd name="connsiteY8" fmla="*/ 298229 h 435950"/>
                    <a:gd name="connsiteX9" fmla="*/ 281543 w 281543"/>
                    <a:gd name="connsiteY9" fmla="*/ 309372 h 435950"/>
                    <a:gd name="connsiteX10" fmla="*/ 230446 w 281543"/>
                    <a:gd name="connsiteY10" fmla="*/ 332428 h 435950"/>
                    <a:gd name="connsiteX11" fmla="*/ 264120 w 281543"/>
                    <a:gd name="connsiteY11" fmla="*/ 407058 h 435950"/>
                    <a:gd name="connsiteX12" fmla="*/ 200089 w 281543"/>
                    <a:gd name="connsiteY12" fmla="*/ 435950 h 435950"/>
                    <a:gd name="connsiteX13" fmla="*/ 125982 w 281543"/>
                    <a:gd name="connsiteY13" fmla="*/ 385046 h 435950"/>
                    <a:gd name="connsiteX14" fmla="*/ 136573 w 281543"/>
                    <a:gd name="connsiteY14" fmla="*/ 295186 h 435950"/>
                    <a:gd name="connsiteX15" fmla="*/ 65174 w 281543"/>
                    <a:gd name="connsiteY15" fmla="*/ 250281 h 435950"/>
                    <a:gd name="connsiteX16" fmla="*/ 74826 w 281543"/>
                    <a:gd name="connsiteY16" fmla="*/ 158340 h 435950"/>
                    <a:gd name="connsiteX17" fmla="*/ 3426 w 281543"/>
                    <a:gd name="connsiteY17" fmla="*/ 113435 h 435950"/>
                    <a:gd name="connsiteX18" fmla="*/ 22968 w 281543"/>
                    <a:gd name="connsiteY18" fmla="*/ 25935 h 435950"/>
                    <a:gd name="connsiteX19" fmla="*/ 23585 w 281543"/>
                    <a:gd name="connsiteY19" fmla="*/ 24903 h 435950"/>
                    <a:gd name="connsiteX20" fmla="*/ 80448 w 281543"/>
                    <a:gd name="connsiteY20" fmla="*/ 0 h 435950"/>
                    <a:gd name="connsiteX21" fmla="*/ 109812 w 281543"/>
                    <a:gd name="connsiteY21" fmla="*/ 65076 h 435950"/>
                    <a:gd name="connsiteX22" fmla="*/ 173842 w 281543"/>
                    <a:gd name="connsiteY22" fmla="*/ 36185 h 435950"/>
                    <a:gd name="connsiteX0" fmla="*/ 173842 w 281543"/>
                    <a:gd name="connsiteY0" fmla="*/ 36185 h 435950"/>
                    <a:gd name="connsiteX1" fmla="*/ 175254 w 281543"/>
                    <a:gd name="connsiteY1" fmla="*/ 39313 h 435950"/>
                    <a:gd name="connsiteX2" fmla="*/ 164073 w 281543"/>
                    <a:gd name="connsiteY2" fmla="*/ 47295 h 435950"/>
                    <a:gd name="connsiteX3" fmla="*/ 149557 w 281543"/>
                    <a:gd name="connsiteY3" fmla="*/ 132427 h 435950"/>
                    <a:gd name="connsiteX4" fmla="*/ 222992 w 281543"/>
                    <a:gd name="connsiteY4" fmla="*/ 177874 h 435950"/>
                    <a:gd name="connsiteX5" fmla="*/ 226157 w 281543"/>
                    <a:gd name="connsiteY5" fmla="*/ 177140 h 435950"/>
                    <a:gd name="connsiteX6" fmla="*/ 223513 w 281543"/>
                    <a:gd name="connsiteY6" fmla="*/ 179028 h 435950"/>
                    <a:gd name="connsiteX7" fmla="*/ 208997 w 281543"/>
                    <a:gd name="connsiteY7" fmla="*/ 264159 h 435950"/>
                    <a:gd name="connsiteX8" fmla="*/ 239170 w 281543"/>
                    <a:gd name="connsiteY8" fmla="*/ 298229 h 435950"/>
                    <a:gd name="connsiteX9" fmla="*/ 281543 w 281543"/>
                    <a:gd name="connsiteY9" fmla="*/ 309372 h 435950"/>
                    <a:gd name="connsiteX10" fmla="*/ 230446 w 281543"/>
                    <a:gd name="connsiteY10" fmla="*/ 332428 h 435950"/>
                    <a:gd name="connsiteX11" fmla="*/ 264120 w 281543"/>
                    <a:gd name="connsiteY11" fmla="*/ 407058 h 435950"/>
                    <a:gd name="connsiteX12" fmla="*/ 200089 w 281543"/>
                    <a:gd name="connsiteY12" fmla="*/ 435950 h 435950"/>
                    <a:gd name="connsiteX13" fmla="*/ 125982 w 281543"/>
                    <a:gd name="connsiteY13" fmla="*/ 385046 h 435950"/>
                    <a:gd name="connsiteX14" fmla="*/ 136573 w 281543"/>
                    <a:gd name="connsiteY14" fmla="*/ 295186 h 435950"/>
                    <a:gd name="connsiteX15" fmla="*/ 65174 w 281543"/>
                    <a:gd name="connsiteY15" fmla="*/ 250281 h 435950"/>
                    <a:gd name="connsiteX16" fmla="*/ 74826 w 281543"/>
                    <a:gd name="connsiteY16" fmla="*/ 158340 h 435950"/>
                    <a:gd name="connsiteX17" fmla="*/ 3426 w 281543"/>
                    <a:gd name="connsiteY17" fmla="*/ 113435 h 435950"/>
                    <a:gd name="connsiteX18" fmla="*/ 22968 w 281543"/>
                    <a:gd name="connsiteY18" fmla="*/ 25935 h 435950"/>
                    <a:gd name="connsiteX19" fmla="*/ 19038 w 281543"/>
                    <a:gd name="connsiteY19" fmla="*/ 12079 h 435950"/>
                    <a:gd name="connsiteX20" fmla="*/ 80448 w 281543"/>
                    <a:gd name="connsiteY20" fmla="*/ 0 h 435950"/>
                    <a:gd name="connsiteX21" fmla="*/ 109812 w 281543"/>
                    <a:gd name="connsiteY21" fmla="*/ 65076 h 435950"/>
                    <a:gd name="connsiteX22" fmla="*/ 173842 w 281543"/>
                    <a:gd name="connsiteY22" fmla="*/ 36185 h 435950"/>
                    <a:gd name="connsiteX0" fmla="*/ 178090 w 285791"/>
                    <a:gd name="connsiteY0" fmla="*/ 36185 h 435950"/>
                    <a:gd name="connsiteX1" fmla="*/ 179502 w 285791"/>
                    <a:gd name="connsiteY1" fmla="*/ 39313 h 435950"/>
                    <a:gd name="connsiteX2" fmla="*/ 168321 w 285791"/>
                    <a:gd name="connsiteY2" fmla="*/ 47295 h 435950"/>
                    <a:gd name="connsiteX3" fmla="*/ 153805 w 285791"/>
                    <a:gd name="connsiteY3" fmla="*/ 132427 h 435950"/>
                    <a:gd name="connsiteX4" fmla="*/ 227240 w 285791"/>
                    <a:gd name="connsiteY4" fmla="*/ 177874 h 435950"/>
                    <a:gd name="connsiteX5" fmla="*/ 230405 w 285791"/>
                    <a:gd name="connsiteY5" fmla="*/ 177140 h 435950"/>
                    <a:gd name="connsiteX6" fmla="*/ 227761 w 285791"/>
                    <a:gd name="connsiteY6" fmla="*/ 179028 h 435950"/>
                    <a:gd name="connsiteX7" fmla="*/ 213245 w 285791"/>
                    <a:gd name="connsiteY7" fmla="*/ 264159 h 435950"/>
                    <a:gd name="connsiteX8" fmla="*/ 243418 w 285791"/>
                    <a:gd name="connsiteY8" fmla="*/ 298229 h 435950"/>
                    <a:gd name="connsiteX9" fmla="*/ 285791 w 285791"/>
                    <a:gd name="connsiteY9" fmla="*/ 309372 h 435950"/>
                    <a:gd name="connsiteX10" fmla="*/ 234694 w 285791"/>
                    <a:gd name="connsiteY10" fmla="*/ 332428 h 435950"/>
                    <a:gd name="connsiteX11" fmla="*/ 268368 w 285791"/>
                    <a:gd name="connsiteY11" fmla="*/ 407058 h 435950"/>
                    <a:gd name="connsiteX12" fmla="*/ 204337 w 285791"/>
                    <a:gd name="connsiteY12" fmla="*/ 435950 h 435950"/>
                    <a:gd name="connsiteX13" fmla="*/ 130230 w 285791"/>
                    <a:gd name="connsiteY13" fmla="*/ 385046 h 435950"/>
                    <a:gd name="connsiteX14" fmla="*/ 140821 w 285791"/>
                    <a:gd name="connsiteY14" fmla="*/ 295186 h 435950"/>
                    <a:gd name="connsiteX15" fmla="*/ 69422 w 285791"/>
                    <a:gd name="connsiteY15" fmla="*/ 250281 h 435950"/>
                    <a:gd name="connsiteX16" fmla="*/ 79074 w 285791"/>
                    <a:gd name="connsiteY16" fmla="*/ 158340 h 435950"/>
                    <a:gd name="connsiteX17" fmla="*/ 7674 w 285791"/>
                    <a:gd name="connsiteY17" fmla="*/ 113435 h 435950"/>
                    <a:gd name="connsiteX18" fmla="*/ 4256 w 285791"/>
                    <a:gd name="connsiteY18" fmla="*/ 43733 h 435950"/>
                    <a:gd name="connsiteX19" fmla="*/ 23286 w 285791"/>
                    <a:gd name="connsiteY19" fmla="*/ 12079 h 435950"/>
                    <a:gd name="connsiteX20" fmla="*/ 84696 w 285791"/>
                    <a:gd name="connsiteY20" fmla="*/ 0 h 435950"/>
                    <a:gd name="connsiteX21" fmla="*/ 114060 w 285791"/>
                    <a:gd name="connsiteY21" fmla="*/ 65076 h 435950"/>
                    <a:gd name="connsiteX22" fmla="*/ 178090 w 285791"/>
                    <a:gd name="connsiteY22" fmla="*/ 36185 h 435950"/>
                    <a:gd name="connsiteX0" fmla="*/ 173705 w 281406"/>
                    <a:gd name="connsiteY0" fmla="*/ 36185 h 435950"/>
                    <a:gd name="connsiteX1" fmla="*/ 175117 w 281406"/>
                    <a:gd name="connsiteY1" fmla="*/ 39313 h 435950"/>
                    <a:gd name="connsiteX2" fmla="*/ 163936 w 281406"/>
                    <a:gd name="connsiteY2" fmla="*/ 47295 h 435950"/>
                    <a:gd name="connsiteX3" fmla="*/ 149420 w 281406"/>
                    <a:gd name="connsiteY3" fmla="*/ 132427 h 435950"/>
                    <a:gd name="connsiteX4" fmla="*/ 222855 w 281406"/>
                    <a:gd name="connsiteY4" fmla="*/ 177874 h 435950"/>
                    <a:gd name="connsiteX5" fmla="*/ 226020 w 281406"/>
                    <a:gd name="connsiteY5" fmla="*/ 177140 h 435950"/>
                    <a:gd name="connsiteX6" fmla="*/ 223376 w 281406"/>
                    <a:gd name="connsiteY6" fmla="*/ 179028 h 435950"/>
                    <a:gd name="connsiteX7" fmla="*/ 208860 w 281406"/>
                    <a:gd name="connsiteY7" fmla="*/ 264159 h 435950"/>
                    <a:gd name="connsiteX8" fmla="*/ 239033 w 281406"/>
                    <a:gd name="connsiteY8" fmla="*/ 298229 h 435950"/>
                    <a:gd name="connsiteX9" fmla="*/ 281406 w 281406"/>
                    <a:gd name="connsiteY9" fmla="*/ 309372 h 435950"/>
                    <a:gd name="connsiteX10" fmla="*/ 230309 w 281406"/>
                    <a:gd name="connsiteY10" fmla="*/ 332428 h 435950"/>
                    <a:gd name="connsiteX11" fmla="*/ 263983 w 281406"/>
                    <a:gd name="connsiteY11" fmla="*/ 407058 h 435950"/>
                    <a:gd name="connsiteX12" fmla="*/ 199952 w 281406"/>
                    <a:gd name="connsiteY12" fmla="*/ 435950 h 435950"/>
                    <a:gd name="connsiteX13" fmla="*/ 125845 w 281406"/>
                    <a:gd name="connsiteY13" fmla="*/ 385046 h 435950"/>
                    <a:gd name="connsiteX14" fmla="*/ 136436 w 281406"/>
                    <a:gd name="connsiteY14" fmla="*/ 295186 h 435950"/>
                    <a:gd name="connsiteX15" fmla="*/ 65037 w 281406"/>
                    <a:gd name="connsiteY15" fmla="*/ 250281 h 435950"/>
                    <a:gd name="connsiteX16" fmla="*/ 74689 w 281406"/>
                    <a:gd name="connsiteY16" fmla="*/ 158340 h 435950"/>
                    <a:gd name="connsiteX17" fmla="*/ 3289 w 281406"/>
                    <a:gd name="connsiteY17" fmla="*/ 113435 h 435950"/>
                    <a:gd name="connsiteX18" fmla="*/ 18901 w 281406"/>
                    <a:gd name="connsiteY18" fmla="*/ 12079 h 435950"/>
                    <a:gd name="connsiteX19" fmla="*/ 80311 w 281406"/>
                    <a:gd name="connsiteY19" fmla="*/ 0 h 435950"/>
                    <a:gd name="connsiteX20" fmla="*/ 109675 w 281406"/>
                    <a:gd name="connsiteY20" fmla="*/ 65076 h 435950"/>
                    <a:gd name="connsiteX21" fmla="*/ 173705 w 281406"/>
                    <a:gd name="connsiteY21" fmla="*/ 36185 h 435950"/>
                    <a:gd name="connsiteX0" fmla="*/ 173195 w 280896"/>
                    <a:gd name="connsiteY0" fmla="*/ 36185 h 435950"/>
                    <a:gd name="connsiteX1" fmla="*/ 174607 w 280896"/>
                    <a:gd name="connsiteY1" fmla="*/ 39313 h 435950"/>
                    <a:gd name="connsiteX2" fmla="*/ 163426 w 280896"/>
                    <a:gd name="connsiteY2" fmla="*/ 47295 h 435950"/>
                    <a:gd name="connsiteX3" fmla="*/ 148910 w 280896"/>
                    <a:gd name="connsiteY3" fmla="*/ 132427 h 435950"/>
                    <a:gd name="connsiteX4" fmla="*/ 222345 w 280896"/>
                    <a:gd name="connsiteY4" fmla="*/ 177874 h 435950"/>
                    <a:gd name="connsiteX5" fmla="*/ 225510 w 280896"/>
                    <a:gd name="connsiteY5" fmla="*/ 177140 h 435950"/>
                    <a:gd name="connsiteX6" fmla="*/ 222866 w 280896"/>
                    <a:gd name="connsiteY6" fmla="*/ 179028 h 435950"/>
                    <a:gd name="connsiteX7" fmla="*/ 208350 w 280896"/>
                    <a:gd name="connsiteY7" fmla="*/ 264159 h 435950"/>
                    <a:gd name="connsiteX8" fmla="*/ 238523 w 280896"/>
                    <a:gd name="connsiteY8" fmla="*/ 298229 h 435950"/>
                    <a:gd name="connsiteX9" fmla="*/ 280896 w 280896"/>
                    <a:gd name="connsiteY9" fmla="*/ 309372 h 435950"/>
                    <a:gd name="connsiteX10" fmla="*/ 229799 w 280896"/>
                    <a:gd name="connsiteY10" fmla="*/ 332428 h 435950"/>
                    <a:gd name="connsiteX11" fmla="*/ 263473 w 280896"/>
                    <a:gd name="connsiteY11" fmla="*/ 407058 h 435950"/>
                    <a:gd name="connsiteX12" fmla="*/ 199442 w 280896"/>
                    <a:gd name="connsiteY12" fmla="*/ 435950 h 435950"/>
                    <a:gd name="connsiteX13" fmla="*/ 125335 w 280896"/>
                    <a:gd name="connsiteY13" fmla="*/ 385046 h 435950"/>
                    <a:gd name="connsiteX14" fmla="*/ 135926 w 280896"/>
                    <a:gd name="connsiteY14" fmla="*/ 295186 h 435950"/>
                    <a:gd name="connsiteX15" fmla="*/ 64527 w 280896"/>
                    <a:gd name="connsiteY15" fmla="*/ 250281 h 435950"/>
                    <a:gd name="connsiteX16" fmla="*/ 74179 w 280896"/>
                    <a:gd name="connsiteY16" fmla="*/ 158340 h 435950"/>
                    <a:gd name="connsiteX17" fmla="*/ 2779 w 280896"/>
                    <a:gd name="connsiteY17" fmla="*/ 113435 h 435950"/>
                    <a:gd name="connsiteX18" fmla="*/ 20878 w 280896"/>
                    <a:gd name="connsiteY18" fmla="*/ 25832 h 435950"/>
                    <a:gd name="connsiteX19" fmla="*/ 79801 w 280896"/>
                    <a:gd name="connsiteY19" fmla="*/ 0 h 435950"/>
                    <a:gd name="connsiteX20" fmla="*/ 109165 w 280896"/>
                    <a:gd name="connsiteY20" fmla="*/ 65076 h 435950"/>
                    <a:gd name="connsiteX21" fmla="*/ 173195 w 280896"/>
                    <a:gd name="connsiteY21" fmla="*/ 36185 h 435950"/>
                    <a:gd name="connsiteX0" fmla="*/ 174089 w 281790"/>
                    <a:gd name="connsiteY0" fmla="*/ 36185 h 435950"/>
                    <a:gd name="connsiteX1" fmla="*/ 175501 w 281790"/>
                    <a:gd name="connsiteY1" fmla="*/ 39313 h 435950"/>
                    <a:gd name="connsiteX2" fmla="*/ 164320 w 281790"/>
                    <a:gd name="connsiteY2" fmla="*/ 47295 h 435950"/>
                    <a:gd name="connsiteX3" fmla="*/ 149804 w 281790"/>
                    <a:gd name="connsiteY3" fmla="*/ 132427 h 435950"/>
                    <a:gd name="connsiteX4" fmla="*/ 223239 w 281790"/>
                    <a:gd name="connsiteY4" fmla="*/ 177874 h 435950"/>
                    <a:gd name="connsiteX5" fmla="*/ 226404 w 281790"/>
                    <a:gd name="connsiteY5" fmla="*/ 177140 h 435950"/>
                    <a:gd name="connsiteX6" fmla="*/ 223760 w 281790"/>
                    <a:gd name="connsiteY6" fmla="*/ 179028 h 435950"/>
                    <a:gd name="connsiteX7" fmla="*/ 209244 w 281790"/>
                    <a:gd name="connsiteY7" fmla="*/ 264159 h 435950"/>
                    <a:gd name="connsiteX8" fmla="*/ 239417 w 281790"/>
                    <a:gd name="connsiteY8" fmla="*/ 298229 h 435950"/>
                    <a:gd name="connsiteX9" fmla="*/ 281790 w 281790"/>
                    <a:gd name="connsiteY9" fmla="*/ 309372 h 435950"/>
                    <a:gd name="connsiteX10" fmla="*/ 230693 w 281790"/>
                    <a:gd name="connsiteY10" fmla="*/ 332428 h 435950"/>
                    <a:gd name="connsiteX11" fmla="*/ 264367 w 281790"/>
                    <a:gd name="connsiteY11" fmla="*/ 407058 h 435950"/>
                    <a:gd name="connsiteX12" fmla="*/ 200336 w 281790"/>
                    <a:gd name="connsiteY12" fmla="*/ 435950 h 435950"/>
                    <a:gd name="connsiteX13" fmla="*/ 126229 w 281790"/>
                    <a:gd name="connsiteY13" fmla="*/ 385046 h 435950"/>
                    <a:gd name="connsiteX14" fmla="*/ 136820 w 281790"/>
                    <a:gd name="connsiteY14" fmla="*/ 295186 h 435950"/>
                    <a:gd name="connsiteX15" fmla="*/ 65421 w 281790"/>
                    <a:gd name="connsiteY15" fmla="*/ 250281 h 435950"/>
                    <a:gd name="connsiteX16" fmla="*/ 75073 w 281790"/>
                    <a:gd name="connsiteY16" fmla="*/ 158340 h 435950"/>
                    <a:gd name="connsiteX17" fmla="*/ 3673 w 281790"/>
                    <a:gd name="connsiteY17" fmla="*/ 113435 h 435950"/>
                    <a:gd name="connsiteX18" fmla="*/ 17652 w 281790"/>
                    <a:gd name="connsiteY18" fmla="*/ 27691 h 435950"/>
                    <a:gd name="connsiteX19" fmla="*/ 80695 w 281790"/>
                    <a:gd name="connsiteY19" fmla="*/ 0 h 435950"/>
                    <a:gd name="connsiteX20" fmla="*/ 110059 w 281790"/>
                    <a:gd name="connsiteY20" fmla="*/ 65076 h 435950"/>
                    <a:gd name="connsiteX21" fmla="*/ 174089 w 281790"/>
                    <a:gd name="connsiteY21" fmla="*/ 36185 h 435950"/>
                    <a:gd name="connsiteX0" fmla="*/ 174089 w 281790"/>
                    <a:gd name="connsiteY0" fmla="*/ 36185 h 435950"/>
                    <a:gd name="connsiteX1" fmla="*/ 175501 w 281790"/>
                    <a:gd name="connsiteY1" fmla="*/ 39313 h 435950"/>
                    <a:gd name="connsiteX2" fmla="*/ 164320 w 281790"/>
                    <a:gd name="connsiteY2" fmla="*/ 47295 h 435950"/>
                    <a:gd name="connsiteX3" fmla="*/ 149804 w 281790"/>
                    <a:gd name="connsiteY3" fmla="*/ 132427 h 435950"/>
                    <a:gd name="connsiteX4" fmla="*/ 223239 w 281790"/>
                    <a:gd name="connsiteY4" fmla="*/ 177874 h 435950"/>
                    <a:gd name="connsiteX5" fmla="*/ 226404 w 281790"/>
                    <a:gd name="connsiteY5" fmla="*/ 177140 h 435950"/>
                    <a:gd name="connsiteX6" fmla="*/ 223760 w 281790"/>
                    <a:gd name="connsiteY6" fmla="*/ 179028 h 435950"/>
                    <a:gd name="connsiteX7" fmla="*/ 209244 w 281790"/>
                    <a:gd name="connsiteY7" fmla="*/ 264159 h 435950"/>
                    <a:gd name="connsiteX8" fmla="*/ 239417 w 281790"/>
                    <a:gd name="connsiteY8" fmla="*/ 298229 h 435950"/>
                    <a:gd name="connsiteX9" fmla="*/ 281790 w 281790"/>
                    <a:gd name="connsiteY9" fmla="*/ 309372 h 435950"/>
                    <a:gd name="connsiteX10" fmla="*/ 230693 w 281790"/>
                    <a:gd name="connsiteY10" fmla="*/ 332428 h 435950"/>
                    <a:gd name="connsiteX11" fmla="*/ 264367 w 281790"/>
                    <a:gd name="connsiteY11" fmla="*/ 407058 h 435950"/>
                    <a:gd name="connsiteX12" fmla="*/ 200336 w 281790"/>
                    <a:gd name="connsiteY12" fmla="*/ 435950 h 435950"/>
                    <a:gd name="connsiteX13" fmla="*/ 126229 w 281790"/>
                    <a:gd name="connsiteY13" fmla="*/ 385046 h 435950"/>
                    <a:gd name="connsiteX14" fmla="*/ 136820 w 281790"/>
                    <a:gd name="connsiteY14" fmla="*/ 295186 h 435950"/>
                    <a:gd name="connsiteX15" fmla="*/ 65421 w 281790"/>
                    <a:gd name="connsiteY15" fmla="*/ 250281 h 435950"/>
                    <a:gd name="connsiteX16" fmla="*/ 75073 w 281790"/>
                    <a:gd name="connsiteY16" fmla="*/ 158340 h 435950"/>
                    <a:gd name="connsiteX17" fmla="*/ 3673 w 281790"/>
                    <a:gd name="connsiteY17" fmla="*/ 113435 h 435950"/>
                    <a:gd name="connsiteX18" fmla="*/ 17652 w 281790"/>
                    <a:gd name="connsiteY18" fmla="*/ 27691 h 435950"/>
                    <a:gd name="connsiteX19" fmla="*/ 80695 w 281790"/>
                    <a:gd name="connsiteY19" fmla="*/ 0 h 435950"/>
                    <a:gd name="connsiteX20" fmla="*/ 110059 w 281790"/>
                    <a:gd name="connsiteY20" fmla="*/ 65076 h 435950"/>
                    <a:gd name="connsiteX21" fmla="*/ 174089 w 281790"/>
                    <a:gd name="connsiteY21" fmla="*/ 36185 h 435950"/>
                    <a:gd name="connsiteX0" fmla="*/ 174089 w 281790"/>
                    <a:gd name="connsiteY0" fmla="*/ 36185 h 435950"/>
                    <a:gd name="connsiteX1" fmla="*/ 175501 w 281790"/>
                    <a:gd name="connsiteY1" fmla="*/ 39313 h 435950"/>
                    <a:gd name="connsiteX2" fmla="*/ 164320 w 281790"/>
                    <a:gd name="connsiteY2" fmla="*/ 47295 h 435950"/>
                    <a:gd name="connsiteX3" fmla="*/ 149804 w 281790"/>
                    <a:gd name="connsiteY3" fmla="*/ 132427 h 435950"/>
                    <a:gd name="connsiteX4" fmla="*/ 223239 w 281790"/>
                    <a:gd name="connsiteY4" fmla="*/ 177874 h 435950"/>
                    <a:gd name="connsiteX5" fmla="*/ 226404 w 281790"/>
                    <a:gd name="connsiteY5" fmla="*/ 177140 h 435950"/>
                    <a:gd name="connsiteX6" fmla="*/ 223760 w 281790"/>
                    <a:gd name="connsiteY6" fmla="*/ 179028 h 435950"/>
                    <a:gd name="connsiteX7" fmla="*/ 209244 w 281790"/>
                    <a:gd name="connsiteY7" fmla="*/ 264159 h 435950"/>
                    <a:gd name="connsiteX8" fmla="*/ 239417 w 281790"/>
                    <a:gd name="connsiteY8" fmla="*/ 298229 h 435950"/>
                    <a:gd name="connsiteX9" fmla="*/ 281790 w 281790"/>
                    <a:gd name="connsiteY9" fmla="*/ 309372 h 435950"/>
                    <a:gd name="connsiteX10" fmla="*/ 230693 w 281790"/>
                    <a:gd name="connsiteY10" fmla="*/ 332428 h 435950"/>
                    <a:gd name="connsiteX11" fmla="*/ 264367 w 281790"/>
                    <a:gd name="connsiteY11" fmla="*/ 407058 h 435950"/>
                    <a:gd name="connsiteX12" fmla="*/ 200336 w 281790"/>
                    <a:gd name="connsiteY12" fmla="*/ 435950 h 435950"/>
                    <a:gd name="connsiteX13" fmla="*/ 126229 w 281790"/>
                    <a:gd name="connsiteY13" fmla="*/ 385046 h 435950"/>
                    <a:gd name="connsiteX14" fmla="*/ 136820 w 281790"/>
                    <a:gd name="connsiteY14" fmla="*/ 295186 h 435950"/>
                    <a:gd name="connsiteX15" fmla="*/ 65421 w 281790"/>
                    <a:gd name="connsiteY15" fmla="*/ 250281 h 435950"/>
                    <a:gd name="connsiteX16" fmla="*/ 75073 w 281790"/>
                    <a:gd name="connsiteY16" fmla="*/ 158340 h 435950"/>
                    <a:gd name="connsiteX17" fmla="*/ 3673 w 281790"/>
                    <a:gd name="connsiteY17" fmla="*/ 113435 h 435950"/>
                    <a:gd name="connsiteX18" fmla="*/ 17652 w 281790"/>
                    <a:gd name="connsiteY18" fmla="*/ 27691 h 435950"/>
                    <a:gd name="connsiteX19" fmla="*/ 80695 w 281790"/>
                    <a:gd name="connsiteY19" fmla="*/ 0 h 435950"/>
                    <a:gd name="connsiteX20" fmla="*/ 110059 w 281790"/>
                    <a:gd name="connsiteY20" fmla="*/ 65076 h 435950"/>
                    <a:gd name="connsiteX21" fmla="*/ 174089 w 281790"/>
                    <a:gd name="connsiteY21" fmla="*/ 36185 h 435950"/>
                    <a:gd name="connsiteX0" fmla="*/ 174691 w 282392"/>
                    <a:gd name="connsiteY0" fmla="*/ 36185 h 435950"/>
                    <a:gd name="connsiteX1" fmla="*/ 176103 w 282392"/>
                    <a:gd name="connsiteY1" fmla="*/ 39313 h 435950"/>
                    <a:gd name="connsiteX2" fmla="*/ 164922 w 282392"/>
                    <a:gd name="connsiteY2" fmla="*/ 47295 h 435950"/>
                    <a:gd name="connsiteX3" fmla="*/ 150406 w 282392"/>
                    <a:gd name="connsiteY3" fmla="*/ 132427 h 435950"/>
                    <a:gd name="connsiteX4" fmla="*/ 223841 w 282392"/>
                    <a:gd name="connsiteY4" fmla="*/ 177874 h 435950"/>
                    <a:gd name="connsiteX5" fmla="*/ 227006 w 282392"/>
                    <a:gd name="connsiteY5" fmla="*/ 177140 h 435950"/>
                    <a:gd name="connsiteX6" fmla="*/ 224362 w 282392"/>
                    <a:gd name="connsiteY6" fmla="*/ 179028 h 435950"/>
                    <a:gd name="connsiteX7" fmla="*/ 209846 w 282392"/>
                    <a:gd name="connsiteY7" fmla="*/ 264159 h 435950"/>
                    <a:gd name="connsiteX8" fmla="*/ 240019 w 282392"/>
                    <a:gd name="connsiteY8" fmla="*/ 298229 h 435950"/>
                    <a:gd name="connsiteX9" fmla="*/ 282392 w 282392"/>
                    <a:gd name="connsiteY9" fmla="*/ 309372 h 435950"/>
                    <a:gd name="connsiteX10" fmla="*/ 231295 w 282392"/>
                    <a:gd name="connsiteY10" fmla="*/ 332428 h 435950"/>
                    <a:gd name="connsiteX11" fmla="*/ 264969 w 282392"/>
                    <a:gd name="connsiteY11" fmla="*/ 407058 h 435950"/>
                    <a:gd name="connsiteX12" fmla="*/ 200938 w 282392"/>
                    <a:gd name="connsiteY12" fmla="*/ 435950 h 435950"/>
                    <a:gd name="connsiteX13" fmla="*/ 126831 w 282392"/>
                    <a:gd name="connsiteY13" fmla="*/ 385046 h 435950"/>
                    <a:gd name="connsiteX14" fmla="*/ 137422 w 282392"/>
                    <a:gd name="connsiteY14" fmla="*/ 295186 h 435950"/>
                    <a:gd name="connsiteX15" fmla="*/ 66023 w 282392"/>
                    <a:gd name="connsiteY15" fmla="*/ 250281 h 435950"/>
                    <a:gd name="connsiteX16" fmla="*/ 75675 w 282392"/>
                    <a:gd name="connsiteY16" fmla="*/ 158340 h 435950"/>
                    <a:gd name="connsiteX17" fmla="*/ 4275 w 282392"/>
                    <a:gd name="connsiteY17" fmla="*/ 113435 h 435950"/>
                    <a:gd name="connsiteX18" fmla="*/ 18254 w 282392"/>
                    <a:gd name="connsiteY18" fmla="*/ 27691 h 435950"/>
                    <a:gd name="connsiteX19" fmla="*/ 81297 w 282392"/>
                    <a:gd name="connsiteY19" fmla="*/ 0 h 435950"/>
                    <a:gd name="connsiteX20" fmla="*/ 110661 w 282392"/>
                    <a:gd name="connsiteY20" fmla="*/ 65076 h 435950"/>
                    <a:gd name="connsiteX21" fmla="*/ 174691 w 282392"/>
                    <a:gd name="connsiteY21" fmla="*/ 36185 h 435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2392" h="435950">
                      <a:moveTo>
                        <a:pt x="174691" y="36185"/>
                      </a:moveTo>
                      <a:lnTo>
                        <a:pt x="176103" y="39313"/>
                      </a:lnTo>
                      <a:lnTo>
                        <a:pt x="164922" y="47295"/>
                      </a:lnTo>
                      <a:cubicBezTo>
                        <a:pt x="143933" y="69712"/>
                        <a:pt x="137163" y="103076"/>
                        <a:pt x="150406" y="132427"/>
                      </a:cubicBezTo>
                      <a:cubicBezTo>
                        <a:pt x="163650" y="161777"/>
                        <a:pt x="193145" y="178778"/>
                        <a:pt x="223841" y="177874"/>
                      </a:cubicBezTo>
                      <a:lnTo>
                        <a:pt x="227006" y="177140"/>
                      </a:lnTo>
                      <a:lnTo>
                        <a:pt x="224362" y="179028"/>
                      </a:lnTo>
                      <a:cubicBezTo>
                        <a:pt x="203373" y="201445"/>
                        <a:pt x="196603" y="234809"/>
                        <a:pt x="209846" y="264159"/>
                      </a:cubicBezTo>
                      <a:cubicBezTo>
                        <a:pt x="216468" y="278835"/>
                        <a:pt x="227153" y="290423"/>
                        <a:pt x="240019" y="298229"/>
                      </a:cubicBezTo>
                      <a:lnTo>
                        <a:pt x="282392" y="309372"/>
                      </a:lnTo>
                      <a:lnTo>
                        <a:pt x="231295" y="332428"/>
                      </a:lnTo>
                      <a:lnTo>
                        <a:pt x="264969" y="407058"/>
                      </a:lnTo>
                      <a:lnTo>
                        <a:pt x="200938" y="435950"/>
                      </a:lnTo>
                      <a:cubicBezTo>
                        <a:pt x="172401" y="431050"/>
                        <a:pt x="140306" y="412162"/>
                        <a:pt x="126831" y="385046"/>
                      </a:cubicBezTo>
                      <a:cubicBezTo>
                        <a:pt x="113356" y="357930"/>
                        <a:pt x="133866" y="331262"/>
                        <a:pt x="137422" y="295186"/>
                      </a:cubicBezTo>
                      <a:cubicBezTo>
                        <a:pt x="113622" y="280218"/>
                        <a:pt x="82212" y="278600"/>
                        <a:pt x="66023" y="250281"/>
                      </a:cubicBezTo>
                      <a:cubicBezTo>
                        <a:pt x="49834" y="221962"/>
                        <a:pt x="75567" y="188320"/>
                        <a:pt x="75675" y="158340"/>
                      </a:cubicBezTo>
                      <a:cubicBezTo>
                        <a:pt x="51875" y="143372"/>
                        <a:pt x="15239" y="138300"/>
                        <a:pt x="4275" y="113435"/>
                      </a:cubicBezTo>
                      <a:cubicBezTo>
                        <a:pt x="-6689" y="88570"/>
                        <a:pt x="5417" y="46597"/>
                        <a:pt x="18254" y="27691"/>
                      </a:cubicBezTo>
                      <a:cubicBezTo>
                        <a:pt x="51422" y="15205"/>
                        <a:pt x="48351" y="15321"/>
                        <a:pt x="81297" y="0"/>
                      </a:cubicBezTo>
                      <a:lnTo>
                        <a:pt x="110661" y="65076"/>
                      </a:lnTo>
                      <a:lnTo>
                        <a:pt x="174691" y="361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任意多边形 67"/>
                <p:cNvSpPr/>
                <p:nvPr/>
              </p:nvSpPr>
              <p:spPr>
                <a:xfrm>
                  <a:off x="285750" y="3292475"/>
                  <a:ext cx="453723" cy="120650"/>
                </a:xfrm>
                <a:custGeom>
                  <a:avLst/>
                  <a:gdLst>
                    <a:gd name="connsiteX0" fmla="*/ 448137 w 453723"/>
                    <a:gd name="connsiteY0" fmla="*/ 0 h 120650"/>
                    <a:gd name="connsiteX1" fmla="*/ 453723 w 453723"/>
                    <a:gd name="connsiteY1" fmla="*/ 0 h 120650"/>
                    <a:gd name="connsiteX2" fmla="*/ 453723 w 453723"/>
                    <a:gd name="connsiteY2" fmla="*/ 120650 h 120650"/>
                    <a:gd name="connsiteX3" fmla="*/ 0 w 453723"/>
                    <a:gd name="connsiteY3" fmla="*/ 120650 h 120650"/>
                    <a:gd name="connsiteX4" fmla="*/ 0 w 453723"/>
                    <a:gd name="connsiteY4" fmla="*/ 5013 h 120650"/>
                    <a:gd name="connsiteX5" fmla="*/ 12 w 453723"/>
                    <a:gd name="connsiteY5" fmla="*/ 5094 h 120650"/>
                    <a:gd name="connsiteX6" fmla="*/ 74613 w 453723"/>
                    <a:gd name="connsiteY6" fmla="*/ 70506 h 120650"/>
                    <a:gd name="connsiteX7" fmla="*/ 119880 w 453723"/>
                    <a:gd name="connsiteY7" fmla="*/ 52215 h 120650"/>
                    <a:gd name="connsiteX8" fmla="*/ 149143 w 453723"/>
                    <a:gd name="connsiteY8" fmla="*/ 5208 h 120650"/>
                    <a:gd name="connsiteX9" fmla="*/ 166436 w 453723"/>
                    <a:gd name="connsiteY9" fmla="*/ 39137 h 120650"/>
                    <a:gd name="connsiteX10" fmla="*/ 223686 w 453723"/>
                    <a:gd name="connsiteY10" fmla="*/ 70506 h 120650"/>
                    <a:gd name="connsiteX11" fmla="*/ 268953 w 453723"/>
                    <a:gd name="connsiteY11" fmla="*/ 52215 h 120650"/>
                    <a:gd name="connsiteX12" fmla="*/ 298216 w 453723"/>
                    <a:gd name="connsiteY12" fmla="*/ 5208 h 120650"/>
                    <a:gd name="connsiteX13" fmla="*/ 315509 w 453723"/>
                    <a:gd name="connsiteY13" fmla="*/ 39137 h 120650"/>
                    <a:gd name="connsiteX14" fmla="*/ 372759 w 453723"/>
                    <a:gd name="connsiteY14" fmla="*/ 70506 h 120650"/>
                    <a:gd name="connsiteX15" fmla="*/ 447360 w 453723"/>
                    <a:gd name="connsiteY15" fmla="*/ 5094 h 120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3723" h="120650">
                      <a:moveTo>
                        <a:pt x="448137" y="0"/>
                      </a:moveTo>
                      <a:lnTo>
                        <a:pt x="453723" y="0"/>
                      </a:lnTo>
                      <a:lnTo>
                        <a:pt x="453723" y="120650"/>
                      </a:lnTo>
                      <a:lnTo>
                        <a:pt x="0" y="120650"/>
                      </a:lnTo>
                      <a:lnTo>
                        <a:pt x="0" y="5013"/>
                      </a:lnTo>
                      <a:lnTo>
                        <a:pt x="12" y="5094"/>
                      </a:lnTo>
                      <a:cubicBezTo>
                        <a:pt x="12303" y="43534"/>
                        <a:pt x="41077" y="70506"/>
                        <a:pt x="74613" y="70506"/>
                      </a:cubicBezTo>
                      <a:cubicBezTo>
                        <a:pt x="91381" y="70506"/>
                        <a:pt x="106959" y="63763"/>
                        <a:pt x="119880" y="52215"/>
                      </a:cubicBezTo>
                      <a:lnTo>
                        <a:pt x="149143" y="5208"/>
                      </a:lnTo>
                      <a:lnTo>
                        <a:pt x="166436" y="39137"/>
                      </a:lnTo>
                      <a:cubicBezTo>
                        <a:pt x="181088" y="58519"/>
                        <a:pt x="201329" y="70506"/>
                        <a:pt x="223686" y="70506"/>
                      </a:cubicBezTo>
                      <a:cubicBezTo>
                        <a:pt x="240454" y="70506"/>
                        <a:pt x="256032" y="63763"/>
                        <a:pt x="268953" y="52215"/>
                      </a:cubicBezTo>
                      <a:lnTo>
                        <a:pt x="298216" y="5208"/>
                      </a:lnTo>
                      <a:lnTo>
                        <a:pt x="315509" y="39137"/>
                      </a:lnTo>
                      <a:cubicBezTo>
                        <a:pt x="330161" y="58519"/>
                        <a:pt x="350402" y="70506"/>
                        <a:pt x="372759" y="70506"/>
                      </a:cubicBezTo>
                      <a:cubicBezTo>
                        <a:pt x="406295" y="70506"/>
                        <a:pt x="435069" y="43534"/>
                        <a:pt x="447360" y="50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任意多边形 68"/>
                <p:cNvSpPr/>
                <p:nvPr/>
              </p:nvSpPr>
              <p:spPr>
                <a:xfrm>
                  <a:off x="480428" y="2918984"/>
                  <a:ext cx="58276" cy="170240"/>
                </a:xfrm>
                <a:custGeom>
                  <a:avLst/>
                  <a:gdLst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7409 w 57303"/>
                    <a:gd name="connsiteY3" fmla="*/ 100131 h 168060"/>
                    <a:gd name="connsiteX4" fmla="*/ 47409 w 57303"/>
                    <a:gd name="connsiteY4" fmla="*/ 168060 h 168060"/>
                    <a:gd name="connsiteX5" fmla="*/ 9894 w 57303"/>
                    <a:gd name="connsiteY5" fmla="*/ 168060 h 168060"/>
                    <a:gd name="connsiteX6" fmla="*/ 9894 w 57303"/>
                    <a:gd name="connsiteY6" fmla="*/ 99597 h 168060"/>
                    <a:gd name="connsiteX7" fmla="*/ 9255 w 57303"/>
                    <a:gd name="connsiteY7" fmla="*/ 98920 h 168060"/>
                    <a:gd name="connsiteX8" fmla="*/ 11 w 57303"/>
                    <a:gd name="connsiteY8" fmla="*/ 73260 h 168060"/>
                    <a:gd name="connsiteX9" fmla="*/ 30837 w 57303"/>
                    <a:gd name="connsiteY9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7409 w 57303"/>
                    <a:gd name="connsiteY3" fmla="*/ 100131 h 168060"/>
                    <a:gd name="connsiteX4" fmla="*/ 47409 w 57303"/>
                    <a:gd name="connsiteY4" fmla="*/ 168060 h 168060"/>
                    <a:gd name="connsiteX5" fmla="*/ 9894 w 57303"/>
                    <a:gd name="connsiteY5" fmla="*/ 168060 h 168060"/>
                    <a:gd name="connsiteX6" fmla="*/ 9894 w 57303"/>
                    <a:gd name="connsiteY6" fmla="*/ 99597 h 168060"/>
                    <a:gd name="connsiteX7" fmla="*/ 7784 w 57303"/>
                    <a:gd name="connsiteY7" fmla="*/ 96469 h 168060"/>
                    <a:gd name="connsiteX8" fmla="*/ 11 w 57303"/>
                    <a:gd name="connsiteY8" fmla="*/ 73260 h 168060"/>
                    <a:gd name="connsiteX9" fmla="*/ 30837 w 57303"/>
                    <a:gd name="connsiteY9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7409 w 57303"/>
                    <a:gd name="connsiteY3" fmla="*/ 100131 h 168060"/>
                    <a:gd name="connsiteX4" fmla="*/ 47409 w 57303"/>
                    <a:gd name="connsiteY4" fmla="*/ 168060 h 168060"/>
                    <a:gd name="connsiteX5" fmla="*/ 9894 w 57303"/>
                    <a:gd name="connsiteY5" fmla="*/ 168060 h 168060"/>
                    <a:gd name="connsiteX6" fmla="*/ 7784 w 57303"/>
                    <a:gd name="connsiteY6" fmla="*/ 96469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7409 w 57303"/>
                    <a:gd name="connsiteY3" fmla="*/ 100131 h 168060"/>
                    <a:gd name="connsiteX4" fmla="*/ 47409 w 57303"/>
                    <a:gd name="connsiteY4" fmla="*/ 168060 h 168060"/>
                    <a:gd name="connsiteX5" fmla="*/ 9894 w 57303"/>
                    <a:gd name="connsiteY5" fmla="*/ 168060 h 168060"/>
                    <a:gd name="connsiteX6" fmla="*/ 12687 w 57303"/>
                    <a:gd name="connsiteY6" fmla="*/ 97450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7409 w 57303"/>
                    <a:gd name="connsiteY3" fmla="*/ 100131 h 168060"/>
                    <a:gd name="connsiteX4" fmla="*/ 47409 w 57303"/>
                    <a:gd name="connsiteY4" fmla="*/ 168060 h 168060"/>
                    <a:gd name="connsiteX5" fmla="*/ 13816 w 57303"/>
                    <a:gd name="connsiteY5" fmla="*/ 168060 h 168060"/>
                    <a:gd name="connsiteX6" fmla="*/ 12687 w 57303"/>
                    <a:gd name="connsiteY6" fmla="*/ 97450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2506 w 57303"/>
                    <a:gd name="connsiteY3" fmla="*/ 99150 h 168060"/>
                    <a:gd name="connsiteX4" fmla="*/ 47409 w 57303"/>
                    <a:gd name="connsiteY4" fmla="*/ 168060 h 168060"/>
                    <a:gd name="connsiteX5" fmla="*/ 13816 w 57303"/>
                    <a:gd name="connsiteY5" fmla="*/ 168060 h 168060"/>
                    <a:gd name="connsiteX6" fmla="*/ 12687 w 57303"/>
                    <a:gd name="connsiteY6" fmla="*/ 97450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2506 w 57303"/>
                    <a:gd name="connsiteY3" fmla="*/ 99150 h 168060"/>
                    <a:gd name="connsiteX4" fmla="*/ 43487 w 57303"/>
                    <a:gd name="connsiteY4" fmla="*/ 168060 h 168060"/>
                    <a:gd name="connsiteX5" fmla="*/ 13816 w 57303"/>
                    <a:gd name="connsiteY5" fmla="*/ 168060 h 168060"/>
                    <a:gd name="connsiteX6" fmla="*/ 12687 w 57303"/>
                    <a:gd name="connsiteY6" fmla="*/ 97450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2506 w 57303"/>
                    <a:gd name="connsiteY3" fmla="*/ 99150 h 168060"/>
                    <a:gd name="connsiteX4" fmla="*/ 43487 w 57303"/>
                    <a:gd name="connsiteY4" fmla="*/ 168060 h 168060"/>
                    <a:gd name="connsiteX5" fmla="*/ 13816 w 57303"/>
                    <a:gd name="connsiteY5" fmla="*/ 168060 h 168060"/>
                    <a:gd name="connsiteX6" fmla="*/ 12687 w 57303"/>
                    <a:gd name="connsiteY6" fmla="*/ 97450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482"/>
                    <a:gd name="connsiteY0" fmla="*/ 1 h 168060"/>
                    <a:gd name="connsiteX1" fmla="*/ 57303 w 57482"/>
                    <a:gd name="connsiteY1" fmla="*/ 72352 h 168060"/>
                    <a:gd name="connsiteX2" fmla="*/ 42506 w 57482"/>
                    <a:gd name="connsiteY2" fmla="*/ 99150 h 168060"/>
                    <a:gd name="connsiteX3" fmla="*/ 43487 w 57482"/>
                    <a:gd name="connsiteY3" fmla="*/ 168060 h 168060"/>
                    <a:gd name="connsiteX4" fmla="*/ 13816 w 57482"/>
                    <a:gd name="connsiteY4" fmla="*/ 168060 h 168060"/>
                    <a:gd name="connsiteX5" fmla="*/ 12687 w 57482"/>
                    <a:gd name="connsiteY5" fmla="*/ 97450 h 168060"/>
                    <a:gd name="connsiteX6" fmla="*/ 11 w 57482"/>
                    <a:gd name="connsiteY6" fmla="*/ 73260 h 168060"/>
                    <a:gd name="connsiteX7" fmla="*/ 30837 w 57482"/>
                    <a:gd name="connsiteY7" fmla="*/ 1 h 168060"/>
                    <a:gd name="connsiteX0" fmla="*/ 30837 w 57530"/>
                    <a:gd name="connsiteY0" fmla="*/ 1 h 168060"/>
                    <a:gd name="connsiteX1" fmla="*/ 57303 w 57530"/>
                    <a:gd name="connsiteY1" fmla="*/ 72352 h 168060"/>
                    <a:gd name="connsiteX2" fmla="*/ 42506 w 57530"/>
                    <a:gd name="connsiteY2" fmla="*/ 99150 h 168060"/>
                    <a:gd name="connsiteX3" fmla="*/ 43487 w 57530"/>
                    <a:gd name="connsiteY3" fmla="*/ 168060 h 168060"/>
                    <a:gd name="connsiteX4" fmla="*/ 13816 w 57530"/>
                    <a:gd name="connsiteY4" fmla="*/ 168060 h 168060"/>
                    <a:gd name="connsiteX5" fmla="*/ 12687 w 57530"/>
                    <a:gd name="connsiteY5" fmla="*/ 97450 h 168060"/>
                    <a:gd name="connsiteX6" fmla="*/ 11 w 57530"/>
                    <a:gd name="connsiteY6" fmla="*/ 73260 h 168060"/>
                    <a:gd name="connsiteX7" fmla="*/ 30837 w 57530"/>
                    <a:gd name="connsiteY7" fmla="*/ 1 h 168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530" h="168060">
                      <a:moveTo>
                        <a:pt x="30837" y="1"/>
                      </a:moveTo>
                      <a:cubicBezTo>
                        <a:pt x="40386" y="-151"/>
                        <a:pt x="56728" y="51689"/>
                        <a:pt x="57303" y="72352"/>
                      </a:cubicBezTo>
                      <a:cubicBezTo>
                        <a:pt x="59248" y="88877"/>
                        <a:pt x="48241" y="89083"/>
                        <a:pt x="42506" y="99150"/>
                      </a:cubicBezTo>
                      <a:lnTo>
                        <a:pt x="43487" y="168060"/>
                      </a:lnTo>
                      <a:lnTo>
                        <a:pt x="13816" y="168060"/>
                      </a:lnTo>
                      <a:cubicBezTo>
                        <a:pt x="13113" y="144196"/>
                        <a:pt x="13390" y="121314"/>
                        <a:pt x="12687" y="97450"/>
                      </a:cubicBezTo>
                      <a:cubicBezTo>
                        <a:pt x="6845" y="88350"/>
                        <a:pt x="-143" y="80505"/>
                        <a:pt x="11" y="73260"/>
                      </a:cubicBezTo>
                      <a:cubicBezTo>
                        <a:pt x="-564" y="52597"/>
                        <a:pt x="21288" y="151"/>
                        <a:pt x="3083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任意多边形 69"/>
                <p:cNvSpPr/>
                <p:nvPr/>
              </p:nvSpPr>
              <p:spPr>
                <a:xfrm>
                  <a:off x="550690" y="2918984"/>
                  <a:ext cx="58276" cy="170240"/>
                </a:xfrm>
                <a:custGeom>
                  <a:avLst/>
                  <a:gdLst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7409 w 57303"/>
                    <a:gd name="connsiteY3" fmla="*/ 100131 h 168060"/>
                    <a:gd name="connsiteX4" fmla="*/ 47409 w 57303"/>
                    <a:gd name="connsiteY4" fmla="*/ 168060 h 168060"/>
                    <a:gd name="connsiteX5" fmla="*/ 9894 w 57303"/>
                    <a:gd name="connsiteY5" fmla="*/ 168060 h 168060"/>
                    <a:gd name="connsiteX6" fmla="*/ 9894 w 57303"/>
                    <a:gd name="connsiteY6" fmla="*/ 99597 h 168060"/>
                    <a:gd name="connsiteX7" fmla="*/ 9255 w 57303"/>
                    <a:gd name="connsiteY7" fmla="*/ 98920 h 168060"/>
                    <a:gd name="connsiteX8" fmla="*/ 11 w 57303"/>
                    <a:gd name="connsiteY8" fmla="*/ 73260 h 168060"/>
                    <a:gd name="connsiteX9" fmla="*/ 30837 w 57303"/>
                    <a:gd name="connsiteY9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7409 w 57303"/>
                    <a:gd name="connsiteY3" fmla="*/ 100131 h 168060"/>
                    <a:gd name="connsiteX4" fmla="*/ 47409 w 57303"/>
                    <a:gd name="connsiteY4" fmla="*/ 168060 h 168060"/>
                    <a:gd name="connsiteX5" fmla="*/ 9894 w 57303"/>
                    <a:gd name="connsiteY5" fmla="*/ 168060 h 168060"/>
                    <a:gd name="connsiteX6" fmla="*/ 9894 w 57303"/>
                    <a:gd name="connsiteY6" fmla="*/ 99597 h 168060"/>
                    <a:gd name="connsiteX7" fmla="*/ 7784 w 57303"/>
                    <a:gd name="connsiteY7" fmla="*/ 96469 h 168060"/>
                    <a:gd name="connsiteX8" fmla="*/ 11 w 57303"/>
                    <a:gd name="connsiteY8" fmla="*/ 73260 h 168060"/>
                    <a:gd name="connsiteX9" fmla="*/ 30837 w 57303"/>
                    <a:gd name="connsiteY9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7409 w 57303"/>
                    <a:gd name="connsiteY3" fmla="*/ 100131 h 168060"/>
                    <a:gd name="connsiteX4" fmla="*/ 47409 w 57303"/>
                    <a:gd name="connsiteY4" fmla="*/ 168060 h 168060"/>
                    <a:gd name="connsiteX5" fmla="*/ 9894 w 57303"/>
                    <a:gd name="connsiteY5" fmla="*/ 168060 h 168060"/>
                    <a:gd name="connsiteX6" fmla="*/ 7784 w 57303"/>
                    <a:gd name="connsiteY6" fmla="*/ 96469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7409 w 57303"/>
                    <a:gd name="connsiteY3" fmla="*/ 100131 h 168060"/>
                    <a:gd name="connsiteX4" fmla="*/ 47409 w 57303"/>
                    <a:gd name="connsiteY4" fmla="*/ 168060 h 168060"/>
                    <a:gd name="connsiteX5" fmla="*/ 9894 w 57303"/>
                    <a:gd name="connsiteY5" fmla="*/ 168060 h 168060"/>
                    <a:gd name="connsiteX6" fmla="*/ 12687 w 57303"/>
                    <a:gd name="connsiteY6" fmla="*/ 97450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7409 w 57303"/>
                    <a:gd name="connsiteY3" fmla="*/ 100131 h 168060"/>
                    <a:gd name="connsiteX4" fmla="*/ 47409 w 57303"/>
                    <a:gd name="connsiteY4" fmla="*/ 168060 h 168060"/>
                    <a:gd name="connsiteX5" fmla="*/ 13816 w 57303"/>
                    <a:gd name="connsiteY5" fmla="*/ 168060 h 168060"/>
                    <a:gd name="connsiteX6" fmla="*/ 12687 w 57303"/>
                    <a:gd name="connsiteY6" fmla="*/ 97450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2506 w 57303"/>
                    <a:gd name="connsiteY3" fmla="*/ 99150 h 168060"/>
                    <a:gd name="connsiteX4" fmla="*/ 47409 w 57303"/>
                    <a:gd name="connsiteY4" fmla="*/ 168060 h 168060"/>
                    <a:gd name="connsiteX5" fmla="*/ 13816 w 57303"/>
                    <a:gd name="connsiteY5" fmla="*/ 168060 h 168060"/>
                    <a:gd name="connsiteX6" fmla="*/ 12687 w 57303"/>
                    <a:gd name="connsiteY6" fmla="*/ 97450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2506 w 57303"/>
                    <a:gd name="connsiteY3" fmla="*/ 99150 h 168060"/>
                    <a:gd name="connsiteX4" fmla="*/ 43487 w 57303"/>
                    <a:gd name="connsiteY4" fmla="*/ 168060 h 168060"/>
                    <a:gd name="connsiteX5" fmla="*/ 13816 w 57303"/>
                    <a:gd name="connsiteY5" fmla="*/ 168060 h 168060"/>
                    <a:gd name="connsiteX6" fmla="*/ 12687 w 57303"/>
                    <a:gd name="connsiteY6" fmla="*/ 97450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303"/>
                    <a:gd name="connsiteY0" fmla="*/ 1 h 168060"/>
                    <a:gd name="connsiteX1" fmla="*/ 57303 w 57303"/>
                    <a:gd name="connsiteY1" fmla="*/ 72352 h 168060"/>
                    <a:gd name="connsiteX2" fmla="*/ 51102 w 57303"/>
                    <a:gd name="connsiteY2" fmla="*/ 94325 h 168060"/>
                    <a:gd name="connsiteX3" fmla="*/ 42506 w 57303"/>
                    <a:gd name="connsiteY3" fmla="*/ 99150 h 168060"/>
                    <a:gd name="connsiteX4" fmla="*/ 43487 w 57303"/>
                    <a:gd name="connsiteY4" fmla="*/ 168060 h 168060"/>
                    <a:gd name="connsiteX5" fmla="*/ 13816 w 57303"/>
                    <a:gd name="connsiteY5" fmla="*/ 168060 h 168060"/>
                    <a:gd name="connsiteX6" fmla="*/ 12687 w 57303"/>
                    <a:gd name="connsiteY6" fmla="*/ 97450 h 168060"/>
                    <a:gd name="connsiteX7" fmla="*/ 11 w 57303"/>
                    <a:gd name="connsiteY7" fmla="*/ 73260 h 168060"/>
                    <a:gd name="connsiteX8" fmla="*/ 30837 w 57303"/>
                    <a:gd name="connsiteY8" fmla="*/ 1 h 168060"/>
                    <a:gd name="connsiteX0" fmla="*/ 30837 w 57482"/>
                    <a:gd name="connsiteY0" fmla="*/ 1 h 168060"/>
                    <a:gd name="connsiteX1" fmla="*/ 57303 w 57482"/>
                    <a:gd name="connsiteY1" fmla="*/ 72352 h 168060"/>
                    <a:gd name="connsiteX2" fmla="*/ 42506 w 57482"/>
                    <a:gd name="connsiteY2" fmla="*/ 99150 h 168060"/>
                    <a:gd name="connsiteX3" fmla="*/ 43487 w 57482"/>
                    <a:gd name="connsiteY3" fmla="*/ 168060 h 168060"/>
                    <a:gd name="connsiteX4" fmla="*/ 13816 w 57482"/>
                    <a:gd name="connsiteY4" fmla="*/ 168060 h 168060"/>
                    <a:gd name="connsiteX5" fmla="*/ 12687 w 57482"/>
                    <a:gd name="connsiteY5" fmla="*/ 97450 h 168060"/>
                    <a:gd name="connsiteX6" fmla="*/ 11 w 57482"/>
                    <a:gd name="connsiteY6" fmla="*/ 73260 h 168060"/>
                    <a:gd name="connsiteX7" fmla="*/ 30837 w 57482"/>
                    <a:gd name="connsiteY7" fmla="*/ 1 h 168060"/>
                    <a:gd name="connsiteX0" fmla="*/ 30837 w 57530"/>
                    <a:gd name="connsiteY0" fmla="*/ 1 h 168060"/>
                    <a:gd name="connsiteX1" fmla="*/ 57303 w 57530"/>
                    <a:gd name="connsiteY1" fmla="*/ 72352 h 168060"/>
                    <a:gd name="connsiteX2" fmla="*/ 42506 w 57530"/>
                    <a:gd name="connsiteY2" fmla="*/ 99150 h 168060"/>
                    <a:gd name="connsiteX3" fmla="*/ 43487 w 57530"/>
                    <a:gd name="connsiteY3" fmla="*/ 168060 h 168060"/>
                    <a:gd name="connsiteX4" fmla="*/ 13816 w 57530"/>
                    <a:gd name="connsiteY4" fmla="*/ 168060 h 168060"/>
                    <a:gd name="connsiteX5" fmla="*/ 12687 w 57530"/>
                    <a:gd name="connsiteY5" fmla="*/ 97450 h 168060"/>
                    <a:gd name="connsiteX6" fmla="*/ 11 w 57530"/>
                    <a:gd name="connsiteY6" fmla="*/ 73260 h 168060"/>
                    <a:gd name="connsiteX7" fmla="*/ 30837 w 57530"/>
                    <a:gd name="connsiteY7" fmla="*/ 1 h 168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530" h="168060">
                      <a:moveTo>
                        <a:pt x="30837" y="1"/>
                      </a:moveTo>
                      <a:cubicBezTo>
                        <a:pt x="40386" y="-151"/>
                        <a:pt x="56728" y="51689"/>
                        <a:pt x="57303" y="72352"/>
                      </a:cubicBezTo>
                      <a:cubicBezTo>
                        <a:pt x="59248" y="88877"/>
                        <a:pt x="48241" y="89083"/>
                        <a:pt x="42506" y="99150"/>
                      </a:cubicBezTo>
                      <a:lnTo>
                        <a:pt x="43487" y="168060"/>
                      </a:lnTo>
                      <a:lnTo>
                        <a:pt x="13816" y="168060"/>
                      </a:lnTo>
                      <a:cubicBezTo>
                        <a:pt x="13113" y="144196"/>
                        <a:pt x="13390" y="121314"/>
                        <a:pt x="12687" y="97450"/>
                      </a:cubicBezTo>
                      <a:cubicBezTo>
                        <a:pt x="6845" y="88350"/>
                        <a:pt x="-143" y="80505"/>
                        <a:pt x="11" y="73260"/>
                      </a:cubicBezTo>
                      <a:cubicBezTo>
                        <a:pt x="-564" y="52597"/>
                        <a:pt x="21288" y="151"/>
                        <a:pt x="3083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10" name="组合 109"/>
            <p:cNvGrpSpPr/>
            <p:nvPr/>
          </p:nvGrpSpPr>
          <p:grpSpPr>
            <a:xfrm>
              <a:off x="3102432" y="1917947"/>
              <a:ext cx="749300" cy="749300"/>
              <a:chOff x="1069975" y="5776119"/>
              <a:chExt cx="749300" cy="749300"/>
            </a:xfrm>
          </p:grpSpPr>
          <p:sp>
            <p:nvSpPr>
              <p:cNvPr id="45" name="圆角矩形 44"/>
              <p:cNvSpPr/>
              <p:nvPr/>
            </p:nvSpPr>
            <p:spPr>
              <a:xfrm>
                <a:off x="1069975" y="5776119"/>
                <a:ext cx="749300" cy="749300"/>
              </a:xfrm>
              <a:prstGeom prst="roundRect">
                <a:avLst>
                  <a:gd name="adj" fmla="val 4803"/>
                </a:avLst>
              </a:prstGeom>
              <a:solidFill>
                <a:srgbClr val="2D87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 flipH="1">
                <a:off x="1311275" y="5866994"/>
                <a:ext cx="302098" cy="515161"/>
              </a:xfrm>
              <a:custGeom>
                <a:avLst/>
                <a:gdLst>
                  <a:gd name="connsiteX0" fmla="*/ 146378 w 302098"/>
                  <a:gd name="connsiteY0" fmla="*/ 451168 h 515161"/>
                  <a:gd name="connsiteX1" fmla="*/ 164034 w 302098"/>
                  <a:gd name="connsiteY1" fmla="*/ 469308 h 515161"/>
                  <a:gd name="connsiteX2" fmla="*/ 146378 w 302098"/>
                  <a:gd name="connsiteY2" fmla="*/ 487449 h 515161"/>
                  <a:gd name="connsiteX3" fmla="*/ 128721 w 302098"/>
                  <a:gd name="connsiteY3" fmla="*/ 469308 h 515161"/>
                  <a:gd name="connsiteX4" fmla="*/ 146378 w 302098"/>
                  <a:gd name="connsiteY4" fmla="*/ 451168 h 515161"/>
                  <a:gd name="connsiteX5" fmla="*/ 251890 w 302098"/>
                  <a:gd name="connsiteY5" fmla="*/ 50245 h 515161"/>
                  <a:gd name="connsiteX6" fmla="*/ 273192 w 302098"/>
                  <a:gd name="connsiteY6" fmla="*/ 71547 h 515161"/>
                  <a:gd name="connsiteX7" fmla="*/ 273192 w 302098"/>
                  <a:gd name="connsiteY7" fmla="*/ 420618 h 515161"/>
                  <a:gd name="connsiteX8" fmla="*/ 251890 w 302098"/>
                  <a:gd name="connsiteY8" fmla="*/ 441920 h 515161"/>
                  <a:gd name="connsiteX9" fmla="*/ 50208 w 302098"/>
                  <a:gd name="connsiteY9" fmla="*/ 441920 h 515161"/>
                  <a:gd name="connsiteX10" fmla="*/ 28906 w 302098"/>
                  <a:gd name="connsiteY10" fmla="*/ 420618 h 515161"/>
                  <a:gd name="connsiteX11" fmla="*/ 28906 w 302098"/>
                  <a:gd name="connsiteY11" fmla="*/ 71547 h 515161"/>
                  <a:gd name="connsiteX12" fmla="*/ 50208 w 302098"/>
                  <a:gd name="connsiteY12" fmla="*/ 50245 h 515161"/>
                  <a:gd name="connsiteX13" fmla="*/ 177534 w 302098"/>
                  <a:gd name="connsiteY13" fmla="*/ 19199 h 515161"/>
                  <a:gd name="connsiteX14" fmla="*/ 186362 w 302098"/>
                  <a:gd name="connsiteY14" fmla="*/ 28269 h 515161"/>
                  <a:gd name="connsiteX15" fmla="*/ 177534 w 302098"/>
                  <a:gd name="connsiteY15" fmla="*/ 37339 h 515161"/>
                  <a:gd name="connsiteX16" fmla="*/ 124564 w 302098"/>
                  <a:gd name="connsiteY16" fmla="*/ 37339 h 515161"/>
                  <a:gd name="connsiteX17" fmla="*/ 115736 w 302098"/>
                  <a:gd name="connsiteY17" fmla="*/ 28269 h 515161"/>
                  <a:gd name="connsiteX18" fmla="*/ 124564 w 302098"/>
                  <a:gd name="connsiteY18" fmla="*/ 19199 h 515161"/>
                  <a:gd name="connsiteX19" fmla="*/ 251747 w 302098"/>
                  <a:gd name="connsiteY19" fmla="*/ 0 h 515161"/>
                  <a:gd name="connsiteX20" fmla="*/ 50351 w 302098"/>
                  <a:gd name="connsiteY20" fmla="*/ 0 h 515161"/>
                  <a:gd name="connsiteX21" fmla="*/ 0 w 302098"/>
                  <a:gd name="connsiteY21" fmla="*/ 51731 h 515161"/>
                  <a:gd name="connsiteX22" fmla="*/ 0 w 302098"/>
                  <a:gd name="connsiteY22" fmla="*/ 463431 h 515161"/>
                  <a:gd name="connsiteX23" fmla="*/ 50351 w 302098"/>
                  <a:gd name="connsiteY23" fmla="*/ 515161 h 515161"/>
                  <a:gd name="connsiteX24" fmla="*/ 251747 w 302098"/>
                  <a:gd name="connsiteY24" fmla="*/ 515161 h 515161"/>
                  <a:gd name="connsiteX25" fmla="*/ 302098 w 302098"/>
                  <a:gd name="connsiteY25" fmla="*/ 463431 h 515161"/>
                  <a:gd name="connsiteX26" fmla="*/ 302098 w 302098"/>
                  <a:gd name="connsiteY26" fmla="*/ 51731 h 515161"/>
                  <a:gd name="connsiteX27" fmla="*/ 251747 w 302098"/>
                  <a:gd name="connsiteY27" fmla="*/ 0 h 515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02098" h="515161">
                    <a:moveTo>
                      <a:pt x="146378" y="451168"/>
                    </a:moveTo>
                    <a:cubicBezTo>
                      <a:pt x="156129" y="451168"/>
                      <a:pt x="164034" y="459290"/>
                      <a:pt x="164034" y="469308"/>
                    </a:cubicBezTo>
                    <a:cubicBezTo>
                      <a:pt x="164034" y="479327"/>
                      <a:pt x="156129" y="487449"/>
                      <a:pt x="146378" y="487449"/>
                    </a:cubicBezTo>
                    <a:cubicBezTo>
                      <a:pt x="136627" y="487449"/>
                      <a:pt x="128721" y="479327"/>
                      <a:pt x="128721" y="469308"/>
                    </a:cubicBezTo>
                    <a:cubicBezTo>
                      <a:pt x="128721" y="459290"/>
                      <a:pt x="136627" y="451168"/>
                      <a:pt x="146378" y="451168"/>
                    </a:cubicBezTo>
                    <a:close/>
                    <a:moveTo>
                      <a:pt x="251890" y="50245"/>
                    </a:moveTo>
                    <a:cubicBezTo>
                      <a:pt x="263655" y="50245"/>
                      <a:pt x="273192" y="59782"/>
                      <a:pt x="273192" y="71547"/>
                    </a:cubicBezTo>
                    <a:lnTo>
                      <a:pt x="273192" y="420618"/>
                    </a:lnTo>
                    <a:cubicBezTo>
                      <a:pt x="273192" y="432383"/>
                      <a:pt x="263655" y="441920"/>
                      <a:pt x="251890" y="441920"/>
                    </a:cubicBezTo>
                    <a:lnTo>
                      <a:pt x="50208" y="441920"/>
                    </a:lnTo>
                    <a:cubicBezTo>
                      <a:pt x="38443" y="441920"/>
                      <a:pt x="28906" y="432383"/>
                      <a:pt x="28906" y="420618"/>
                    </a:cubicBezTo>
                    <a:lnTo>
                      <a:pt x="28906" y="71547"/>
                    </a:lnTo>
                    <a:cubicBezTo>
                      <a:pt x="28906" y="59782"/>
                      <a:pt x="38443" y="50245"/>
                      <a:pt x="50208" y="50245"/>
                    </a:cubicBezTo>
                    <a:close/>
                    <a:moveTo>
                      <a:pt x="177534" y="19199"/>
                    </a:moveTo>
                    <a:cubicBezTo>
                      <a:pt x="182410" y="19199"/>
                      <a:pt x="186362" y="23259"/>
                      <a:pt x="186362" y="28269"/>
                    </a:cubicBezTo>
                    <a:cubicBezTo>
                      <a:pt x="186362" y="33279"/>
                      <a:pt x="182410" y="37339"/>
                      <a:pt x="177534" y="37339"/>
                    </a:cubicBezTo>
                    <a:lnTo>
                      <a:pt x="124564" y="37339"/>
                    </a:lnTo>
                    <a:cubicBezTo>
                      <a:pt x="119688" y="37339"/>
                      <a:pt x="115736" y="33279"/>
                      <a:pt x="115736" y="28269"/>
                    </a:cubicBezTo>
                    <a:cubicBezTo>
                      <a:pt x="115736" y="23259"/>
                      <a:pt x="119688" y="19199"/>
                      <a:pt x="124564" y="19199"/>
                    </a:cubicBezTo>
                    <a:close/>
                    <a:moveTo>
                      <a:pt x="251747" y="0"/>
                    </a:moveTo>
                    <a:lnTo>
                      <a:pt x="50351" y="0"/>
                    </a:lnTo>
                    <a:cubicBezTo>
                      <a:pt x="22543" y="0"/>
                      <a:pt x="0" y="23160"/>
                      <a:pt x="0" y="51731"/>
                    </a:cubicBezTo>
                    <a:lnTo>
                      <a:pt x="0" y="463431"/>
                    </a:lnTo>
                    <a:cubicBezTo>
                      <a:pt x="0" y="492001"/>
                      <a:pt x="22543" y="515161"/>
                      <a:pt x="50351" y="515161"/>
                    </a:cubicBezTo>
                    <a:lnTo>
                      <a:pt x="251747" y="515161"/>
                    </a:lnTo>
                    <a:cubicBezTo>
                      <a:pt x="279556" y="515161"/>
                      <a:pt x="302098" y="492001"/>
                      <a:pt x="302098" y="463431"/>
                    </a:cubicBezTo>
                    <a:lnTo>
                      <a:pt x="302098" y="51731"/>
                    </a:lnTo>
                    <a:cubicBezTo>
                      <a:pt x="302098" y="23160"/>
                      <a:pt x="279556" y="0"/>
                      <a:pt x="2517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1382552" y="6041230"/>
                <a:ext cx="159543" cy="195264"/>
                <a:chOff x="1382552" y="6041230"/>
                <a:chExt cx="159543" cy="195264"/>
              </a:xfrm>
            </p:grpSpPr>
            <p:sp>
              <p:nvSpPr>
                <p:cNvPr id="77" name="任意多边形 76"/>
                <p:cNvSpPr/>
                <p:nvPr/>
              </p:nvSpPr>
              <p:spPr>
                <a:xfrm>
                  <a:off x="1400410" y="6041230"/>
                  <a:ext cx="133350" cy="83345"/>
                </a:xfrm>
                <a:custGeom>
                  <a:avLst/>
                  <a:gdLst>
                    <a:gd name="connsiteX0" fmla="*/ 66675 w 133350"/>
                    <a:gd name="connsiteY0" fmla="*/ 0 h 83345"/>
                    <a:gd name="connsiteX1" fmla="*/ 133350 w 133350"/>
                    <a:gd name="connsiteY1" fmla="*/ 66675 h 83345"/>
                    <a:gd name="connsiteX2" fmla="*/ 129985 w 133350"/>
                    <a:gd name="connsiteY2" fmla="*/ 83345 h 83345"/>
                    <a:gd name="connsiteX3" fmla="*/ 3365 w 133350"/>
                    <a:gd name="connsiteY3" fmla="*/ 83345 h 83345"/>
                    <a:gd name="connsiteX4" fmla="*/ 0 w 133350"/>
                    <a:gd name="connsiteY4" fmla="*/ 66675 h 83345"/>
                    <a:gd name="connsiteX5" fmla="*/ 66675 w 133350"/>
                    <a:gd name="connsiteY5" fmla="*/ 0 h 83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3350" h="83345">
                      <a:moveTo>
                        <a:pt x="66675" y="0"/>
                      </a:moveTo>
                      <a:cubicBezTo>
                        <a:pt x="103499" y="0"/>
                        <a:pt x="133350" y="29851"/>
                        <a:pt x="133350" y="66675"/>
                      </a:cubicBezTo>
                      <a:lnTo>
                        <a:pt x="129985" y="83345"/>
                      </a:lnTo>
                      <a:lnTo>
                        <a:pt x="3365" y="83345"/>
                      </a:lnTo>
                      <a:lnTo>
                        <a:pt x="0" y="66675"/>
                      </a:lnTo>
                      <a:cubicBezTo>
                        <a:pt x="0" y="29851"/>
                        <a:pt x="29851" y="0"/>
                        <a:pt x="66675" y="0"/>
                      </a:cubicBez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0" name="组合 99"/>
                <p:cNvGrpSpPr/>
                <p:nvPr/>
              </p:nvGrpSpPr>
              <p:grpSpPr>
                <a:xfrm>
                  <a:off x="1382552" y="6124575"/>
                  <a:ext cx="159543" cy="111919"/>
                  <a:chOff x="1382552" y="6124575"/>
                  <a:chExt cx="159543" cy="111919"/>
                </a:xfrm>
              </p:grpSpPr>
              <p:sp>
                <p:nvSpPr>
                  <p:cNvPr id="74" name="圆角矩形 73"/>
                  <p:cNvSpPr/>
                  <p:nvPr/>
                </p:nvSpPr>
                <p:spPr>
                  <a:xfrm>
                    <a:off x="1382552" y="6124575"/>
                    <a:ext cx="159543" cy="111919"/>
                  </a:xfrm>
                  <a:prstGeom prst="roundRect">
                    <a:avLst>
                      <a:gd name="adj" fmla="val 14540"/>
                    </a:avLst>
                  </a:prstGeom>
                  <a:noFill/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" name="任意多边形 98"/>
                  <p:cNvSpPr/>
                  <p:nvPr/>
                </p:nvSpPr>
                <p:spPr>
                  <a:xfrm>
                    <a:off x="1444323" y="6143450"/>
                    <a:ext cx="36000" cy="72000"/>
                  </a:xfrm>
                  <a:custGeom>
                    <a:avLst/>
                    <a:gdLst>
                      <a:gd name="connsiteX0" fmla="*/ 22860 w 45719"/>
                      <a:gd name="connsiteY0" fmla="*/ 0 h 83196"/>
                      <a:gd name="connsiteX1" fmla="*/ 45719 w 45719"/>
                      <a:gd name="connsiteY1" fmla="*/ 20775 h 83196"/>
                      <a:gd name="connsiteX2" fmla="*/ 39023 w 45719"/>
                      <a:gd name="connsiteY2" fmla="*/ 35466 h 83196"/>
                      <a:gd name="connsiteX3" fmla="*/ 38829 w 45719"/>
                      <a:gd name="connsiteY3" fmla="*/ 35539 h 83196"/>
                      <a:gd name="connsiteX4" fmla="*/ 38829 w 45719"/>
                      <a:gd name="connsiteY4" fmla="*/ 83196 h 83196"/>
                      <a:gd name="connsiteX5" fmla="*/ 6889 w 45719"/>
                      <a:gd name="connsiteY5" fmla="*/ 83196 h 83196"/>
                      <a:gd name="connsiteX6" fmla="*/ 6889 w 45719"/>
                      <a:gd name="connsiteY6" fmla="*/ 35539 h 83196"/>
                      <a:gd name="connsiteX7" fmla="*/ 6696 w 45719"/>
                      <a:gd name="connsiteY7" fmla="*/ 35466 h 83196"/>
                      <a:gd name="connsiteX8" fmla="*/ 0 w 45719"/>
                      <a:gd name="connsiteY8" fmla="*/ 20775 h 83196"/>
                      <a:gd name="connsiteX9" fmla="*/ 22860 w 45719"/>
                      <a:gd name="connsiteY9" fmla="*/ 0 h 83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5719" h="83196">
                        <a:moveTo>
                          <a:pt x="22860" y="0"/>
                        </a:moveTo>
                        <a:cubicBezTo>
                          <a:pt x="35485" y="0"/>
                          <a:pt x="45719" y="9302"/>
                          <a:pt x="45719" y="20775"/>
                        </a:cubicBezTo>
                        <a:cubicBezTo>
                          <a:pt x="45719" y="26512"/>
                          <a:pt x="43160" y="31706"/>
                          <a:pt x="39023" y="35466"/>
                        </a:cubicBezTo>
                        <a:lnTo>
                          <a:pt x="38829" y="35539"/>
                        </a:lnTo>
                        <a:lnTo>
                          <a:pt x="38829" y="83196"/>
                        </a:lnTo>
                        <a:lnTo>
                          <a:pt x="6889" y="83196"/>
                        </a:lnTo>
                        <a:lnTo>
                          <a:pt x="6889" y="35539"/>
                        </a:lnTo>
                        <a:lnTo>
                          <a:pt x="6696" y="35466"/>
                        </a:lnTo>
                        <a:cubicBezTo>
                          <a:pt x="2559" y="31706"/>
                          <a:pt x="0" y="26512"/>
                          <a:pt x="0" y="20775"/>
                        </a:cubicBezTo>
                        <a:cubicBezTo>
                          <a:pt x="0" y="9302"/>
                          <a:pt x="10234" y="0"/>
                          <a:pt x="22860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109" name="组合 108"/>
            <p:cNvGrpSpPr/>
            <p:nvPr/>
          </p:nvGrpSpPr>
          <p:grpSpPr>
            <a:xfrm>
              <a:off x="2072290" y="1889867"/>
              <a:ext cx="749300" cy="749300"/>
              <a:chOff x="1069975" y="4798219"/>
              <a:chExt cx="749300" cy="749300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1069975" y="4798219"/>
                <a:ext cx="749300" cy="749300"/>
              </a:xfrm>
              <a:prstGeom prst="roundRect">
                <a:avLst>
                  <a:gd name="adj" fmla="val 4803"/>
                </a:avLst>
              </a:prstGeom>
              <a:solidFill>
                <a:srgbClr val="89C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4" name="组合 93"/>
              <p:cNvGrpSpPr/>
              <p:nvPr/>
            </p:nvGrpSpPr>
            <p:grpSpPr>
              <a:xfrm>
                <a:off x="1357869" y="5032023"/>
                <a:ext cx="208911" cy="229269"/>
                <a:chOff x="1159561" y="5024167"/>
                <a:chExt cx="208911" cy="229269"/>
              </a:xfrm>
            </p:grpSpPr>
            <p:sp>
              <p:nvSpPr>
                <p:cNvPr id="84" name="任意多边形 83"/>
                <p:cNvSpPr/>
                <p:nvPr/>
              </p:nvSpPr>
              <p:spPr>
                <a:xfrm>
                  <a:off x="1159561" y="5024167"/>
                  <a:ext cx="208911" cy="229269"/>
                </a:xfrm>
                <a:custGeom>
                  <a:avLst/>
                  <a:gdLst>
                    <a:gd name="connsiteX0" fmla="*/ 305084 w 641652"/>
                    <a:gd name="connsiteY0" fmla="*/ 0 h 650419"/>
                    <a:gd name="connsiteX1" fmla="*/ 336568 w 641652"/>
                    <a:gd name="connsiteY1" fmla="*/ 0 h 650419"/>
                    <a:gd name="connsiteX2" fmla="*/ 424093 w 641652"/>
                    <a:gd name="connsiteY2" fmla="*/ 79258 h 650419"/>
                    <a:gd name="connsiteX3" fmla="*/ 641652 w 641652"/>
                    <a:gd name="connsiteY3" fmla="*/ 92290 h 650419"/>
                    <a:gd name="connsiteX4" fmla="*/ 545404 w 641652"/>
                    <a:gd name="connsiteY4" fmla="*/ 517383 h 650419"/>
                    <a:gd name="connsiteX5" fmla="*/ 385241 w 641652"/>
                    <a:gd name="connsiteY5" fmla="*/ 623786 h 650419"/>
                    <a:gd name="connsiteX6" fmla="*/ 320826 w 641652"/>
                    <a:gd name="connsiteY6" fmla="*/ 650419 h 650419"/>
                    <a:gd name="connsiteX7" fmla="*/ 256412 w 641652"/>
                    <a:gd name="connsiteY7" fmla="*/ 623786 h 650419"/>
                    <a:gd name="connsiteX8" fmla="*/ 96248 w 641652"/>
                    <a:gd name="connsiteY8" fmla="*/ 517383 h 650419"/>
                    <a:gd name="connsiteX9" fmla="*/ 0 w 641652"/>
                    <a:gd name="connsiteY9" fmla="*/ 92290 h 650419"/>
                    <a:gd name="connsiteX10" fmla="*/ 217559 w 641652"/>
                    <a:gd name="connsiteY10" fmla="*/ 79258 h 650419"/>
                    <a:gd name="connsiteX0" fmla="*/ 305083 w 641652"/>
                    <a:gd name="connsiteY0" fmla="*/ 0 h 687135"/>
                    <a:gd name="connsiteX1" fmla="*/ 336568 w 641652"/>
                    <a:gd name="connsiteY1" fmla="*/ 36716 h 687135"/>
                    <a:gd name="connsiteX2" fmla="*/ 424093 w 641652"/>
                    <a:gd name="connsiteY2" fmla="*/ 115974 h 687135"/>
                    <a:gd name="connsiteX3" fmla="*/ 641652 w 641652"/>
                    <a:gd name="connsiteY3" fmla="*/ 129006 h 687135"/>
                    <a:gd name="connsiteX4" fmla="*/ 545404 w 641652"/>
                    <a:gd name="connsiteY4" fmla="*/ 554099 h 687135"/>
                    <a:gd name="connsiteX5" fmla="*/ 385241 w 641652"/>
                    <a:gd name="connsiteY5" fmla="*/ 660502 h 687135"/>
                    <a:gd name="connsiteX6" fmla="*/ 320826 w 641652"/>
                    <a:gd name="connsiteY6" fmla="*/ 687135 h 687135"/>
                    <a:gd name="connsiteX7" fmla="*/ 256412 w 641652"/>
                    <a:gd name="connsiteY7" fmla="*/ 660502 h 687135"/>
                    <a:gd name="connsiteX8" fmla="*/ 96248 w 641652"/>
                    <a:gd name="connsiteY8" fmla="*/ 554099 h 687135"/>
                    <a:gd name="connsiteX9" fmla="*/ 0 w 641652"/>
                    <a:gd name="connsiteY9" fmla="*/ 129006 h 687135"/>
                    <a:gd name="connsiteX10" fmla="*/ 217559 w 641652"/>
                    <a:gd name="connsiteY10" fmla="*/ 115974 h 687135"/>
                    <a:gd name="connsiteX11" fmla="*/ 305083 w 641652"/>
                    <a:gd name="connsiteY11" fmla="*/ 0 h 687135"/>
                    <a:gd name="connsiteX0" fmla="*/ 305083 w 641652"/>
                    <a:gd name="connsiteY0" fmla="*/ 0 h 687135"/>
                    <a:gd name="connsiteX1" fmla="*/ 336568 w 641652"/>
                    <a:gd name="connsiteY1" fmla="*/ 5468 h 687135"/>
                    <a:gd name="connsiteX2" fmla="*/ 424093 w 641652"/>
                    <a:gd name="connsiteY2" fmla="*/ 115974 h 687135"/>
                    <a:gd name="connsiteX3" fmla="*/ 641652 w 641652"/>
                    <a:gd name="connsiteY3" fmla="*/ 129006 h 687135"/>
                    <a:gd name="connsiteX4" fmla="*/ 545404 w 641652"/>
                    <a:gd name="connsiteY4" fmla="*/ 554099 h 687135"/>
                    <a:gd name="connsiteX5" fmla="*/ 385241 w 641652"/>
                    <a:gd name="connsiteY5" fmla="*/ 660502 h 687135"/>
                    <a:gd name="connsiteX6" fmla="*/ 320826 w 641652"/>
                    <a:gd name="connsiteY6" fmla="*/ 687135 h 687135"/>
                    <a:gd name="connsiteX7" fmla="*/ 256412 w 641652"/>
                    <a:gd name="connsiteY7" fmla="*/ 660502 h 687135"/>
                    <a:gd name="connsiteX8" fmla="*/ 96248 w 641652"/>
                    <a:gd name="connsiteY8" fmla="*/ 554099 h 687135"/>
                    <a:gd name="connsiteX9" fmla="*/ 0 w 641652"/>
                    <a:gd name="connsiteY9" fmla="*/ 129006 h 687135"/>
                    <a:gd name="connsiteX10" fmla="*/ 217559 w 641652"/>
                    <a:gd name="connsiteY10" fmla="*/ 115974 h 687135"/>
                    <a:gd name="connsiteX11" fmla="*/ 305083 w 641652"/>
                    <a:gd name="connsiteY11" fmla="*/ 0 h 687135"/>
                    <a:gd name="connsiteX0" fmla="*/ 305082 w 641652"/>
                    <a:gd name="connsiteY0" fmla="*/ 0 h 704179"/>
                    <a:gd name="connsiteX1" fmla="*/ 336568 w 641652"/>
                    <a:gd name="connsiteY1" fmla="*/ 22512 h 704179"/>
                    <a:gd name="connsiteX2" fmla="*/ 424093 w 641652"/>
                    <a:gd name="connsiteY2" fmla="*/ 133018 h 704179"/>
                    <a:gd name="connsiteX3" fmla="*/ 641652 w 641652"/>
                    <a:gd name="connsiteY3" fmla="*/ 146050 h 704179"/>
                    <a:gd name="connsiteX4" fmla="*/ 545404 w 641652"/>
                    <a:gd name="connsiteY4" fmla="*/ 571143 h 704179"/>
                    <a:gd name="connsiteX5" fmla="*/ 385241 w 641652"/>
                    <a:gd name="connsiteY5" fmla="*/ 677546 h 704179"/>
                    <a:gd name="connsiteX6" fmla="*/ 320826 w 641652"/>
                    <a:gd name="connsiteY6" fmla="*/ 704179 h 704179"/>
                    <a:gd name="connsiteX7" fmla="*/ 256412 w 641652"/>
                    <a:gd name="connsiteY7" fmla="*/ 677546 h 704179"/>
                    <a:gd name="connsiteX8" fmla="*/ 96248 w 641652"/>
                    <a:gd name="connsiteY8" fmla="*/ 571143 h 704179"/>
                    <a:gd name="connsiteX9" fmla="*/ 0 w 641652"/>
                    <a:gd name="connsiteY9" fmla="*/ 146050 h 704179"/>
                    <a:gd name="connsiteX10" fmla="*/ 217559 w 641652"/>
                    <a:gd name="connsiteY10" fmla="*/ 133018 h 704179"/>
                    <a:gd name="connsiteX11" fmla="*/ 305082 w 641652"/>
                    <a:gd name="connsiteY11" fmla="*/ 0 h 704179"/>
                    <a:gd name="connsiteX0" fmla="*/ 305082 w 641652"/>
                    <a:gd name="connsiteY0" fmla="*/ 0 h 704179"/>
                    <a:gd name="connsiteX1" fmla="*/ 333727 w 641652"/>
                    <a:gd name="connsiteY1" fmla="*/ 5467 h 704179"/>
                    <a:gd name="connsiteX2" fmla="*/ 424093 w 641652"/>
                    <a:gd name="connsiteY2" fmla="*/ 133018 h 704179"/>
                    <a:gd name="connsiteX3" fmla="*/ 641652 w 641652"/>
                    <a:gd name="connsiteY3" fmla="*/ 146050 h 704179"/>
                    <a:gd name="connsiteX4" fmla="*/ 545404 w 641652"/>
                    <a:gd name="connsiteY4" fmla="*/ 571143 h 704179"/>
                    <a:gd name="connsiteX5" fmla="*/ 385241 w 641652"/>
                    <a:gd name="connsiteY5" fmla="*/ 677546 h 704179"/>
                    <a:gd name="connsiteX6" fmla="*/ 320826 w 641652"/>
                    <a:gd name="connsiteY6" fmla="*/ 704179 h 704179"/>
                    <a:gd name="connsiteX7" fmla="*/ 256412 w 641652"/>
                    <a:gd name="connsiteY7" fmla="*/ 677546 h 704179"/>
                    <a:gd name="connsiteX8" fmla="*/ 96248 w 641652"/>
                    <a:gd name="connsiteY8" fmla="*/ 571143 h 704179"/>
                    <a:gd name="connsiteX9" fmla="*/ 0 w 641652"/>
                    <a:gd name="connsiteY9" fmla="*/ 146050 h 704179"/>
                    <a:gd name="connsiteX10" fmla="*/ 217559 w 641652"/>
                    <a:gd name="connsiteY10" fmla="*/ 133018 h 704179"/>
                    <a:gd name="connsiteX11" fmla="*/ 305082 w 641652"/>
                    <a:gd name="connsiteY11" fmla="*/ 0 h 704179"/>
                    <a:gd name="connsiteX0" fmla="*/ 305082 w 641652"/>
                    <a:gd name="connsiteY0" fmla="*/ 3055 h 707234"/>
                    <a:gd name="connsiteX1" fmla="*/ 333727 w 641652"/>
                    <a:gd name="connsiteY1" fmla="*/ 0 h 707234"/>
                    <a:gd name="connsiteX2" fmla="*/ 424093 w 641652"/>
                    <a:gd name="connsiteY2" fmla="*/ 136073 h 707234"/>
                    <a:gd name="connsiteX3" fmla="*/ 641652 w 641652"/>
                    <a:gd name="connsiteY3" fmla="*/ 149105 h 707234"/>
                    <a:gd name="connsiteX4" fmla="*/ 545404 w 641652"/>
                    <a:gd name="connsiteY4" fmla="*/ 574198 h 707234"/>
                    <a:gd name="connsiteX5" fmla="*/ 385241 w 641652"/>
                    <a:gd name="connsiteY5" fmla="*/ 680601 h 707234"/>
                    <a:gd name="connsiteX6" fmla="*/ 320826 w 641652"/>
                    <a:gd name="connsiteY6" fmla="*/ 707234 h 707234"/>
                    <a:gd name="connsiteX7" fmla="*/ 256412 w 641652"/>
                    <a:gd name="connsiteY7" fmla="*/ 680601 h 707234"/>
                    <a:gd name="connsiteX8" fmla="*/ 96248 w 641652"/>
                    <a:gd name="connsiteY8" fmla="*/ 574198 h 707234"/>
                    <a:gd name="connsiteX9" fmla="*/ 0 w 641652"/>
                    <a:gd name="connsiteY9" fmla="*/ 149105 h 707234"/>
                    <a:gd name="connsiteX10" fmla="*/ 217559 w 641652"/>
                    <a:gd name="connsiteY10" fmla="*/ 136073 h 707234"/>
                    <a:gd name="connsiteX11" fmla="*/ 305082 w 641652"/>
                    <a:gd name="connsiteY11" fmla="*/ 3055 h 707234"/>
                    <a:gd name="connsiteX0" fmla="*/ 305082 w 641652"/>
                    <a:gd name="connsiteY0" fmla="*/ 3055 h 707234"/>
                    <a:gd name="connsiteX1" fmla="*/ 333727 w 641652"/>
                    <a:gd name="connsiteY1" fmla="*/ 0 h 707234"/>
                    <a:gd name="connsiteX2" fmla="*/ 424093 w 641652"/>
                    <a:gd name="connsiteY2" fmla="*/ 136073 h 707234"/>
                    <a:gd name="connsiteX3" fmla="*/ 641652 w 641652"/>
                    <a:gd name="connsiteY3" fmla="*/ 149105 h 707234"/>
                    <a:gd name="connsiteX4" fmla="*/ 545404 w 641652"/>
                    <a:gd name="connsiteY4" fmla="*/ 574198 h 707234"/>
                    <a:gd name="connsiteX5" fmla="*/ 385241 w 641652"/>
                    <a:gd name="connsiteY5" fmla="*/ 680601 h 707234"/>
                    <a:gd name="connsiteX6" fmla="*/ 320826 w 641652"/>
                    <a:gd name="connsiteY6" fmla="*/ 707234 h 707234"/>
                    <a:gd name="connsiteX7" fmla="*/ 256412 w 641652"/>
                    <a:gd name="connsiteY7" fmla="*/ 680601 h 707234"/>
                    <a:gd name="connsiteX8" fmla="*/ 96248 w 641652"/>
                    <a:gd name="connsiteY8" fmla="*/ 574198 h 707234"/>
                    <a:gd name="connsiteX9" fmla="*/ 0 w 641652"/>
                    <a:gd name="connsiteY9" fmla="*/ 149105 h 707234"/>
                    <a:gd name="connsiteX10" fmla="*/ 217559 w 641652"/>
                    <a:gd name="connsiteY10" fmla="*/ 136073 h 707234"/>
                    <a:gd name="connsiteX11" fmla="*/ 305082 w 641652"/>
                    <a:gd name="connsiteY11" fmla="*/ 3055 h 707234"/>
                    <a:gd name="connsiteX0" fmla="*/ 305082 w 641652"/>
                    <a:gd name="connsiteY0" fmla="*/ 3055 h 707234"/>
                    <a:gd name="connsiteX1" fmla="*/ 333727 w 641652"/>
                    <a:gd name="connsiteY1" fmla="*/ 0 h 707234"/>
                    <a:gd name="connsiteX2" fmla="*/ 424093 w 641652"/>
                    <a:gd name="connsiteY2" fmla="*/ 136073 h 707234"/>
                    <a:gd name="connsiteX3" fmla="*/ 641652 w 641652"/>
                    <a:gd name="connsiteY3" fmla="*/ 149105 h 707234"/>
                    <a:gd name="connsiteX4" fmla="*/ 545404 w 641652"/>
                    <a:gd name="connsiteY4" fmla="*/ 574198 h 707234"/>
                    <a:gd name="connsiteX5" fmla="*/ 385241 w 641652"/>
                    <a:gd name="connsiteY5" fmla="*/ 680601 h 707234"/>
                    <a:gd name="connsiteX6" fmla="*/ 320826 w 641652"/>
                    <a:gd name="connsiteY6" fmla="*/ 707234 h 707234"/>
                    <a:gd name="connsiteX7" fmla="*/ 256412 w 641652"/>
                    <a:gd name="connsiteY7" fmla="*/ 680601 h 707234"/>
                    <a:gd name="connsiteX8" fmla="*/ 96248 w 641652"/>
                    <a:gd name="connsiteY8" fmla="*/ 574198 h 707234"/>
                    <a:gd name="connsiteX9" fmla="*/ 0 w 641652"/>
                    <a:gd name="connsiteY9" fmla="*/ 149105 h 707234"/>
                    <a:gd name="connsiteX10" fmla="*/ 217559 w 641652"/>
                    <a:gd name="connsiteY10" fmla="*/ 136073 h 707234"/>
                    <a:gd name="connsiteX11" fmla="*/ 305082 w 641652"/>
                    <a:gd name="connsiteY11" fmla="*/ 3055 h 707234"/>
                    <a:gd name="connsiteX0" fmla="*/ 305082 w 641652"/>
                    <a:gd name="connsiteY0" fmla="*/ 3055 h 707234"/>
                    <a:gd name="connsiteX1" fmla="*/ 333727 w 641652"/>
                    <a:gd name="connsiteY1" fmla="*/ 0 h 707234"/>
                    <a:gd name="connsiteX2" fmla="*/ 424093 w 641652"/>
                    <a:gd name="connsiteY2" fmla="*/ 136073 h 707234"/>
                    <a:gd name="connsiteX3" fmla="*/ 641652 w 641652"/>
                    <a:gd name="connsiteY3" fmla="*/ 149105 h 707234"/>
                    <a:gd name="connsiteX4" fmla="*/ 545404 w 641652"/>
                    <a:gd name="connsiteY4" fmla="*/ 574198 h 707234"/>
                    <a:gd name="connsiteX5" fmla="*/ 385241 w 641652"/>
                    <a:gd name="connsiteY5" fmla="*/ 680601 h 707234"/>
                    <a:gd name="connsiteX6" fmla="*/ 320826 w 641652"/>
                    <a:gd name="connsiteY6" fmla="*/ 707234 h 707234"/>
                    <a:gd name="connsiteX7" fmla="*/ 256412 w 641652"/>
                    <a:gd name="connsiteY7" fmla="*/ 680601 h 707234"/>
                    <a:gd name="connsiteX8" fmla="*/ 96248 w 641652"/>
                    <a:gd name="connsiteY8" fmla="*/ 574198 h 707234"/>
                    <a:gd name="connsiteX9" fmla="*/ 0 w 641652"/>
                    <a:gd name="connsiteY9" fmla="*/ 149105 h 707234"/>
                    <a:gd name="connsiteX10" fmla="*/ 217559 w 641652"/>
                    <a:gd name="connsiteY10" fmla="*/ 136073 h 707234"/>
                    <a:gd name="connsiteX11" fmla="*/ 305082 w 641652"/>
                    <a:gd name="connsiteY11" fmla="*/ 3055 h 707234"/>
                    <a:gd name="connsiteX0" fmla="*/ 305082 w 641652"/>
                    <a:gd name="connsiteY0" fmla="*/ 3055 h 707234"/>
                    <a:gd name="connsiteX1" fmla="*/ 333727 w 641652"/>
                    <a:gd name="connsiteY1" fmla="*/ 0 h 707234"/>
                    <a:gd name="connsiteX2" fmla="*/ 424093 w 641652"/>
                    <a:gd name="connsiteY2" fmla="*/ 136073 h 707234"/>
                    <a:gd name="connsiteX3" fmla="*/ 641652 w 641652"/>
                    <a:gd name="connsiteY3" fmla="*/ 149105 h 707234"/>
                    <a:gd name="connsiteX4" fmla="*/ 545404 w 641652"/>
                    <a:gd name="connsiteY4" fmla="*/ 574198 h 707234"/>
                    <a:gd name="connsiteX5" fmla="*/ 385241 w 641652"/>
                    <a:gd name="connsiteY5" fmla="*/ 680601 h 707234"/>
                    <a:gd name="connsiteX6" fmla="*/ 320826 w 641652"/>
                    <a:gd name="connsiteY6" fmla="*/ 707234 h 707234"/>
                    <a:gd name="connsiteX7" fmla="*/ 256412 w 641652"/>
                    <a:gd name="connsiteY7" fmla="*/ 680601 h 707234"/>
                    <a:gd name="connsiteX8" fmla="*/ 96248 w 641652"/>
                    <a:gd name="connsiteY8" fmla="*/ 574198 h 707234"/>
                    <a:gd name="connsiteX9" fmla="*/ 0 w 641652"/>
                    <a:gd name="connsiteY9" fmla="*/ 149105 h 707234"/>
                    <a:gd name="connsiteX10" fmla="*/ 217559 w 641652"/>
                    <a:gd name="connsiteY10" fmla="*/ 136073 h 707234"/>
                    <a:gd name="connsiteX11" fmla="*/ 305082 w 641652"/>
                    <a:gd name="connsiteY11" fmla="*/ 3055 h 707234"/>
                    <a:gd name="connsiteX0" fmla="*/ 305082 w 641652"/>
                    <a:gd name="connsiteY0" fmla="*/ 0 h 704179"/>
                    <a:gd name="connsiteX1" fmla="*/ 333727 w 641652"/>
                    <a:gd name="connsiteY1" fmla="*/ 2627 h 704179"/>
                    <a:gd name="connsiteX2" fmla="*/ 424093 w 641652"/>
                    <a:gd name="connsiteY2" fmla="*/ 133018 h 704179"/>
                    <a:gd name="connsiteX3" fmla="*/ 641652 w 641652"/>
                    <a:gd name="connsiteY3" fmla="*/ 146050 h 704179"/>
                    <a:gd name="connsiteX4" fmla="*/ 545404 w 641652"/>
                    <a:gd name="connsiteY4" fmla="*/ 571143 h 704179"/>
                    <a:gd name="connsiteX5" fmla="*/ 385241 w 641652"/>
                    <a:gd name="connsiteY5" fmla="*/ 677546 h 704179"/>
                    <a:gd name="connsiteX6" fmla="*/ 320826 w 641652"/>
                    <a:gd name="connsiteY6" fmla="*/ 704179 h 704179"/>
                    <a:gd name="connsiteX7" fmla="*/ 256412 w 641652"/>
                    <a:gd name="connsiteY7" fmla="*/ 677546 h 704179"/>
                    <a:gd name="connsiteX8" fmla="*/ 96248 w 641652"/>
                    <a:gd name="connsiteY8" fmla="*/ 571143 h 704179"/>
                    <a:gd name="connsiteX9" fmla="*/ 0 w 641652"/>
                    <a:gd name="connsiteY9" fmla="*/ 146050 h 704179"/>
                    <a:gd name="connsiteX10" fmla="*/ 217559 w 641652"/>
                    <a:gd name="connsiteY10" fmla="*/ 133018 h 704179"/>
                    <a:gd name="connsiteX11" fmla="*/ 305082 w 641652"/>
                    <a:gd name="connsiteY11" fmla="*/ 0 h 704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1652" h="704179">
                      <a:moveTo>
                        <a:pt x="305082" y="0"/>
                      </a:moveTo>
                      <a:lnTo>
                        <a:pt x="333727" y="2627"/>
                      </a:lnTo>
                      <a:cubicBezTo>
                        <a:pt x="358168" y="67870"/>
                        <a:pt x="374088" y="99023"/>
                        <a:pt x="424093" y="133018"/>
                      </a:cubicBezTo>
                      <a:cubicBezTo>
                        <a:pt x="472552" y="163430"/>
                        <a:pt x="536047" y="176795"/>
                        <a:pt x="641652" y="146050"/>
                      </a:cubicBezTo>
                      <a:cubicBezTo>
                        <a:pt x="633632" y="424102"/>
                        <a:pt x="625609" y="485586"/>
                        <a:pt x="545404" y="571143"/>
                      </a:cubicBezTo>
                      <a:cubicBezTo>
                        <a:pt x="467207" y="621273"/>
                        <a:pt x="443141" y="648846"/>
                        <a:pt x="385241" y="677546"/>
                      </a:cubicBezTo>
                      <a:lnTo>
                        <a:pt x="320826" y="704179"/>
                      </a:lnTo>
                      <a:lnTo>
                        <a:pt x="256412" y="677546"/>
                      </a:lnTo>
                      <a:cubicBezTo>
                        <a:pt x="198511" y="648846"/>
                        <a:pt x="174445" y="621273"/>
                        <a:pt x="96248" y="571143"/>
                      </a:cubicBezTo>
                      <a:cubicBezTo>
                        <a:pt x="16043" y="485586"/>
                        <a:pt x="8020" y="424102"/>
                        <a:pt x="0" y="146050"/>
                      </a:cubicBezTo>
                      <a:cubicBezTo>
                        <a:pt x="105605" y="176795"/>
                        <a:pt x="169100" y="163430"/>
                        <a:pt x="217559" y="133018"/>
                      </a:cubicBezTo>
                      <a:cubicBezTo>
                        <a:pt x="266618" y="95236"/>
                        <a:pt x="290110" y="43464"/>
                        <a:pt x="30508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1" name="组合 90"/>
                <p:cNvGrpSpPr/>
                <p:nvPr/>
              </p:nvGrpSpPr>
              <p:grpSpPr>
                <a:xfrm>
                  <a:off x="1217582" y="5100223"/>
                  <a:ext cx="92869" cy="92869"/>
                  <a:chOff x="454818" y="5100223"/>
                  <a:chExt cx="92869" cy="92869"/>
                </a:xfrm>
              </p:grpSpPr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454818" y="5146658"/>
                    <a:ext cx="92869" cy="0"/>
                  </a:xfrm>
                  <a:prstGeom prst="line">
                    <a:avLst/>
                  </a:prstGeom>
                  <a:ln w="31750" cap="rnd">
                    <a:solidFill>
                      <a:srgbClr val="89C54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 rot="5400000">
                    <a:off x="454818" y="5146658"/>
                    <a:ext cx="92869" cy="0"/>
                  </a:xfrm>
                  <a:prstGeom prst="line">
                    <a:avLst/>
                  </a:prstGeom>
                  <a:ln w="31750" cap="rnd">
                    <a:solidFill>
                      <a:srgbClr val="89C54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04" name="任意多边形 103"/>
              <p:cNvSpPr/>
              <p:nvPr/>
            </p:nvSpPr>
            <p:spPr>
              <a:xfrm flipH="1">
                <a:off x="1311275" y="4889078"/>
                <a:ext cx="302098" cy="515161"/>
              </a:xfrm>
              <a:custGeom>
                <a:avLst/>
                <a:gdLst>
                  <a:gd name="connsiteX0" fmla="*/ 146378 w 302098"/>
                  <a:gd name="connsiteY0" fmla="*/ 451168 h 515161"/>
                  <a:gd name="connsiteX1" fmla="*/ 164034 w 302098"/>
                  <a:gd name="connsiteY1" fmla="*/ 469308 h 515161"/>
                  <a:gd name="connsiteX2" fmla="*/ 146378 w 302098"/>
                  <a:gd name="connsiteY2" fmla="*/ 487449 h 515161"/>
                  <a:gd name="connsiteX3" fmla="*/ 128721 w 302098"/>
                  <a:gd name="connsiteY3" fmla="*/ 469308 h 515161"/>
                  <a:gd name="connsiteX4" fmla="*/ 146378 w 302098"/>
                  <a:gd name="connsiteY4" fmla="*/ 451168 h 515161"/>
                  <a:gd name="connsiteX5" fmla="*/ 251890 w 302098"/>
                  <a:gd name="connsiteY5" fmla="*/ 50245 h 515161"/>
                  <a:gd name="connsiteX6" fmla="*/ 273192 w 302098"/>
                  <a:gd name="connsiteY6" fmla="*/ 71547 h 515161"/>
                  <a:gd name="connsiteX7" fmla="*/ 273192 w 302098"/>
                  <a:gd name="connsiteY7" fmla="*/ 420618 h 515161"/>
                  <a:gd name="connsiteX8" fmla="*/ 251890 w 302098"/>
                  <a:gd name="connsiteY8" fmla="*/ 441920 h 515161"/>
                  <a:gd name="connsiteX9" fmla="*/ 50208 w 302098"/>
                  <a:gd name="connsiteY9" fmla="*/ 441920 h 515161"/>
                  <a:gd name="connsiteX10" fmla="*/ 28906 w 302098"/>
                  <a:gd name="connsiteY10" fmla="*/ 420618 h 515161"/>
                  <a:gd name="connsiteX11" fmla="*/ 28906 w 302098"/>
                  <a:gd name="connsiteY11" fmla="*/ 71547 h 515161"/>
                  <a:gd name="connsiteX12" fmla="*/ 50208 w 302098"/>
                  <a:gd name="connsiteY12" fmla="*/ 50245 h 515161"/>
                  <a:gd name="connsiteX13" fmla="*/ 177534 w 302098"/>
                  <a:gd name="connsiteY13" fmla="*/ 19199 h 515161"/>
                  <a:gd name="connsiteX14" fmla="*/ 186362 w 302098"/>
                  <a:gd name="connsiteY14" fmla="*/ 28269 h 515161"/>
                  <a:gd name="connsiteX15" fmla="*/ 177534 w 302098"/>
                  <a:gd name="connsiteY15" fmla="*/ 37339 h 515161"/>
                  <a:gd name="connsiteX16" fmla="*/ 124564 w 302098"/>
                  <a:gd name="connsiteY16" fmla="*/ 37339 h 515161"/>
                  <a:gd name="connsiteX17" fmla="*/ 115736 w 302098"/>
                  <a:gd name="connsiteY17" fmla="*/ 28269 h 515161"/>
                  <a:gd name="connsiteX18" fmla="*/ 124564 w 302098"/>
                  <a:gd name="connsiteY18" fmla="*/ 19199 h 515161"/>
                  <a:gd name="connsiteX19" fmla="*/ 251747 w 302098"/>
                  <a:gd name="connsiteY19" fmla="*/ 0 h 515161"/>
                  <a:gd name="connsiteX20" fmla="*/ 50351 w 302098"/>
                  <a:gd name="connsiteY20" fmla="*/ 0 h 515161"/>
                  <a:gd name="connsiteX21" fmla="*/ 0 w 302098"/>
                  <a:gd name="connsiteY21" fmla="*/ 51731 h 515161"/>
                  <a:gd name="connsiteX22" fmla="*/ 0 w 302098"/>
                  <a:gd name="connsiteY22" fmla="*/ 463431 h 515161"/>
                  <a:gd name="connsiteX23" fmla="*/ 50351 w 302098"/>
                  <a:gd name="connsiteY23" fmla="*/ 515161 h 515161"/>
                  <a:gd name="connsiteX24" fmla="*/ 251747 w 302098"/>
                  <a:gd name="connsiteY24" fmla="*/ 515161 h 515161"/>
                  <a:gd name="connsiteX25" fmla="*/ 302098 w 302098"/>
                  <a:gd name="connsiteY25" fmla="*/ 463431 h 515161"/>
                  <a:gd name="connsiteX26" fmla="*/ 302098 w 302098"/>
                  <a:gd name="connsiteY26" fmla="*/ 51731 h 515161"/>
                  <a:gd name="connsiteX27" fmla="*/ 251747 w 302098"/>
                  <a:gd name="connsiteY27" fmla="*/ 0 h 515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02098" h="515161">
                    <a:moveTo>
                      <a:pt x="146378" y="451168"/>
                    </a:moveTo>
                    <a:cubicBezTo>
                      <a:pt x="156129" y="451168"/>
                      <a:pt x="164034" y="459290"/>
                      <a:pt x="164034" y="469308"/>
                    </a:cubicBezTo>
                    <a:cubicBezTo>
                      <a:pt x="164034" y="479327"/>
                      <a:pt x="156129" y="487449"/>
                      <a:pt x="146378" y="487449"/>
                    </a:cubicBezTo>
                    <a:cubicBezTo>
                      <a:pt x="136627" y="487449"/>
                      <a:pt x="128721" y="479327"/>
                      <a:pt x="128721" y="469308"/>
                    </a:cubicBezTo>
                    <a:cubicBezTo>
                      <a:pt x="128721" y="459290"/>
                      <a:pt x="136627" y="451168"/>
                      <a:pt x="146378" y="451168"/>
                    </a:cubicBezTo>
                    <a:close/>
                    <a:moveTo>
                      <a:pt x="251890" y="50245"/>
                    </a:moveTo>
                    <a:cubicBezTo>
                      <a:pt x="263655" y="50245"/>
                      <a:pt x="273192" y="59782"/>
                      <a:pt x="273192" y="71547"/>
                    </a:cubicBezTo>
                    <a:lnTo>
                      <a:pt x="273192" y="420618"/>
                    </a:lnTo>
                    <a:cubicBezTo>
                      <a:pt x="273192" y="432383"/>
                      <a:pt x="263655" y="441920"/>
                      <a:pt x="251890" y="441920"/>
                    </a:cubicBezTo>
                    <a:lnTo>
                      <a:pt x="50208" y="441920"/>
                    </a:lnTo>
                    <a:cubicBezTo>
                      <a:pt x="38443" y="441920"/>
                      <a:pt x="28906" y="432383"/>
                      <a:pt x="28906" y="420618"/>
                    </a:cubicBezTo>
                    <a:lnTo>
                      <a:pt x="28906" y="71547"/>
                    </a:lnTo>
                    <a:cubicBezTo>
                      <a:pt x="28906" y="59782"/>
                      <a:pt x="38443" y="50245"/>
                      <a:pt x="50208" y="50245"/>
                    </a:cubicBezTo>
                    <a:close/>
                    <a:moveTo>
                      <a:pt x="177534" y="19199"/>
                    </a:moveTo>
                    <a:cubicBezTo>
                      <a:pt x="182410" y="19199"/>
                      <a:pt x="186362" y="23259"/>
                      <a:pt x="186362" y="28269"/>
                    </a:cubicBezTo>
                    <a:cubicBezTo>
                      <a:pt x="186362" y="33279"/>
                      <a:pt x="182410" y="37339"/>
                      <a:pt x="177534" y="37339"/>
                    </a:cubicBezTo>
                    <a:lnTo>
                      <a:pt x="124564" y="37339"/>
                    </a:lnTo>
                    <a:cubicBezTo>
                      <a:pt x="119688" y="37339"/>
                      <a:pt x="115736" y="33279"/>
                      <a:pt x="115736" y="28269"/>
                    </a:cubicBezTo>
                    <a:cubicBezTo>
                      <a:pt x="115736" y="23259"/>
                      <a:pt x="119688" y="19199"/>
                      <a:pt x="124564" y="19199"/>
                    </a:cubicBezTo>
                    <a:close/>
                    <a:moveTo>
                      <a:pt x="251747" y="0"/>
                    </a:moveTo>
                    <a:lnTo>
                      <a:pt x="50351" y="0"/>
                    </a:lnTo>
                    <a:cubicBezTo>
                      <a:pt x="22543" y="0"/>
                      <a:pt x="0" y="23160"/>
                      <a:pt x="0" y="51731"/>
                    </a:cubicBezTo>
                    <a:lnTo>
                      <a:pt x="0" y="463431"/>
                    </a:lnTo>
                    <a:cubicBezTo>
                      <a:pt x="0" y="492001"/>
                      <a:pt x="22543" y="515161"/>
                      <a:pt x="50351" y="515161"/>
                    </a:cubicBezTo>
                    <a:lnTo>
                      <a:pt x="251747" y="515161"/>
                    </a:lnTo>
                    <a:cubicBezTo>
                      <a:pt x="279556" y="515161"/>
                      <a:pt x="302098" y="492001"/>
                      <a:pt x="302098" y="463431"/>
                    </a:cubicBezTo>
                    <a:lnTo>
                      <a:pt x="302098" y="51731"/>
                    </a:lnTo>
                    <a:cubicBezTo>
                      <a:pt x="302098" y="23160"/>
                      <a:pt x="279556" y="0"/>
                      <a:pt x="2517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1186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435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38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75</Words>
  <Application>Microsoft Office PowerPoint</Application>
  <PresentationFormat>宽屏</PresentationFormat>
  <Paragraphs>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18</cp:revision>
  <dcterms:created xsi:type="dcterms:W3CDTF">2014-12-05T12:58:29Z</dcterms:created>
  <dcterms:modified xsi:type="dcterms:W3CDTF">2015-08-16T05:05:11Z</dcterms:modified>
</cp:coreProperties>
</file>