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A0576-EC3B-4686-A669-E154FA341371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C94EF-FB81-44F8-8E46-5E5CAB6078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4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6DDB16-82B8-44F1-AA70-D66C3CA37C4C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17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718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5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480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48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430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617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46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27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07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994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646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489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6952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18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16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2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3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11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3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2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1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0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0822A-F5E9-4727-AC90-4B706FAD7266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2518E-5B71-4206-90D4-E8E5221EC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1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3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0" y="2673350"/>
            <a:ext cx="7029450" cy="231775"/>
          </a:xfrm>
          <a:custGeom>
            <a:avLst/>
            <a:gdLst>
              <a:gd name="connsiteX0" fmla="*/ 0 w 7029450"/>
              <a:gd name="connsiteY0" fmla="*/ 0 h 232229"/>
              <a:gd name="connsiteX1" fmla="*/ 6846022 w 7029450"/>
              <a:gd name="connsiteY1" fmla="*/ 0 h 232229"/>
              <a:gd name="connsiteX2" fmla="*/ 6846923 w 7029450"/>
              <a:gd name="connsiteY2" fmla="*/ 3665 h 232229"/>
              <a:gd name="connsiteX3" fmla="*/ 6946961 w 7029450"/>
              <a:gd name="connsiteY3" fmla="*/ 125545 h 232229"/>
              <a:gd name="connsiteX4" fmla="*/ 7029450 w 7029450"/>
              <a:gd name="connsiteY4" fmla="*/ 171230 h 232229"/>
              <a:gd name="connsiteX5" fmla="*/ 7029450 w 7029450"/>
              <a:gd name="connsiteY5" fmla="*/ 232229 h 232229"/>
              <a:gd name="connsiteX6" fmla="*/ 0 w 7029450"/>
              <a:gd name="connsiteY6" fmla="*/ 232229 h 23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9450" h="232229">
                <a:moveTo>
                  <a:pt x="0" y="0"/>
                </a:moveTo>
                <a:lnTo>
                  <a:pt x="6846022" y="0"/>
                </a:lnTo>
                <a:lnTo>
                  <a:pt x="6846923" y="3665"/>
                </a:lnTo>
                <a:cubicBezTo>
                  <a:pt x="6870544" y="49538"/>
                  <a:pt x="6904724" y="90851"/>
                  <a:pt x="6946961" y="125545"/>
                </a:cubicBezTo>
                <a:lnTo>
                  <a:pt x="7029450" y="171230"/>
                </a:lnTo>
                <a:lnTo>
                  <a:pt x="7029450" y="232229"/>
                </a:lnTo>
                <a:lnTo>
                  <a:pt x="0" y="232229"/>
                </a:lnTo>
                <a:close/>
              </a:path>
            </a:pathLst>
          </a:custGeom>
          <a:solidFill>
            <a:srgbClr val="FBFBF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0" name="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82738" y="2568575"/>
            <a:ext cx="61245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>
                <a:solidFill>
                  <a:srgbClr val="FBFBFB"/>
                </a:solidFill>
                <a:latin typeface="Bodoni MT Black" pitchFamily="18" charset="0"/>
                <a:ea typeface="幼圆" pitchFamily="49" charset="-122"/>
              </a:rPr>
              <a:t>THANKS</a:t>
            </a:r>
            <a:endParaRPr lang="zh-CN" altLang="en-US" sz="8000">
              <a:solidFill>
                <a:srgbClr val="FBFBFB"/>
              </a:solidFill>
              <a:latin typeface="Bodoni MT Black" pitchFamily="18" charset="0"/>
              <a:ea typeface="幼圆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257425" y="3881438"/>
            <a:ext cx="6886575" cy="231775"/>
          </a:xfrm>
          <a:prstGeom prst="rect">
            <a:avLst/>
          </a:prstGeom>
          <a:solidFill>
            <a:srgbClr val="FBFBF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>
            <a:off x="6869113" y="2241550"/>
            <a:ext cx="738187" cy="673100"/>
          </a:xfrm>
          <a:custGeom>
            <a:avLst/>
            <a:gdLst>
              <a:gd name="connsiteX0" fmla="*/ 266700 w 533400"/>
              <a:gd name="connsiteY0" fmla="*/ 0 h 485776"/>
              <a:gd name="connsiteX1" fmla="*/ 533400 w 533400"/>
              <a:gd name="connsiteY1" fmla="*/ 219076 h 485776"/>
              <a:gd name="connsiteX2" fmla="*/ 266700 w 533400"/>
              <a:gd name="connsiteY2" fmla="*/ 438152 h 485776"/>
              <a:gd name="connsiteX3" fmla="*/ 226318 w 533400"/>
              <a:gd name="connsiteY3" fmla="*/ 434808 h 485776"/>
              <a:gd name="connsiteX4" fmla="*/ 228600 w 533400"/>
              <a:gd name="connsiteY4" fmla="*/ 435769 h 485776"/>
              <a:gd name="connsiteX5" fmla="*/ 154781 w 533400"/>
              <a:gd name="connsiteY5" fmla="*/ 485776 h 485776"/>
              <a:gd name="connsiteX6" fmla="*/ 140129 w 533400"/>
              <a:gd name="connsiteY6" fmla="*/ 408331 h 485776"/>
              <a:gd name="connsiteX7" fmla="*/ 78115 w 533400"/>
              <a:gd name="connsiteY7" fmla="*/ 373986 h 485776"/>
              <a:gd name="connsiteX8" fmla="*/ 0 w 533400"/>
              <a:gd name="connsiteY8" fmla="*/ 219076 h 485776"/>
              <a:gd name="connsiteX9" fmla="*/ 266700 w 533400"/>
              <a:gd name="connsiteY9" fmla="*/ 0 h 485776"/>
              <a:gd name="connsiteX0" fmla="*/ 266700 w 533400"/>
              <a:gd name="connsiteY0" fmla="*/ 0 h 485776"/>
              <a:gd name="connsiteX1" fmla="*/ 533400 w 533400"/>
              <a:gd name="connsiteY1" fmla="*/ 219076 h 485776"/>
              <a:gd name="connsiteX2" fmla="*/ 266700 w 533400"/>
              <a:gd name="connsiteY2" fmla="*/ 438152 h 485776"/>
              <a:gd name="connsiteX3" fmla="*/ 226318 w 533400"/>
              <a:gd name="connsiteY3" fmla="*/ 434808 h 485776"/>
              <a:gd name="connsiteX4" fmla="*/ 228600 w 533400"/>
              <a:gd name="connsiteY4" fmla="*/ 435769 h 485776"/>
              <a:gd name="connsiteX5" fmla="*/ 154781 w 533400"/>
              <a:gd name="connsiteY5" fmla="*/ 485776 h 485776"/>
              <a:gd name="connsiteX6" fmla="*/ 140129 w 533400"/>
              <a:gd name="connsiteY6" fmla="*/ 408331 h 485776"/>
              <a:gd name="connsiteX7" fmla="*/ 78115 w 533400"/>
              <a:gd name="connsiteY7" fmla="*/ 373986 h 485776"/>
              <a:gd name="connsiteX8" fmla="*/ 0 w 533400"/>
              <a:gd name="connsiteY8" fmla="*/ 219076 h 485776"/>
              <a:gd name="connsiteX9" fmla="*/ 266700 w 533400"/>
              <a:gd name="connsiteY9" fmla="*/ 0 h 485776"/>
              <a:gd name="connsiteX0" fmla="*/ 266700 w 533400"/>
              <a:gd name="connsiteY0" fmla="*/ 0 h 485776"/>
              <a:gd name="connsiteX1" fmla="*/ 533400 w 533400"/>
              <a:gd name="connsiteY1" fmla="*/ 219076 h 485776"/>
              <a:gd name="connsiteX2" fmla="*/ 266700 w 533400"/>
              <a:gd name="connsiteY2" fmla="*/ 438152 h 485776"/>
              <a:gd name="connsiteX3" fmla="*/ 226318 w 533400"/>
              <a:gd name="connsiteY3" fmla="*/ 434808 h 485776"/>
              <a:gd name="connsiteX4" fmla="*/ 228600 w 533400"/>
              <a:gd name="connsiteY4" fmla="*/ 435769 h 485776"/>
              <a:gd name="connsiteX5" fmla="*/ 154781 w 533400"/>
              <a:gd name="connsiteY5" fmla="*/ 485776 h 485776"/>
              <a:gd name="connsiteX6" fmla="*/ 140129 w 533400"/>
              <a:gd name="connsiteY6" fmla="*/ 408331 h 485776"/>
              <a:gd name="connsiteX7" fmla="*/ 78115 w 533400"/>
              <a:gd name="connsiteY7" fmla="*/ 373986 h 485776"/>
              <a:gd name="connsiteX8" fmla="*/ 0 w 533400"/>
              <a:gd name="connsiteY8" fmla="*/ 219076 h 485776"/>
              <a:gd name="connsiteX9" fmla="*/ 266700 w 533400"/>
              <a:gd name="connsiteY9" fmla="*/ 0 h 48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400" h="485776">
                <a:moveTo>
                  <a:pt x="266700" y="0"/>
                </a:moveTo>
                <a:cubicBezTo>
                  <a:pt x="413994" y="0"/>
                  <a:pt x="533400" y="98084"/>
                  <a:pt x="533400" y="219076"/>
                </a:cubicBezTo>
                <a:cubicBezTo>
                  <a:pt x="533400" y="340068"/>
                  <a:pt x="413994" y="438152"/>
                  <a:pt x="266700" y="438152"/>
                </a:cubicBezTo>
                <a:lnTo>
                  <a:pt x="226318" y="434808"/>
                </a:lnTo>
                <a:lnTo>
                  <a:pt x="228600" y="435769"/>
                </a:lnTo>
                <a:cubicBezTo>
                  <a:pt x="203994" y="452438"/>
                  <a:pt x="203476" y="475989"/>
                  <a:pt x="154781" y="485776"/>
                </a:cubicBezTo>
                <a:cubicBezTo>
                  <a:pt x="163662" y="453078"/>
                  <a:pt x="145013" y="434146"/>
                  <a:pt x="140129" y="408331"/>
                </a:cubicBezTo>
                <a:lnTo>
                  <a:pt x="78115" y="373986"/>
                </a:lnTo>
                <a:cubicBezTo>
                  <a:pt x="29851" y="334341"/>
                  <a:pt x="0" y="279572"/>
                  <a:pt x="0" y="219076"/>
                </a:cubicBezTo>
                <a:cubicBezTo>
                  <a:pt x="0" y="98084"/>
                  <a:pt x="119406" y="0"/>
                  <a:pt x="266700" y="0"/>
                </a:cubicBezTo>
                <a:close/>
              </a:path>
            </a:pathLst>
          </a:custGeom>
          <a:solidFill>
            <a:srgbClr val="FBFBF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accent1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NAME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341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895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  <p:tag name="MH_ORDER" val="Rectangle 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  <p:tag name="MH_ORDER" val="Freeform 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  <p:tag name="MH_ORDER" val="文本框 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  <p:tag name="MH_ORDER" val="Rectangle 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5131445"/>
  <p:tag name="MH_LIBRARY" val="GRAPHIC"/>
  <p:tag name="MH_ORDER" val="Freeform 6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76</Words>
  <Application>Microsoft Office PowerPoint</Application>
  <PresentationFormat>全屏显示(4:3)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Bodoni MT Black</vt:lpstr>
      <vt:lpstr>Meiryo</vt:lpstr>
      <vt:lpstr>方正姚体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2015-08-05T05:12:13Z</dcterms:created>
  <dcterms:modified xsi:type="dcterms:W3CDTF">2015-08-05T05:15:35Z</dcterms:modified>
</cp:coreProperties>
</file>