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3.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28"/>
  </p:notesMasterIdLst>
  <p:sldIdLst>
    <p:sldId id="256" r:id="rId4"/>
    <p:sldId id="257" r:id="rId5"/>
    <p:sldId id="265" r:id="rId6"/>
    <p:sldId id="258" r:id="rId7"/>
    <p:sldId id="271" r:id="rId8"/>
    <p:sldId id="272" r:id="rId9"/>
    <p:sldId id="287" r:id="rId10"/>
    <p:sldId id="266" r:id="rId11"/>
    <p:sldId id="274" r:id="rId12"/>
    <p:sldId id="277" r:id="rId13"/>
    <p:sldId id="278" r:id="rId14"/>
    <p:sldId id="288" r:id="rId15"/>
    <p:sldId id="267" r:id="rId16"/>
    <p:sldId id="281" r:id="rId17"/>
    <p:sldId id="280" r:id="rId18"/>
    <p:sldId id="268" r:id="rId19"/>
    <p:sldId id="283" r:id="rId20"/>
    <p:sldId id="282" r:id="rId21"/>
    <p:sldId id="279" r:id="rId22"/>
    <p:sldId id="269" r:id="rId23"/>
    <p:sldId id="284" r:id="rId24"/>
    <p:sldId id="270" r:id="rId25"/>
    <p:sldId id="290" r:id="rId26"/>
    <p:sldId id="289"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84" d="100"/>
          <a:sy n="84" d="100"/>
        </p:scale>
        <p:origin x="378" y="84"/>
      </p:cViewPr>
      <p:guideLst>
        <p:guide orient="horz" pos="2160"/>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42" Type="http://schemas.microsoft.com/office/2015/10/relationships/revisionInfo" Target="revisionInfo.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presProps" Target="presProps.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54BD64-7AB8-4BC3-BAE1-2B2932880F93}" type="datetimeFigureOut">
              <a:rPr lang="zh-CN" altLang="en-US" smtClean="0"/>
              <a:t>2018/6/14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BB0FE2B-B19C-4E63-9662-10E6FE29F643}" type="slidenum">
              <a:rPr lang="zh-CN" altLang="en-US" smtClean="0"/>
              <a:t>‹#›</a:t>
            </a:fld>
            <a:endParaRPr lang="zh-CN" altLang="en-US"/>
          </a:p>
        </p:txBody>
      </p:sp>
    </p:spTree>
    <p:extLst>
      <p:ext uri="{BB962C8B-B14F-4D97-AF65-F5344CB8AC3E}">
        <p14:creationId xmlns:p14="http://schemas.microsoft.com/office/powerpoint/2010/main" val="6057607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1</a:t>
            </a:fld>
            <a:endParaRPr lang="zh-CN" altLang="en-US"/>
          </a:p>
        </p:txBody>
      </p:sp>
    </p:spTree>
    <p:extLst>
      <p:ext uri="{BB962C8B-B14F-4D97-AF65-F5344CB8AC3E}">
        <p14:creationId xmlns:p14="http://schemas.microsoft.com/office/powerpoint/2010/main" val="8705578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10</a:t>
            </a:fld>
            <a:endParaRPr lang="zh-CN" altLang="en-US"/>
          </a:p>
        </p:txBody>
      </p:sp>
    </p:spTree>
    <p:extLst>
      <p:ext uri="{BB962C8B-B14F-4D97-AF65-F5344CB8AC3E}">
        <p14:creationId xmlns:p14="http://schemas.microsoft.com/office/powerpoint/2010/main" val="10600209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11</a:t>
            </a:fld>
            <a:endParaRPr lang="zh-CN" altLang="en-US"/>
          </a:p>
        </p:txBody>
      </p:sp>
    </p:spTree>
    <p:extLst>
      <p:ext uri="{BB962C8B-B14F-4D97-AF65-F5344CB8AC3E}">
        <p14:creationId xmlns:p14="http://schemas.microsoft.com/office/powerpoint/2010/main" val="17000792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12</a:t>
            </a:fld>
            <a:endParaRPr lang="zh-CN" altLang="en-US"/>
          </a:p>
        </p:txBody>
      </p:sp>
    </p:spTree>
    <p:extLst>
      <p:ext uri="{BB962C8B-B14F-4D97-AF65-F5344CB8AC3E}">
        <p14:creationId xmlns:p14="http://schemas.microsoft.com/office/powerpoint/2010/main" val="7955900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13</a:t>
            </a:fld>
            <a:endParaRPr lang="zh-CN" altLang="en-US"/>
          </a:p>
        </p:txBody>
      </p:sp>
    </p:spTree>
    <p:extLst>
      <p:ext uri="{BB962C8B-B14F-4D97-AF65-F5344CB8AC3E}">
        <p14:creationId xmlns:p14="http://schemas.microsoft.com/office/powerpoint/2010/main" val="18038879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14</a:t>
            </a:fld>
            <a:endParaRPr lang="zh-CN" altLang="en-US"/>
          </a:p>
        </p:txBody>
      </p:sp>
    </p:spTree>
    <p:extLst>
      <p:ext uri="{BB962C8B-B14F-4D97-AF65-F5344CB8AC3E}">
        <p14:creationId xmlns:p14="http://schemas.microsoft.com/office/powerpoint/2010/main" val="1429418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15</a:t>
            </a:fld>
            <a:endParaRPr lang="zh-CN" altLang="en-US"/>
          </a:p>
        </p:txBody>
      </p:sp>
    </p:spTree>
    <p:extLst>
      <p:ext uri="{BB962C8B-B14F-4D97-AF65-F5344CB8AC3E}">
        <p14:creationId xmlns:p14="http://schemas.microsoft.com/office/powerpoint/2010/main" val="8616351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16</a:t>
            </a:fld>
            <a:endParaRPr lang="zh-CN" altLang="en-US"/>
          </a:p>
        </p:txBody>
      </p:sp>
    </p:spTree>
    <p:extLst>
      <p:ext uri="{BB962C8B-B14F-4D97-AF65-F5344CB8AC3E}">
        <p14:creationId xmlns:p14="http://schemas.microsoft.com/office/powerpoint/2010/main" val="18730272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17</a:t>
            </a:fld>
            <a:endParaRPr lang="zh-CN" altLang="en-US"/>
          </a:p>
        </p:txBody>
      </p:sp>
    </p:spTree>
    <p:extLst>
      <p:ext uri="{BB962C8B-B14F-4D97-AF65-F5344CB8AC3E}">
        <p14:creationId xmlns:p14="http://schemas.microsoft.com/office/powerpoint/2010/main" val="4350201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18</a:t>
            </a:fld>
            <a:endParaRPr lang="zh-CN" altLang="en-US"/>
          </a:p>
        </p:txBody>
      </p:sp>
    </p:spTree>
    <p:extLst>
      <p:ext uri="{BB962C8B-B14F-4D97-AF65-F5344CB8AC3E}">
        <p14:creationId xmlns:p14="http://schemas.microsoft.com/office/powerpoint/2010/main" val="3907949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19</a:t>
            </a:fld>
            <a:endParaRPr lang="zh-CN" altLang="en-US"/>
          </a:p>
        </p:txBody>
      </p:sp>
    </p:spTree>
    <p:extLst>
      <p:ext uri="{BB962C8B-B14F-4D97-AF65-F5344CB8AC3E}">
        <p14:creationId xmlns:p14="http://schemas.microsoft.com/office/powerpoint/2010/main" val="10326738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2</a:t>
            </a:fld>
            <a:endParaRPr lang="zh-CN" altLang="en-US"/>
          </a:p>
        </p:txBody>
      </p:sp>
    </p:spTree>
    <p:extLst>
      <p:ext uri="{BB962C8B-B14F-4D97-AF65-F5344CB8AC3E}">
        <p14:creationId xmlns:p14="http://schemas.microsoft.com/office/powerpoint/2010/main" val="30503788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20</a:t>
            </a:fld>
            <a:endParaRPr lang="zh-CN" altLang="en-US"/>
          </a:p>
        </p:txBody>
      </p:sp>
    </p:spTree>
    <p:extLst>
      <p:ext uri="{BB962C8B-B14F-4D97-AF65-F5344CB8AC3E}">
        <p14:creationId xmlns:p14="http://schemas.microsoft.com/office/powerpoint/2010/main" val="2208993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21</a:t>
            </a:fld>
            <a:endParaRPr lang="zh-CN" altLang="en-US"/>
          </a:p>
        </p:txBody>
      </p:sp>
    </p:spTree>
    <p:extLst>
      <p:ext uri="{BB962C8B-B14F-4D97-AF65-F5344CB8AC3E}">
        <p14:creationId xmlns:p14="http://schemas.microsoft.com/office/powerpoint/2010/main" val="41653173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22</a:t>
            </a:fld>
            <a:endParaRPr lang="zh-CN" altLang="en-US"/>
          </a:p>
        </p:txBody>
      </p:sp>
    </p:spTree>
    <p:extLst>
      <p:ext uri="{BB962C8B-B14F-4D97-AF65-F5344CB8AC3E}">
        <p14:creationId xmlns:p14="http://schemas.microsoft.com/office/powerpoint/2010/main" val="38957177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880465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3</a:t>
            </a:fld>
            <a:endParaRPr lang="zh-CN" altLang="en-US"/>
          </a:p>
        </p:txBody>
      </p:sp>
    </p:spTree>
    <p:extLst>
      <p:ext uri="{BB962C8B-B14F-4D97-AF65-F5344CB8AC3E}">
        <p14:creationId xmlns:p14="http://schemas.microsoft.com/office/powerpoint/2010/main" val="21489761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4</a:t>
            </a:fld>
            <a:endParaRPr lang="zh-CN" altLang="en-US"/>
          </a:p>
        </p:txBody>
      </p:sp>
    </p:spTree>
    <p:extLst>
      <p:ext uri="{BB962C8B-B14F-4D97-AF65-F5344CB8AC3E}">
        <p14:creationId xmlns:p14="http://schemas.microsoft.com/office/powerpoint/2010/main" val="34992966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5</a:t>
            </a:fld>
            <a:endParaRPr lang="zh-CN" altLang="en-US"/>
          </a:p>
        </p:txBody>
      </p:sp>
    </p:spTree>
    <p:extLst>
      <p:ext uri="{BB962C8B-B14F-4D97-AF65-F5344CB8AC3E}">
        <p14:creationId xmlns:p14="http://schemas.microsoft.com/office/powerpoint/2010/main" val="39757043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6</a:t>
            </a:fld>
            <a:endParaRPr lang="zh-CN" altLang="en-US"/>
          </a:p>
        </p:txBody>
      </p:sp>
    </p:spTree>
    <p:extLst>
      <p:ext uri="{BB962C8B-B14F-4D97-AF65-F5344CB8AC3E}">
        <p14:creationId xmlns:p14="http://schemas.microsoft.com/office/powerpoint/2010/main" val="12861271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7</a:t>
            </a:fld>
            <a:endParaRPr lang="zh-CN" altLang="en-US"/>
          </a:p>
        </p:txBody>
      </p:sp>
    </p:spTree>
    <p:extLst>
      <p:ext uri="{BB962C8B-B14F-4D97-AF65-F5344CB8AC3E}">
        <p14:creationId xmlns:p14="http://schemas.microsoft.com/office/powerpoint/2010/main" val="23077321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8</a:t>
            </a:fld>
            <a:endParaRPr lang="zh-CN" altLang="en-US"/>
          </a:p>
        </p:txBody>
      </p:sp>
    </p:spTree>
    <p:extLst>
      <p:ext uri="{BB962C8B-B14F-4D97-AF65-F5344CB8AC3E}">
        <p14:creationId xmlns:p14="http://schemas.microsoft.com/office/powerpoint/2010/main" val="32119732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9</a:t>
            </a:fld>
            <a:endParaRPr lang="zh-CN" altLang="en-US"/>
          </a:p>
        </p:txBody>
      </p:sp>
    </p:spTree>
    <p:extLst>
      <p:ext uri="{BB962C8B-B14F-4D97-AF65-F5344CB8AC3E}">
        <p14:creationId xmlns:p14="http://schemas.microsoft.com/office/powerpoint/2010/main" val="3920291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A9456F4-15C3-4C92-94C2-A78E259D31E8}"/>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D11BC198-6A72-4674-B649-03672FA6E2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xmlns="" id="{3DE624A5-9743-433E-9A52-4F7A16D184B5}"/>
              </a:ext>
            </a:extLst>
          </p:cNvPr>
          <p:cNvSpPr>
            <a:spLocks noGrp="1"/>
          </p:cNvSpPr>
          <p:nvPr>
            <p:ph type="dt" sz="half" idx="10"/>
          </p:nvPr>
        </p:nvSpPr>
        <p:spPr/>
        <p:txBody>
          <a:bodyPr/>
          <a:lstStyle/>
          <a:p>
            <a:fld id="{ED0A7D03-AB10-4C99-B27C-EA148FD0F411}" type="datetimeFigureOut">
              <a:rPr lang="zh-CN" altLang="en-US" smtClean="0"/>
              <a:t>2018/6/14</a:t>
            </a:fld>
            <a:endParaRPr lang="zh-CN" altLang="en-US"/>
          </a:p>
        </p:txBody>
      </p:sp>
      <p:sp>
        <p:nvSpPr>
          <p:cNvPr id="5" name="页脚占位符 4">
            <a:extLst>
              <a:ext uri="{FF2B5EF4-FFF2-40B4-BE49-F238E27FC236}">
                <a16:creationId xmlns:a16="http://schemas.microsoft.com/office/drawing/2014/main" xmlns="" id="{952DE5E0-4AFC-4D7E-8F6A-DB5E2BF5F69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3766CC1-AAAC-4DF9-8274-BB6A5DA251EF}"/>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246333474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9771538-457A-47E0-B1F8-4CA217100397}"/>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ED88E9C0-CAB8-4510-BD06-7320483325E6}"/>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BE151C7B-F4C2-4194-817B-8287AD00E883}"/>
              </a:ext>
            </a:extLst>
          </p:cNvPr>
          <p:cNvSpPr>
            <a:spLocks noGrp="1"/>
          </p:cNvSpPr>
          <p:nvPr>
            <p:ph type="dt" sz="half" idx="10"/>
          </p:nvPr>
        </p:nvSpPr>
        <p:spPr/>
        <p:txBody>
          <a:bodyPr/>
          <a:lstStyle/>
          <a:p>
            <a:fld id="{ED0A7D03-AB10-4C99-B27C-EA148FD0F411}" type="datetimeFigureOut">
              <a:rPr lang="zh-CN" altLang="en-US" smtClean="0"/>
              <a:t>2018/6/14</a:t>
            </a:fld>
            <a:endParaRPr lang="zh-CN" altLang="en-US"/>
          </a:p>
        </p:txBody>
      </p:sp>
      <p:sp>
        <p:nvSpPr>
          <p:cNvPr id="5" name="页脚占位符 4">
            <a:extLst>
              <a:ext uri="{FF2B5EF4-FFF2-40B4-BE49-F238E27FC236}">
                <a16:creationId xmlns:a16="http://schemas.microsoft.com/office/drawing/2014/main" xmlns="" id="{2B8C3C21-4019-485D-87F7-6B175534ADA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7ED05831-88EC-414E-8359-89FECE7509EC}"/>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322938169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6FE749E6-052B-44E6-8344-5306FFAE51D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AE5D0AC9-35EA-4CBA-A1AF-2F2511C8FB23}"/>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85BA7FF-F8F6-40F7-B5A8-341EFAD5582B}"/>
              </a:ext>
            </a:extLst>
          </p:cNvPr>
          <p:cNvSpPr>
            <a:spLocks noGrp="1"/>
          </p:cNvSpPr>
          <p:nvPr>
            <p:ph type="dt" sz="half" idx="10"/>
          </p:nvPr>
        </p:nvSpPr>
        <p:spPr/>
        <p:txBody>
          <a:bodyPr/>
          <a:lstStyle/>
          <a:p>
            <a:fld id="{ED0A7D03-AB10-4C99-B27C-EA148FD0F411}" type="datetimeFigureOut">
              <a:rPr lang="zh-CN" altLang="en-US" smtClean="0"/>
              <a:t>2018/6/14</a:t>
            </a:fld>
            <a:endParaRPr lang="zh-CN" altLang="en-US"/>
          </a:p>
        </p:txBody>
      </p:sp>
      <p:sp>
        <p:nvSpPr>
          <p:cNvPr id="5" name="页脚占位符 4">
            <a:extLst>
              <a:ext uri="{FF2B5EF4-FFF2-40B4-BE49-F238E27FC236}">
                <a16:creationId xmlns:a16="http://schemas.microsoft.com/office/drawing/2014/main" xmlns="" id="{37FEC44D-EE5D-404B-8BBA-1B155BD9BE2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C2A2C2E-FD7B-478C-9506-1593C598C791}"/>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355814452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700850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777286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851842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983829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137221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784426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766016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26503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80FB1AD-6FBE-4123-9B31-C93FB359895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7015A7A0-965C-4BFA-A19E-ADD187507136}"/>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32618218-9EE0-49EA-942F-B646E867AB63}"/>
              </a:ext>
            </a:extLst>
          </p:cNvPr>
          <p:cNvSpPr>
            <a:spLocks noGrp="1"/>
          </p:cNvSpPr>
          <p:nvPr>
            <p:ph type="dt" sz="half" idx="10"/>
          </p:nvPr>
        </p:nvSpPr>
        <p:spPr/>
        <p:txBody>
          <a:bodyPr/>
          <a:lstStyle/>
          <a:p>
            <a:fld id="{ED0A7D03-AB10-4C99-B27C-EA148FD0F411}" type="datetimeFigureOut">
              <a:rPr lang="zh-CN" altLang="en-US" smtClean="0"/>
              <a:t>2018/6/14</a:t>
            </a:fld>
            <a:endParaRPr lang="zh-CN" altLang="en-US"/>
          </a:p>
        </p:txBody>
      </p:sp>
      <p:sp>
        <p:nvSpPr>
          <p:cNvPr id="5" name="页脚占位符 4">
            <a:extLst>
              <a:ext uri="{FF2B5EF4-FFF2-40B4-BE49-F238E27FC236}">
                <a16:creationId xmlns:a16="http://schemas.microsoft.com/office/drawing/2014/main" xmlns="" id="{32A1F111-31C4-4040-A88C-181EA57CB68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8445A956-ED16-4478-A20A-22658622146D}"/>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5859365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793297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428882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41257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308115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5566766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4718062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256258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8321620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7831257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25746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EAAA268-D49D-4A94-9068-FFE9B5570410}"/>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FF21C64C-90E9-46C3-893F-3AFD9C1BC0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08CB8A2B-E371-4006-94D6-5AA10BDC0F87}"/>
              </a:ext>
            </a:extLst>
          </p:cNvPr>
          <p:cNvSpPr>
            <a:spLocks noGrp="1"/>
          </p:cNvSpPr>
          <p:nvPr>
            <p:ph type="dt" sz="half" idx="10"/>
          </p:nvPr>
        </p:nvSpPr>
        <p:spPr/>
        <p:txBody>
          <a:bodyPr/>
          <a:lstStyle/>
          <a:p>
            <a:fld id="{ED0A7D03-AB10-4C99-B27C-EA148FD0F411}" type="datetimeFigureOut">
              <a:rPr lang="zh-CN" altLang="en-US" smtClean="0"/>
              <a:t>2018/6/14</a:t>
            </a:fld>
            <a:endParaRPr lang="zh-CN" altLang="en-US"/>
          </a:p>
        </p:txBody>
      </p:sp>
      <p:sp>
        <p:nvSpPr>
          <p:cNvPr id="5" name="页脚占位符 4">
            <a:extLst>
              <a:ext uri="{FF2B5EF4-FFF2-40B4-BE49-F238E27FC236}">
                <a16:creationId xmlns:a16="http://schemas.microsoft.com/office/drawing/2014/main" xmlns="" id="{9AE0C8E4-348D-49F9-87B2-9DF50E5E180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D9983F9F-1061-4BF6-ACE1-03DC9671D659}"/>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10162640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1181874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0403215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92270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575500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F680783-BCF5-42B5-A5C6-F4FF2C9DBE8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D7F8B7E1-6DE7-42B5-9838-F3F0AF62ED8E}"/>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B591CE9E-8BAE-43D3-890B-27BC045D7D83}"/>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31000868-8127-47B7-BCD6-D47FEF11EEBA}"/>
              </a:ext>
            </a:extLst>
          </p:cNvPr>
          <p:cNvSpPr>
            <a:spLocks noGrp="1"/>
          </p:cNvSpPr>
          <p:nvPr>
            <p:ph type="dt" sz="half" idx="10"/>
          </p:nvPr>
        </p:nvSpPr>
        <p:spPr/>
        <p:txBody>
          <a:bodyPr/>
          <a:lstStyle/>
          <a:p>
            <a:fld id="{ED0A7D03-AB10-4C99-B27C-EA148FD0F411}" type="datetimeFigureOut">
              <a:rPr lang="zh-CN" altLang="en-US" smtClean="0"/>
              <a:t>2018/6/14</a:t>
            </a:fld>
            <a:endParaRPr lang="zh-CN" altLang="en-US"/>
          </a:p>
        </p:txBody>
      </p:sp>
      <p:sp>
        <p:nvSpPr>
          <p:cNvPr id="6" name="页脚占位符 5">
            <a:extLst>
              <a:ext uri="{FF2B5EF4-FFF2-40B4-BE49-F238E27FC236}">
                <a16:creationId xmlns:a16="http://schemas.microsoft.com/office/drawing/2014/main" xmlns="" id="{9DA805DF-3519-4B71-B2FA-CAE2C015243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913F6428-84E6-4E2F-B67E-0004C7570D14}"/>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312504763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6798111-2165-414B-A80A-8EB5258FD11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6908712A-1218-4AF7-BF5E-E35957BFBCB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B447FF60-7EFA-4782-8729-98DBDCBBBF5C}"/>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76032521-F93F-4291-AFD0-500A9911900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0CE3A295-CFCC-4945-8FDD-25F440215D27}"/>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66251CE3-373D-4131-8EF3-F2293F797C1C}"/>
              </a:ext>
            </a:extLst>
          </p:cNvPr>
          <p:cNvSpPr>
            <a:spLocks noGrp="1"/>
          </p:cNvSpPr>
          <p:nvPr>
            <p:ph type="dt" sz="half" idx="10"/>
          </p:nvPr>
        </p:nvSpPr>
        <p:spPr/>
        <p:txBody>
          <a:bodyPr/>
          <a:lstStyle/>
          <a:p>
            <a:fld id="{ED0A7D03-AB10-4C99-B27C-EA148FD0F411}" type="datetimeFigureOut">
              <a:rPr lang="zh-CN" altLang="en-US" smtClean="0"/>
              <a:t>2018/6/14</a:t>
            </a:fld>
            <a:endParaRPr lang="zh-CN" altLang="en-US"/>
          </a:p>
        </p:txBody>
      </p:sp>
      <p:sp>
        <p:nvSpPr>
          <p:cNvPr id="8" name="页脚占位符 7">
            <a:extLst>
              <a:ext uri="{FF2B5EF4-FFF2-40B4-BE49-F238E27FC236}">
                <a16:creationId xmlns:a16="http://schemas.microsoft.com/office/drawing/2014/main" xmlns="" id="{8B6835D5-ED36-4D60-9CDA-0BA40F9D777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4FF98D51-D878-479D-837C-F35CA583F341}"/>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364336516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5E04EA3-0AB0-4314-A1F6-76335258C760}"/>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B4147897-5642-480F-93EB-03B39E901678}"/>
              </a:ext>
            </a:extLst>
          </p:cNvPr>
          <p:cNvSpPr>
            <a:spLocks noGrp="1"/>
          </p:cNvSpPr>
          <p:nvPr>
            <p:ph type="dt" sz="half" idx="10"/>
          </p:nvPr>
        </p:nvSpPr>
        <p:spPr/>
        <p:txBody>
          <a:bodyPr/>
          <a:lstStyle/>
          <a:p>
            <a:fld id="{ED0A7D03-AB10-4C99-B27C-EA148FD0F411}" type="datetimeFigureOut">
              <a:rPr lang="zh-CN" altLang="en-US" smtClean="0"/>
              <a:t>2018/6/14</a:t>
            </a:fld>
            <a:endParaRPr lang="zh-CN" altLang="en-US"/>
          </a:p>
        </p:txBody>
      </p:sp>
      <p:sp>
        <p:nvSpPr>
          <p:cNvPr id="4" name="页脚占位符 3">
            <a:extLst>
              <a:ext uri="{FF2B5EF4-FFF2-40B4-BE49-F238E27FC236}">
                <a16:creationId xmlns:a16="http://schemas.microsoft.com/office/drawing/2014/main" xmlns="" id="{998CBB89-BA84-4CC4-BF10-BF68297F85C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E98C3D30-B8FB-4F70-9259-3F0F9954B463}"/>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12283682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8E0446ED-D0C3-4F12-8C60-D9FD76B06869}"/>
              </a:ext>
            </a:extLst>
          </p:cNvPr>
          <p:cNvSpPr>
            <a:spLocks noGrp="1"/>
          </p:cNvSpPr>
          <p:nvPr>
            <p:ph type="dt" sz="half" idx="10"/>
          </p:nvPr>
        </p:nvSpPr>
        <p:spPr/>
        <p:txBody>
          <a:bodyPr/>
          <a:lstStyle/>
          <a:p>
            <a:fld id="{ED0A7D03-AB10-4C99-B27C-EA148FD0F411}" type="datetimeFigureOut">
              <a:rPr lang="zh-CN" altLang="en-US" smtClean="0"/>
              <a:t>2018/6/14</a:t>
            </a:fld>
            <a:endParaRPr lang="zh-CN" altLang="en-US"/>
          </a:p>
        </p:txBody>
      </p:sp>
      <p:sp>
        <p:nvSpPr>
          <p:cNvPr id="3" name="页脚占位符 2">
            <a:extLst>
              <a:ext uri="{FF2B5EF4-FFF2-40B4-BE49-F238E27FC236}">
                <a16:creationId xmlns:a16="http://schemas.microsoft.com/office/drawing/2014/main" xmlns="" id="{74EC3ECB-4539-4C55-B1D0-767DFBEB7198}"/>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3888AC72-D1D7-4628-A1D6-CADAB95CA790}"/>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175925253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A3AD825-8224-488A-AE21-00B5C3000DB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D09076F9-A294-4649-8744-A62D7D459FB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8612CE1A-E1B3-4FF0-9C00-86FC16AF072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216007E5-6A82-42C5-B7D9-4A74EE8940EC}"/>
              </a:ext>
            </a:extLst>
          </p:cNvPr>
          <p:cNvSpPr>
            <a:spLocks noGrp="1"/>
          </p:cNvSpPr>
          <p:nvPr>
            <p:ph type="dt" sz="half" idx="10"/>
          </p:nvPr>
        </p:nvSpPr>
        <p:spPr/>
        <p:txBody>
          <a:bodyPr/>
          <a:lstStyle/>
          <a:p>
            <a:fld id="{ED0A7D03-AB10-4C99-B27C-EA148FD0F411}" type="datetimeFigureOut">
              <a:rPr lang="zh-CN" altLang="en-US" smtClean="0"/>
              <a:t>2018/6/14</a:t>
            </a:fld>
            <a:endParaRPr lang="zh-CN" altLang="en-US"/>
          </a:p>
        </p:txBody>
      </p:sp>
      <p:sp>
        <p:nvSpPr>
          <p:cNvPr id="6" name="页脚占位符 5">
            <a:extLst>
              <a:ext uri="{FF2B5EF4-FFF2-40B4-BE49-F238E27FC236}">
                <a16:creationId xmlns:a16="http://schemas.microsoft.com/office/drawing/2014/main" xmlns="" id="{0DCE0230-CB22-42DC-857D-45878AA1E1C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D3DFA554-CDEA-4751-AA04-A9506E36C13A}"/>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73152814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454AC61-32F7-4C69-B7A1-7CA73C9A982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99913881-A6EF-486C-AF5C-5354B0F5376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E2A70050-5B78-48AA-958F-31E32481C7E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CCCB4A94-1309-442E-B7E1-D2F27A4755D5}"/>
              </a:ext>
            </a:extLst>
          </p:cNvPr>
          <p:cNvSpPr>
            <a:spLocks noGrp="1"/>
          </p:cNvSpPr>
          <p:nvPr>
            <p:ph type="dt" sz="half" idx="10"/>
          </p:nvPr>
        </p:nvSpPr>
        <p:spPr/>
        <p:txBody>
          <a:bodyPr/>
          <a:lstStyle/>
          <a:p>
            <a:fld id="{ED0A7D03-AB10-4C99-B27C-EA148FD0F411}" type="datetimeFigureOut">
              <a:rPr lang="zh-CN" altLang="en-US" smtClean="0"/>
              <a:t>2018/6/14</a:t>
            </a:fld>
            <a:endParaRPr lang="zh-CN" altLang="en-US"/>
          </a:p>
        </p:txBody>
      </p:sp>
      <p:sp>
        <p:nvSpPr>
          <p:cNvPr id="6" name="页脚占位符 5">
            <a:extLst>
              <a:ext uri="{FF2B5EF4-FFF2-40B4-BE49-F238E27FC236}">
                <a16:creationId xmlns:a16="http://schemas.microsoft.com/office/drawing/2014/main" xmlns="" id="{3FF4A02A-F10F-479E-B55F-48CE49C3CCA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1285ED80-B999-41C1-B0B7-5F2F61C6E89B}"/>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360639078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53BC930B-0600-4CBA-856C-08DC898504E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DA68B576-37F5-4BFE-8782-14E69EDAC23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331CF3BC-8D27-444A-85FA-F320AFA982D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0A7D03-AB10-4C99-B27C-EA148FD0F411}" type="datetimeFigureOut">
              <a:rPr lang="zh-CN" altLang="en-US" smtClean="0"/>
              <a:t>2018/6/14</a:t>
            </a:fld>
            <a:endParaRPr lang="zh-CN" altLang="en-US"/>
          </a:p>
        </p:txBody>
      </p:sp>
      <p:sp>
        <p:nvSpPr>
          <p:cNvPr id="5" name="页脚占位符 4">
            <a:extLst>
              <a:ext uri="{FF2B5EF4-FFF2-40B4-BE49-F238E27FC236}">
                <a16:creationId xmlns:a16="http://schemas.microsoft.com/office/drawing/2014/main" xmlns="" id="{5A33CB10-E265-45CC-A363-5ABF7BA733D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39F19509-6374-44A5-B26D-4860E651EF9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6F03DD-3699-43BE-8913-8F619E96616F}" type="slidenum">
              <a:rPr lang="zh-CN" altLang="en-US" smtClean="0"/>
              <a:t>‹#›</a:t>
            </a:fld>
            <a:endParaRPr lang="zh-CN" altLang="en-US"/>
          </a:p>
        </p:txBody>
      </p:sp>
      <p:sp>
        <p:nvSpPr>
          <p:cNvPr id="8" name="任意多边形: 形状 7">
            <a:extLst>
              <a:ext uri="{FF2B5EF4-FFF2-40B4-BE49-F238E27FC236}">
                <a16:creationId xmlns:a16="http://schemas.microsoft.com/office/drawing/2014/main" xmlns="" id="{4C440B9B-ABD4-49DE-B38E-7B9E8ADE69FC}"/>
              </a:ext>
            </a:extLst>
          </p:cNvPr>
          <p:cNvSpPr/>
          <p:nvPr userDrawn="1"/>
        </p:nvSpPr>
        <p:spPr>
          <a:xfrm>
            <a:off x="0" y="333830"/>
            <a:ext cx="6096000" cy="870857"/>
          </a:xfrm>
          <a:custGeom>
            <a:avLst/>
            <a:gdLst>
              <a:gd name="connsiteX0" fmla="*/ 580571 w 5268686"/>
              <a:gd name="connsiteY0" fmla="*/ 0 h 870857"/>
              <a:gd name="connsiteX1" fmla="*/ 5123540 w 5268686"/>
              <a:gd name="connsiteY1" fmla="*/ 0 h 870857"/>
              <a:gd name="connsiteX2" fmla="*/ 5268686 w 5268686"/>
              <a:gd name="connsiteY2" fmla="*/ 145146 h 870857"/>
              <a:gd name="connsiteX3" fmla="*/ 5268686 w 5268686"/>
              <a:gd name="connsiteY3" fmla="*/ 725711 h 870857"/>
              <a:gd name="connsiteX4" fmla="*/ 5123540 w 5268686"/>
              <a:gd name="connsiteY4" fmla="*/ 870857 h 870857"/>
              <a:gd name="connsiteX5" fmla="*/ 580571 w 5268686"/>
              <a:gd name="connsiteY5" fmla="*/ 870857 h 870857"/>
              <a:gd name="connsiteX6" fmla="*/ 0 w 5268686"/>
              <a:gd name="connsiteY6" fmla="*/ 0 h 870857"/>
              <a:gd name="connsiteX7" fmla="*/ 464457 w 5268686"/>
              <a:gd name="connsiteY7" fmla="*/ 0 h 870857"/>
              <a:gd name="connsiteX8" fmla="*/ 464457 w 5268686"/>
              <a:gd name="connsiteY8" fmla="*/ 870857 h 870857"/>
              <a:gd name="connsiteX9" fmla="*/ 0 w 5268686"/>
              <a:gd name="connsiteY9" fmla="*/ 870857 h 870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68686" h="870857">
                <a:moveTo>
                  <a:pt x="580571" y="0"/>
                </a:moveTo>
                <a:lnTo>
                  <a:pt x="5123540" y="0"/>
                </a:lnTo>
                <a:cubicBezTo>
                  <a:pt x="5203702" y="0"/>
                  <a:pt x="5268686" y="64984"/>
                  <a:pt x="5268686" y="145146"/>
                </a:cubicBezTo>
                <a:lnTo>
                  <a:pt x="5268686" y="725711"/>
                </a:lnTo>
                <a:cubicBezTo>
                  <a:pt x="5268686" y="805873"/>
                  <a:pt x="5203702" y="870857"/>
                  <a:pt x="5123540" y="870857"/>
                </a:cubicBezTo>
                <a:lnTo>
                  <a:pt x="580571" y="870857"/>
                </a:lnTo>
                <a:close/>
                <a:moveTo>
                  <a:pt x="0" y="0"/>
                </a:moveTo>
                <a:lnTo>
                  <a:pt x="464457" y="0"/>
                </a:lnTo>
                <a:lnTo>
                  <a:pt x="464457" y="870857"/>
                </a:lnTo>
                <a:lnTo>
                  <a:pt x="0" y="87085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649362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259252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DAEDD4-642A-46B3-9FB2-A65B34D35797}"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241688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tags" Target="../tags/tag45.xml"/><Relationship Id="rId13" Type="http://schemas.openxmlformats.org/officeDocument/2006/relationships/slideLayout" Target="../slideLayouts/slideLayout7.xml"/><Relationship Id="rId3" Type="http://schemas.openxmlformats.org/officeDocument/2006/relationships/tags" Target="../tags/tag40.xml"/><Relationship Id="rId7" Type="http://schemas.openxmlformats.org/officeDocument/2006/relationships/tags" Target="../tags/tag44.xml"/><Relationship Id="rId12" Type="http://schemas.openxmlformats.org/officeDocument/2006/relationships/tags" Target="../tags/tag49.xml"/><Relationship Id="rId2" Type="http://schemas.openxmlformats.org/officeDocument/2006/relationships/tags" Target="../tags/tag39.xml"/><Relationship Id="rId16" Type="http://schemas.openxmlformats.org/officeDocument/2006/relationships/slide" Target="slide2.xml"/><Relationship Id="rId1" Type="http://schemas.openxmlformats.org/officeDocument/2006/relationships/tags" Target="../tags/tag38.xml"/><Relationship Id="rId6" Type="http://schemas.openxmlformats.org/officeDocument/2006/relationships/tags" Target="../tags/tag43.xml"/><Relationship Id="rId11" Type="http://schemas.openxmlformats.org/officeDocument/2006/relationships/tags" Target="../tags/tag48.xml"/><Relationship Id="rId5" Type="http://schemas.openxmlformats.org/officeDocument/2006/relationships/tags" Target="../tags/tag42.xml"/><Relationship Id="rId15" Type="http://schemas.openxmlformats.org/officeDocument/2006/relationships/image" Target="../media/image4.jpg"/><Relationship Id="rId10" Type="http://schemas.openxmlformats.org/officeDocument/2006/relationships/tags" Target="../tags/tag47.xml"/><Relationship Id="rId4" Type="http://schemas.openxmlformats.org/officeDocument/2006/relationships/tags" Target="../tags/tag41.xml"/><Relationship Id="rId9" Type="http://schemas.openxmlformats.org/officeDocument/2006/relationships/tags" Target="../tags/tag46.xml"/><Relationship Id="rId1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tags" Target="../tags/tag57.xml"/><Relationship Id="rId13" Type="http://schemas.openxmlformats.org/officeDocument/2006/relationships/slideLayout" Target="../slideLayouts/slideLayout7.xml"/><Relationship Id="rId3" Type="http://schemas.openxmlformats.org/officeDocument/2006/relationships/tags" Target="../tags/tag52.xml"/><Relationship Id="rId7" Type="http://schemas.openxmlformats.org/officeDocument/2006/relationships/tags" Target="../tags/tag56.xml"/><Relationship Id="rId12" Type="http://schemas.openxmlformats.org/officeDocument/2006/relationships/tags" Target="../tags/tag61.xml"/><Relationship Id="rId2" Type="http://schemas.openxmlformats.org/officeDocument/2006/relationships/tags" Target="../tags/tag51.xml"/><Relationship Id="rId16" Type="http://schemas.openxmlformats.org/officeDocument/2006/relationships/slide" Target="slide2.xml"/><Relationship Id="rId1" Type="http://schemas.openxmlformats.org/officeDocument/2006/relationships/tags" Target="../tags/tag50.xml"/><Relationship Id="rId6" Type="http://schemas.openxmlformats.org/officeDocument/2006/relationships/tags" Target="../tags/tag55.xml"/><Relationship Id="rId11" Type="http://schemas.openxmlformats.org/officeDocument/2006/relationships/tags" Target="../tags/tag60.xml"/><Relationship Id="rId5" Type="http://schemas.openxmlformats.org/officeDocument/2006/relationships/tags" Target="../tags/tag54.xml"/><Relationship Id="rId15" Type="http://schemas.openxmlformats.org/officeDocument/2006/relationships/image" Target="../media/image4.jpg"/><Relationship Id="rId10" Type="http://schemas.openxmlformats.org/officeDocument/2006/relationships/tags" Target="../tags/tag59.xml"/><Relationship Id="rId4" Type="http://schemas.openxmlformats.org/officeDocument/2006/relationships/tags" Target="../tags/tag53.xml"/><Relationship Id="rId9" Type="http://schemas.openxmlformats.org/officeDocument/2006/relationships/tags" Target="../tags/tag58.xml"/><Relationship Id="rId1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tags" Target="../tags/tag69.xml"/><Relationship Id="rId13" Type="http://schemas.openxmlformats.org/officeDocument/2006/relationships/slideLayout" Target="../slideLayouts/slideLayout7.xml"/><Relationship Id="rId3" Type="http://schemas.openxmlformats.org/officeDocument/2006/relationships/tags" Target="../tags/tag64.xml"/><Relationship Id="rId7" Type="http://schemas.openxmlformats.org/officeDocument/2006/relationships/tags" Target="../tags/tag68.xml"/><Relationship Id="rId12" Type="http://schemas.openxmlformats.org/officeDocument/2006/relationships/tags" Target="../tags/tag73.xml"/><Relationship Id="rId2" Type="http://schemas.openxmlformats.org/officeDocument/2006/relationships/tags" Target="../tags/tag63.xml"/><Relationship Id="rId16" Type="http://schemas.openxmlformats.org/officeDocument/2006/relationships/slide" Target="slide2.xml"/><Relationship Id="rId1" Type="http://schemas.openxmlformats.org/officeDocument/2006/relationships/tags" Target="../tags/tag62.xml"/><Relationship Id="rId6" Type="http://schemas.openxmlformats.org/officeDocument/2006/relationships/tags" Target="../tags/tag67.xml"/><Relationship Id="rId11" Type="http://schemas.openxmlformats.org/officeDocument/2006/relationships/tags" Target="../tags/tag72.xml"/><Relationship Id="rId5" Type="http://schemas.openxmlformats.org/officeDocument/2006/relationships/tags" Target="../tags/tag66.xml"/><Relationship Id="rId15" Type="http://schemas.openxmlformats.org/officeDocument/2006/relationships/image" Target="../media/image4.jpg"/><Relationship Id="rId10" Type="http://schemas.openxmlformats.org/officeDocument/2006/relationships/tags" Target="../tags/tag71.xml"/><Relationship Id="rId4" Type="http://schemas.openxmlformats.org/officeDocument/2006/relationships/tags" Target="../tags/tag65.xml"/><Relationship Id="rId9" Type="http://schemas.openxmlformats.org/officeDocument/2006/relationships/tags" Target="../tags/tag70.xml"/><Relationship Id="rId1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3.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slideLayout" Target="../slideLayouts/slideLayout7.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6" Type="http://schemas.openxmlformats.org/officeDocument/2006/relationships/slide" Target="slide2.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image" Target="../media/image4.jpg"/><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8" Type="http://schemas.openxmlformats.org/officeDocument/2006/relationships/tags" Target="../tags/tag21.xml"/><Relationship Id="rId13" Type="http://schemas.openxmlformats.org/officeDocument/2006/relationships/slideLayout" Target="../slideLayouts/slideLayout7.xml"/><Relationship Id="rId3" Type="http://schemas.openxmlformats.org/officeDocument/2006/relationships/tags" Target="../tags/tag16.xml"/><Relationship Id="rId7" Type="http://schemas.openxmlformats.org/officeDocument/2006/relationships/tags" Target="../tags/tag20.xml"/><Relationship Id="rId12" Type="http://schemas.openxmlformats.org/officeDocument/2006/relationships/tags" Target="../tags/tag25.xml"/><Relationship Id="rId2" Type="http://schemas.openxmlformats.org/officeDocument/2006/relationships/tags" Target="../tags/tag15.xml"/><Relationship Id="rId16" Type="http://schemas.openxmlformats.org/officeDocument/2006/relationships/slide" Target="slide2.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tags" Target="../tags/tag24.xml"/><Relationship Id="rId5" Type="http://schemas.openxmlformats.org/officeDocument/2006/relationships/tags" Target="../tags/tag18.xml"/><Relationship Id="rId15" Type="http://schemas.openxmlformats.org/officeDocument/2006/relationships/image" Target="../media/image4.jpg"/><Relationship Id="rId10" Type="http://schemas.openxmlformats.org/officeDocument/2006/relationships/tags" Target="../tags/tag23.xml"/><Relationship Id="rId4" Type="http://schemas.openxmlformats.org/officeDocument/2006/relationships/tags" Target="../tags/tag17.xml"/><Relationship Id="rId9" Type="http://schemas.openxmlformats.org/officeDocument/2006/relationships/tags" Target="../tags/tag22.xml"/><Relationship Id="rId1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tags" Target="../tags/tag33.xml"/><Relationship Id="rId13" Type="http://schemas.openxmlformats.org/officeDocument/2006/relationships/slideLayout" Target="../slideLayouts/slideLayout7.xml"/><Relationship Id="rId3" Type="http://schemas.openxmlformats.org/officeDocument/2006/relationships/tags" Target="../tags/tag28.xml"/><Relationship Id="rId7" Type="http://schemas.openxmlformats.org/officeDocument/2006/relationships/tags" Target="../tags/tag32.xml"/><Relationship Id="rId12" Type="http://schemas.openxmlformats.org/officeDocument/2006/relationships/tags" Target="../tags/tag37.xml"/><Relationship Id="rId2" Type="http://schemas.openxmlformats.org/officeDocument/2006/relationships/tags" Target="../tags/tag27.xml"/><Relationship Id="rId16" Type="http://schemas.openxmlformats.org/officeDocument/2006/relationships/slide" Target="slide2.xml"/><Relationship Id="rId1" Type="http://schemas.openxmlformats.org/officeDocument/2006/relationships/tags" Target="../tags/tag26.xml"/><Relationship Id="rId6" Type="http://schemas.openxmlformats.org/officeDocument/2006/relationships/tags" Target="../tags/tag31.xml"/><Relationship Id="rId11" Type="http://schemas.openxmlformats.org/officeDocument/2006/relationships/tags" Target="../tags/tag36.xml"/><Relationship Id="rId5" Type="http://schemas.openxmlformats.org/officeDocument/2006/relationships/tags" Target="../tags/tag30.xml"/><Relationship Id="rId15" Type="http://schemas.openxmlformats.org/officeDocument/2006/relationships/image" Target="../media/image4.jpg"/><Relationship Id="rId10" Type="http://schemas.openxmlformats.org/officeDocument/2006/relationships/tags" Target="../tags/tag35.xml"/><Relationship Id="rId4" Type="http://schemas.openxmlformats.org/officeDocument/2006/relationships/tags" Target="../tags/tag29.xml"/><Relationship Id="rId9" Type="http://schemas.openxmlformats.org/officeDocument/2006/relationships/tags" Target="../tags/tag34.xml"/><Relationship Id="rId1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7D60F346-C5F8-427F-B6B0-E00F3E1E57A4}"/>
              </a:ext>
            </a:extLst>
          </p:cNvPr>
          <p:cNvSpPr/>
          <p:nvPr/>
        </p:nvSpPr>
        <p:spPr>
          <a:xfrm>
            <a:off x="1471977" y="2081387"/>
            <a:ext cx="9248045" cy="2554545"/>
          </a:xfrm>
          <a:prstGeom prst="rect">
            <a:avLst/>
          </a:prstGeom>
          <a:noFill/>
        </p:spPr>
        <p:txBody>
          <a:bodyPr wrap="none" rtlCol="0">
            <a:spAutoFit/>
          </a:bodyPr>
          <a:lstStyle/>
          <a:p>
            <a:pPr algn="ctr"/>
            <a:r>
              <a:rPr lang="zh-CN" altLang="zh-CN" sz="8000" dirty="0">
                <a:ln w="25400">
                  <a:solidFill>
                    <a:schemeClr val="bg1"/>
                  </a:solidFill>
                </a:ln>
                <a:solidFill>
                  <a:srgbClr val="D81E25"/>
                </a:solidFill>
                <a:effectLst>
                  <a:outerShdw blurRad="38100" dist="38100" dir="2700000" algn="tl">
                    <a:srgbClr val="000000">
                      <a:alpha val="43137"/>
                    </a:srgbClr>
                  </a:outerShdw>
                </a:effectLst>
                <a:latin typeface="叶根友刀锋黑草" panose="02010601030101010101" pitchFamily="2" charset="-122"/>
                <a:ea typeface="叶根友刀锋黑草" panose="02010601030101010101" pitchFamily="2" charset="-122"/>
              </a:rPr>
              <a:t>中国人民共和国成立</a:t>
            </a:r>
            <a:endParaRPr lang="en-US" altLang="zh-CN" sz="8000" dirty="0">
              <a:ln w="25400">
                <a:solidFill>
                  <a:schemeClr val="bg1"/>
                </a:solidFill>
              </a:ln>
              <a:solidFill>
                <a:srgbClr val="D81E25"/>
              </a:solidFill>
              <a:effectLst>
                <a:outerShdw blurRad="38100" dist="38100" dir="2700000" algn="tl">
                  <a:srgbClr val="000000">
                    <a:alpha val="43137"/>
                  </a:srgbClr>
                </a:outerShdw>
              </a:effectLst>
              <a:latin typeface="叶根友刀锋黑草" panose="02010601030101010101" pitchFamily="2" charset="-122"/>
              <a:ea typeface="叶根友刀锋黑草" panose="02010601030101010101" pitchFamily="2" charset="-122"/>
            </a:endParaRPr>
          </a:p>
          <a:p>
            <a:pPr algn="ctr"/>
            <a:r>
              <a:rPr lang="zh-CN" altLang="zh-CN" sz="8000" dirty="0">
                <a:ln w="25400">
                  <a:solidFill>
                    <a:schemeClr val="bg1"/>
                  </a:solidFill>
                </a:ln>
                <a:solidFill>
                  <a:srgbClr val="D81E25"/>
                </a:solidFill>
                <a:effectLst>
                  <a:outerShdw blurRad="38100" dist="38100" dir="2700000" algn="tl">
                    <a:srgbClr val="000000">
                      <a:alpha val="43137"/>
                    </a:srgbClr>
                  </a:outerShdw>
                </a:effectLst>
                <a:latin typeface="叶根友刀锋黑草" panose="02010601030101010101" pitchFamily="2" charset="-122"/>
                <a:ea typeface="叶根友刀锋黑草" panose="02010601030101010101" pitchFamily="2" charset="-122"/>
              </a:rPr>
              <a:t>六十八周年</a:t>
            </a:r>
            <a:endParaRPr lang="zh-CN" altLang="en-US" sz="8000" dirty="0">
              <a:ln w="25400">
                <a:solidFill>
                  <a:schemeClr val="bg1"/>
                </a:solidFill>
              </a:ln>
              <a:solidFill>
                <a:srgbClr val="D81E25"/>
              </a:solidFill>
              <a:effectLst>
                <a:outerShdw blurRad="38100" dist="38100" dir="2700000" algn="tl">
                  <a:srgbClr val="000000">
                    <a:alpha val="43137"/>
                  </a:srgbClr>
                </a:outerShdw>
              </a:effectLst>
              <a:latin typeface="叶根友刀锋黑草" panose="02010601030101010101" pitchFamily="2" charset="-122"/>
              <a:ea typeface="叶根友刀锋黑草" panose="02010601030101010101" pitchFamily="2" charset="-122"/>
            </a:endParaRPr>
          </a:p>
        </p:txBody>
      </p:sp>
    </p:spTree>
    <p:extLst>
      <p:ext uri="{BB962C8B-B14F-4D97-AF65-F5344CB8AC3E}">
        <p14:creationId xmlns:p14="http://schemas.microsoft.com/office/powerpoint/2010/main" val="3507504419"/>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xmlns="" id="{F4501F03-D4AC-4A9D-BA22-5C0074B79D53}"/>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solidFill>
                  <a:schemeClr val="bg1"/>
                </a:solidFill>
                <a:latin typeface="方正正大黑简体" panose="02010600010101010101" pitchFamily="2" charset="-122"/>
                <a:ea typeface="方正正大黑简体" panose="02010600010101010101" pitchFamily="2" charset="-122"/>
              </a:rPr>
              <a:t>国庆节的来历</a:t>
            </a:r>
          </a:p>
        </p:txBody>
      </p:sp>
      <p:sp>
        <p:nvSpPr>
          <p:cNvPr id="3" name="矩形 2">
            <a:extLst>
              <a:ext uri="{FF2B5EF4-FFF2-40B4-BE49-F238E27FC236}">
                <a16:creationId xmlns:a16="http://schemas.microsoft.com/office/drawing/2014/main" xmlns="" id="{7C288FE3-E99A-45BB-9185-9A2EABCAB709}"/>
              </a:ext>
            </a:extLst>
          </p:cNvPr>
          <p:cNvSpPr/>
          <p:nvPr/>
        </p:nvSpPr>
        <p:spPr>
          <a:xfrm>
            <a:off x="667696" y="1807596"/>
            <a:ext cx="10929634" cy="1200329"/>
          </a:xfrm>
          <a:prstGeom prst="rect">
            <a:avLst/>
          </a:prstGeom>
        </p:spPr>
        <p:txBody>
          <a:bodyPr wrap="square">
            <a:spAutoFit/>
          </a:bodyPr>
          <a:lstStyle/>
          <a:p>
            <a:pPr indent="457200">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2400" kern="100" dirty="0">
                <a:latin typeface="Calibri" panose="020F0502020204030204" pitchFamily="34" charset="0"/>
                <a:ea typeface="微软雅黑" panose="020B0503020204020204" pitchFamily="34" charset="-122"/>
                <a:cs typeface="Times New Roman" panose="02020603050405020304" pitchFamily="18" charset="0"/>
              </a:rPr>
              <a:t>1949年十月一日下午3时，北京30万人在天安门广场隆重举行典礼，庆祝中华人民共和国中央人民政府成立。毛泽东主席庄的严宣告中华人民共和国、中央人民政府成立，并亲自升起了第一面五星红旗。</a:t>
            </a:r>
            <a:endParaRPr lang="zh-CN" altLang="zh-CN" sz="120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4" name="图片 3" descr="图片包含 天空, 户外, 物体, 旗子&#10;&#10;已生成极高可信度的说明">
            <a:extLst>
              <a:ext uri="{FF2B5EF4-FFF2-40B4-BE49-F238E27FC236}">
                <a16:creationId xmlns:a16="http://schemas.microsoft.com/office/drawing/2014/main" xmlns="" id="{444D76B3-A319-4A47-9139-A372989FC067}"/>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667696" y="3156155"/>
            <a:ext cx="10929634" cy="3185651"/>
          </a:xfrm>
          <a:prstGeom prst="rect">
            <a:avLst/>
          </a:prstGeom>
        </p:spPr>
      </p:pic>
    </p:spTree>
    <p:extLst>
      <p:ext uri="{BB962C8B-B14F-4D97-AF65-F5344CB8AC3E}">
        <p14:creationId xmlns:p14="http://schemas.microsoft.com/office/powerpoint/2010/main" val="413806927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xmlns="" id="{F4501F03-D4AC-4A9D-BA22-5C0074B79D53}"/>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solidFill>
                  <a:schemeClr val="bg1"/>
                </a:solidFill>
                <a:latin typeface="方正正大黑简体" panose="02010600010101010101" pitchFamily="2" charset="-122"/>
                <a:ea typeface="方正正大黑简体" panose="02010600010101010101" pitchFamily="2" charset="-122"/>
              </a:rPr>
              <a:t>国庆节的来历</a:t>
            </a:r>
          </a:p>
        </p:txBody>
      </p:sp>
      <p:sp>
        <p:nvSpPr>
          <p:cNvPr id="2" name="矩形 1">
            <a:extLst>
              <a:ext uri="{FF2B5EF4-FFF2-40B4-BE49-F238E27FC236}">
                <a16:creationId xmlns:a16="http://schemas.microsoft.com/office/drawing/2014/main" xmlns="" id="{DC85BB4D-EAB6-4CA4-95D4-16533E8C109E}"/>
              </a:ext>
            </a:extLst>
          </p:cNvPr>
          <p:cNvSpPr/>
          <p:nvPr/>
        </p:nvSpPr>
        <p:spPr>
          <a:xfrm>
            <a:off x="470933" y="1824901"/>
            <a:ext cx="5291238" cy="4154984"/>
          </a:xfrm>
          <a:prstGeom prst="rect">
            <a:avLst/>
          </a:prstGeom>
        </p:spPr>
        <p:txBody>
          <a:bodyPr wrap="square">
            <a:spAutoFit/>
          </a:bodyPr>
          <a:lstStyle/>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1600" kern="100" dirty="0">
                <a:latin typeface="Calibri" panose="020F0502020204030204" pitchFamily="34" charset="0"/>
                <a:ea typeface="微软雅黑" panose="020B0503020204020204" pitchFamily="34" charset="-122"/>
                <a:cs typeface="Times New Roman" panose="02020603050405020304" pitchFamily="18" charset="0"/>
              </a:rPr>
              <a:t>毛主席宣读了《中华人民共和国中央人民政府公告》：“</a:t>
            </a:r>
            <a:r>
              <a:rPr lang="zh-CN" altLang="zh-CN" sz="1600" b="1" kern="100" dirty="0">
                <a:latin typeface="Calibri" panose="020F0502020204030204" pitchFamily="34" charset="0"/>
                <a:ea typeface="微软雅黑" panose="020B0503020204020204" pitchFamily="34" charset="-122"/>
                <a:cs typeface="Times New Roman" panose="02020603050405020304" pitchFamily="18" charset="0"/>
              </a:rPr>
              <a:t>中华人民共和国中央人民政府为代表中华人民共和国全国人民唯一合法政府。凡愿遵守平等、互利及互相尊重领土主权等项原则的任何外国政府，本政府均愿与之建立外交关系。</a:t>
            </a:r>
            <a:r>
              <a:rPr lang="zh-CN" altLang="zh-CN" sz="1600" kern="100" dirty="0">
                <a:latin typeface="Calibri" panose="020F0502020204030204" pitchFamily="34" charset="0"/>
                <a:ea typeface="微软雅黑" panose="020B0503020204020204" pitchFamily="34" charset="-122"/>
                <a:cs typeface="Times New Roman" panose="02020603050405020304" pitchFamily="18" charset="0"/>
              </a:rPr>
              <a:t>”随即举行阅兵式和群众游行。朱德总司令检阅了海陆空军，并宣布《中国人民解放军总部命令》，命令中国人民解放军迅速肃清国民党一切残余武装，解放一切尚未解放的国土。</a:t>
            </a:r>
            <a:endParaRPr lang="zh-CN" altLang="zh-CN" sz="100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1600" kern="100" dirty="0">
                <a:latin typeface="Calibri" panose="020F0502020204030204" pitchFamily="34" charset="0"/>
                <a:ea typeface="微软雅黑" panose="020B0503020204020204" pitchFamily="34" charset="-122"/>
                <a:cs typeface="Times New Roman" panose="02020603050405020304" pitchFamily="18" charset="0"/>
              </a:rPr>
              <a:t>    同日，北京新华广播电台在天安门广场进行中华人民共和国开国大典实况广播。这是中国人民广播史上第一次大规模的实况广播，全国各地人民广播电台同时联播。</a:t>
            </a:r>
            <a:endParaRPr lang="zh-CN" altLang="zh-CN" sz="100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4" name="图片 3" descr="图片包含 天空, 建筑物, 宗教场所, 户外&#10;&#10;已生成极高可信度的说明">
            <a:extLst>
              <a:ext uri="{FF2B5EF4-FFF2-40B4-BE49-F238E27FC236}">
                <a16:creationId xmlns:a16="http://schemas.microsoft.com/office/drawing/2014/main" xmlns="" id="{3B352823-E3E7-435C-93A3-0358D8A26CAE}"/>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762171" y="1974822"/>
            <a:ext cx="6008183" cy="4005063"/>
          </a:xfrm>
          <a:prstGeom prst="rect">
            <a:avLst/>
          </a:prstGeom>
        </p:spPr>
      </p:pic>
    </p:spTree>
    <p:extLst>
      <p:ext uri="{BB962C8B-B14F-4D97-AF65-F5344CB8AC3E}">
        <p14:creationId xmlns:p14="http://schemas.microsoft.com/office/powerpoint/2010/main" val="280661081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xmlns="" id="{F4501F03-D4AC-4A9D-BA22-5C0074B79D53}"/>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solidFill>
                  <a:schemeClr val="bg1"/>
                </a:solidFill>
                <a:latin typeface="方正正大黑简体" panose="02010600010101010101" pitchFamily="2" charset="-122"/>
                <a:ea typeface="方正正大黑简体" panose="02010600010101010101" pitchFamily="2" charset="-122"/>
              </a:rPr>
              <a:t>国庆节的来历</a:t>
            </a:r>
          </a:p>
        </p:txBody>
      </p:sp>
      <p:sp>
        <p:nvSpPr>
          <p:cNvPr id="2" name="矩形 1">
            <a:extLst>
              <a:ext uri="{FF2B5EF4-FFF2-40B4-BE49-F238E27FC236}">
                <a16:creationId xmlns:a16="http://schemas.microsoft.com/office/drawing/2014/main" xmlns="" id="{DC85BB4D-EAB6-4CA4-95D4-16533E8C109E}"/>
              </a:ext>
            </a:extLst>
          </p:cNvPr>
          <p:cNvSpPr/>
          <p:nvPr/>
        </p:nvSpPr>
        <p:spPr>
          <a:xfrm>
            <a:off x="565052" y="5193637"/>
            <a:ext cx="11061895" cy="923330"/>
          </a:xfrm>
          <a:prstGeom prst="rect">
            <a:avLst/>
          </a:prstGeom>
        </p:spPr>
        <p:txBody>
          <a:bodyPr wrap="square">
            <a:spAutoFit/>
          </a:bodyPr>
          <a:lstStyle/>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1949年10月2日，中央人民政府通过《关于中华人民共和国国庆日的决议》，规定每年10月1日为国庆日，并以这一天作为宣告中华人民共和国成立的日子。从此，</a:t>
            </a:r>
            <a:r>
              <a:rPr lang="zh-CN" altLang="zh-CN" b="1" kern="100" dirty="0">
                <a:latin typeface="Calibri" panose="020F0502020204030204" pitchFamily="34" charset="0"/>
                <a:ea typeface="微软雅黑" panose="020B0503020204020204" pitchFamily="34" charset="-122"/>
                <a:cs typeface="Times New Roman" panose="02020603050405020304" pitchFamily="18" charset="0"/>
              </a:rPr>
              <a:t>每年的10月1日就成为全国各族人民隆重欢庆的节日</a:t>
            </a: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了。</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xmlns="" id="{9433C245-5CAD-4669-8EBF-C2C6BADFE22C}"/>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1901371" y="1441249"/>
            <a:ext cx="8389256" cy="3752388"/>
          </a:xfrm>
          <a:prstGeom prst="rect">
            <a:avLst/>
          </a:prstGeom>
          <a:ln>
            <a:solidFill>
              <a:schemeClr val="tx1"/>
            </a:solidFill>
          </a:ln>
        </p:spPr>
      </p:pic>
    </p:spTree>
    <p:extLst>
      <p:ext uri="{BB962C8B-B14F-4D97-AF65-F5344CB8AC3E}">
        <p14:creationId xmlns:p14="http://schemas.microsoft.com/office/powerpoint/2010/main" val="338901328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7" name="MH_Entry_1">
            <a:hlinkClick r:id="rId16" action="ppaction://hlinksldjump"/>
            <a:extLst>
              <a:ext uri="{FF2B5EF4-FFF2-40B4-BE49-F238E27FC236}">
                <a16:creationId xmlns:a16="http://schemas.microsoft.com/office/drawing/2014/main" xmlns="" id="{F9C5ACE1-A4FA-4182-B448-76F68F7E435E}"/>
              </a:ext>
            </a:extLst>
          </p:cNvPr>
          <p:cNvSpPr txBox="1"/>
          <p:nvPr>
            <p:custDataLst>
              <p:tags r:id="rId1"/>
            </p:custDataLst>
          </p:nvPr>
        </p:nvSpPr>
        <p:spPr>
          <a:xfrm>
            <a:off x="5345401" y="1635702"/>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chemeClr val="accent1">
                <a:lumMod val="40000"/>
                <a:lumOff val="60000"/>
              </a:schemeClr>
            </a:solidFill>
          </a:ln>
        </p:spPr>
        <p:txBody>
          <a:bodyPr wrap="square" lIns="396000" tIns="0" rIns="0" bIns="0" rtlCol="0" anchor="ctr" anchorCtr="0">
            <a:normAutofit/>
          </a:bodyPr>
          <a:lstStyle>
            <a:defPPr>
              <a:defRPr lang="zh-CN"/>
            </a:defPPr>
            <a:lvl1pPr>
              <a:lnSpc>
                <a:spcPct val="130000"/>
              </a:lnSpc>
              <a:defRPr sz="1600">
                <a:solidFill>
                  <a:srgbClr val="B2B2B2"/>
                </a:solidFill>
                <a:latin typeface="+mn-ea"/>
              </a:defRPr>
            </a:lvl1pPr>
          </a:lstStyle>
          <a:p>
            <a:r>
              <a:rPr lang="zh-CN" altLang="en-US" dirty="0"/>
              <a:t>国庆节的演变历史</a:t>
            </a:r>
          </a:p>
        </p:txBody>
      </p:sp>
      <p:sp>
        <p:nvSpPr>
          <p:cNvPr id="8" name="MH_Number_1">
            <a:hlinkClick r:id="rId16" action="ppaction://hlinksldjump"/>
            <a:extLst>
              <a:ext uri="{FF2B5EF4-FFF2-40B4-BE49-F238E27FC236}">
                <a16:creationId xmlns:a16="http://schemas.microsoft.com/office/drawing/2014/main" xmlns="" id="{FB0B5910-C9A1-4B3C-B188-C31E90F87F90}"/>
              </a:ext>
            </a:extLst>
          </p:cNvPr>
          <p:cNvSpPr>
            <a:spLocks/>
          </p:cNvSpPr>
          <p:nvPr>
            <p:custDataLst>
              <p:tags r:id="rId2"/>
            </p:custDataLst>
          </p:nvPr>
        </p:nvSpPr>
        <p:spPr bwMode="auto">
          <a:xfrm>
            <a:off x="5118459" y="1635702"/>
            <a:ext cx="411552" cy="411550"/>
          </a:xfrm>
          <a:prstGeom prst="ellipse">
            <a:avLst/>
          </a:pr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dirty="0">
                <a:solidFill>
                  <a:srgbClr val="FFFFFF"/>
                </a:solidFill>
                <a:ea typeface="华文细黑" panose="02010600040101010101" pitchFamily="2" charset="-122"/>
                <a:cs typeface="Times New Roman" panose="02020603050405020304" pitchFamily="18" charset="0"/>
              </a:rPr>
              <a:t>1</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9" name="MH_Entry_2">
            <a:hlinkClick r:id="rId16" action="ppaction://hlinksldjump"/>
            <a:extLst>
              <a:ext uri="{FF2B5EF4-FFF2-40B4-BE49-F238E27FC236}">
                <a16:creationId xmlns:a16="http://schemas.microsoft.com/office/drawing/2014/main" xmlns="" id="{6A580820-EEA9-4C73-88F7-454A4F1C3E77}"/>
              </a:ext>
            </a:extLst>
          </p:cNvPr>
          <p:cNvSpPr txBox="1"/>
          <p:nvPr>
            <p:custDataLst>
              <p:tags r:id="rId3"/>
            </p:custDataLst>
          </p:nvPr>
        </p:nvSpPr>
        <p:spPr>
          <a:xfrm>
            <a:off x="5345401" y="2471001"/>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chemeClr val="accent1">
                <a:lumMod val="40000"/>
                <a:lumOff val="60000"/>
              </a:schemeClr>
            </a:solidFill>
          </a:ln>
        </p:spPr>
        <p:txBody>
          <a:bodyPr wrap="square" lIns="396000" tIns="0" rIns="0" bIns="0" rtlCol="0" anchor="ctr" anchorCtr="0">
            <a:normAutofit/>
          </a:bodyPr>
          <a:lstStyle>
            <a:defPPr>
              <a:defRPr lang="zh-CN"/>
            </a:defPPr>
            <a:lvl1pPr>
              <a:lnSpc>
                <a:spcPct val="130000"/>
              </a:lnSpc>
              <a:defRPr sz="1600">
                <a:solidFill>
                  <a:srgbClr val="B2B2B2"/>
                </a:solidFill>
                <a:latin typeface="+mn-ea"/>
              </a:defRPr>
            </a:lvl1pPr>
          </a:lstStyle>
          <a:p>
            <a:r>
              <a:rPr lang="zh-CN" altLang="en-US" dirty="0"/>
              <a:t>国庆节的来历</a:t>
            </a:r>
          </a:p>
        </p:txBody>
      </p:sp>
      <p:sp>
        <p:nvSpPr>
          <p:cNvPr id="10" name="MH_Number_2">
            <a:hlinkClick r:id="rId16" action="ppaction://hlinksldjump"/>
            <a:extLst>
              <a:ext uri="{FF2B5EF4-FFF2-40B4-BE49-F238E27FC236}">
                <a16:creationId xmlns:a16="http://schemas.microsoft.com/office/drawing/2014/main" xmlns="" id="{4034933D-73FA-4201-9144-FDAE083C89D7}"/>
              </a:ext>
            </a:extLst>
          </p:cNvPr>
          <p:cNvSpPr>
            <a:spLocks/>
          </p:cNvSpPr>
          <p:nvPr>
            <p:custDataLst>
              <p:tags r:id="rId4"/>
            </p:custDataLst>
          </p:nvPr>
        </p:nvSpPr>
        <p:spPr bwMode="auto">
          <a:xfrm>
            <a:off x="5118459" y="2471001"/>
            <a:ext cx="411552" cy="411550"/>
          </a:xfrm>
          <a:prstGeom prst="ellipse">
            <a:avLst/>
          </a:pr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a:solidFill>
                  <a:srgbClr val="FFFFFF"/>
                </a:solidFill>
                <a:ea typeface="华文细黑" panose="02010600040101010101" pitchFamily="2" charset="-122"/>
                <a:cs typeface="Times New Roman" panose="02020603050405020304" pitchFamily="18" charset="0"/>
              </a:rPr>
              <a:t>2</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11" name="MH_Entry_3">
            <a:hlinkClick r:id="rId16" action="ppaction://hlinksldjump"/>
            <a:extLst>
              <a:ext uri="{FF2B5EF4-FFF2-40B4-BE49-F238E27FC236}">
                <a16:creationId xmlns:a16="http://schemas.microsoft.com/office/drawing/2014/main" xmlns="" id="{E340298D-DC16-4356-87F2-80696FA2C0F0}"/>
              </a:ext>
            </a:extLst>
          </p:cNvPr>
          <p:cNvSpPr txBox="1"/>
          <p:nvPr>
            <p:custDataLst>
              <p:tags r:id="rId5"/>
            </p:custDataLst>
          </p:nvPr>
        </p:nvSpPr>
        <p:spPr>
          <a:xfrm>
            <a:off x="5345401" y="3306300"/>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chemeClr val="accent1">
                <a:lumMod val="60000"/>
                <a:lumOff val="40000"/>
              </a:schemeClr>
            </a:solidFill>
          </a:ln>
        </p:spPr>
        <p:txBody>
          <a:bodyPr wrap="square" lIns="396000" tIns="0" rIns="0" bIns="0" rtlCol="0" anchor="ctr" anchorCtr="0">
            <a:normAutofit fontScale="92500" lnSpcReduction="10000"/>
          </a:bodyPr>
          <a:lstStyle>
            <a:defPPr>
              <a:defRPr lang="zh-CN"/>
            </a:defPPr>
            <a:lvl1pPr>
              <a:lnSpc>
                <a:spcPct val="130000"/>
              </a:lnSpc>
              <a:defRPr sz="2000">
                <a:latin typeface="华文细黑" panose="02010600040101010101" pitchFamily="2" charset="-122"/>
                <a:ea typeface="华文细黑" panose="02010600040101010101" pitchFamily="2" charset="-122"/>
              </a:defRPr>
            </a:lvl1pPr>
          </a:lstStyle>
          <a:p>
            <a:r>
              <a:rPr lang="zh-CN" altLang="en-US" sz="2400" b="1" dirty="0">
                <a:latin typeface="方正正大黑简体" panose="02010600010101010101" pitchFamily="2" charset="-122"/>
                <a:ea typeface="方正正大黑简体" panose="02010600010101010101" pitchFamily="2" charset="-122"/>
              </a:rPr>
              <a:t>国庆节日意义</a:t>
            </a:r>
          </a:p>
        </p:txBody>
      </p:sp>
      <p:sp>
        <p:nvSpPr>
          <p:cNvPr id="12" name="MH_Number_3">
            <a:hlinkClick r:id="rId16" action="ppaction://hlinksldjump"/>
            <a:extLst>
              <a:ext uri="{FF2B5EF4-FFF2-40B4-BE49-F238E27FC236}">
                <a16:creationId xmlns:a16="http://schemas.microsoft.com/office/drawing/2014/main" xmlns="" id="{31BDB237-D44F-4E23-9416-F6EE632D58DC}"/>
              </a:ext>
            </a:extLst>
          </p:cNvPr>
          <p:cNvSpPr>
            <a:spLocks/>
          </p:cNvSpPr>
          <p:nvPr>
            <p:custDataLst>
              <p:tags r:id="rId6"/>
            </p:custDataLst>
          </p:nvPr>
        </p:nvSpPr>
        <p:spPr bwMode="auto">
          <a:xfrm>
            <a:off x="5118459" y="3306300"/>
            <a:ext cx="411552" cy="411550"/>
          </a:xfrm>
          <a:prstGeom prst="ellipse">
            <a:avLst/>
          </a:prstGeom>
          <a:solidFill>
            <a:schemeClr val="accent1"/>
          </a:solidFill>
          <a:ln w="9525">
            <a:solidFill>
              <a:schemeClr val="accent1"/>
            </a:solidFill>
            <a:miter lim="800000"/>
            <a:headEnd/>
            <a:tailEnd/>
          </a:ln>
        </p:spPr>
        <p:txBody>
          <a:bodyPr wrap="square" lIns="0" tIns="0" rIns="0" bIns="0" anchor="ctr">
            <a:noAutofit/>
          </a:bodyPr>
          <a:lstStyle/>
          <a:p>
            <a:pPr algn="ctr">
              <a:spcBef>
                <a:spcPct val="0"/>
              </a:spcBef>
            </a:pPr>
            <a:r>
              <a:rPr lang="en-US" altLang="zh-CN" sz="2400">
                <a:solidFill>
                  <a:srgbClr val="FFFFFF"/>
                </a:solidFill>
                <a:ea typeface="华文细黑" panose="02010600040101010101" pitchFamily="2" charset="-122"/>
                <a:cs typeface="Times New Roman" panose="02020603050405020304" pitchFamily="18" charset="0"/>
              </a:rPr>
              <a:t>3</a:t>
            </a:r>
            <a:endParaRPr lang="zh-CN" altLang="en-US" sz="2400" dirty="0">
              <a:solidFill>
                <a:srgbClr val="FFFFFF"/>
              </a:solidFill>
              <a:ea typeface="华文细黑" panose="02010600040101010101" pitchFamily="2" charset="-122"/>
              <a:cs typeface="Times New Roman" panose="02020603050405020304" pitchFamily="18" charset="0"/>
            </a:endParaRPr>
          </a:p>
        </p:txBody>
      </p:sp>
      <p:sp>
        <p:nvSpPr>
          <p:cNvPr id="13" name="MH_Entry_4">
            <a:hlinkClick r:id="rId16" action="ppaction://hlinksldjump"/>
            <a:extLst>
              <a:ext uri="{FF2B5EF4-FFF2-40B4-BE49-F238E27FC236}">
                <a16:creationId xmlns:a16="http://schemas.microsoft.com/office/drawing/2014/main" xmlns="" id="{CBEF0358-7A8A-4D74-9AFD-BA7D89F6DBC3}"/>
              </a:ext>
            </a:extLst>
          </p:cNvPr>
          <p:cNvSpPr txBox="1"/>
          <p:nvPr>
            <p:custDataLst>
              <p:tags r:id="rId7"/>
            </p:custDataLst>
          </p:nvPr>
        </p:nvSpPr>
        <p:spPr>
          <a:xfrm>
            <a:off x="5345401" y="4141599"/>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chemeClr val="accent1">
                <a:lumMod val="40000"/>
                <a:lumOff val="60000"/>
              </a:schemeClr>
            </a:solidFill>
          </a:ln>
        </p:spPr>
        <p:txBody>
          <a:bodyPr wrap="square" lIns="396000" tIns="0" rIns="0" bIns="0" rtlCol="0" anchor="ctr" anchorCtr="0">
            <a:normAutofit/>
          </a:bodyPr>
          <a:lstStyle>
            <a:defPPr>
              <a:defRPr lang="zh-CN"/>
            </a:defPPr>
            <a:lvl1pPr>
              <a:lnSpc>
                <a:spcPct val="130000"/>
              </a:lnSpc>
              <a:defRPr sz="1600">
                <a:solidFill>
                  <a:srgbClr val="B2B2B2"/>
                </a:solidFill>
                <a:latin typeface="+mn-ea"/>
              </a:defRPr>
            </a:lvl1pPr>
          </a:lstStyle>
          <a:p>
            <a:r>
              <a:rPr lang="zh-CN" altLang="en-US" dirty="0"/>
              <a:t>国庆节精神含义</a:t>
            </a:r>
          </a:p>
        </p:txBody>
      </p:sp>
      <p:sp>
        <p:nvSpPr>
          <p:cNvPr id="14" name="MH_Number_4">
            <a:hlinkClick r:id="rId16" action="ppaction://hlinksldjump"/>
            <a:extLst>
              <a:ext uri="{FF2B5EF4-FFF2-40B4-BE49-F238E27FC236}">
                <a16:creationId xmlns:a16="http://schemas.microsoft.com/office/drawing/2014/main" xmlns="" id="{B907DFA9-4684-434B-9E5E-7EFEC27E916A}"/>
              </a:ext>
            </a:extLst>
          </p:cNvPr>
          <p:cNvSpPr>
            <a:spLocks/>
          </p:cNvSpPr>
          <p:nvPr>
            <p:custDataLst>
              <p:tags r:id="rId8"/>
            </p:custDataLst>
          </p:nvPr>
        </p:nvSpPr>
        <p:spPr bwMode="auto">
          <a:xfrm>
            <a:off x="5118459" y="4141599"/>
            <a:ext cx="411552" cy="411550"/>
          </a:xfrm>
          <a:prstGeom prst="ellipse">
            <a:avLst/>
          </a:pr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a:solidFill>
                  <a:srgbClr val="FFFFFF"/>
                </a:solidFill>
                <a:ea typeface="华文细黑" panose="02010600040101010101" pitchFamily="2" charset="-122"/>
                <a:cs typeface="Times New Roman" panose="02020603050405020304" pitchFamily="18" charset="0"/>
              </a:rPr>
              <a:t>4</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15" name="MH_Entry_5">
            <a:hlinkClick r:id="rId16" action="ppaction://hlinksldjump"/>
            <a:extLst>
              <a:ext uri="{FF2B5EF4-FFF2-40B4-BE49-F238E27FC236}">
                <a16:creationId xmlns:a16="http://schemas.microsoft.com/office/drawing/2014/main" xmlns="" id="{82F00984-F3C7-4775-A366-7CB2703468F7}"/>
              </a:ext>
            </a:extLst>
          </p:cNvPr>
          <p:cNvSpPr txBox="1"/>
          <p:nvPr>
            <p:custDataLst>
              <p:tags r:id="rId9"/>
            </p:custDataLst>
          </p:nvPr>
        </p:nvSpPr>
        <p:spPr>
          <a:xfrm>
            <a:off x="5345401" y="4976896"/>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chemeClr val="accent1">
                <a:lumMod val="40000"/>
                <a:lumOff val="60000"/>
              </a:schemeClr>
            </a:solidFill>
          </a:ln>
        </p:spPr>
        <p:txBody>
          <a:bodyPr wrap="square" lIns="396000" tIns="0" rIns="0" bIns="0" rtlCol="0" anchor="ctr" anchorCtr="0">
            <a:normAutofit/>
          </a:bodyPr>
          <a:lstStyle>
            <a:defPPr>
              <a:defRPr lang="zh-CN"/>
            </a:defPPr>
            <a:lvl1pPr>
              <a:lnSpc>
                <a:spcPct val="130000"/>
              </a:lnSpc>
              <a:defRPr sz="1600">
                <a:solidFill>
                  <a:srgbClr val="B2B2B2"/>
                </a:solidFill>
                <a:latin typeface="+mn-ea"/>
              </a:defRPr>
            </a:lvl1pPr>
          </a:lstStyle>
          <a:p>
            <a:r>
              <a:rPr lang="zh-CN" altLang="en-US" dirty="0"/>
              <a:t>国庆节日活动</a:t>
            </a:r>
          </a:p>
        </p:txBody>
      </p:sp>
      <p:sp>
        <p:nvSpPr>
          <p:cNvPr id="16" name="MH_Number_5">
            <a:hlinkClick r:id="rId16" action="ppaction://hlinksldjump"/>
            <a:extLst>
              <a:ext uri="{FF2B5EF4-FFF2-40B4-BE49-F238E27FC236}">
                <a16:creationId xmlns:a16="http://schemas.microsoft.com/office/drawing/2014/main" xmlns="" id="{0657D226-B2D1-4750-BC16-ACECBA664B8F}"/>
              </a:ext>
            </a:extLst>
          </p:cNvPr>
          <p:cNvSpPr>
            <a:spLocks/>
          </p:cNvSpPr>
          <p:nvPr>
            <p:custDataLst>
              <p:tags r:id="rId10"/>
            </p:custDataLst>
          </p:nvPr>
        </p:nvSpPr>
        <p:spPr bwMode="auto">
          <a:xfrm>
            <a:off x="5118459" y="4976896"/>
            <a:ext cx="411552" cy="411550"/>
          </a:xfrm>
          <a:prstGeom prst="ellipse">
            <a:avLst/>
          </a:pr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dirty="0">
                <a:solidFill>
                  <a:srgbClr val="FFFFFF"/>
                </a:solidFill>
                <a:ea typeface="华文细黑" panose="02010600040101010101" pitchFamily="2" charset="-122"/>
                <a:cs typeface="Times New Roman" panose="02020603050405020304" pitchFamily="18" charset="0"/>
              </a:rPr>
              <a:t>5</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17" name="MH_Others_1">
            <a:extLst>
              <a:ext uri="{FF2B5EF4-FFF2-40B4-BE49-F238E27FC236}">
                <a16:creationId xmlns:a16="http://schemas.microsoft.com/office/drawing/2014/main" xmlns="" id="{8A98A835-3FCA-42FC-AA9D-BC177DE85984}"/>
              </a:ext>
            </a:extLst>
          </p:cNvPr>
          <p:cNvSpPr txBox="1"/>
          <p:nvPr>
            <p:custDataLst>
              <p:tags r:id="rId11"/>
            </p:custDataLst>
          </p:nvPr>
        </p:nvSpPr>
        <p:spPr>
          <a:xfrm>
            <a:off x="1979157" y="1752310"/>
            <a:ext cx="1435100" cy="2755900"/>
          </a:xfrm>
          <a:prstGeom prst="rect">
            <a:avLst/>
          </a:prstGeom>
          <a:noFill/>
        </p:spPr>
        <p:txBody>
          <a:bodyPr wrap="square" lIns="0" tIns="0" rIns="0" bIns="0" rtlCol="0" anchor="ctr" anchorCtr="0">
            <a:noAutofit/>
          </a:bodyPr>
          <a:lstStyle/>
          <a:p>
            <a:pPr algn="ctr"/>
            <a:r>
              <a:rPr lang="zh-CN" altLang="en-US" sz="5400" b="1">
                <a:latin typeface="微软雅黑" panose="020B0503020204020204" pitchFamily="34" charset="-122"/>
                <a:ea typeface="微软雅黑" panose="020B0503020204020204" pitchFamily="34" charset="-122"/>
              </a:rPr>
              <a:t>目</a:t>
            </a:r>
            <a:endParaRPr lang="en-US" altLang="zh-CN" sz="5400" b="1">
              <a:latin typeface="微软雅黑" panose="020B0503020204020204" pitchFamily="34" charset="-122"/>
              <a:ea typeface="微软雅黑" panose="020B0503020204020204" pitchFamily="34" charset="-122"/>
            </a:endParaRPr>
          </a:p>
          <a:p>
            <a:pPr algn="ctr"/>
            <a:r>
              <a:rPr lang="zh-CN" altLang="en-US" sz="5400" b="1">
                <a:latin typeface="微软雅黑" panose="020B0503020204020204" pitchFamily="34" charset="-122"/>
                <a:ea typeface="微软雅黑" panose="020B0503020204020204" pitchFamily="34" charset="-122"/>
              </a:rPr>
              <a:t>录</a:t>
            </a:r>
          </a:p>
        </p:txBody>
      </p:sp>
      <p:sp>
        <p:nvSpPr>
          <p:cNvPr id="18" name="MH_Others_2">
            <a:extLst>
              <a:ext uri="{FF2B5EF4-FFF2-40B4-BE49-F238E27FC236}">
                <a16:creationId xmlns:a16="http://schemas.microsoft.com/office/drawing/2014/main" xmlns="" id="{1115BE4F-C540-4BCB-B0B8-0EFC89FA5421}"/>
              </a:ext>
            </a:extLst>
          </p:cNvPr>
          <p:cNvSpPr txBox="1"/>
          <p:nvPr>
            <p:custDataLst>
              <p:tags r:id="rId12"/>
            </p:custDataLst>
          </p:nvPr>
        </p:nvSpPr>
        <p:spPr>
          <a:xfrm rot="5400000">
            <a:off x="160769" y="2863824"/>
            <a:ext cx="3693432" cy="461665"/>
          </a:xfrm>
          <a:prstGeom prst="rect">
            <a:avLst/>
          </a:prstGeom>
          <a:noFill/>
        </p:spPr>
        <p:txBody>
          <a:bodyPr wrap="square">
            <a:spAutoFit/>
          </a:bodyPr>
          <a:lstStyle/>
          <a:p>
            <a:pPr algn="ctr">
              <a:defRPr/>
            </a:pPr>
            <a:r>
              <a:rPr lang="en-US" altLang="zh-CN" sz="2400" spc="400" dirty="0">
                <a:solidFill>
                  <a:srgbClr val="DDDDDD"/>
                </a:solidFill>
                <a:latin typeface="微软雅黑" panose="020B0503020204020204" pitchFamily="34" charset="-122"/>
                <a:ea typeface="微软雅黑" panose="020B0503020204020204" pitchFamily="34" charset="-122"/>
              </a:rPr>
              <a:t>CONTENTS</a:t>
            </a:r>
            <a:endParaRPr lang="zh-CN" altLang="en-US" sz="2400" spc="400" dirty="0">
              <a:solidFill>
                <a:srgbClr val="DDDDD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0374266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anim calcmode="lin" valueType="num">
                                      <p:cBhvr>
                                        <p:cTn id="33" dur="1000" fill="hold"/>
                                        <p:tgtEl>
                                          <p:spTgt spid="12"/>
                                        </p:tgtEl>
                                        <p:attrNameLst>
                                          <p:attrName>ppt_x</p:attrName>
                                        </p:attrNameLst>
                                      </p:cBhvr>
                                      <p:tavLst>
                                        <p:tav tm="0">
                                          <p:val>
                                            <p:strVal val="#ppt_x"/>
                                          </p:val>
                                        </p:tav>
                                        <p:tav tm="100000">
                                          <p:val>
                                            <p:strVal val="#ppt_x"/>
                                          </p:val>
                                        </p:tav>
                                      </p:tavLst>
                                    </p:anim>
                                    <p:anim calcmode="lin" valueType="num">
                                      <p:cBhvr>
                                        <p:cTn id="34" dur="1000" fill="hold"/>
                                        <p:tgtEl>
                                          <p:spTgt spid="1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1000"/>
                                        <p:tgtEl>
                                          <p:spTgt spid="15"/>
                                        </p:tgtEl>
                                      </p:cBhvr>
                                    </p:animEffect>
                                    <p:anim calcmode="lin" valueType="num">
                                      <p:cBhvr>
                                        <p:cTn id="48" dur="1000" fill="hold"/>
                                        <p:tgtEl>
                                          <p:spTgt spid="15"/>
                                        </p:tgtEl>
                                        <p:attrNameLst>
                                          <p:attrName>ppt_x</p:attrName>
                                        </p:attrNameLst>
                                      </p:cBhvr>
                                      <p:tavLst>
                                        <p:tav tm="0">
                                          <p:val>
                                            <p:strVal val="#ppt_x"/>
                                          </p:val>
                                        </p:tav>
                                        <p:tav tm="100000">
                                          <p:val>
                                            <p:strVal val="#ppt_x"/>
                                          </p:val>
                                        </p:tav>
                                      </p:tavLst>
                                    </p:anim>
                                    <p:anim calcmode="lin" valueType="num">
                                      <p:cBhvr>
                                        <p:cTn id="49" dur="1000" fill="hold"/>
                                        <p:tgtEl>
                                          <p:spTgt spid="1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000"/>
                                        <p:tgtEl>
                                          <p:spTgt spid="16"/>
                                        </p:tgtEl>
                                      </p:cBhvr>
                                    </p:animEffect>
                                    <p:anim calcmode="lin" valueType="num">
                                      <p:cBhvr>
                                        <p:cTn id="53" dur="1000" fill="hold"/>
                                        <p:tgtEl>
                                          <p:spTgt spid="16"/>
                                        </p:tgtEl>
                                        <p:attrNameLst>
                                          <p:attrName>ppt_x</p:attrName>
                                        </p:attrNameLst>
                                      </p:cBhvr>
                                      <p:tavLst>
                                        <p:tav tm="0">
                                          <p:val>
                                            <p:strVal val="#ppt_x"/>
                                          </p:val>
                                        </p:tav>
                                        <p:tav tm="100000">
                                          <p:val>
                                            <p:strVal val="#ppt_x"/>
                                          </p:val>
                                        </p:tav>
                                      </p:tavLst>
                                    </p:anim>
                                    <p:anim calcmode="lin" valueType="num">
                                      <p:cBhvr>
                                        <p:cTn id="54" dur="1000" fill="hold"/>
                                        <p:tgtEl>
                                          <p:spTgt spid="1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1000"/>
                                        <p:tgtEl>
                                          <p:spTgt spid="17"/>
                                        </p:tgtEl>
                                      </p:cBhvr>
                                    </p:animEffect>
                                    <p:anim calcmode="lin" valueType="num">
                                      <p:cBhvr>
                                        <p:cTn id="58" dur="1000" fill="hold"/>
                                        <p:tgtEl>
                                          <p:spTgt spid="17"/>
                                        </p:tgtEl>
                                        <p:attrNameLst>
                                          <p:attrName>ppt_x</p:attrName>
                                        </p:attrNameLst>
                                      </p:cBhvr>
                                      <p:tavLst>
                                        <p:tav tm="0">
                                          <p:val>
                                            <p:strVal val="#ppt_x"/>
                                          </p:val>
                                        </p:tav>
                                        <p:tav tm="100000">
                                          <p:val>
                                            <p:strVal val="#ppt_x"/>
                                          </p:val>
                                        </p:tav>
                                      </p:tavLst>
                                    </p:anim>
                                    <p:anim calcmode="lin" valueType="num">
                                      <p:cBhvr>
                                        <p:cTn id="59" dur="1000" fill="hold"/>
                                        <p:tgtEl>
                                          <p:spTgt spid="1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1000"/>
                                        <p:tgtEl>
                                          <p:spTgt spid="18"/>
                                        </p:tgtEl>
                                      </p:cBhvr>
                                    </p:animEffect>
                                    <p:anim calcmode="lin" valueType="num">
                                      <p:cBhvr>
                                        <p:cTn id="63" dur="1000" fill="hold"/>
                                        <p:tgtEl>
                                          <p:spTgt spid="18"/>
                                        </p:tgtEl>
                                        <p:attrNameLst>
                                          <p:attrName>ppt_x</p:attrName>
                                        </p:attrNameLst>
                                      </p:cBhvr>
                                      <p:tavLst>
                                        <p:tav tm="0">
                                          <p:val>
                                            <p:strVal val="#ppt_x"/>
                                          </p:val>
                                        </p:tav>
                                        <p:tav tm="100000">
                                          <p:val>
                                            <p:strVal val="#ppt_x"/>
                                          </p:val>
                                        </p:tav>
                                      </p:tavLst>
                                    </p:anim>
                                    <p:anim calcmode="lin" valueType="num">
                                      <p:cBhvr>
                                        <p:cTn id="6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xmlns="" id="{F4501F03-D4AC-4A9D-BA22-5C0074B79D53}"/>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solidFill>
                  <a:schemeClr val="bg1"/>
                </a:solidFill>
                <a:latin typeface="方正正大黑简体" panose="02010600010101010101" pitchFamily="2" charset="-122"/>
                <a:ea typeface="方正正大黑简体" panose="02010600010101010101" pitchFamily="2" charset="-122"/>
              </a:rPr>
              <a:t>国庆节日意义</a:t>
            </a:r>
          </a:p>
        </p:txBody>
      </p:sp>
      <p:sp>
        <p:nvSpPr>
          <p:cNvPr id="2" name="矩形 1">
            <a:extLst>
              <a:ext uri="{FF2B5EF4-FFF2-40B4-BE49-F238E27FC236}">
                <a16:creationId xmlns:a16="http://schemas.microsoft.com/office/drawing/2014/main" xmlns="" id="{4ECAC552-95B6-4BB7-BBCC-39561E356CF8}"/>
              </a:ext>
            </a:extLst>
          </p:cNvPr>
          <p:cNvSpPr/>
          <p:nvPr/>
        </p:nvSpPr>
        <p:spPr>
          <a:xfrm>
            <a:off x="1015218" y="1334816"/>
            <a:ext cx="10161564" cy="1141338"/>
          </a:xfrm>
          <a:prstGeom prst="rect">
            <a:avLst/>
          </a:prstGeom>
        </p:spPr>
        <p:txBody>
          <a:bodyPr wrap="square">
            <a:spAutoFit/>
          </a:bodyPr>
          <a:lstStyle/>
          <a:p>
            <a:pPr indent="457200">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2400" kern="100" dirty="0">
                <a:latin typeface="Calibri" panose="020F0502020204030204" pitchFamily="34" charset="0"/>
                <a:ea typeface="微软雅黑" panose="020B0503020204020204" pitchFamily="34" charset="-122"/>
                <a:cs typeface="Times New Roman" panose="02020603050405020304" pitchFamily="18" charset="0"/>
              </a:rPr>
              <a:t>对占有世界1/5人口的中国人民，将永远铭记这一天--中华人民共和国成立的日子，每年我们都会举行盛大的庆典来庆祝他。</a:t>
            </a:r>
            <a:endParaRPr lang="zh-CN" altLang="zh-CN" sz="120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xmlns="" id="{C7E439A6-B298-41BD-BD1C-333892BA6834}"/>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l="-142"/>
          <a:stretch/>
        </p:blipFill>
        <p:spPr>
          <a:xfrm>
            <a:off x="1015218" y="2586115"/>
            <a:ext cx="10117239" cy="3962401"/>
          </a:xfrm>
          <a:prstGeom prst="rect">
            <a:avLst/>
          </a:prstGeom>
        </p:spPr>
      </p:pic>
    </p:spTree>
    <p:extLst>
      <p:ext uri="{BB962C8B-B14F-4D97-AF65-F5344CB8AC3E}">
        <p14:creationId xmlns:p14="http://schemas.microsoft.com/office/powerpoint/2010/main" val="141974248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ppt_w</p:attrName>
                                        </p:attrNameLst>
                                      </p:cBhvr>
                                      <p:tavLst>
                                        <p:tav tm="0" fmla="#ppt_w*sin(2.5*pi*$)">
                                          <p:val>
                                            <p:fltVal val="0"/>
                                          </p:val>
                                        </p:tav>
                                        <p:tav tm="100000">
                                          <p:val>
                                            <p:fltVal val="1"/>
                                          </p:val>
                                        </p:tav>
                                      </p:tavLst>
                                    </p:anim>
                                    <p:anim calcmode="lin" valueType="num">
                                      <p:cBhvr>
                                        <p:cTn id="9" dur="2000" fill="hold"/>
                                        <p:tgtEl>
                                          <p:spTgt spid="4"/>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anim calcmode="lin" valueType="num">
                                      <p:cBhvr>
                                        <p:cTn id="13" dur="2000" fill="hold"/>
                                        <p:tgtEl>
                                          <p:spTgt spid="2"/>
                                        </p:tgtEl>
                                        <p:attrNameLst>
                                          <p:attrName>ppt_w</p:attrName>
                                        </p:attrNameLst>
                                      </p:cBhvr>
                                      <p:tavLst>
                                        <p:tav tm="0" fmla="#ppt_w*sin(2.5*pi*$)">
                                          <p:val>
                                            <p:fltVal val="0"/>
                                          </p:val>
                                        </p:tav>
                                        <p:tav tm="100000">
                                          <p:val>
                                            <p:fltVal val="1"/>
                                          </p:val>
                                        </p:tav>
                                      </p:tavLst>
                                    </p:anim>
                                    <p:anim calcmode="lin" valueType="num">
                                      <p:cBhvr>
                                        <p:cTn id="14"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xmlns="" id="{F4501F03-D4AC-4A9D-BA22-5C0074B79D53}"/>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solidFill>
                  <a:schemeClr val="bg1"/>
                </a:solidFill>
                <a:latin typeface="方正正大黑简体" panose="02010600010101010101" pitchFamily="2" charset="-122"/>
                <a:ea typeface="方正正大黑简体" panose="02010600010101010101" pitchFamily="2" charset="-122"/>
              </a:rPr>
              <a:t>国庆节日意义</a:t>
            </a:r>
          </a:p>
        </p:txBody>
      </p:sp>
      <p:sp>
        <p:nvSpPr>
          <p:cNvPr id="2" name="矩形 1">
            <a:extLst>
              <a:ext uri="{FF2B5EF4-FFF2-40B4-BE49-F238E27FC236}">
                <a16:creationId xmlns:a16="http://schemas.microsoft.com/office/drawing/2014/main" xmlns="" id="{C120AA8C-BBA0-40AD-9079-F932F0FEEA80}"/>
              </a:ext>
            </a:extLst>
          </p:cNvPr>
          <p:cNvSpPr/>
          <p:nvPr/>
        </p:nvSpPr>
        <p:spPr>
          <a:xfrm>
            <a:off x="1059543" y="4450976"/>
            <a:ext cx="10068002" cy="1890518"/>
          </a:xfrm>
          <a:prstGeom prst="rect">
            <a:avLst/>
          </a:prstGeom>
        </p:spPr>
        <p:txBody>
          <a:bodyPr wrap="square">
            <a:spAutoFit/>
          </a:bodyPr>
          <a:lstStyle/>
          <a:p>
            <a:pPr indent="457200">
              <a:lnSpc>
                <a:spcPct val="150000"/>
              </a:lnSpc>
            </a:pPr>
            <a:r>
              <a:rPr lang="zh-CN" altLang="zh-CN" sz="2000" kern="100" dirty="0">
                <a:latin typeface="Calibri" panose="020F0502020204030204" pitchFamily="34" charset="0"/>
                <a:ea typeface="微软雅黑" panose="020B0503020204020204" pitchFamily="34" charset="-122"/>
                <a:cs typeface="Times New Roman" panose="02020603050405020304" pitchFamily="18" charset="0"/>
              </a:rPr>
              <a:t>在我们回忆与缅怀先辈们的丰功伟绩的庆祝中，我们分享了他们的快乐，体验了他们痛苦，同时也继承了他们那种追求民主、自由、独立、富强的不屈不挠的牺牲精神和创造智慧，这种精神是我们形成强大的民族自信心和自豪感的不竭的源泉，是中华民族的民族精神和国家的凝聚力的现实体现，值得我们后人传承并继续发扬光大。</a:t>
            </a:r>
            <a:endParaRPr lang="zh-CN" altLang="en-US" sz="2000" dirty="0"/>
          </a:p>
        </p:txBody>
      </p:sp>
      <p:sp>
        <p:nvSpPr>
          <p:cNvPr id="3" name="椭圆 2">
            <a:extLst>
              <a:ext uri="{FF2B5EF4-FFF2-40B4-BE49-F238E27FC236}">
                <a16:creationId xmlns:a16="http://schemas.microsoft.com/office/drawing/2014/main" xmlns="" id="{B73FCF53-1682-47A9-A237-F865F1BE848C}"/>
              </a:ext>
            </a:extLst>
          </p:cNvPr>
          <p:cNvSpPr/>
          <p:nvPr/>
        </p:nvSpPr>
        <p:spPr>
          <a:xfrm>
            <a:off x="1059543" y="2236763"/>
            <a:ext cx="1646589" cy="164658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民主</a:t>
            </a:r>
          </a:p>
        </p:txBody>
      </p:sp>
      <p:sp>
        <p:nvSpPr>
          <p:cNvPr id="5" name="椭圆 4">
            <a:extLst>
              <a:ext uri="{FF2B5EF4-FFF2-40B4-BE49-F238E27FC236}">
                <a16:creationId xmlns:a16="http://schemas.microsoft.com/office/drawing/2014/main" xmlns="" id="{A485E3D7-51D3-4991-B5F1-D1E409388822}"/>
              </a:ext>
            </a:extLst>
          </p:cNvPr>
          <p:cNvSpPr/>
          <p:nvPr/>
        </p:nvSpPr>
        <p:spPr>
          <a:xfrm>
            <a:off x="3774459" y="2236763"/>
            <a:ext cx="1646589" cy="164658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自由</a:t>
            </a:r>
          </a:p>
        </p:txBody>
      </p:sp>
      <p:sp>
        <p:nvSpPr>
          <p:cNvPr id="6" name="椭圆 5">
            <a:extLst>
              <a:ext uri="{FF2B5EF4-FFF2-40B4-BE49-F238E27FC236}">
                <a16:creationId xmlns:a16="http://schemas.microsoft.com/office/drawing/2014/main" xmlns="" id="{2136D465-9854-47D6-8B33-A1FA85CDA544}"/>
              </a:ext>
            </a:extLst>
          </p:cNvPr>
          <p:cNvSpPr/>
          <p:nvPr/>
        </p:nvSpPr>
        <p:spPr>
          <a:xfrm>
            <a:off x="6489375" y="2236763"/>
            <a:ext cx="1646589" cy="164658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独立</a:t>
            </a:r>
          </a:p>
        </p:txBody>
      </p:sp>
      <p:sp>
        <p:nvSpPr>
          <p:cNvPr id="7" name="椭圆 6">
            <a:extLst>
              <a:ext uri="{FF2B5EF4-FFF2-40B4-BE49-F238E27FC236}">
                <a16:creationId xmlns:a16="http://schemas.microsoft.com/office/drawing/2014/main" xmlns="" id="{2D33B1F5-0B89-499C-9F71-C8FC6663A47F}"/>
              </a:ext>
            </a:extLst>
          </p:cNvPr>
          <p:cNvSpPr/>
          <p:nvPr/>
        </p:nvSpPr>
        <p:spPr>
          <a:xfrm>
            <a:off x="9204290" y="2236763"/>
            <a:ext cx="1646589" cy="164658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富强</a:t>
            </a:r>
          </a:p>
        </p:txBody>
      </p:sp>
    </p:spTree>
    <p:extLst>
      <p:ext uri="{BB962C8B-B14F-4D97-AF65-F5344CB8AC3E}">
        <p14:creationId xmlns:p14="http://schemas.microsoft.com/office/powerpoint/2010/main" val="139177322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7" name="MH_Entry_1">
            <a:hlinkClick r:id="rId16" action="ppaction://hlinksldjump"/>
            <a:extLst>
              <a:ext uri="{FF2B5EF4-FFF2-40B4-BE49-F238E27FC236}">
                <a16:creationId xmlns:a16="http://schemas.microsoft.com/office/drawing/2014/main" xmlns="" id="{F9C5ACE1-A4FA-4182-B448-76F68F7E435E}"/>
              </a:ext>
            </a:extLst>
          </p:cNvPr>
          <p:cNvSpPr txBox="1"/>
          <p:nvPr>
            <p:custDataLst>
              <p:tags r:id="rId1"/>
            </p:custDataLst>
          </p:nvPr>
        </p:nvSpPr>
        <p:spPr>
          <a:xfrm>
            <a:off x="5345401" y="1635702"/>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chemeClr val="accent1">
                <a:lumMod val="40000"/>
                <a:lumOff val="60000"/>
              </a:schemeClr>
            </a:solidFill>
          </a:ln>
        </p:spPr>
        <p:txBody>
          <a:bodyPr wrap="square" lIns="396000" tIns="0" rIns="0" bIns="0" rtlCol="0" anchor="ctr" anchorCtr="0">
            <a:normAutofit/>
          </a:bodyPr>
          <a:lstStyle>
            <a:defPPr>
              <a:defRPr lang="zh-CN"/>
            </a:defPPr>
            <a:lvl1pPr>
              <a:lnSpc>
                <a:spcPct val="130000"/>
              </a:lnSpc>
              <a:defRPr sz="1600">
                <a:solidFill>
                  <a:srgbClr val="B2B2B2"/>
                </a:solidFill>
                <a:latin typeface="+mn-ea"/>
              </a:defRPr>
            </a:lvl1pPr>
          </a:lstStyle>
          <a:p>
            <a:r>
              <a:rPr lang="zh-CN" altLang="en-US" dirty="0"/>
              <a:t>国庆节的演变历史</a:t>
            </a:r>
          </a:p>
        </p:txBody>
      </p:sp>
      <p:sp>
        <p:nvSpPr>
          <p:cNvPr id="8" name="MH_Number_1">
            <a:hlinkClick r:id="rId16" action="ppaction://hlinksldjump"/>
            <a:extLst>
              <a:ext uri="{FF2B5EF4-FFF2-40B4-BE49-F238E27FC236}">
                <a16:creationId xmlns:a16="http://schemas.microsoft.com/office/drawing/2014/main" xmlns="" id="{FB0B5910-C9A1-4B3C-B188-C31E90F87F90}"/>
              </a:ext>
            </a:extLst>
          </p:cNvPr>
          <p:cNvSpPr>
            <a:spLocks/>
          </p:cNvSpPr>
          <p:nvPr>
            <p:custDataLst>
              <p:tags r:id="rId2"/>
            </p:custDataLst>
          </p:nvPr>
        </p:nvSpPr>
        <p:spPr bwMode="auto">
          <a:xfrm>
            <a:off x="5118459" y="1635702"/>
            <a:ext cx="411552" cy="411550"/>
          </a:xfrm>
          <a:prstGeom prst="ellipse">
            <a:avLst/>
          </a:pr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dirty="0">
                <a:solidFill>
                  <a:srgbClr val="FFFFFF"/>
                </a:solidFill>
                <a:ea typeface="华文细黑" panose="02010600040101010101" pitchFamily="2" charset="-122"/>
                <a:cs typeface="Times New Roman" panose="02020603050405020304" pitchFamily="18" charset="0"/>
              </a:rPr>
              <a:t>1</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9" name="MH_Entry_2">
            <a:hlinkClick r:id="rId16" action="ppaction://hlinksldjump"/>
            <a:extLst>
              <a:ext uri="{FF2B5EF4-FFF2-40B4-BE49-F238E27FC236}">
                <a16:creationId xmlns:a16="http://schemas.microsoft.com/office/drawing/2014/main" xmlns="" id="{6A580820-EEA9-4C73-88F7-454A4F1C3E77}"/>
              </a:ext>
            </a:extLst>
          </p:cNvPr>
          <p:cNvSpPr txBox="1"/>
          <p:nvPr>
            <p:custDataLst>
              <p:tags r:id="rId3"/>
            </p:custDataLst>
          </p:nvPr>
        </p:nvSpPr>
        <p:spPr>
          <a:xfrm>
            <a:off x="5345401" y="2471001"/>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chemeClr val="accent1">
                <a:lumMod val="40000"/>
                <a:lumOff val="60000"/>
              </a:schemeClr>
            </a:solidFill>
          </a:ln>
        </p:spPr>
        <p:txBody>
          <a:bodyPr wrap="square" lIns="396000" tIns="0" rIns="0" bIns="0" rtlCol="0" anchor="ctr" anchorCtr="0">
            <a:normAutofit/>
          </a:bodyPr>
          <a:lstStyle>
            <a:defPPr>
              <a:defRPr lang="zh-CN"/>
            </a:defPPr>
            <a:lvl1pPr>
              <a:lnSpc>
                <a:spcPct val="130000"/>
              </a:lnSpc>
              <a:defRPr sz="1600">
                <a:solidFill>
                  <a:srgbClr val="B2B2B2"/>
                </a:solidFill>
                <a:latin typeface="+mn-ea"/>
              </a:defRPr>
            </a:lvl1pPr>
          </a:lstStyle>
          <a:p>
            <a:r>
              <a:rPr lang="zh-CN" altLang="en-US" dirty="0"/>
              <a:t>国庆节的来历</a:t>
            </a:r>
          </a:p>
        </p:txBody>
      </p:sp>
      <p:sp>
        <p:nvSpPr>
          <p:cNvPr id="10" name="MH_Number_2">
            <a:hlinkClick r:id="rId16" action="ppaction://hlinksldjump"/>
            <a:extLst>
              <a:ext uri="{FF2B5EF4-FFF2-40B4-BE49-F238E27FC236}">
                <a16:creationId xmlns:a16="http://schemas.microsoft.com/office/drawing/2014/main" xmlns="" id="{4034933D-73FA-4201-9144-FDAE083C89D7}"/>
              </a:ext>
            </a:extLst>
          </p:cNvPr>
          <p:cNvSpPr>
            <a:spLocks/>
          </p:cNvSpPr>
          <p:nvPr>
            <p:custDataLst>
              <p:tags r:id="rId4"/>
            </p:custDataLst>
          </p:nvPr>
        </p:nvSpPr>
        <p:spPr bwMode="auto">
          <a:xfrm>
            <a:off x="5118459" y="2471001"/>
            <a:ext cx="411552" cy="411550"/>
          </a:xfrm>
          <a:prstGeom prst="ellipse">
            <a:avLst/>
          </a:pr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a:solidFill>
                  <a:srgbClr val="FFFFFF"/>
                </a:solidFill>
                <a:ea typeface="华文细黑" panose="02010600040101010101" pitchFamily="2" charset="-122"/>
                <a:cs typeface="Times New Roman" panose="02020603050405020304" pitchFamily="18" charset="0"/>
              </a:rPr>
              <a:t>2</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11" name="MH_Entry_3">
            <a:hlinkClick r:id="rId16" action="ppaction://hlinksldjump"/>
            <a:extLst>
              <a:ext uri="{FF2B5EF4-FFF2-40B4-BE49-F238E27FC236}">
                <a16:creationId xmlns:a16="http://schemas.microsoft.com/office/drawing/2014/main" xmlns="" id="{E340298D-DC16-4356-87F2-80696FA2C0F0}"/>
              </a:ext>
            </a:extLst>
          </p:cNvPr>
          <p:cNvSpPr txBox="1"/>
          <p:nvPr>
            <p:custDataLst>
              <p:tags r:id="rId5"/>
            </p:custDataLst>
          </p:nvPr>
        </p:nvSpPr>
        <p:spPr>
          <a:xfrm>
            <a:off x="5345401" y="3306300"/>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chemeClr val="accent1">
                <a:lumMod val="40000"/>
                <a:lumOff val="60000"/>
              </a:schemeClr>
            </a:solidFill>
          </a:ln>
        </p:spPr>
        <p:txBody>
          <a:bodyPr wrap="square" lIns="396000" tIns="0" rIns="0" bIns="0" rtlCol="0" anchor="ctr" anchorCtr="0">
            <a:normAutofit/>
          </a:bodyPr>
          <a:lstStyle>
            <a:defPPr>
              <a:defRPr lang="zh-CN"/>
            </a:defPPr>
            <a:lvl1pPr>
              <a:lnSpc>
                <a:spcPct val="130000"/>
              </a:lnSpc>
              <a:defRPr sz="1600">
                <a:solidFill>
                  <a:srgbClr val="B2B2B2"/>
                </a:solidFill>
                <a:latin typeface="+mn-ea"/>
              </a:defRPr>
            </a:lvl1pPr>
          </a:lstStyle>
          <a:p>
            <a:r>
              <a:rPr lang="zh-CN" altLang="en-US" dirty="0"/>
              <a:t>国庆节日意义</a:t>
            </a:r>
          </a:p>
        </p:txBody>
      </p:sp>
      <p:sp>
        <p:nvSpPr>
          <p:cNvPr id="12" name="MH_Number_3">
            <a:hlinkClick r:id="rId16" action="ppaction://hlinksldjump"/>
            <a:extLst>
              <a:ext uri="{FF2B5EF4-FFF2-40B4-BE49-F238E27FC236}">
                <a16:creationId xmlns:a16="http://schemas.microsoft.com/office/drawing/2014/main" xmlns="" id="{31BDB237-D44F-4E23-9416-F6EE632D58DC}"/>
              </a:ext>
            </a:extLst>
          </p:cNvPr>
          <p:cNvSpPr>
            <a:spLocks/>
          </p:cNvSpPr>
          <p:nvPr>
            <p:custDataLst>
              <p:tags r:id="rId6"/>
            </p:custDataLst>
          </p:nvPr>
        </p:nvSpPr>
        <p:spPr bwMode="auto">
          <a:xfrm>
            <a:off x="5118459" y="3306300"/>
            <a:ext cx="411552" cy="411550"/>
          </a:xfrm>
          <a:prstGeom prst="ellipse">
            <a:avLst/>
          </a:pr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a:solidFill>
                  <a:srgbClr val="FFFFFF"/>
                </a:solidFill>
                <a:ea typeface="华文细黑" panose="02010600040101010101" pitchFamily="2" charset="-122"/>
                <a:cs typeface="Times New Roman" panose="02020603050405020304" pitchFamily="18" charset="0"/>
              </a:rPr>
              <a:t>3</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13" name="MH_Entry_4">
            <a:hlinkClick r:id="rId16" action="ppaction://hlinksldjump"/>
            <a:extLst>
              <a:ext uri="{FF2B5EF4-FFF2-40B4-BE49-F238E27FC236}">
                <a16:creationId xmlns:a16="http://schemas.microsoft.com/office/drawing/2014/main" xmlns="" id="{CBEF0358-7A8A-4D74-9AFD-BA7D89F6DBC3}"/>
              </a:ext>
            </a:extLst>
          </p:cNvPr>
          <p:cNvSpPr txBox="1"/>
          <p:nvPr>
            <p:custDataLst>
              <p:tags r:id="rId7"/>
            </p:custDataLst>
          </p:nvPr>
        </p:nvSpPr>
        <p:spPr>
          <a:xfrm>
            <a:off x="5345401" y="4141599"/>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chemeClr val="accent1">
                <a:lumMod val="60000"/>
                <a:lumOff val="40000"/>
              </a:schemeClr>
            </a:solidFill>
          </a:ln>
        </p:spPr>
        <p:txBody>
          <a:bodyPr wrap="square" lIns="396000" tIns="0" rIns="0" bIns="0" rtlCol="0" anchor="ctr" anchorCtr="0">
            <a:normAutofit fontScale="92500" lnSpcReduction="10000"/>
          </a:bodyPr>
          <a:lstStyle>
            <a:defPPr>
              <a:defRPr lang="zh-CN"/>
            </a:defPPr>
            <a:lvl1pPr>
              <a:lnSpc>
                <a:spcPct val="130000"/>
              </a:lnSpc>
              <a:defRPr sz="2400" b="1">
                <a:latin typeface="方正正大黑简体" panose="02010600010101010101" pitchFamily="2" charset="-122"/>
                <a:ea typeface="方正正大黑简体" panose="02010600010101010101" pitchFamily="2" charset="-122"/>
              </a:defRPr>
            </a:lvl1pPr>
          </a:lstStyle>
          <a:p>
            <a:r>
              <a:rPr lang="zh-CN" altLang="en-US" dirty="0"/>
              <a:t>国庆节精神含义</a:t>
            </a:r>
          </a:p>
        </p:txBody>
      </p:sp>
      <p:sp>
        <p:nvSpPr>
          <p:cNvPr id="14" name="MH_Number_4">
            <a:hlinkClick r:id="rId16" action="ppaction://hlinksldjump"/>
            <a:extLst>
              <a:ext uri="{FF2B5EF4-FFF2-40B4-BE49-F238E27FC236}">
                <a16:creationId xmlns:a16="http://schemas.microsoft.com/office/drawing/2014/main" xmlns="" id="{B907DFA9-4684-434B-9E5E-7EFEC27E916A}"/>
              </a:ext>
            </a:extLst>
          </p:cNvPr>
          <p:cNvSpPr>
            <a:spLocks/>
          </p:cNvSpPr>
          <p:nvPr>
            <p:custDataLst>
              <p:tags r:id="rId8"/>
            </p:custDataLst>
          </p:nvPr>
        </p:nvSpPr>
        <p:spPr bwMode="auto">
          <a:xfrm>
            <a:off x="5118459" y="4141599"/>
            <a:ext cx="411552" cy="411550"/>
          </a:xfrm>
          <a:prstGeom prst="ellipse">
            <a:avLst/>
          </a:prstGeom>
          <a:solidFill>
            <a:schemeClr val="accent1"/>
          </a:solidFill>
          <a:ln w="9525">
            <a:solidFill>
              <a:schemeClr val="accent1"/>
            </a:solidFill>
            <a:miter lim="800000"/>
            <a:headEnd/>
            <a:tailEnd/>
          </a:ln>
        </p:spPr>
        <p:txBody>
          <a:bodyPr wrap="square" lIns="0" tIns="0" rIns="0" bIns="0" anchor="ctr">
            <a:noAutofit/>
          </a:bodyPr>
          <a:lstStyle/>
          <a:p>
            <a:pPr algn="ctr">
              <a:spcBef>
                <a:spcPct val="0"/>
              </a:spcBef>
            </a:pPr>
            <a:r>
              <a:rPr lang="en-US" altLang="zh-CN" sz="2400">
                <a:solidFill>
                  <a:srgbClr val="FFFFFF"/>
                </a:solidFill>
                <a:ea typeface="华文细黑" panose="02010600040101010101" pitchFamily="2" charset="-122"/>
                <a:cs typeface="Times New Roman" panose="02020603050405020304" pitchFamily="18" charset="0"/>
              </a:rPr>
              <a:t>4</a:t>
            </a:r>
            <a:endParaRPr lang="zh-CN" altLang="en-US" sz="2400" dirty="0">
              <a:solidFill>
                <a:srgbClr val="FFFFFF"/>
              </a:solidFill>
              <a:ea typeface="华文细黑" panose="02010600040101010101" pitchFamily="2" charset="-122"/>
              <a:cs typeface="Times New Roman" panose="02020603050405020304" pitchFamily="18" charset="0"/>
            </a:endParaRPr>
          </a:p>
        </p:txBody>
      </p:sp>
      <p:sp>
        <p:nvSpPr>
          <p:cNvPr id="15" name="MH_Entry_5">
            <a:hlinkClick r:id="rId16" action="ppaction://hlinksldjump"/>
            <a:extLst>
              <a:ext uri="{FF2B5EF4-FFF2-40B4-BE49-F238E27FC236}">
                <a16:creationId xmlns:a16="http://schemas.microsoft.com/office/drawing/2014/main" xmlns="" id="{82F00984-F3C7-4775-A366-7CB2703468F7}"/>
              </a:ext>
            </a:extLst>
          </p:cNvPr>
          <p:cNvSpPr txBox="1"/>
          <p:nvPr>
            <p:custDataLst>
              <p:tags r:id="rId9"/>
            </p:custDataLst>
          </p:nvPr>
        </p:nvSpPr>
        <p:spPr>
          <a:xfrm>
            <a:off x="5345401" y="4976896"/>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chemeClr val="accent1">
                <a:lumMod val="40000"/>
                <a:lumOff val="60000"/>
              </a:schemeClr>
            </a:solidFill>
          </a:ln>
        </p:spPr>
        <p:txBody>
          <a:bodyPr wrap="square" lIns="396000" tIns="0" rIns="0" bIns="0" rtlCol="0" anchor="ctr" anchorCtr="0">
            <a:normAutofit/>
          </a:bodyPr>
          <a:lstStyle>
            <a:defPPr>
              <a:defRPr lang="zh-CN"/>
            </a:defPPr>
            <a:lvl1pPr>
              <a:lnSpc>
                <a:spcPct val="130000"/>
              </a:lnSpc>
              <a:defRPr sz="1600">
                <a:solidFill>
                  <a:srgbClr val="B2B2B2"/>
                </a:solidFill>
                <a:latin typeface="+mn-ea"/>
              </a:defRPr>
            </a:lvl1pPr>
          </a:lstStyle>
          <a:p>
            <a:r>
              <a:rPr lang="zh-CN" altLang="en-US" dirty="0"/>
              <a:t>国庆节日活动</a:t>
            </a:r>
          </a:p>
        </p:txBody>
      </p:sp>
      <p:sp>
        <p:nvSpPr>
          <p:cNvPr id="16" name="MH_Number_5">
            <a:hlinkClick r:id="rId16" action="ppaction://hlinksldjump"/>
            <a:extLst>
              <a:ext uri="{FF2B5EF4-FFF2-40B4-BE49-F238E27FC236}">
                <a16:creationId xmlns:a16="http://schemas.microsoft.com/office/drawing/2014/main" xmlns="" id="{0657D226-B2D1-4750-BC16-ACECBA664B8F}"/>
              </a:ext>
            </a:extLst>
          </p:cNvPr>
          <p:cNvSpPr>
            <a:spLocks/>
          </p:cNvSpPr>
          <p:nvPr>
            <p:custDataLst>
              <p:tags r:id="rId10"/>
            </p:custDataLst>
          </p:nvPr>
        </p:nvSpPr>
        <p:spPr bwMode="auto">
          <a:xfrm>
            <a:off x="5118459" y="4976896"/>
            <a:ext cx="411552" cy="411550"/>
          </a:xfrm>
          <a:prstGeom prst="ellipse">
            <a:avLst/>
          </a:pr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dirty="0">
                <a:solidFill>
                  <a:srgbClr val="FFFFFF"/>
                </a:solidFill>
                <a:ea typeface="华文细黑" panose="02010600040101010101" pitchFamily="2" charset="-122"/>
                <a:cs typeface="Times New Roman" panose="02020603050405020304" pitchFamily="18" charset="0"/>
              </a:rPr>
              <a:t>5</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17" name="MH_Others_1">
            <a:extLst>
              <a:ext uri="{FF2B5EF4-FFF2-40B4-BE49-F238E27FC236}">
                <a16:creationId xmlns:a16="http://schemas.microsoft.com/office/drawing/2014/main" xmlns="" id="{8A98A835-3FCA-42FC-AA9D-BC177DE85984}"/>
              </a:ext>
            </a:extLst>
          </p:cNvPr>
          <p:cNvSpPr txBox="1"/>
          <p:nvPr>
            <p:custDataLst>
              <p:tags r:id="rId11"/>
            </p:custDataLst>
          </p:nvPr>
        </p:nvSpPr>
        <p:spPr>
          <a:xfrm>
            <a:off x="1979157" y="1752310"/>
            <a:ext cx="1435100" cy="2755900"/>
          </a:xfrm>
          <a:prstGeom prst="rect">
            <a:avLst/>
          </a:prstGeom>
          <a:noFill/>
        </p:spPr>
        <p:txBody>
          <a:bodyPr wrap="square" lIns="0" tIns="0" rIns="0" bIns="0" rtlCol="0" anchor="ctr" anchorCtr="0">
            <a:noAutofit/>
          </a:bodyPr>
          <a:lstStyle/>
          <a:p>
            <a:pPr algn="ctr"/>
            <a:r>
              <a:rPr lang="zh-CN" altLang="en-US" sz="5400" b="1">
                <a:latin typeface="微软雅黑" panose="020B0503020204020204" pitchFamily="34" charset="-122"/>
                <a:ea typeface="微软雅黑" panose="020B0503020204020204" pitchFamily="34" charset="-122"/>
              </a:rPr>
              <a:t>目</a:t>
            </a:r>
            <a:endParaRPr lang="en-US" altLang="zh-CN" sz="5400" b="1">
              <a:latin typeface="微软雅黑" panose="020B0503020204020204" pitchFamily="34" charset="-122"/>
              <a:ea typeface="微软雅黑" panose="020B0503020204020204" pitchFamily="34" charset="-122"/>
            </a:endParaRPr>
          </a:p>
          <a:p>
            <a:pPr algn="ctr"/>
            <a:r>
              <a:rPr lang="zh-CN" altLang="en-US" sz="5400" b="1">
                <a:latin typeface="微软雅黑" panose="020B0503020204020204" pitchFamily="34" charset="-122"/>
                <a:ea typeface="微软雅黑" panose="020B0503020204020204" pitchFamily="34" charset="-122"/>
              </a:rPr>
              <a:t>录</a:t>
            </a:r>
          </a:p>
        </p:txBody>
      </p:sp>
      <p:sp>
        <p:nvSpPr>
          <p:cNvPr id="18" name="MH_Others_2">
            <a:extLst>
              <a:ext uri="{FF2B5EF4-FFF2-40B4-BE49-F238E27FC236}">
                <a16:creationId xmlns:a16="http://schemas.microsoft.com/office/drawing/2014/main" xmlns="" id="{1115BE4F-C540-4BCB-B0B8-0EFC89FA5421}"/>
              </a:ext>
            </a:extLst>
          </p:cNvPr>
          <p:cNvSpPr txBox="1"/>
          <p:nvPr>
            <p:custDataLst>
              <p:tags r:id="rId12"/>
            </p:custDataLst>
          </p:nvPr>
        </p:nvSpPr>
        <p:spPr>
          <a:xfrm rot="5400000">
            <a:off x="160769" y="2863824"/>
            <a:ext cx="3693432" cy="461665"/>
          </a:xfrm>
          <a:prstGeom prst="rect">
            <a:avLst/>
          </a:prstGeom>
          <a:noFill/>
        </p:spPr>
        <p:txBody>
          <a:bodyPr wrap="square">
            <a:spAutoFit/>
          </a:bodyPr>
          <a:lstStyle/>
          <a:p>
            <a:pPr algn="ctr">
              <a:defRPr/>
            </a:pPr>
            <a:r>
              <a:rPr lang="en-US" altLang="zh-CN" sz="2400" spc="400" dirty="0">
                <a:solidFill>
                  <a:srgbClr val="DDDDDD"/>
                </a:solidFill>
                <a:latin typeface="微软雅黑" panose="020B0503020204020204" pitchFamily="34" charset="-122"/>
                <a:ea typeface="微软雅黑" panose="020B0503020204020204" pitchFamily="34" charset="-122"/>
              </a:rPr>
              <a:t>CONTENTS</a:t>
            </a:r>
            <a:endParaRPr lang="zh-CN" altLang="en-US" sz="2400" spc="400" dirty="0">
              <a:solidFill>
                <a:srgbClr val="DDDDD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0254740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anim calcmode="lin" valueType="num">
                                      <p:cBhvr>
                                        <p:cTn id="33" dur="1000" fill="hold"/>
                                        <p:tgtEl>
                                          <p:spTgt spid="12"/>
                                        </p:tgtEl>
                                        <p:attrNameLst>
                                          <p:attrName>ppt_x</p:attrName>
                                        </p:attrNameLst>
                                      </p:cBhvr>
                                      <p:tavLst>
                                        <p:tav tm="0">
                                          <p:val>
                                            <p:strVal val="#ppt_x"/>
                                          </p:val>
                                        </p:tav>
                                        <p:tav tm="100000">
                                          <p:val>
                                            <p:strVal val="#ppt_x"/>
                                          </p:val>
                                        </p:tav>
                                      </p:tavLst>
                                    </p:anim>
                                    <p:anim calcmode="lin" valueType="num">
                                      <p:cBhvr>
                                        <p:cTn id="34" dur="1000" fill="hold"/>
                                        <p:tgtEl>
                                          <p:spTgt spid="1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1000"/>
                                        <p:tgtEl>
                                          <p:spTgt spid="15"/>
                                        </p:tgtEl>
                                      </p:cBhvr>
                                    </p:animEffect>
                                    <p:anim calcmode="lin" valueType="num">
                                      <p:cBhvr>
                                        <p:cTn id="48" dur="1000" fill="hold"/>
                                        <p:tgtEl>
                                          <p:spTgt spid="15"/>
                                        </p:tgtEl>
                                        <p:attrNameLst>
                                          <p:attrName>ppt_x</p:attrName>
                                        </p:attrNameLst>
                                      </p:cBhvr>
                                      <p:tavLst>
                                        <p:tav tm="0">
                                          <p:val>
                                            <p:strVal val="#ppt_x"/>
                                          </p:val>
                                        </p:tav>
                                        <p:tav tm="100000">
                                          <p:val>
                                            <p:strVal val="#ppt_x"/>
                                          </p:val>
                                        </p:tav>
                                      </p:tavLst>
                                    </p:anim>
                                    <p:anim calcmode="lin" valueType="num">
                                      <p:cBhvr>
                                        <p:cTn id="49" dur="1000" fill="hold"/>
                                        <p:tgtEl>
                                          <p:spTgt spid="1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000"/>
                                        <p:tgtEl>
                                          <p:spTgt spid="16"/>
                                        </p:tgtEl>
                                      </p:cBhvr>
                                    </p:animEffect>
                                    <p:anim calcmode="lin" valueType="num">
                                      <p:cBhvr>
                                        <p:cTn id="53" dur="1000" fill="hold"/>
                                        <p:tgtEl>
                                          <p:spTgt spid="16"/>
                                        </p:tgtEl>
                                        <p:attrNameLst>
                                          <p:attrName>ppt_x</p:attrName>
                                        </p:attrNameLst>
                                      </p:cBhvr>
                                      <p:tavLst>
                                        <p:tav tm="0">
                                          <p:val>
                                            <p:strVal val="#ppt_x"/>
                                          </p:val>
                                        </p:tav>
                                        <p:tav tm="100000">
                                          <p:val>
                                            <p:strVal val="#ppt_x"/>
                                          </p:val>
                                        </p:tav>
                                      </p:tavLst>
                                    </p:anim>
                                    <p:anim calcmode="lin" valueType="num">
                                      <p:cBhvr>
                                        <p:cTn id="54" dur="1000" fill="hold"/>
                                        <p:tgtEl>
                                          <p:spTgt spid="1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1000"/>
                                        <p:tgtEl>
                                          <p:spTgt spid="17"/>
                                        </p:tgtEl>
                                      </p:cBhvr>
                                    </p:animEffect>
                                    <p:anim calcmode="lin" valueType="num">
                                      <p:cBhvr>
                                        <p:cTn id="58" dur="1000" fill="hold"/>
                                        <p:tgtEl>
                                          <p:spTgt spid="17"/>
                                        </p:tgtEl>
                                        <p:attrNameLst>
                                          <p:attrName>ppt_x</p:attrName>
                                        </p:attrNameLst>
                                      </p:cBhvr>
                                      <p:tavLst>
                                        <p:tav tm="0">
                                          <p:val>
                                            <p:strVal val="#ppt_x"/>
                                          </p:val>
                                        </p:tav>
                                        <p:tav tm="100000">
                                          <p:val>
                                            <p:strVal val="#ppt_x"/>
                                          </p:val>
                                        </p:tav>
                                      </p:tavLst>
                                    </p:anim>
                                    <p:anim calcmode="lin" valueType="num">
                                      <p:cBhvr>
                                        <p:cTn id="59" dur="1000" fill="hold"/>
                                        <p:tgtEl>
                                          <p:spTgt spid="1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1000"/>
                                        <p:tgtEl>
                                          <p:spTgt spid="18"/>
                                        </p:tgtEl>
                                      </p:cBhvr>
                                    </p:animEffect>
                                    <p:anim calcmode="lin" valueType="num">
                                      <p:cBhvr>
                                        <p:cTn id="63" dur="1000" fill="hold"/>
                                        <p:tgtEl>
                                          <p:spTgt spid="18"/>
                                        </p:tgtEl>
                                        <p:attrNameLst>
                                          <p:attrName>ppt_x</p:attrName>
                                        </p:attrNameLst>
                                      </p:cBhvr>
                                      <p:tavLst>
                                        <p:tav tm="0">
                                          <p:val>
                                            <p:strVal val="#ppt_x"/>
                                          </p:val>
                                        </p:tav>
                                        <p:tav tm="100000">
                                          <p:val>
                                            <p:strVal val="#ppt_x"/>
                                          </p:val>
                                        </p:tav>
                                      </p:tavLst>
                                    </p:anim>
                                    <p:anim calcmode="lin" valueType="num">
                                      <p:cBhvr>
                                        <p:cTn id="6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xmlns="" id="{F4501F03-D4AC-4A9D-BA22-5C0074B79D53}"/>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solidFill>
                  <a:schemeClr val="bg1"/>
                </a:solidFill>
                <a:latin typeface="方正正大黑简体" panose="02010600010101010101" pitchFamily="2" charset="-122"/>
                <a:ea typeface="方正正大黑简体" panose="02010600010101010101" pitchFamily="2" charset="-122"/>
              </a:rPr>
              <a:t>国庆节精神含义</a:t>
            </a:r>
          </a:p>
        </p:txBody>
      </p:sp>
      <p:sp>
        <p:nvSpPr>
          <p:cNvPr id="2" name="矩形 1">
            <a:extLst>
              <a:ext uri="{FF2B5EF4-FFF2-40B4-BE49-F238E27FC236}">
                <a16:creationId xmlns:a16="http://schemas.microsoft.com/office/drawing/2014/main" xmlns="" id="{898AF3EF-9D2C-431E-9AA4-2F4420179FE0}"/>
              </a:ext>
            </a:extLst>
          </p:cNvPr>
          <p:cNvSpPr/>
          <p:nvPr/>
        </p:nvSpPr>
        <p:spPr>
          <a:xfrm>
            <a:off x="723900" y="1627897"/>
            <a:ext cx="10077450" cy="1292662"/>
          </a:xfrm>
          <a:prstGeom prst="rect">
            <a:avLst/>
          </a:prstGeom>
        </p:spPr>
        <p:txBody>
          <a:bodyPr wrap="square">
            <a:spAutoFit/>
          </a:bodyPr>
          <a:lstStyle/>
          <a:p>
            <a:pPr indent="457200">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2400" kern="100" dirty="0">
                <a:latin typeface="Calibri" panose="020F0502020204030204" pitchFamily="34" charset="0"/>
                <a:ea typeface="微软雅黑" panose="020B0503020204020204" pitchFamily="34" charset="-122"/>
                <a:cs typeface="Times New Roman" panose="02020603050405020304" pitchFamily="18" charset="0"/>
              </a:rPr>
              <a:t>9月，中国人民政治协商会议第一届全体会议决定每年的</a:t>
            </a:r>
            <a:r>
              <a:rPr lang="zh-CN" altLang="zh-CN" sz="2800" b="1" kern="100" dirty="0">
                <a:latin typeface="Calibri" panose="020F0502020204030204" pitchFamily="34" charset="0"/>
                <a:ea typeface="微软雅黑" panose="020B0503020204020204" pitchFamily="34" charset="-122"/>
                <a:cs typeface="Times New Roman" panose="02020603050405020304" pitchFamily="18" charset="0"/>
              </a:rPr>
              <a:t>10月1日</a:t>
            </a:r>
            <a:r>
              <a:rPr lang="zh-CN" altLang="zh-CN" sz="2400" kern="100" dirty="0">
                <a:latin typeface="Calibri" panose="020F0502020204030204" pitchFamily="34" charset="0"/>
                <a:ea typeface="微软雅黑" panose="020B0503020204020204" pitchFamily="34" charset="-122"/>
                <a:cs typeface="Times New Roman" panose="02020603050405020304" pitchFamily="18" charset="0"/>
              </a:rPr>
              <a:t>为中国的国庆节。</a:t>
            </a:r>
            <a:endParaRPr lang="zh-CN" altLang="zh-CN" sz="120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xmlns="" id="{9CC9BED4-D8B6-4336-A71C-3CE0237A8D52}"/>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723900" y="3015809"/>
            <a:ext cx="10077450" cy="3499291"/>
          </a:xfrm>
          <a:prstGeom prst="rect">
            <a:avLst/>
          </a:prstGeom>
        </p:spPr>
      </p:pic>
    </p:spTree>
    <p:extLst>
      <p:ext uri="{BB962C8B-B14F-4D97-AF65-F5344CB8AC3E}">
        <p14:creationId xmlns:p14="http://schemas.microsoft.com/office/powerpoint/2010/main" val="243386567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A4532817-9DA5-4BD5-954A-0E081DA63100}"/>
              </a:ext>
            </a:extLst>
          </p:cNvPr>
          <p:cNvSpPr/>
          <p:nvPr/>
        </p:nvSpPr>
        <p:spPr>
          <a:xfrm>
            <a:off x="0" y="2644726"/>
            <a:ext cx="6096000" cy="251811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xmlns="" id="{F4501F03-D4AC-4A9D-BA22-5C0074B79D53}"/>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solidFill>
                  <a:schemeClr val="bg1"/>
                </a:solidFill>
                <a:latin typeface="方正正大黑简体" panose="02010600010101010101" pitchFamily="2" charset="-122"/>
                <a:ea typeface="方正正大黑简体" panose="02010600010101010101" pitchFamily="2" charset="-122"/>
              </a:rPr>
              <a:t>国庆节精神含义</a:t>
            </a:r>
          </a:p>
        </p:txBody>
      </p:sp>
      <p:sp>
        <p:nvSpPr>
          <p:cNvPr id="2" name="矩形 1">
            <a:extLst>
              <a:ext uri="{FF2B5EF4-FFF2-40B4-BE49-F238E27FC236}">
                <a16:creationId xmlns:a16="http://schemas.microsoft.com/office/drawing/2014/main" xmlns="" id="{43DF39AA-E0BC-4885-B5E3-1218B884F4E4}"/>
              </a:ext>
            </a:extLst>
          </p:cNvPr>
          <p:cNvSpPr/>
          <p:nvPr/>
        </p:nvSpPr>
        <p:spPr>
          <a:xfrm>
            <a:off x="548081" y="2984295"/>
            <a:ext cx="5348180" cy="1015663"/>
          </a:xfrm>
          <a:prstGeom prst="rect">
            <a:avLst/>
          </a:prstGeom>
        </p:spPr>
        <p:txBody>
          <a:bodyPr wrap="square">
            <a:spAutoFit/>
          </a:bodyPr>
          <a:lstStyle/>
          <a:p>
            <a:pPr>
              <a:lnSpc>
                <a:spcPct val="150000"/>
              </a:lnSpc>
            </a:pPr>
            <a:r>
              <a:rPr lang="zh-CN" altLang="zh-CN" sz="2000"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国庆节作为我们伟大祖国的特定节日，其时间性内涵就是指1949年10月1日那个特定的时间</a:t>
            </a:r>
            <a:endParaRPr lang="zh-CN" altLang="en-US" sz="2000" dirty="0">
              <a:solidFill>
                <a:schemeClr val="bg1"/>
              </a:solidFill>
            </a:endParaRPr>
          </a:p>
        </p:txBody>
      </p:sp>
      <p:sp>
        <p:nvSpPr>
          <p:cNvPr id="4" name="矩形 3">
            <a:extLst>
              <a:ext uri="{FF2B5EF4-FFF2-40B4-BE49-F238E27FC236}">
                <a16:creationId xmlns:a16="http://schemas.microsoft.com/office/drawing/2014/main" xmlns="" id="{C18E4120-FF19-4A9A-9F00-BB9CB0F53052}"/>
              </a:ext>
            </a:extLst>
          </p:cNvPr>
          <p:cNvSpPr/>
          <p:nvPr/>
        </p:nvSpPr>
        <p:spPr>
          <a:xfrm>
            <a:off x="903823" y="4197217"/>
            <a:ext cx="4288353" cy="584775"/>
          </a:xfrm>
          <a:prstGeom prst="rect">
            <a:avLst/>
          </a:prstGeom>
        </p:spPr>
        <p:txBody>
          <a:bodyPr wrap="none">
            <a:spAutoFit/>
          </a:bodyPr>
          <a:lstStyle/>
          <a:p>
            <a:r>
              <a:rPr lang="zh-CN" altLang="zh-CN" sz="3200"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中华人民共和国的成立</a:t>
            </a:r>
            <a:endParaRPr lang="zh-CN" altLang="en-US" sz="3200" dirty="0"/>
          </a:p>
        </p:txBody>
      </p:sp>
      <p:sp>
        <p:nvSpPr>
          <p:cNvPr id="6" name="矩形 5">
            <a:extLst>
              <a:ext uri="{FF2B5EF4-FFF2-40B4-BE49-F238E27FC236}">
                <a16:creationId xmlns:a16="http://schemas.microsoft.com/office/drawing/2014/main" xmlns="" id="{0B6BC632-BC24-4771-9364-36FD98686182}"/>
              </a:ext>
            </a:extLst>
          </p:cNvPr>
          <p:cNvSpPr/>
          <p:nvPr/>
        </p:nvSpPr>
        <p:spPr>
          <a:xfrm>
            <a:off x="6095999" y="2644726"/>
            <a:ext cx="6096000" cy="251811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4064961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P spid="4" grpId="0"/>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xmlns="" id="{F4501F03-D4AC-4A9D-BA22-5C0074B79D53}"/>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solidFill>
                  <a:schemeClr val="bg1"/>
                </a:solidFill>
                <a:latin typeface="方正正大黑简体" panose="02010600010101010101" pitchFamily="2" charset="-122"/>
                <a:ea typeface="方正正大黑简体" panose="02010600010101010101" pitchFamily="2" charset="-122"/>
              </a:rPr>
              <a:t>国庆节精神含义</a:t>
            </a:r>
          </a:p>
        </p:txBody>
      </p:sp>
      <p:sp>
        <p:nvSpPr>
          <p:cNvPr id="2" name="矩形 1">
            <a:extLst>
              <a:ext uri="{FF2B5EF4-FFF2-40B4-BE49-F238E27FC236}">
                <a16:creationId xmlns:a16="http://schemas.microsoft.com/office/drawing/2014/main" xmlns="" id="{5F9B8B03-ADC8-472C-865D-6C8B6F5EE2A1}"/>
              </a:ext>
            </a:extLst>
          </p:cNvPr>
          <p:cNvSpPr/>
          <p:nvPr/>
        </p:nvSpPr>
        <p:spPr>
          <a:xfrm>
            <a:off x="628356" y="1576982"/>
            <a:ext cx="8262425" cy="5078313"/>
          </a:xfrm>
          <a:prstGeom prst="rect">
            <a:avLst/>
          </a:prstGeom>
        </p:spPr>
        <p:txBody>
          <a:bodyPr wrap="square">
            <a:spAutoFit/>
          </a:bodyPr>
          <a:lstStyle/>
          <a:p>
            <a:pPr>
              <a:lnSpc>
                <a:spcPct val="150000"/>
              </a:lnSpc>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我们现在以阅兵、游行、歌舞等方式加以庆祝，记住并分享1949年10月1日那一天，我们的先辈们是如何欢心鼓舞地告别了他们苦难的过去并憧憬着美好的未来。而想要全方位地分享和体验他们的快乐的必要前提条件就是能够充分地体验他们曾经的苦难。勤劳、勇敢、智慧的他们长期追求自由、民主、独立、富强的道路，在经历了无数次的农民起义和资产阶级改良与革命后，他们终于认识到，只有在坚持以工人阶级为领导的、工农联合的、团结一切可以团结的力量的政权形式，才是他们获得彻底的自由与解放的唯一出路;从意志考验上来说，我们的先辈们付出了无数的血的代价，经过一百多年的反复斗争终于取得了最后的胜利;从情感体验上看，各民族各阶层的先辈们在长期的血雨腥风的反抗斗争中，结下了深厚的兄弟般的友谊。这些认知、意志和情感的精神结晶就是中华人民共和国这个最高实体的诞生，它是我们先辈们每一个华夏儿女一百多年血泪与智慧换来的成果，也是中华民族几千年民族文化和精神绵延的产物。</a:t>
            </a:r>
            <a:endParaRPr lang="zh-CN" altLang="en-US" dirty="0"/>
          </a:p>
        </p:txBody>
      </p:sp>
      <p:pic>
        <p:nvPicPr>
          <p:cNvPr id="4" name="图片 3">
            <a:extLst>
              <a:ext uri="{FF2B5EF4-FFF2-40B4-BE49-F238E27FC236}">
                <a16:creationId xmlns:a16="http://schemas.microsoft.com/office/drawing/2014/main" xmlns="" id="{14E42153-95F3-453B-B8B1-D279CE876D33}"/>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8667540" y="0"/>
            <a:ext cx="3524460" cy="6858000"/>
          </a:xfrm>
          <a:prstGeom prst="rect">
            <a:avLst/>
          </a:prstGeom>
        </p:spPr>
      </p:pic>
    </p:spTree>
    <p:extLst>
      <p:ext uri="{BB962C8B-B14F-4D97-AF65-F5344CB8AC3E}">
        <p14:creationId xmlns:p14="http://schemas.microsoft.com/office/powerpoint/2010/main" val="402676699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95CE9BFC-F3EB-49BA-A4FF-089FE31B03B3}"/>
              </a:ext>
            </a:extLst>
          </p:cNvPr>
          <p:cNvSpPr/>
          <p:nvPr/>
        </p:nvSpPr>
        <p:spPr>
          <a:xfrm>
            <a:off x="1137137" y="2004702"/>
            <a:ext cx="9917723" cy="3868616"/>
          </a:xfrm>
          <a:prstGeom prst="rect">
            <a:avLst/>
          </a:prstGeom>
          <a:solidFill>
            <a:schemeClr val="bg1">
              <a:alpha val="57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圆角 1">
            <a:extLst>
              <a:ext uri="{FF2B5EF4-FFF2-40B4-BE49-F238E27FC236}">
                <a16:creationId xmlns:a16="http://schemas.microsoft.com/office/drawing/2014/main" xmlns="" id="{C8A12962-C5A6-433C-A3B0-93268E3764B6}"/>
              </a:ext>
            </a:extLst>
          </p:cNvPr>
          <p:cNvSpPr/>
          <p:nvPr/>
        </p:nvSpPr>
        <p:spPr>
          <a:xfrm>
            <a:off x="4028049" y="436099"/>
            <a:ext cx="4135902" cy="95660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dirty="0">
                <a:latin typeface="方正正大黑简体" panose="02010600010101010101" pitchFamily="2" charset="-122"/>
                <a:ea typeface="方正正大黑简体" panose="02010600010101010101" pitchFamily="2" charset="-122"/>
              </a:rPr>
              <a:t>前  言</a:t>
            </a:r>
          </a:p>
        </p:txBody>
      </p:sp>
      <p:sp>
        <p:nvSpPr>
          <p:cNvPr id="3" name="矩形 2">
            <a:extLst>
              <a:ext uri="{FF2B5EF4-FFF2-40B4-BE49-F238E27FC236}">
                <a16:creationId xmlns:a16="http://schemas.microsoft.com/office/drawing/2014/main" xmlns="" id="{525FF068-D304-4592-82BD-5A58F84FB5F5}"/>
              </a:ext>
            </a:extLst>
          </p:cNvPr>
          <p:cNvSpPr/>
          <p:nvPr/>
        </p:nvSpPr>
        <p:spPr>
          <a:xfrm>
            <a:off x="1483555" y="2277017"/>
            <a:ext cx="9224889" cy="3323987"/>
          </a:xfrm>
          <a:prstGeom prst="rect">
            <a:avLst/>
          </a:prstGeom>
        </p:spPr>
        <p:txBody>
          <a:bodyPr wrap="square">
            <a:spAutoFit/>
          </a:bodyPr>
          <a:lstStyle/>
          <a:p>
            <a:pPr>
              <a:lnSpc>
                <a:spcPct val="150000"/>
              </a:lnSpc>
            </a:pPr>
            <a:r>
              <a:rPr lang="zh-CN" altLang="zh-CN" sz="2000" kern="100" dirty="0">
                <a:ea typeface="微软雅黑" panose="020B0503020204020204" pitchFamily="34" charset="-122"/>
                <a:cs typeface="Times New Roman" panose="02020603050405020304" pitchFamily="18" charset="0"/>
              </a:rPr>
              <a:t>热烈庆祝中华人民共和国成立六十八周年，祖国人杰地灵，经多年发展，现今国力雄厚，在国际舞台举足轻重，展现出泱泱大国的风范，让我们中华儿女深感自豪。回归祖国二十年以来，香港一直得到国家支持。国家先后透过《内地与香港关于建立更紧密经贸关系的安排》(CEPA) 、将香港纳入国民经济和社会发展第十一至十三个五年规划、支持香港参与「一带一路」建设和「粤港澳大湾区」城市群发展计划；以及加入亚洲基础设施投资银行等，让香港能够持续发展，保持繁荣稳定和分享国家发展的丰硕成果。</a:t>
            </a:r>
            <a:endParaRPr lang="zh-CN" altLang="en-US" sz="2000" dirty="0"/>
          </a:p>
        </p:txBody>
      </p:sp>
      <p:pic>
        <p:nvPicPr>
          <p:cNvPr id="6" name="图片 5">
            <a:extLst>
              <a:ext uri="{FF2B5EF4-FFF2-40B4-BE49-F238E27FC236}">
                <a16:creationId xmlns:a16="http://schemas.microsoft.com/office/drawing/2014/main" xmlns="" id="{EFB0945F-B217-4A87-9414-7FA07DD9F4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92702"/>
            <a:ext cx="12192000" cy="5486400"/>
          </a:xfrm>
          <a:prstGeom prst="rect">
            <a:avLst/>
          </a:prstGeom>
        </p:spPr>
      </p:pic>
    </p:spTree>
    <p:extLst>
      <p:ext uri="{BB962C8B-B14F-4D97-AF65-F5344CB8AC3E}">
        <p14:creationId xmlns:p14="http://schemas.microsoft.com/office/powerpoint/2010/main" val="145735967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7" name="MH_Entry_1">
            <a:hlinkClick r:id="rId16" action="ppaction://hlinksldjump"/>
            <a:extLst>
              <a:ext uri="{FF2B5EF4-FFF2-40B4-BE49-F238E27FC236}">
                <a16:creationId xmlns:a16="http://schemas.microsoft.com/office/drawing/2014/main" xmlns="" id="{F9C5ACE1-A4FA-4182-B448-76F68F7E435E}"/>
              </a:ext>
            </a:extLst>
          </p:cNvPr>
          <p:cNvSpPr txBox="1"/>
          <p:nvPr>
            <p:custDataLst>
              <p:tags r:id="rId1"/>
            </p:custDataLst>
          </p:nvPr>
        </p:nvSpPr>
        <p:spPr>
          <a:xfrm>
            <a:off x="5345401" y="1635702"/>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chemeClr val="accent1">
                <a:lumMod val="40000"/>
                <a:lumOff val="60000"/>
              </a:schemeClr>
            </a:solidFill>
          </a:ln>
        </p:spPr>
        <p:txBody>
          <a:bodyPr wrap="square" lIns="396000" tIns="0" rIns="0" bIns="0" rtlCol="0" anchor="ctr" anchorCtr="0">
            <a:normAutofit/>
          </a:bodyPr>
          <a:lstStyle>
            <a:defPPr>
              <a:defRPr lang="zh-CN"/>
            </a:defPPr>
            <a:lvl1pPr>
              <a:lnSpc>
                <a:spcPct val="130000"/>
              </a:lnSpc>
              <a:defRPr sz="1600">
                <a:solidFill>
                  <a:srgbClr val="B2B2B2"/>
                </a:solidFill>
                <a:latin typeface="+mn-ea"/>
              </a:defRPr>
            </a:lvl1pPr>
          </a:lstStyle>
          <a:p>
            <a:r>
              <a:rPr lang="zh-CN" altLang="en-US" dirty="0"/>
              <a:t>国庆节的演变历史</a:t>
            </a:r>
          </a:p>
        </p:txBody>
      </p:sp>
      <p:sp>
        <p:nvSpPr>
          <p:cNvPr id="8" name="MH_Number_1">
            <a:hlinkClick r:id="rId16" action="ppaction://hlinksldjump"/>
            <a:extLst>
              <a:ext uri="{FF2B5EF4-FFF2-40B4-BE49-F238E27FC236}">
                <a16:creationId xmlns:a16="http://schemas.microsoft.com/office/drawing/2014/main" xmlns="" id="{FB0B5910-C9A1-4B3C-B188-C31E90F87F90}"/>
              </a:ext>
            </a:extLst>
          </p:cNvPr>
          <p:cNvSpPr>
            <a:spLocks/>
          </p:cNvSpPr>
          <p:nvPr>
            <p:custDataLst>
              <p:tags r:id="rId2"/>
            </p:custDataLst>
          </p:nvPr>
        </p:nvSpPr>
        <p:spPr bwMode="auto">
          <a:xfrm>
            <a:off x="5118459" y="1635702"/>
            <a:ext cx="411552" cy="411550"/>
          </a:xfrm>
          <a:prstGeom prst="ellipse">
            <a:avLst/>
          </a:pr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dirty="0">
                <a:solidFill>
                  <a:srgbClr val="FFFFFF"/>
                </a:solidFill>
                <a:ea typeface="华文细黑" panose="02010600040101010101" pitchFamily="2" charset="-122"/>
                <a:cs typeface="Times New Roman" panose="02020603050405020304" pitchFamily="18" charset="0"/>
              </a:rPr>
              <a:t>1</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9" name="MH_Entry_2">
            <a:hlinkClick r:id="rId16" action="ppaction://hlinksldjump"/>
            <a:extLst>
              <a:ext uri="{FF2B5EF4-FFF2-40B4-BE49-F238E27FC236}">
                <a16:creationId xmlns:a16="http://schemas.microsoft.com/office/drawing/2014/main" xmlns="" id="{6A580820-EEA9-4C73-88F7-454A4F1C3E77}"/>
              </a:ext>
            </a:extLst>
          </p:cNvPr>
          <p:cNvSpPr txBox="1"/>
          <p:nvPr>
            <p:custDataLst>
              <p:tags r:id="rId3"/>
            </p:custDataLst>
          </p:nvPr>
        </p:nvSpPr>
        <p:spPr>
          <a:xfrm>
            <a:off x="5345401" y="2471001"/>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chemeClr val="accent1">
                <a:lumMod val="40000"/>
                <a:lumOff val="60000"/>
              </a:schemeClr>
            </a:solidFill>
          </a:ln>
        </p:spPr>
        <p:txBody>
          <a:bodyPr wrap="square" lIns="396000" tIns="0" rIns="0" bIns="0" rtlCol="0" anchor="ctr" anchorCtr="0">
            <a:normAutofit/>
          </a:bodyPr>
          <a:lstStyle>
            <a:defPPr>
              <a:defRPr lang="zh-CN"/>
            </a:defPPr>
            <a:lvl1pPr>
              <a:lnSpc>
                <a:spcPct val="130000"/>
              </a:lnSpc>
              <a:defRPr sz="1600">
                <a:solidFill>
                  <a:srgbClr val="B2B2B2"/>
                </a:solidFill>
                <a:latin typeface="+mn-ea"/>
              </a:defRPr>
            </a:lvl1pPr>
          </a:lstStyle>
          <a:p>
            <a:r>
              <a:rPr lang="zh-CN" altLang="en-US" dirty="0"/>
              <a:t>国庆节的来历</a:t>
            </a:r>
          </a:p>
        </p:txBody>
      </p:sp>
      <p:sp>
        <p:nvSpPr>
          <p:cNvPr id="10" name="MH_Number_2">
            <a:hlinkClick r:id="rId16" action="ppaction://hlinksldjump"/>
            <a:extLst>
              <a:ext uri="{FF2B5EF4-FFF2-40B4-BE49-F238E27FC236}">
                <a16:creationId xmlns:a16="http://schemas.microsoft.com/office/drawing/2014/main" xmlns="" id="{4034933D-73FA-4201-9144-FDAE083C89D7}"/>
              </a:ext>
            </a:extLst>
          </p:cNvPr>
          <p:cNvSpPr>
            <a:spLocks/>
          </p:cNvSpPr>
          <p:nvPr>
            <p:custDataLst>
              <p:tags r:id="rId4"/>
            </p:custDataLst>
          </p:nvPr>
        </p:nvSpPr>
        <p:spPr bwMode="auto">
          <a:xfrm>
            <a:off x="5118459" y="2471001"/>
            <a:ext cx="411552" cy="411550"/>
          </a:xfrm>
          <a:prstGeom prst="ellipse">
            <a:avLst/>
          </a:pr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a:solidFill>
                  <a:srgbClr val="FFFFFF"/>
                </a:solidFill>
                <a:ea typeface="华文细黑" panose="02010600040101010101" pitchFamily="2" charset="-122"/>
                <a:cs typeface="Times New Roman" panose="02020603050405020304" pitchFamily="18" charset="0"/>
              </a:rPr>
              <a:t>2</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11" name="MH_Entry_3">
            <a:hlinkClick r:id="rId16" action="ppaction://hlinksldjump"/>
            <a:extLst>
              <a:ext uri="{FF2B5EF4-FFF2-40B4-BE49-F238E27FC236}">
                <a16:creationId xmlns:a16="http://schemas.microsoft.com/office/drawing/2014/main" xmlns="" id="{E340298D-DC16-4356-87F2-80696FA2C0F0}"/>
              </a:ext>
            </a:extLst>
          </p:cNvPr>
          <p:cNvSpPr txBox="1"/>
          <p:nvPr>
            <p:custDataLst>
              <p:tags r:id="rId5"/>
            </p:custDataLst>
          </p:nvPr>
        </p:nvSpPr>
        <p:spPr>
          <a:xfrm>
            <a:off x="5345401" y="3306300"/>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chemeClr val="accent1">
                <a:lumMod val="40000"/>
                <a:lumOff val="60000"/>
              </a:schemeClr>
            </a:solidFill>
          </a:ln>
        </p:spPr>
        <p:txBody>
          <a:bodyPr wrap="square" lIns="396000" tIns="0" rIns="0" bIns="0" rtlCol="0" anchor="ctr" anchorCtr="0">
            <a:normAutofit/>
          </a:bodyPr>
          <a:lstStyle>
            <a:defPPr>
              <a:defRPr lang="zh-CN"/>
            </a:defPPr>
            <a:lvl1pPr>
              <a:lnSpc>
                <a:spcPct val="130000"/>
              </a:lnSpc>
              <a:defRPr sz="1600">
                <a:solidFill>
                  <a:srgbClr val="B2B2B2"/>
                </a:solidFill>
                <a:latin typeface="+mn-ea"/>
              </a:defRPr>
            </a:lvl1pPr>
          </a:lstStyle>
          <a:p>
            <a:r>
              <a:rPr lang="zh-CN" altLang="en-US" dirty="0"/>
              <a:t>国庆节日意义</a:t>
            </a:r>
          </a:p>
        </p:txBody>
      </p:sp>
      <p:sp>
        <p:nvSpPr>
          <p:cNvPr id="12" name="MH_Number_3">
            <a:hlinkClick r:id="rId16" action="ppaction://hlinksldjump"/>
            <a:extLst>
              <a:ext uri="{FF2B5EF4-FFF2-40B4-BE49-F238E27FC236}">
                <a16:creationId xmlns:a16="http://schemas.microsoft.com/office/drawing/2014/main" xmlns="" id="{31BDB237-D44F-4E23-9416-F6EE632D58DC}"/>
              </a:ext>
            </a:extLst>
          </p:cNvPr>
          <p:cNvSpPr>
            <a:spLocks/>
          </p:cNvSpPr>
          <p:nvPr>
            <p:custDataLst>
              <p:tags r:id="rId6"/>
            </p:custDataLst>
          </p:nvPr>
        </p:nvSpPr>
        <p:spPr bwMode="auto">
          <a:xfrm>
            <a:off x="5118459" y="3306300"/>
            <a:ext cx="411552" cy="411550"/>
          </a:xfrm>
          <a:prstGeom prst="ellipse">
            <a:avLst/>
          </a:pr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a:solidFill>
                  <a:srgbClr val="FFFFFF"/>
                </a:solidFill>
                <a:ea typeface="华文细黑" panose="02010600040101010101" pitchFamily="2" charset="-122"/>
                <a:cs typeface="Times New Roman" panose="02020603050405020304" pitchFamily="18" charset="0"/>
              </a:rPr>
              <a:t>3</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13" name="MH_Entry_4">
            <a:hlinkClick r:id="rId16" action="ppaction://hlinksldjump"/>
            <a:extLst>
              <a:ext uri="{FF2B5EF4-FFF2-40B4-BE49-F238E27FC236}">
                <a16:creationId xmlns:a16="http://schemas.microsoft.com/office/drawing/2014/main" xmlns="" id="{CBEF0358-7A8A-4D74-9AFD-BA7D89F6DBC3}"/>
              </a:ext>
            </a:extLst>
          </p:cNvPr>
          <p:cNvSpPr txBox="1"/>
          <p:nvPr>
            <p:custDataLst>
              <p:tags r:id="rId7"/>
            </p:custDataLst>
          </p:nvPr>
        </p:nvSpPr>
        <p:spPr>
          <a:xfrm>
            <a:off x="5345401" y="4141599"/>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chemeClr val="accent1">
                <a:lumMod val="40000"/>
                <a:lumOff val="60000"/>
              </a:schemeClr>
            </a:solidFill>
          </a:ln>
        </p:spPr>
        <p:txBody>
          <a:bodyPr wrap="square" lIns="396000" tIns="0" rIns="0" bIns="0" rtlCol="0" anchor="ctr" anchorCtr="0">
            <a:normAutofit/>
          </a:bodyPr>
          <a:lstStyle>
            <a:defPPr>
              <a:defRPr lang="zh-CN"/>
            </a:defPPr>
            <a:lvl1pPr>
              <a:lnSpc>
                <a:spcPct val="130000"/>
              </a:lnSpc>
              <a:defRPr sz="1600">
                <a:solidFill>
                  <a:srgbClr val="B2B2B2"/>
                </a:solidFill>
                <a:latin typeface="+mn-ea"/>
              </a:defRPr>
            </a:lvl1pPr>
          </a:lstStyle>
          <a:p>
            <a:r>
              <a:rPr lang="zh-CN" altLang="en-US" dirty="0"/>
              <a:t>国庆节精神含义</a:t>
            </a:r>
          </a:p>
        </p:txBody>
      </p:sp>
      <p:sp>
        <p:nvSpPr>
          <p:cNvPr id="14" name="MH_Number_4">
            <a:hlinkClick r:id="rId16" action="ppaction://hlinksldjump"/>
            <a:extLst>
              <a:ext uri="{FF2B5EF4-FFF2-40B4-BE49-F238E27FC236}">
                <a16:creationId xmlns:a16="http://schemas.microsoft.com/office/drawing/2014/main" xmlns="" id="{B907DFA9-4684-434B-9E5E-7EFEC27E916A}"/>
              </a:ext>
            </a:extLst>
          </p:cNvPr>
          <p:cNvSpPr>
            <a:spLocks/>
          </p:cNvSpPr>
          <p:nvPr>
            <p:custDataLst>
              <p:tags r:id="rId8"/>
            </p:custDataLst>
          </p:nvPr>
        </p:nvSpPr>
        <p:spPr bwMode="auto">
          <a:xfrm>
            <a:off x="5118459" y="4141599"/>
            <a:ext cx="411552" cy="411550"/>
          </a:xfrm>
          <a:prstGeom prst="ellipse">
            <a:avLst/>
          </a:pr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a:solidFill>
                  <a:srgbClr val="FFFFFF"/>
                </a:solidFill>
                <a:ea typeface="华文细黑" panose="02010600040101010101" pitchFamily="2" charset="-122"/>
                <a:cs typeface="Times New Roman" panose="02020603050405020304" pitchFamily="18" charset="0"/>
              </a:rPr>
              <a:t>4</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15" name="MH_Entry_5">
            <a:hlinkClick r:id="rId16" action="ppaction://hlinksldjump"/>
            <a:extLst>
              <a:ext uri="{FF2B5EF4-FFF2-40B4-BE49-F238E27FC236}">
                <a16:creationId xmlns:a16="http://schemas.microsoft.com/office/drawing/2014/main" xmlns="" id="{82F00984-F3C7-4775-A366-7CB2703468F7}"/>
              </a:ext>
            </a:extLst>
          </p:cNvPr>
          <p:cNvSpPr txBox="1"/>
          <p:nvPr>
            <p:custDataLst>
              <p:tags r:id="rId9"/>
            </p:custDataLst>
          </p:nvPr>
        </p:nvSpPr>
        <p:spPr>
          <a:xfrm>
            <a:off x="5345401" y="4976896"/>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chemeClr val="accent1">
                <a:lumMod val="60000"/>
                <a:lumOff val="40000"/>
              </a:schemeClr>
            </a:solidFill>
          </a:ln>
        </p:spPr>
        <p:txBody>
          <a:bodyPr wrap="square" lIns="396000" tIns="0" rIns="0" bIns="0" rtlCol="0" anchor="ctr" anchorCtr="0">
            <a:normAutofit fontScale="92500" lnSpcReduction="10000"/>
          </a:bodyPr>
          <a:lstStyle>
            <a:defPPr>
              <a:defRPr lang="zh-CN"/>
            </a:defPPr>
            <a:lvl1pPr>
              <a:lnSpc>
                <a:spcPct val="130000"/>
              </a:lnSpc>
              <a:defRPr sz="2400" b="1">
                <a:latin typeface="方正正大黑简体" panose="02010600010101010101" pitchFamily="2" charset="-122"/>
                <a:ea typeface="方正正大黑简体" panose="02010600010101010101" pitchFamily="2" charset="-122"/>
              </a:defRPr>
            </a:lvl1pPr>
          </a:lstStyle>
          <a:p>
            <a:r>
              <a:rPr lang="zh-CN" altLang="en-US" dirty="0"/>
              <a:t>国庆节日活动</a:t>
            </a:r>
          </a:p>
        </p:txBody>
      </p:sp>
      <p:sp>
        <p:nvSpPr>
          <p:cNvPr id="16" name="MH_Number_5">
            <a:hlinkClick r:id="rId16" action="ppaction://hlinksldjump"/>
            <a:extLst>
              <a:ext uri="{FF2B5EF4-FFF2-40B4-BE49-F238E27FC236}">
                <a16:creationId xmlns:a16="http://schemas.microsoft.com/office/drawing/2014/main" xmlns="" id="{0657D226-B2D1-4750-BC16-ACECBA664B8F}"/>
              </a:ext>
            </a:extLst>
          </p:cNvPr>
          <p:cNvSpPr>
            <a:spLocks/>
          </p:cNvSpPr>
          <p:nvPr>
            <p:custDataLst>
              <p:tags r:id="rId10"/>
            </p:custDataLst>
          </p:nvPr>
        </p:nvSpPr>
        <p:spPr bwMode="auto">
          <a:xfrm>
            <a:off x="5118459" y="4976896"/>
            <a:ext cx="411552" cy="411550"/>
          </a:xfrm>
          <a:prstGeom prst="ellipse">
            <a:avLst/>
          </a:prstGeom>
          <a:solidFill>
            <a:schemeClr val="accent1"/>
          </a:solidFill>
          <a:ln w="9525">
            <a:solidFill>
              <a:schemeClr val="accent1"/>
            </a:solidFill>
            <a:miter lim="800000"/>
            <a:headEnd/>
            <a:tailEnd/>
          </a:ln>
        </p:spPr>
        <p:txBody>
          <a:bodyPr wrap="square" lIns="0" tIns="0" rIns="0" bIns="0" anchor="ctr">
            <a:noAutofit/>
          </a:bodyPr>
          <a:lstStyle/>
          <a:p>
            <a:pPr algn="ctr">
              <a:spcBef>
                <a:spcPct val="0"/>
              </a:spcBef>
            </a:pPr>
            <a:r>
              <a:rPr lang="en-US" altLang="zh-CN" sz="2400" dirty="0">
                <a:solidFill>
                  <a:srgbClr val="FFFFFF"/>
                </a:solidFill>
                <a:ea typeface="华文细黑" panose="02010600040101010101" pitchFamily="2" charset="-122"/>
                <a:cs typeface="Times New Roman" panose="02020603050405020304" pitchFamily="18" charset="0"/>
              </a:rPr>
              <a:t>5</a:t>
            </a:r>
            <a:endParaRPr lang="zh-CN" altLang="en-US" sz="2400" dirty="0">
              <a:solidFill>
                <a:srgbClr val="FFFFFF"/>
              </a:solidFill>
              <a:ea typeface="华文细黑" panose="02010600040101010101" pitchFamily="2" charset="-122"/>
              <a:cs typeface="Times New Roman" panose="02020603050405020304" pitchFamily="18" charset="0"/>
            </a:endParaRPr>
          </a:p>
        </p:txBody>
      </p:sp>
      <p:sp>
        <p:nvSpPr>
          <p:cNvPr id="17" name="MH_Others_1">
            <a:extLst>
              <a:ext uri="{FF2B5EF4-FFF2-40B4-BE49-F238E27FC236}">
                <a16:creationId xmlns:a16="http://schemas.microsoft.com/office/drawing/2014/main" xmlns="" id="{8A98A835-3FCA-42FC-AA9D-BC177DE85984}"/>
              </a:ext>
            </a:extLst>
          </p:cNvPr>
          <p:cNvSpPr txBox="1"/>
          <p:nvPr>
            <p:custDataLst>
              <p:tags r:id="rId11"/>
            </p:custDataLst>
          </p:nvPr>
        </p:nvSpPr>
        <p:spPr>
          <a:xfrm>
            <a:off x="1979157" y="1752310"/>
            <a:ext cx="1435100" cy="2755900"/>
          </a:xfrm>
          <a:prstGeom prst="rect">
            <a:avLst/>
          </a:prstGeom>
          <a:noFill/>
        </p:spPr>
        <p:txBody>
          <a:bodyPr wrap="square" lIns="0" tIns="0" rIns="0" bIns="0" rtlCol="0" anchor="ctr" anchorCtr="0">
            <a:noAutofit/>
          </a:bodyPr>
          <a:lstStyle/>
          <a:p>
            <a:pPr algn="ctr"/>
            <a:r>
              <a:rPr lang="zh-CN" altLang="en-US" sz="5400" b="1">
                <a:latin typeface="微软雅黑" panose="020B0503020204020204" pitchFamily="34" charset="-122"/>
                <a:ea typeface="微软雅黑" panose="020B0503020204020204" pitchFamily="34" charset="-122"/>
              </a:rPr>
              <a:t>目</a:t>
            </a:r>
            <a:endParaRPr lang="en-US" altLang="zh-CN" sz="5400" b="1">
              <a:latin typeface="微软雅黑" panose="020B0503020204020204" pitchFamily="34" charset="-122"/>
              <a:ea typeface="微软雅黑" panose="020B0503020204020204" pitchFamily="34" charset="-122"/>
            </a:endParaRPr>
          </a:p>
          <a:p>
            <a:pPr algn="ctr"/>
            <a:r>
              <a:rPr lang="zh-CN" altLang="en-US" sz="5400" b="1">
                <a:latin typeface="微软雅黑" panose="020B0503020204020204" pitchFamily="34" charset="-122"/>
                <a:ea typeface="微软雅黑" panose="020B0503020204020204" pitchFamily="34" charset="-122"/>
              </a:rPr>
              <a:t>录</a:t>
            </a:r>
          </a:p>
        </p:txBody>
      </p:sp>
      <p:sp>
        <p:nvSpPr>
          <p:cNvPr id="18" name="MH_Others_2">
            <a:extLst>
              <a:ext uri="{FF2B5EF4-FFF2-40B4-BE49-F238E27FC236}">
                <a16:creationId xmlns:a16="http://schemas.microsoft.com/office/drawing/2014/main" xmlns="" id="{1115BE4F-C540-4BCB-B0B8-0EFC89FA5421}"/>
              </a:ext>
            </a:extLst>
          </p:cNvPr>
          <p:cNvSpPr txBox="1"/>
          <p:nvPr>
            <p:custDataLst>
              <p:tags r:id="rId12"/>
            </p:custDataLst>
          </p:nvPr>
        </p:nvSpPr>
        <p:spPr>
          <a:xfrm rot="5400000">
            <a:off x="160769" y="2863824"/>
            <a:ext cx="3693432" cy="461665"/>
          </a:xfrm>
          <a:prstGeom prst="rect">
            <a:avLst/>
          </a:prstGeom>
          <a:noFill/>
        </p:spPr>
        <p:txBody>
          <a:bodyPr wrap="square">
            <a:spAutoFit/>
          </a:bodyPr>
          <a:lstStyle/>
          <a:p>
            <a:pPr algn="ctr">
              <a:defRPr/>
            </a:pPr>
            <a:r>
              <a:rPr lang="en-US" altLang="zh-CN" sz="2400" spc="400" dirty="0">
                <a:solidFill>
                  <a:srgbClr val="DDDDDD"/>
                </a:solidFill>
                <a:latin typeface="微软雅黑" panose="020B0503020204020204" pitchFamily="34" charset="-122"/>
                <a:ea typeface="微软雅黑" panose="020B0503020204020204" pitchFamily="34" charset="-122"/>
              </a:rPr>
              <a:t>CONTENTS</a:t>
            </a:r>
            <a:endParaRPr lang="zh-CN" altLang="en-US" sz="2400" spc="400" dirty="0">
              <a:solidFill>
                <a:srgbClr val="DDDDD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9056085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anim calcmode="lin" valueType="num">
                                      <p:cBhvr>
                                        <p:cTn id="33" dur="1000" fill="hold"/>
                                        <p:tgtEl>
                                          <p:spTgt spid="12"/>
                                        </p:tgtEl>
                                        <p:attrNameLst>
                                          <p:attrName>ppt_x</p:attrName>
                                        </p:attrNameLst>
                                      </p:cBhvr>
                                      <p:tavLst>
                                        <p:tav tm="0">
                                          <p:val>
                                            <p:strVal val="#ppt_x"/>
                                          </p:val>
                                        </p:tav>
                                        <p:tav tm="100000">
                                          <p:val>
                                            <p:strVal val="#ppt_x"/>
                                          </p:val>
                                        </p:tav>
                                      </p:tavLst>
                                    </p:anim>
                                    <p:anim calcmode="lin" valueType="num">
                                      <p:cBhvr>
                                        <p:cTn id="34" dur="1000" fill="hold"/>
                                        <p:tgtEl>
                                          <p:spTgt spid="1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1000"/>
                                        <p:tgtEl>
                                          <p:spTgt spid="15"/>
                                        </p:tgtEl>
                                      </p:cBhvr>
                                    </p:animEffect>
                                    <p:anim calcmode="lin" valueType="num">
                                      <p:cBhvr>
                                        <p:cTn id="48" dur="1000" fill="hold"/>
                                        <p:tgtEl>
                                          <p:spTgt spid="15"/>
                                        </p:tgtEl>
                                        <p:attrNameLst>
                                          <p:attrName>ppt_x</p:attrName>
                                        </p:attrNameLst>
                                      </p:cBhvr>
                                      <p:tavLst>
                                        <p:tav tm="0">
                                          <p:val>
                                            <p:strVal val="#ppt_x"/>
                                          </p:val>
                                        </p:tav>
                                        <p:tav tm="100000">
                                          <p:val>
                                            <p:strVal val="#ppt_x"/>
                                          </p:val>
                                        </p:tav>
                                      </p:tavLst>
                                    </p:anim>
                                    <p:anim calcmode="lin" valueType="num">
                                      <p:cBhvr>
                                        <p:cTn id="49" dur="1000" fill="hold"/>
                                        <p:tgtEl>
                                          <p:spTgt spid="1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000"/>
                                        <p:tgtEl>
                                          <p:spTgt spid="16"/>
                                        </p:tgtEl>
                                      </p:cBhvr>
                                    </p:animEffect>
                                    <p:anim calcmode="lin" valueType="num">
                                      <p:cBhvr>
                                        <p:cTn id="53" dur="1000" fill="hold"/>
                                        <p:tgtEl>
                                          <p:spTgt spid="16"/>
                                        </p:tgtEl>
                                        <p:attrNameLst>
                                          <p:attrName>ppt_x</p:attrName>
                                        </p:attrNameLst>
                                      </p:cBhvr>
                                      <p:tavLst>
                                        <p:tav tm="0">
                                          <p:val>
                                            <p:strVal val="#ppt_x"/>
                                          </p:val>
                                        </p:tav>
                                        <p:tav tm="100000">
                                          <p:val>
                                            <p:strVal val="#ppt_x"/>
                                          </p:val>
                                        </p:tav>
                                      </p:tavLst>
                                    </p:anim>
                                    <p:anim calcmode="lin" valueType="num">
                                      <p:cBhvr>
                                        <p:cTn id="54" dur="1000" fill="hold"/>
                                        <p:tgtEl>
                                          <p:spTgt spid="1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1000"/>
                                        <p:tgtEl>
                                          <p:spTgt spid="17"/>
                                        </p:tgtEl>
                                      </p:cBhvr>
                                    </p:animEffect>
                                    <p:anim calcmode="lin" valueType="num">
                                      <p:cBhvr>
                                        <p:cTn id="58" dur="1000" fill="hold"/>
                                        <p:tgtEl>
                                          <p:spTgt spid="17"/>
                                        </p:tgtEl>
                                        <p:attrNameLst>
                                          <p:attrName>ppt_x</p:attrName>
                                        </p:attrNameLst>
                                      </p:cBhvr>
                                      <p:tavLst>
                                        <p:tav tm="0">
                                          <p:val>
                                            <p:strVal val="#ppt_x"/>
                                          </p:val>
                                        </p:tav>
                                        <p:tav tm="100000">
                                          <p:val>
                                            <p:strVal val="#ppt_x"/>
                                          </p:val>
                                        </p:tav>
                                      </p:tavLst>
                                    </p:anim>
                                    <p:anim calcmode="lin" valueType="num">
                                      <p:cBhvr>
                                        <p:cTn id="59" dur="1000" fill="hold"/>
                                        <p:tgtEl>
                                          <p:spTgt spid="1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1000"/>
                                        <p:tgtEl>
                                          <p:spTgt spid="18"/>
                                        </p:tgtEl>
                                      </p:cBhvr>
                                    </p:animEffect>
                                    <p:anim calcmode="lin" valueType="num">
                                      <p:cBhvr>
                                        <p:cTn id="63" dur="1000" fill="hold"/>
                                        <p:tgtEl>
                                          <p:spTgt spid="18"/>
                                        </p:tgtEl>
                                        <p:attrNameLst>
                                          <p:attrName>ppt_x</p:attrName>
                                        </p:attrNameLst>
                                      </p:cBhvr>
                                      <p:tavLst>
                                        <p:tav tm="0">
                                          <p:val>
                                            <p:strVal val="#ppt_x"/>
                                          </p:val>
                                        </p:tav>
                                        <p:tav tm="100000">
                                          <p:val>
                                            <p:strVal val="#ppt_x"/>
                                          </p:val>
                                        </p:tav>
                                      </p:tavLst>
                                    </p:anim>
                                    <p:anim calcmode="lin" valueType="num">
                                      <p:cBhvr>
                                        <p:cTn id="6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xmlns="" id="{F4501F03-D4AC-4A9D-BA22-5C0074B79D53}"/>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solidFill>
                  <a:schemeClr val="bg1"/>
                </a:solidFill>
                <a:latin typeface="方正正大黑简体" panose="02010600010101010101" pitchFamily="2" charset="-122"/>
                <a:ea typeface="方正正大黑简体" panose="02010600010101010101" pitchFamily="2" charset="-122"/>
              </a:rPr>
              <a:t>国庆节日活动</a:t>
            </a:r>
          </a:p>
        </p:txBody>
      </p:sp>
      <p:sp>
        <p:nvSpPr>
          <p:cNvPr id="2" name="矩形 1">
            <a:extLst>
              <a:ext uri="{FF2B5EF4-FFF2-40B4-BE49-F238E27FC236}">
                <a16:creationId xmlns:a16="http://schemas.microsoft.com/office/drawing/2014/main" xmlns="" id="{2C84AC43-0D14-4A6C-AF67-6B549F8C1A51}"/>
              </a:ext>
            </a:extLst>
          </p:cNvPr>
          <p:cNvSpPr/>
          <p:nvPr/>
        </p:nvSpPr>
        <p:spPr>
          <a:xfrm>
            <a:off x="473611" y="2608677"/>
            <a:ext cx="7052604" cy="3831818"/>
          </a:xfrm>
          <a:prstGeom prst="rect">
            <a:avLst/>
          </a:prstGeom>
        </p:spPr>
        <p:txBody>
          <a:bodyPr wrap="square">
            <a:spAutoFit/>
          </a:bodyPr>
          <a:lstStyle/>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活动名称：祖国六十七周年成就班级演讲比赛</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活动主题：弘扬爱国主义精神展现大学生风采我与祖国共奋进</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举办单位：山东建筑大学法政学院社会工作专业071班</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活动时间：国庆期间(初步定在10月5日上午)</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活动地点：山东建筑大学大学生活动中心影视厅</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活动内容：</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一、观看影视《建国</a:t>
            </a:r>
            <a:r>
              <a:rPr lang="zh-CN" altLang="en-US" kern="100" dirty="0">
                <a:latin typeface="Calibri" panose="020F0502020204030204" pitchFamily="34" charset="0"/>
                <a:ea typeface="微软雅黑" panose="020B0503020204020204" pitchFamily="34" charset="-122"/>
                <a:cs typeface="Times New Roman" panose="02020603050405020304" pitchFamily="18" charset="0"/>
              </a:rPr>
              <a:t>伟</a:t>
            </a: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业》，重温历史爱国精神</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二、举行祖国六十七周年成就班级演讲比赛</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pPr>
            <a:r>
              <a:rPr lang="zh-CN" altLang="zh-CN" kern="100" dirty="0">
                <a:ea typeface="微软雅黑" panose="020B0503020204020204" pitchFamily="34" charset="-122"/>
                <a:cs typeface="Times New Roman" panose="02020603050405020304" pitchFamily="18" charset="0"/>
              </a:rPr>
              <a:t>三、我是中国人，国旗大派送：</a:t>
            </a:r>
            <a:endParaRPr lang="zh-CN" altLang="en-US" dirty="0"/>
          </a:p>
        </p:txBody>
      </p:sp>
      <p:sp>
        <p:nvSpPr>
          <p:cNvPr id="3" name="矩形 2">
            <a:extLst>
              <a:ext uri="{FF2B5EF4-FFF2-40B4-BE49-F238E27FC236}">
                <a16:creationId xmlns:a16="http://schemas.microsoft.com/office/drawing/2014/main" xmlns="" id="{8CFECA9C-9CF4-4A0A-8816-2E00F64635AE}"/>
              </a:ext>
            </a:extLst>
          </p:cNvPr>
          <p:cNvSpPr/>
          <p:nvPr/>
        </p:nvSpPr>
        <p:spPr>
          <a:xfrm>
            <a:off x="473611" y="1314092"/>
            <a:ext cx="11090032" cy="1294585"/>
          </a:xfrm>
          <a:prstGeom prst="rect">
            <a:avLst/>
          </a:prstGeom>
        </p:spPr>
        <p:txBody>
          <a:bodyPr wrap="square">
            <a:spAutoFit/>
          </a:bodyPr>
          <a:lstStyle/>
          <a:p>
            <a:pPr indent="457200">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b="1" kern="100" dirty="0">
                <a:latin typeface="Calibri" panose="020F0502020204030204" pitchFamily="34" charset="0"/>
                <a:ea typeface="微软雅黑" panose="020B0503020204020204" pitchFamily="34" charset="-122"/>
                <a:cs typeface="Times New Roman" panose="02020603050405020304" pitchFamily="18" charset="0"/>
              </a:rPr>
              <a:t>活动的目的及意义：为了使班级同学更加了解我国建国60周年以来在政治，经济，文化，人民生活水平发生的巨大变化，深入理解一国两制，科学发展观等方针，明确大学生的目标以及青春使命，从现在开始努力奋斗，为创建祖国美好的明天做好充分的准备。</a:t>
            </a:r>
            <a:endParaRPr lang="zh-CN" altLang="zh-CN" sz="1050" b="1"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xmlns="" id="{6B5F208C-B68A-4586-92D6-E2966FEFD378}"/>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7844510" y="2501108"/>
            <a:ext cx="3400838" cy="3939388"/>
          </a:xfrm>
          <a:prstGeom prst="rect">
            <a:avLst/>
          </a:prstGeom>
          <a:ln>
            <a:solidFill>
              <a:schemeClr val="tx1"/>
            </a:solidFill>
          </a:ln>
        </p:spPr>
      </p:pic>
    </p:spTree>
    <p:extLst>
      <p:ext uri="{BB962C8B-B14F-4D97-AF65-F5344CB8AC3E}">
        <p14:creationId xmlns:p14="http://schemas.microsoft.com/office/powerpoint/2010/main" val="47976872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6A1FF78B-5EA6-4FEF-90FC-6D2DB5E4D5E4}"/>
              </a:ext>
            </a:extLst>
          </p:cNvPr>
          <p:cNvSpPr/>
          <p:nvPr/>
        </p:nvSpPr>
        <p:spPr>
          <a:xfrm>
            <a:off x="1680368" y="1981247"/>
            <a:ext cx="8831265" cy="1862048"/>
          </a:xfrm>
          <a:prstGeom prst="rect">
            <a:avLst/>
          </a:prstGeom>
          <a:noFill/>
        </p:spPr>
        <p:txBody>
          <a:bodyPr wrap="none" rtlCol="0">
            <a:spAutoFit/>
          </a:bodyPr>
          <a:lstStyle/>
          <a:p>
            <a:pPr algn="ctr"/>
            <a:r>
              <a:rPr lang="zh-CN" altLang="en-US" sz="11500" dirty="0">
                <a:ln w="25400">
                  <a:solidFill>
                    <a:schemeClr val="bg1"/>
                  </a:solidFill>
                </a:ln>
                <a:solidFill>
                  <a:srgbClr val="D81E25"/>
                </a:solidFill>
                <a:effectLst>
                  <a:outerShdw blurRad="38100" dist="38100" dir="2700000" algn="tl">
                    <a:srgbClr val="000000">
                      <a:alpha val="43137"/>
                    </a:srgbClr>
                  </a:outerShdw>
                </a:effectLst>
                <a:latin typeface="叶根友刀锋黑草" panose="02010601030101010101" pitchFamily="2" charset="-122"/>
                <a:ea typeface="叶根友刀锋黑草" panose="02010601030101010101" pitchFamily="2" charset="-122"/>
              </a:rPr>
              <a:t>感谢您的聆听</a:t>
            </a:r>
          </a:p>
        </p:txBody>
      </p:sp>
    </p:spTree>
    <p:extLst>
      <p:ext uri="{BB962C8B-B14F-4D97-AF65-F5344CB8AC3E}">
        <p14:creationId xmlns:p14="http://schemas.microsoft.com/office/powerpoint/2010/main" val="301191372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a:t>
            </a:r>
            <a:r>
              <a:rPr lang="zh-CN" altLang="en-US" sz="3200" dirty="0" smtClean="0">
                <a:solidFill>
                  <a:srgbClr val="0270D1"/>
                </a:solidFill>
                <a:latin typeface="微软雅黑" panose="020B0503020204020204" pitchFamily="34" charset="-122"/>
                <a:ea typeface="微软雅黑" panose="020B0503020204020204" pitchFamily="34" charset="-122"/>
              </a:rPr>
              <a:t>用字体</a:t>
            </a:r>
            <a:endParaRPr lang="zh-CN" altLang="en-US" sz="3200" dirty="0">
              <a:solidFill>
                <a:srgbClr val="0270D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http://www.ypppt.com/article/2017/3632.html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1562005" y="3327120"/>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9" name="文本框 18"/>
          <p:cNvSpPr txBox="1"/>
          <p:nvPr/>
        </p:nvSpPr>
        <p:spPr>
          <a:xfrm>
            <a:off x="1553792" y="3908531"/>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3178629" y="3963666"/>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http://www.ypppt.com/article/2017/3374.html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22" name="椭圆 21"/>
          <p:cNvSpPr/>
          <p:nvPr/>
        </p:nvSpPr>
        <p:spPr>
          <a:xfrm>
            <a:off x="1101506" y="3388061"/>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2</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096890" y="1402501"/>
            <a:ext cx="2572735" cy="646232"/>
          </a:xfrm>
          <a:prstGeom prst="rect">
            <a:avLst/>
          </a:prstGeom>
        </p:spPr>
      </p:pic>
      <p:pic>
        <p:nvPicPr>
          <p:cNvPr id="3" name="图片 2"/>
          <p:cNvPicPr>
            <a:picLocks noChangeAspect="1"/>
          </p:cNvPicPr>
          <p:nvPr/>
        </p:nvPicPr>
        <p:blipFill>
          <a:blip r:embed="rId3"/>
          <a:stretch>
            <a:fillRect/>
          </a:stretch>
        </p:blipFill>
        <p:spPr>
          <a:xfrm>
            <a:off x="3096890" y="3310785"/>
            <a:ext cx="2505673" cy="646232"/>
          </a:xfrm>
          <a:prstGeom prst="rect">
            <a:avLst/>
          </a:prstGeom>
        </p:spPr>
      </p:pic>
    </p:spTree>
    <p:extLst>
      <p:ext uri="{BB962C8B-B14F-4D97-AF65-F5344CB8AC3E}">
        <p14:creationId xmlns:p14="http://schemas.microsoft.com/office/powerpoint/2010/main" val="380524915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823512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7" name="MH_Entry_1">
            <a:hlinkClick r:id="rId16" action="ppaction://hlinksldjump"/>
            <a:extLst>
              <a:ext uri="{FF2B5EF4-FFF2-40B4-BE49-F238E27FC236}">
                <a16:creationId xmlns:a16="http://schemas.microsoft.com/office/drawing/2014/main" xmlns="" id="{F9C5ACE1-A4FA-4182-B448-76F68F7E435E}"/>
              </a:ext>
            </a:extLst>
          </p:cNvPr>
          <p:cNvSpPr txBox="1"/>
          <p:nvPr>
            <p:custDataLst>
              <p:tags r:id="rId1"/>
            </p:custDataLst>
          </p:nvPr>
        </p:nvSpPr>
        <p:spPr>
          <a:xfrm>
            <a:off x="5345401" y="1635702"/>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chemeClr val="accent1">
                <a:lumMod val="60000"/>
                <a:lumOff val="40000"/>
              </a:schemeClr>
            </a:solidFill>
          </a:ln>
        </p:spPr>
        <p:txBody>
          <a:bodyPr wrap="square" lIns="396000" tIns="0" rIns="0" bIns="0" rtlCol="0" anchor="ctr" anchorCtr="0">
            <a:normAutofit/>
          </a:bodyPr>
          <a:lstStyle/>
          <a:p>
            <a:pPr>
              <a:lnSpc>
                <a:spcPct val="130000"/>
              </a:lnSpc>
            </a:pPr>
            <a:r>
              <a:rPr lang="zh-CN" altLang="en-US" sz="2000" dirty="0">
                <a:latin typeface="+mn-ea"/>
              </a:rPr>
              <a:t>国庆节的演变历史</a:t>
            </a:r>
          </a:p>
        </p:txBody>
      </p:sp>
      <p:sp>
        <p:nvSpPr>
          <p:cNvPr id="8" name="MH_Number_1">
            <a:hlinkClick r:id="rId16" action="ppaction://hlinksldjump"/>
            <a:extLst>
              <a:ext uri="{FF2B5EF4-FFF2-40B4-BE49-F238E27FC236}">
                <a16:creationId xmlns:a16="http://schemas.microsoft.com/office/drawing/2014/main" xmlns="" id="{FB0B5910-C9A1-4B3C-B188-C31E90F87F90}"/>
              </a:ext>
            </a:extLst>
          </p:cNvPr>
          <p:cNvSpPr>
            <a:spLocks/>
          </p:cNvSpPr>
          <p:nvPr>
            <p:custDataLst>
              <p:tags r:id="rId2"/>
            </p:custDataLst>
          </p:nvPr>
        </p:nvSpPr>
        <p:spPr bwMode="auto">
          <a:xfrm>
            <a:off x="5118459" y="1635702"/>
            <a:ext cx="411552" cy="411550"/>
          </a:xfrm>
          <a:prstGeom prst="ellipse">
            <a:avLst/>
          </a:prstGeom>
          <a:solidFill>
            <a:schemeClr val="accent1"/>
          </a:solidFill>
          <a:ln w="9525">
            <a:solidFill>
              <a:schemeClr val="accent1"/>
            </a:solidFill>
            <a:miter lim="800000"/>
            <a:headEnd/>
            <a:tailEnd/>
          </a:ln>
        </p:spPr>
        <p:txBody>
          <a:bodyPr wrap="square" lIns="0" tIns="0" rIns="0" bIns="0" anchor="ctr">
            <a:noAutofit/>
          </a:bodyPr>
          <a:lstStyle/>
          <a:p>
            <a:pPr algn="ctr">
              <a:spcBef>
                <a:spcPct val="0"/>
              </a:spcBef>
            </a:pPr>
            <a:r>
              <a:rPr lang="en-US" altLang="zh-CN" sz="2400" dirty="0">
                <a:solidFill>
                  <a:srgbClr val="FFFFFF"/>
                </a:solidFill>
                <a:ea typeface="华文细黑" panose="02010600040101010101" pitchFamily="2" charset="-122"/>
                <a:cs typeface="Times New Roman" panose="02020603050405020304" pitchFamily="18" charset="0"/>
              </a:rPr>
              <a:t>1</a:t>
            </a:r>
            <a:endParaRPr lang="zh-CN" altLang="en-US" sz="2400" dirty="0">
              <a:solidFill>
                <a:srgbClr val="FFFFFF"/>
              </a:solidFill>
              <a:ea typeface="华文细黑" panose="02010600040101010101" pitchFamily="2" charset="-122"/>
              <a:cs typeface="Times New Roman" panose="02020603050405020304" pitchFamily="18" charset="0"/>
            </a:endParaRPr>
          </a:p>
        </p:txBody>
      </p:sp>
      <p:sp>
        <p:nvSpPr>
          <p:cNvPr id="9" name="MH_Entry_2">
            <a:hlinkClick r:id="rId16" action="ppaction://hlinksldjump"/>
            <a:extLst>
              <a:ext uri="{FF2B5EF4-FFF2-40B4-BE49-F238E27FC236}">
                <a16:creationId xmlns:a16="http://schemas.microsoft.com/office/drawing/2014/main" xmlns="" id="{6A580820-EEA9-4C73-88F7-454A4F1C3E77}"/>
              </a:ext>
            </a:extLst>
          </p:cNvPr>
          <p:cNvSpPr txBox="1"/>
          <p:nvPr>
            <p:custDataLst>
              <p:tags r:id="rId3"/>
            </p:custDataLst>
          </p:nvPr>
        </p:nvSpPr>
        <p:spPr>
          <a:xfrm>
            <a:off x="5345401" y="2471001"/>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chemeClr val="accent1">
                <a:lumMod val="60000"/>
                <a:lumOff val="40000"/>
              </a:schemeClr>
            </a:solidFill>
          </a:ln>
        </p:spPr>
        <p:txBody>
          <a:bodyPr wrap="square" lIns="396000" tIns="0" rIns="0" bIns="0" rtlCol="0" anchor="ctr" anchorCtr="0">
            <a:normAutofit/>
          </a:bodyPr>
          <a:lstStyle>
            <a:defPPr>
              <a:defRPr lang="zh-CN"/>
            </a:defPPr>
            <a:lvl1pPr>
              <a:lnSpc>
                <a:spcPct val="130000"/>
              </a:lnSpc>
              <a:defRPr sz="2000">
                <a:latin typeface="华文细黑" panose="02010600040101010101" pitchFamily="2" charset="-122"/>
                <a:ea typeface="华文细黑" panose="02010600040101010101" pitchFamily="2" charset="-122"/>
              </a:defRPr>
            </a:lvl1pPr>
          </a:lstStyle>
          <a:p>
            <a:r>
              <a:rPr lang="zh-CN" altLang="en-US" dirty="0">
                <a:latin typeface="+mn-ea"/>
                <a:ea typeface="+mn-ea"/>
              </a:rPr>
              <a:t>国庆节的来历</a:t>
            </a:r>
          </a:p>
        </p:txBody>
      </p:sp>
      <p:sp>
        <p:nvSpPr>
          <p:cNvPr id="10" name="MH_Number_2">
            <a:hlinkClick r:id="rId16" action="ppaction://hlinksldjump"/>
            <a:extLst>
              <a:ext uri="{FF2B5EF4-FFF2-40B4-BE49-F238E27FC236}">
                <a16:creationId xmlns:a16="http://schemas.microsoft.com/office/drawing/2014/main" xmlns="" id="{4034933D-73FA-4201-9144-FDAE083C89D7}"/>
              </a:ext>
            </a:extLst>
          </p:cNvPr>
          <p:cNvSpPr>
            <a:spLocks/>
          </p:cNvSpPr>
          <p:nvPr>
            <p:custDataLst>
              <p:tags r:id="rId4"/>
            </p:custDataLst>
          </p:nvPr>
        </p:nvSpPr>
        <p:spPr bwMode="auto">
          <a:xfrm>
            <a:off x="5118459" y="2471001"/>
            <a:ext cx="411552" cy="411550"/>
          </a:xfrm>
          <a:prstGeom prst="ellipse">
            <a:avLst/>
          </a:prstGeom>
          <a:solidFill>
            <a:schemeClr val="accent1"/>
          </a:solidFill>
          <a:ln w="9525">
            <a:solidFill>
              <a:schemeClr val="accent1"/>
            </a:solidFill>
            <a:miter lim="800000"/>
            <a:headEnd/>
            <a:tailEnd/>
          </a:ln>
        </p:spPr>
        <p:txBody>
          <a:bodyPr wrap="square" lIns="0" tIns="0" rIns="0" bIns="0" anchor="ctr">
            <a:noAutofit/>
          </a:bodyPr>
          <a:lstStyle/>
          <a:p>
            <a:pPr algn="ctr">
              <a:spcBef>
                <a:spcPct val="0"/>
              </a:spcBef>
            </a:pPr>
            <a:r>
              <a:rPr lang="en-US" altLang="zh-CN" sz="2400">
                <a:solidFill>
                  <a:srgbClr val="FFFFFF"/>
                </a:solidFill>
                <a:ea typeface="华文细黑" panose="02010600040101010101" pitchFamily="2" charset="-122"/>
                <a:cs typeface="Times New Roman" panose="02020603050405020304" pitchFamily="18" charset="0"/>
              </a:rPr>
              <a:t>2</a:t>
            </a:r>
            <a:endParaRPr lang="zh-CN" altLang="en-US" sz="2400" dirty="0">
              <a:solidFill>
                <a:srgbClr val="FFFFFF"/>
              </a:solidFill>
              <a:ea typeface="华文细黑" panose="02010600040101010101" pitchFamily="2" charset="-122"/>
              <a:cs typeface="Times New Roman" panose="02020603050405020304" pitchFamily="18" charset="0"/>
            </a:endParaRPr>
          </a:p>
        </p:txBody>
      </p:sp>
      <p:sp>
        <p:nvSpPr>
          <p:cNvPr id="11" name="MH_Entry_3">
            <a:hlinkClick r:id="rId16" action="ppaction://hlinksldjump"/>
            <a:extLst>
              <a:ext uri="{FF2B5EF4-FFF2-40B4-BE49-F238E27FC236}">
                <a16:creationId xmlns:a16="http://schemas.microsoft.com/office/drawing/2014/main" xmlns="" id="{E340298D-DC16-4356-87F2-80696FA2C0F0}"/>
              </a:ext>
            </a:extLst>
          </p:cNvPr>
          <p:cNvSpPr txBox="1"/>
          <p:nvPr>
            <p:custDataLst>
              <p:tags r:id="rId5"/>
            </p:custDataLst>
          </p:nvPr>
        </p:nvSpPr>
        <p:spPr>
          <a:xfrm>
            <a:off x="5345401" y="3306300"/>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chemeClr val="accent1">
                <a:lumMod val="60000"/>
                <a:lumOff val="40000"/>
              </a:schemeClr>
            </a:solidFill>
          </a:ln>
        </p:spPr>
        <p:txBody>
          <a:bodyPr wrap="square" lIns="396000" tIns="0" rIns="0" bIns="0" rtlCol="0" anchor="ctr" anchorCtr="0">
            <a:normAutofit/>
          </a:bodyPr>
          <a:lstStyle>
            <a:defPPr>
              <a:defRPr lang="zh-CN"/>
            </a:defPPr>
            <a:lvl1pPr>
              <a:lnSpc>
                <a:spcPct val="130000"/>
              </a:lnSpc>
              <a:defRPr sz="2000">
                <a:latin typeface="华文细黑" panose="02010600040101010101" pitchFamily="2" charset="-122"/>
                <a:ea typeface="华文细黑" panose="02010600040101010101" pitchFamily="2" charset="-122"/>
              </a:defRPr>
            </a:lvl1pPr>
          </a:lstStyle>
          <a:p>
            <a:r>
              <a:rPr lang="zh-CN" altLang="en-US" dirty="0">
                <a:latin typeface="+mn-ea"/>
                <a:ea typeface="+mn-ea"/>
              </a:rPr>
              <a:t>国庆节日意义</a:t>
            </a:r>
          </a:p>
        </p:txBody>
      </p:sp>
      <p:sp>
        <p:nvSpPr>
          <p:cNvPr id="12" name="MH_Number_3">
            <a:hlinkClick r:id="rId16" action="ppaction://hlinksldjump"/>
            <a:extLst>
              <a:ext uri="{FF2B5EF4-FFF2-40B4-BE49-F238E27FC236}">
                <a16:creationId xmlns:a16="http://schemas.microsoft.com/office/drawing/2014/main" xmlns="" id="{31BDB237-D44F-4E23-9416-F6EE632D58DC}"/>
              </a:ext>
            </a:extLst>
          </p:cNvPr>
          <p:cNvSpPr>
            <a:spLocks/>
          </p:cNvSpPr>
          <p:nvPr>
            <p:custDataLst>
              <p:tags r:id="rId6"/>
            </p:custDataLst>
          </p:nvPr>
        </p:nvSpPr>
        <p:spPr bwMode="auto">
          <a:xfrm>
            <a:off x="5118459" y="3306300"/>
            <a:ext cx="411552" cy="411550"/>
          </a:xfrm>
          <a:prstGeom prst="ellipse">
            <a:avLst/>
          </a:prstGeom>
          <a:solidFill>
            <a:schemeClr val="accent1"/>
          </a:solidFill>
          <a:ln w="9525">
            <a:solidFill>
              <a:schemeClr val="accent1"/>
            </a:solidFill>
            <a:miter lim="800000"/>
            <a:headEnd/>
            <a:tailEnd/>
          </a:ln>
        </p:spPr>
        <p:txBody>
          <a:bodyPr wrap="square" lIns="0" tIns="0" rIns="0" bIns="0" anchor="ctr">
            <a:noAutofit/>
          </a:bodyPr>
          <a:lstStyle/>
          <a:p>
            <a:pPr algn="ctr">
              <a:spcBef>
                <a:spcPct val="0"/>
              </a:spcBef>
            </a:pPr>
            <a:r>
              <a:rPr lang="en-US" altLang="zh-CN" sz="2400">
                <a:solidFill>
                  <a:srgbClr val="FFFFFF"/>
                </a:solidFill>
                <a:ea typeface="华文细黑" panose="02010600040101010101" pitchFamily="2" charset="-122"/>
                <a:cs typeface="Times New Roman" panose="02020603050405020304" pitchFamily="18" charset="0"/>
              </a:rPr>
              <a:t>3</a:t>
            </a:r>
            <a:endParaRPr lang="zh-CN" altLang="en-US" sz="2400" dirty="0">
              <a:solidFill>
                <a:srgbClr val="FFFFFF"/>
              </a:solidFill>
              <a:ea typeface="华文细黑" panose="02010600040101010101" pitchFamily="2" charset="-122"/>
              <a:cs typeface="Times New Roman" panose="02020603050405020304" pitchFamily="18" charset="0"/>
            </a:endParaRPr>
          </a:p>
        </p:txBody>
      </p:sp>
      <p:sp>
        <p:nvSpPr>
          <p:cNvPr id="13" name="MH_Entry_4">
            <a:hlinkClick r:id="rId16" action="ppaction://hlinksldjump"/>
            <a:extLst>
              <a:ext uri="{FF2B5EF4-FFF2-40B4-BE49-F238E27FC236}">
                <a16:creationId xmlns:a16="http://schemas.microsoft.com/office/drawing/2014/main" xmlns="" id="{CBEF0358-7A8A-4D74-9AFD-BA7D89F6DBC3}"/>
              </a:ext>
            </a:extLst>
          </p:cNvPr>
          <p:cNvSpPr txBox="1"/>
          <p:nvPr>
            <p:custDataLst>
              <p:tags r:id="rId7"/>
            </p:custDataLst>
          </p:nvPr>
        </p:nvSpPr>
        <p:spPr>
          <a:xfrm>
            <a:off x="5345401" y="4141599"/>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chemeClr val="accent1">
                <a:lumMod val="60000"/>
                <a:lumOff val="40000"/>
              </a:schemeClr>
            </a:solidFill>
          </a:ln>
        </p:spPr>
        <p:txBody>
          <a:bodyPr wrap="square" lIns="396000" tIns="0" rIns="0" bIns="0" rtlCol="0" anchor="ctr" anchorCtr="0">
            <a:normAutofit/>
          </a:bodyPr>
          <a:lstStyle>
            <a:defPPr>
              <a:defRPr lang="zh-CN"/>
            </a:defPPr>
            <a:lvl1pPr>
              <a:lnSpc>
                <a:spcPct val="130000"/>
              </a:lnSpc>
              <a:defRPr sz="2000">
                <a:latin typeface="华文细黑" panose="02010600040101010101" pitchFamily="2" charset="-122"/>
                <a:ea typeface="华文细黑" panose="02010600040101010101" pitchFamily="2" charset="-122"/>
              </a:defRPr>
            </a:lvl1pPr>
          </a:lstStyle>
          <a:p>
            <a:r>
              <a:rPr lang="zh-CN" altLang="en-US" dirty="0">
                <a:latin typeface="+mn-ea"/>
                <a:ea typeface="+mn-ea"/>
              </a:rPr>
              <a:t>国庆节精神含义</a:t>
            </a:r>
          </a:p>
        </p:txBody>
      </p:sp>
      <p:sp>
        <p:nvSpPr>
          <p:cNvPr id="14" name="MH_Number_4">
            <a:hlinkClick r:id="rId16" action="ppaction://hlinksldjump"/>
            <a:extLst>
              <a:ext uri="{FF2B5EF4-FFF2-40B4-BE49-F238E27FC236}">
                <a16:creationId xmlns:a16="http://schemas.microsoft.com/office/drawing/2014/main" xmlns="" id="{B907DFA9-4684-434B-9E5E-7EFEC27E916A}"/>
              </a:ext>
            </a:extLst>
          </p:cNvPr>
          <p:cNvSpPr>
            <a:spLocks/>
          </p:cNvSpPr>
          <p:nvPr>
            <p:custDataLst>
              <p:tags r:id="rId8"/>
            </p:custDataLst>
          </p:nvPr>
        </p:nvSpPr>
        <p:spPr bwMode="auto">
          <a:xfrm>
            <a:off x="5118459" y="4141599"/>
            <a:ext cx="411552" cy="411550"/>
          </a:xfrm>
          <a:prstGeom prst="ellipse">
            <a:avLst/>
          </a:prstGeom>
          <a:solidFill>
            <a:schemeClr val="accent1"/>
          </a:solidFill>
          <a:ln w="9525">
            <a:solidFill>
              <a:schemeClr val="accent1"/>
            </a:solidFill>
            <a:miter lim="800000"/>
            <a:headEnd/>
            <a:tailEnd/>
          </a:ln>
        </p:spPr>
        <p:txBody>
          <a:bodyPr wrap="square" lIns="0" tIns="0" rIns="0" bIns="0" anchor="ctr">
            <a:noAutofit/>
          </a:bodyPr>
          <a:lstStyle/>
          <a:p>
            <a:pPr algn="ctr">
              <a:spcBef>
                <a:spcPct val="0"/>
              </a:spcBef>
            </a:pPr>
            <a:r>
              <a:rPr lang="en-US" altLang="zh-CN" sz="2400">
                <a:solidFill>
                  <a:srgbClr val="FFFFFF"/>
                </a:solidFill>
                <a:ea typeface="华文细黑" panose="02010600040101010101" pitchFamily="2" charset="-122"/>
                <a:cs typeface="Times New Roman" panose="02020603050405020304" pitchFamily="18" charset="0"/>
              </a:rPr>
              <a:t>4</a:t>
            </a:r>
            <a:endParaRPr lang="zh-CN" altLang="en-US" sz="2400" dirty="0">
              <a:solidFill>
                <a:srgbClr val="FFFFFF"/>
              </a:solidFill>
              <a:ea typeface="华文细黑" panose="02010600040101010101" pitchFamily="2" charset="-122"/>
              <a:cs typeface="Times New Roman" panose="02020603050405020304" pitchFamily="18" charset="0"/>
            </a:endParaRPr>
          </a:p>
        </p:txBody>
      </p:sp>
      <p:sp>
        <p:nvSpPr>
          <p:cNvPr id="15" name="MH_Entry_5">
            <a:hlinkClick r:id="rId16" action="ppaction://hlinksldjump"/>
            <a:extLst>
              <a:ext uri="{FF2B5EF4-FFF2-40B4-BE49-F238E27FC236}">
                <a16:creationId xmlns:a16="http://schemas.microsoft.com/office/drawing/2014/main" xmlns="" id="{82F00984-F3C7-4775-A366-7CB2703468F7}"/>
              </a:ext>
            </a:extLst>
          </p:cNvPr>
          <p:cNvSpPr txBox="1"/>
          <p:nvPr>
            <p:custDataLst>
              <p:tags r:id="rId9"/>
            </p:custDataLst>
          </p:nvPr>
        </p:nvSpPr>
        <p:spPr>
          <a:xfrm>
            <a:off x="5345401" y="4976896"/>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chemeClr val="accent1">
                <a:lumMod val="60000"/>
                <a:lumOff val="40000"/>
              </a:schemeClr>
            </a:solidFill>
          </a:ln>
        </p:spPr>
        <p:txBody>
          <a:bodyPr wrap="square" lIns="396000" tIns="0" rIns="0" bIns="0" rtlCol="0" anchor="ctr" anchorCtr="0">
            <a:normAutofit/>
          </a:bodyPr>
          <a:lstStyle>
            <a:defPPr>
              <a:defRPr lang="zh-CN"/>
            </a:defPPr>
            <a:lvl1pPr>
              <a:lnSpc>
                <a:spcPct val="130000"/>
              </a:lnSpc>
              <a:defRPr sz="2000">
                <a:latin typeface="华文细黑" panose="02010600040101010101" pitchFamily="2" charset="-122"/>
                <a:ea typeface="华文细黑" panose="02010600040101010101" pitchFamily="2" charset="-122"/>
              </a:defRPr>
            </a:lvl1pPr>
          </a:lstStyle>
          <a:p>
            <a:r>
              <a:rPr lang="zh-CN" altLang="en-US" dirty="0">
                <a:latin typeface="+mn-ea"/>
                <a:ea typeface="+mn-ea"/>
              </a:rPr>
              <a:t>国庆节日活动</a:t>
            </a:r>
          </a:p>
        </p:txBody>
      </p:sp>
      <p:sp>
        <p:nvSpPr>
          <p:cNvPr id="16" name="MH_Number_5">
            <a:hlinkClick r:id="rId16" action="ppaction://hlinksldjump"/>
            <a:extLst>
              <a:ext uri="{FF2B5EF4-FFF2-40B4-BE49-F238E27FC236}">
                <a16:creationId xmlns:a16="http://schemas.microsoft.com/office/drawing/2014/main" xmlns="" id="{0657D226-B2D1-4750-BC16-ACECBA664B8F}"/>
              </a:ext>
            </a:extLst>
          </p:cNvPr>
          <p:cNvSpPr>
            <a:spLocks/>
          </p:cNvSpPr>
          <p:nvPr>
            <p:custDataLst>
              <p:tags r:id="rId10"/>
            </p:custDataLst>
          </p:nvPr>
        </p:nvSpPr>
        <p:spPr bwMode="auto">
          <a:xfrm>
            <a:off x="5118459" y="4976896"/>
            <a:ext cx="411552" cy="411550"/>
          </a:xfrm>
          <a:prstGeom prst="ellipse">
            <a:avLst/>
          </a:prstGeom>
          <a:solidFill>
            <a:schemeClr val="accent1"/>
          </a:solidFill>
          <a:ln w="9525">
            <a:solidFill>
              <a:schemeClr val="accent1"/>
            </a:solidFill>
            <a:miter lim="800000"/>
            <a:headEnd/>
            <a:tailEnd/>
          </a:ln>
        </p:spPr>
        <p:txBody>
          <a:bodyPr wrap="square" lIns="0" tIns="0" rIns="0" bIns="0" anchor="ctr">
            <a:noAutofit/>
          </a:bodyPr>
          <a:lstStyle/>
          <a:p>
            <a:pPr algn="ctr">
              <a:spcBef>
                <a:spcPct val="0"/>
              </a:spcBef>
            </a:pPr>
            <a:r>
              <a:rPr lang="en-US" altLang="zh-CN" sz="2400">
                <a:solidFill>
                  <a:srgbClr val="FFFFFF"/>
                </a:solidFill>
                <a:ea typeface="华文细黑" panose="02010600040101010101" pitchFamily="2" charset="-122"/>
                <a:cs typeface="Times New Roman" panose="02020603050405020304" pitchFamily="18" charset="0"/>
              </a:rPr>
              <a:t>5</a:t>
            </a:r>
            <a:endParaRPr lang="zh-CN" altLang="en-US" sz="2400" dirty="0">
              <a:solidFill>
                <a:srgbClr val="FFFFFF"/>
              </a:solidFill>
              <a:ea typeface="华文细黑" panose="02010600040101010101" pitchFamily="2" charset="-122"/>
              <a:cs typeface="Times New Roman" panose="02020603050405020304" pitchFamily="18" charset="0"/>
            </a:endParaRPr>
          </a:p>
        </p:txBody>
      </p:sp>
      <p:sp>
        <p:nvSpPr>
          <p:cNvPr id="17" name="MH_Others_1">
            <a:extLst>
              <a:ext uri="{FF2B5EF4-FFF2-40B4-BE49-F238E27FC236}">
                <a16:creationId xmlns:a16="http://schemas.microsoft.com/office/drawing/2014/main" xmlns="" id="{8A98A835-3FCA-42FC-AA9D-BC177DE85984}"/>
              </a:ext>
            </a:extLst>
          </p:cNvPr>
          <p:cNvSpPr txBox="1"/>
          <p:nvPr>
            <p:custDataLst>
              <p:tags r:id="rId11"/>
            </p:custDataLst>
          </p:nvPr>
        </p:nvSpPr>
        <p:spPr>
          <a:xfrm>
            <a:off x="1979157" y="1752310"/>
            <a:ext cx="1435100" cy="2755900"/>
          </a:xfrm>
          <a:prstGeom prst="rect">
            <a:avLst/>
          </a:prstGeom>
          <a:noFill/>
        </p:spPr>
        <p:txBody>
          <a:bodyPr wrap="square" lIns="0" tIns="0" rIns="0" bIns="0" rtlCol="0" anchor="ctr" anchorCtr="0">
            <a:noAutofit/>
          </a:bodyPr>
          <a:lstStyle/>
          <a:p>
            <a:pPr algn="ctr"/>
            <a:r>
              <a:rPr lang="zh-CN" altLang="en-US" sz="5400" b="1">
                <a:latin typeface="微软雅黑" panose="020B0503020204020204" pitchFamily="34" charset="-122"/>
                <a:ea typeface="微软雅黑" panose="020B0503020204020204" pitchFamily="34" charset="-122"/>
              </a:rPr>
              <a:t>目</a:t>
            </a:r>
            <a:endParaRPr lang="en-US" altLang="zh-CN" sz="5400" b="1">
              <a:latin typeface="微软雅黑" panose="020B0503020204020204" pitchFamily="34" charset="-122"/>
              <a:ea typeface="微软雅黑" panose="020B0503020204020204" pitchFamily="34" charset="-122"/>
            </a:endParaRPr>
          </a:p>
          <a:p>
            <a:pPr algn="ctr"/>
            <a:r>
              <a:rPr lang="zh-CN" altLang="en-US" sz="5400" b="1">
                <a:latin typeface="微软雅黑" panose="020B0503020204020204" pitchFamily="34" charset="-122"/>
                <a:ea typeface="微软雅黑" panose="020B0503020204020204" pitchFamily="34" charset="-122"/>
              </a:rPr>
              <a:t>录</a:t>
            </a:r>
          </a:p>
        </p:txBody>
      </p:sp>
      <p:sp>
        <p:nvSpPr>
          <p:cNvPr id="18" name="MH_Others_2">
            <a:extLst>
              <a:ext uri="{FF2B5EF4-FFF2-40B4-BE49-F238E27FC236}">
                <a16:creationId xmlns:a16="http://schemas.microsoft.com/office/drawing/2014/main" xmlns="" id="{1115BE4F-C540-4BCB-B0B8-0EFC89FA5421}"/>
              </a:ext>
            </a:extLst>
          </p:cNvPr>
          <p:cNvSpPr txBox="1"/>
          <p:nvPr>
            <p:custDataLst>
              <p:tags r:id="rId12"/>
            </p:custDataLst>
          </p:nvPr>
        </p:nvSpPr>
        <p:spPr>
          <a:xfrm rot="5400000">
            <a:off x="160769" y="2863824"/>
            <a:ext cx="3693432" cy="461665"/>
          </a:xfrm>
          <a:prstGeom prst="rect">
            <a:avLst/>
          </a:prstGeom>
          <a:noFill/>
        </p:spPr>
        <p:txBody>
          <a:bodyPr wrap="square">
            <a:spAutoFit/>
          </a:bodyPr>
          <a:lstStyle/>
          <a:p>
            <a:pPr algn="ctr">
              <a:defRPr/>
            </a:pPr>
            <a:r>
              <a:rPr lang="en-US" altLang="zh-CN" sz="2400" spc="400" dirty="0">
                <a:solidFill>
                  <a:srgbClr val="DDDDDD"/>
                </a:solidFill>
                <a:latin typeface="微软雅黑" panose="020B0503020204020204" pitchFamily="34" charset="-122"/>
                <a:ea typeface="微软雅黑" panose="020B0503020204020204" pitchFamily="34" charset="-122"/>
              </a:rPr>
              <a:t>CONTENTS</a:t>
            </a:r>
            <a:endParaRPr lang="zh-CN" altLang="en-US" sz="2400" spc="400" dirty="0">
              <a:solidFill>
                <a:srgbClr val="DDDDD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419651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anim calcmode="lin" valueType="num">
                                      <p:cBhvr>
                                        <p:cTn id="33" dur="1000" fill="hold"/>
                                        <p:tgtEl>
                                          <p:spTgt spid="12"/>
                                        </p:tgtEl>
                                        <p:attrNameLst>
                                          <p:attrName>ppt_x</p:attrName>
                                        </p:attrNameLst>
                                      </p:cBhvr>
                                      <p:tavLst>
                                        <p:tav tm="0">
                                          <p:val>
                                            <p:strVal val="#ppt_x"/>
                                          </p:val>
                                        </p:tav>
                                        <p:tav tm="100000">
                                          <p:val>
                                            <p:strVal val="#ppt_x"/>
                                          </p:val>
                                        </p:tav>
                                      </p:tavLst>
                                    </p:anim>
                                    <p:anim calcmode="lin" valueType="num">
                                      <p:cBhvr>
                                        <p:cTn id="34" dur="1000" fill="hold"/>
                                        <p:tgtEl>
                                          <p:spTgt spid="1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1000"/>
                                        <p:tgtEl>
                                          <p:spTgt spid="15"/>
                                        </p:tgtEl>
                                      </p:cBhvr>
                                    </p:animEffect>
                                    <p:anim calcmode="lin" valueType="num">
                                      <p:cBhvr>
                                        <p:cTn id="48" dur="1000" fill="hold"/>
                                        <p:tgtEl>
                                          <p:spTgt spid="15"/>
                                        </p:tgtEl>
                                        <p:attrNameLst>
                                          <p:attrName>ppt_x</p:attrName>
                                        </p:attrNameLst>
                                      </p:cBhvr>
                                      <p:tavLst>
                                        <p:tav tm="0">
                                          <p:val>
                                            <p:strVal val="#ppt_x"/>
                                          </p:val>
                                        </p:tav>
                                        <p:tav tm="100000">
                                          <p:val>
                                            <p:strVal val="#ppt_x"/>
                                          </p:val>
                                        </p:tav>
                                      </p:tavLst>
                                    </p:anim>
                                    <p:anim calcmode="lin" valueType="num">
                                      <p:cBhvr>
                                        <p:cTn id="49" dur="1000" fill="hold"/>
                                        <p:tgtEl>
                                          <p:spTgt spid="1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000"/>
                                        <p:tgtEl>
                                          <p:spTgt spid="16"/>
                                        </p:tgtEl>
                                      </p:cBhvr>
                                    </p:animEffect>
                                    <p:anim calcmode="lin" valueType="num">
                                      <p:cBhvr>
                                        <p:cTn id="53" dur="1000" fill="hold"/>
                                        <p:tgtEl>
                                          <p:spTgt spid="16"/>
                                        </p:tgtEl>
                                        <p:attrNameLst>
                                          <p:attrName>ppt_x</p:attrName>
                                        </p:attrNameLst>
                                      </p:cBhvr>
                                      <p:tavLst>
                                        <p:tav tm="0">
                                          <p:val>
                                            <p:strVal val="#ppt_x"/>
                                          </p:val>
                                        </p:tav>
                                        <p:tav tm="100000">
                                          <p:val>
                                            <p:strVal val="#ppt_x"/>
                                          </p:val>
                                        </p:tav>
                                      </p:tavLst>
                                    </p:anim>
                                    <p:anim calcmode="lin" valueType="num">
                                      <p:cBhvr>
                                        <p:cTn id="54" dur="1000" fill="hold"/>
                                        <p:tgtEl>
                                          <p:spTgt spid="1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1000"/>
                                        <p:tgtEl>
                                          <p:spTgt spid="17"/>
                                        </p:tgtEl>
                                      </p:cBhvr>
                                    </p:animEffect>
                                    <p:anim calcmode="lin" valueType="num">
                                      <p:cBhvr>
                                        <p:cTn id="58" dur="1000" fill="hold"/>
                                        <p:tgtEl>
                                          <p:spTgt spid="17"/>
                                        </p:tgtEl>
                                        <p:attrNameLst>
                                          <p:attrName>ppt_x</p:attrName>
                                        </p:attrNameLst>
                                      </p:cBhvr>
                                      <p:tavLst>
                                        <p:tav tm="0">
                                          <p:val>
                                            <p:strVal val="#ppt_x"/>
                                          </p:val>
                                        </p:tav>
                                        <p:tav tm="100000">
                                          <p:val>
                                            <p:strVal val="#ppt_x"/>
                                          </p:val>
                                        </p:tav>
                                      </p:tavLst>
                                    </p:anim>
                                    <p:anim calcmode="lin" valueType="num">
                                      <p:cBhvr>
                                        <p:cTn id="59" dur="1000" fill="hold"/>
                                        <p:tgtEl>
                                          <p:spTgt spid="1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1000"/>
                                        <p:tgtEl>
                                          <p:spTgt spid="18"/>
                                        </p:tgtEl>
                                      </p:cBhvr>
                                    </p:animEffect>
                                    <p:anim calcmode="lin" valueType="num">
                                      <p:cBhvr>
                                        <p:cTn id="63" dur="1000" fill="hold"/>
                                        <p:tgtEl>
                                          <p:spTgt spid="18"/>
                                        </p:tgtEl>
                                        <p:attrNameLst>
                                          <p:attrName>ppt_x</p:attrName>
                                        </p:attrNameLst>
                                      </p:cBhvr>
                                      <p:tavLst>
                                        <p:tav tm="0">
                                          <p:val>
                                            <p:strVal val="#ppt_x"/>
                                          </p:val>
                                        </p:tav>
                                        <p:tav tm="100000">
                                          <p:val>
                                            <p:strVal val="#ppt_x"/>
                                          </p:val>
                                        </p:tav>
                                      </p:tavLst>
                                    </p:anim>
                                    <p:anim calcmode="lin" valueType="num">
                                      <p:cBhvr>
                                        <p:cTn id="6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7" name="MH_Entry_1">
            <a:hlinkClick r:id="rId16" action="ppaction://hlinksldjump"/>
            <a:extLst>
              <a:ext uri="{FF2B5EF4-FFF2-40B4-BE49-F238E27FC236}">
                <a16:creationId xmlns:a16="http://schemas.microsoft.com/office/drawing/2014/main" xmlns="" id="{F9C5ACE1-A4FA-4182-B448-76F68F7E435E}"/>
              </a:ext>
            </a:extLst>
          </p:cNvPr>
          <p:cNvSpPr txBox="1"/>
          <p:nvPr>
            <p:custDataLst>
              <p:tags r:id="rId1"/>
            </p:custDataLst>
          </p:nvPr>
        </p:nvSpPr>
        <p:spPr>
          <a:xfrm>
            <a:off x="5345401" y="1635702"/>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chemeClr val="accent1">
                <a:lumMod val="60000"/>
                <a:lumOff val="40000"/>
              </a:schemeClr>
            </a:solidFill>
          </a:ln>
        </p:spPr>
        <p:txBody>
          <a:bodyPr wrap="square" lIns="396000" tIns="0" rIns="0" bIns="0" rtlCol="0" anchor="ctr" anchorCtr="0">
            <a:normAutofit fontScale="92500" lnSpcReduction="10000"/>
          </a:bodyPr>
          <a:lstStyle>
            <a:defPPr>
              <a:defRPr lang="zh-CN"/>
            </a:defPPr>
            <a:lvl1pPr>
              <a:lnSpc>
                <a:spcPct val="130000"/>
              </a:lnSpc>
              <a:defRPr sz="2400" b="1">
                <a:latin typeface="方正正大黑简体" panose="02010600010101010101" pitchFamily="2" charset="-122"/>
                <a:ea typeface="方正正大黑简体" panose="02010600010101010101" pitchFamily="2" charset="-122"/>
              </a:defRPr>
            </a:lvl1pPr>
          </a:lstStyle>
          <a:p>
            <a:r>
              <a:rPr lang="zh-CN" altLang="en-US" dirty="0"/>
              <a:t>国庆节的演变历史</a:t>
            </a:r>
          </a:p>
        </p:txBody>
      </p:sp>
      <p:sp>
        <p:nvSpPr>
          <p:cNvPr id="8" name="MH_Number_1">
            <a:hlinkClick r:id="rId16" action="ppaction://hlinksldjump"/>
            <a:extLst>
              <a:ext uri="{FF2B5EF4-FFF2-40B4-BE49-F238E27FC236}">
                <a16:creationId xmlns:a16="http://schemas.microsoft.com/office/drawing/2014/main" xmlns="" id="{FB0B5910-C9A1-4B3C-B188-C31E90F87F90}"/>
              </a:ext>
            </a:extLst>
          </p:cNvPr>
          <p:cNvSpPr>
            <a:spLocks/>
          </p:cNvSpPr>
          <p:nvPr>
            <p:custDataLst>
              <p:tags r:id="rId2"/>
            </p:custDataLst>
          </p:nvPr>
        </p:nvSpPr>
        <p:spPr bwMode="auto">
          <a:xfrm>
            <a:off x="5118459" y="1635702"/>
            <a:ext cx="411552" cy="411550"/>
          </a:xfrm>
          <a:prstGeom prst="ellipse">
            <a:avLst/>
          </a:prstGeom>
          <a:solidFill>
            <a:schemeClr val="accent1"/>
          </a:solidFill>
          <a:ln w="9525">
            <a:solidFill>
              <a:schemeClr val="accent1"/>
            </a:solidFill>
            <a:miter lim="800000"/>
            <a:headEnd/>
            <a:tailEnd/>
          </a:ln>
        </p:spPr>
        <p:txBody>
          <a:bodyPr wrap="square" lIns="0" tIns="0" rIns="0" bIns="0" anchor="ctr">
            <a:noAutofit/>
          </a:bodyPr>
          <a:lstStyle/>
          <a:p>
            <a:pPr algn="ctr">
              <a:spcBef>
                <a:spcPct val="0"/>
              </a:spcBef>
            </a:pPr>
            <a:r>
              <a:rPr lang="en-US" altLang="zh-CN" sz="2400" dirty="0">
                <a:solidFill>
                  <a:srgbClr val="FFFFFF"/>
                </a:solidFill>
                <a:ea typeface="华文细黑" panose="02010600040101010101" pitchFamily="2" charset="-122"/>
                <a:cs typeface="Times New Roman" panose="02020603050405020304" pitchFamily="18" charset="0"/>
              </a:rPr>
              <a:t>1</a:t>
            </a:r>
            <a:endParaRPr lang="zh-CN" altLang="en-US" sz="2400" dirty="0">
              <a:solidFill>
                <a:srgbClr val="FFFFFF"/>
              </a:solidFill>
              <a:ea typeface="华文细黑" panose="02010600040101010101" pitchFamily="2" charset="-122"/>
              <a:cs typeface="Times New Roman" panose="02020603050405020304" pitchFamily="18" charset="0"/>
            </a:endParaRPr>
          </a:p>
        </p:txBody>
      </p:sp>
      <p:sp>
        <p:nvSpPr>
          <p:cNvPr id="9" name="MH_Entry_2">
            <a:hlinkClick r:id="rId16" action="ppaction://hlinksldjump"/>
            <a:extLst>
              <a:ext uri="{FF2B5EF4-FFF2-40B4-BE49-F238E27FC236}">
                <a16:creationId xmlns:a16="http://schemas.microsoft.com/office/drawing/2014/main" xmlns="" id="{6A580820-EEA9-4C73-88F7-454A4F1C3E77}"/>
              </a:ext>
            </a:extLst>
          </p:cNvPr>
          <p:cNvSpPr txBox="1"/>
          <p:nvPr>
            <p:custDataLst>
              <p:tags r:id="rId3"/>
            </p:custDataLst>
          </p:nvPr>
        </p:nvSpPr>
        <p:spPr>
          <a:xfrm>
            <a:off x="5345401" y="2471001"/>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chemeClr val="accent1">
                <a:lumMod val="40000"/>
                <a:lumOff val="60000"/>
              </a:schemeClr>
            </a:solidFill>
          </a:ln>
        </p:spPr>
        <p:txBody>
          <a:bodyPr wrap="square" lIns="396000" tIns="0" rIns="0" bIns="0" rtlCol="0" anchor="ctr" anchorCtr="0">
            <a:normAutofit/>
          </a:bodyPr>
          <a:lstStyle>
            <a:defPPr>
              <a:defRPr lang="zh-CN"/>
            </a:defPPr>
            <a:lvl1pPr>
              <a:lnSpc>
                <a:spcPct val="130000"/>
              </a:lnSpc>
              <a:defRPr sz="1600">
                <a:solidFill>
                  <a:srgbClr val="B2B2B2"/>
                </a:solidFill>
                <a:latin typeface="+mn-ea"/>
              </a:defRPr>
            </a:lvl1pPr>
          </a:lstStyle>
          <a:p>
            <a:r>
              <a:rPr lang="zh-CN" altLang="en-US" dirty="0"/>
              <a:t>国庆节的来历</a:t>
            </a:r>
          </a:p>
        </p:txBody>
      </p:sp>
      <p:sp>
        <p:nvSpPr>
          <p:cNvPr id="10" name="MH_Number_2">
            <a:hlinkClick r:id="rId16" action="ppaction://hlinksldjump"/>
            <a:extLst>
              <a:ext uri="{FF2B5EF4-FFF2-40B4-BE49-F238E27FC236}">
                <a16:creationId xmlns:a16="http://schemas.microsoft.com/office/drawing/2014/main" xmlns="" id="{4034933D-73FA-4201-9144-FDAE083C89D7}"/>
              </a:ext>
            </a:extLst>
          </p:cNvPr>
          <p:cNvSpPr>
            <a:spLocks/>
          </p:cNvSpPr>
          <p:nvPr>
            <p:custDataLst>
              <p:tags r:id="rId4"/>
            </p:custDataLst>
          </p:nvPr>
        </p:nvSpPr>
        <p:spPr bwMode="auto">
          <a:xfrm>
            <a:off x="5118459" y="2471001"/>
            <a:ext cx="411552" cy="411550"/>
          </a:xfrm>
          <a:prstGeom prst="ellipse">
            <a:avLst/>
          </a:pr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a:solidFill>
                  <a:srgbClr val="FFFFFF"/>
                </a:solidFill>
                <a:ea typeface="华文细黑" panose="02010600040101010101" pitchFamily="2" charset="-122"/>
                <a:cs typeface="Times New Roman" panose="02020603050405020304" pitchFamily="18" charset="0"/>
              </a:rPr>
              <a:t>2</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11" name="MH_Entry_3">
            <a:hlinkClick r:id="rId16" action="ppaction://hlinksldjump"/>
            <a:extLst>
              <a:ext uri="{FF2B5EF4-FFF2-40B4-BE49-F238E27FC236}">
                <a16:creationId xmlns:a16="http://schemas.microsoft.com/office/drawing/2014/main" xmlns="" id="{E340298D-DC16-4356-87F2-80696FA2C0F0}"/>
              </a:ext>
            </a:extLst>
          </p:cNvPr>
          <p:cNvSpPr txBox="1"/>
          <p:nvPr>
            <p:custDataLst>
              <p:tags r:id="rId5"/>
            </p:custDataLst>
          </p:nvPr>
        </p:nvSpPr>
        <p:spPr>
          <a:xfrm>
            <a:off x="5345401" y="3306300"/>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chemeClr val="accent1">
                <a:lumMod val="40000"/>
                <a:lumOff val="60000"/>
              </a:schemeClr>
            </a:solidFill>
          </a:ln>
        </p:spPr>
        <p:txBody>
          <a:bodyPr wrap="square" lIns="396000" tIns="0" rIns="0" bIns="0" rtlCol="0" anchor="ctr" anchorCtr="0">
            <a:normAutofit/>
          </a:bodyPr>
          <a:lstStyle>
            <a:defPPr>
              <a:defRPr lang="zh-CN"/>
            </a:defPPr>
            <a:lvl1pPr>
              <a:lnSpc>
                <a:spcPct val="130000"/>
              </a:lnSpc>
              <a:defRPr sz="1600">
                <a:solidFill>
                  <a:srgbClr val="B2B2B2"/>
                </a:solidFill>
                <a:latin typeface="+mn-ea"/>
              </a:defRPr>
            </a:lvl1pPr>
          </a:lstStyle>
          <a:p>
            <a:r>
              <a:rPr lang="zh-CN" altLang="en-US" dirty="0"/>
              <a:t>国庆节日意义</a:t>
            </a:r>
          </a:p>
        </p:txBody>
      </p:sp>
      <p:sp>
        <p:nvSpPr>
          <p:cNvPr id="12" name="MH_Number_3">
            <a:hlinkClick r:id="rId16" action="ppaction://hlinksldjump"/>
            <a:extLst>
              <a:ext uri="{FF2B5EF4-FFF2-40B4-BE49-F238E27FC236}">
                <a16:creationId xmlns:a16="http://schemas.microsoft.com/office/drawing/2014/main" xmlns="" id="{31BDB237-D44F-4E23-9416-F6EE632D58DC}"/>
              </a:ext>
            </a:extLst>
          </p:cNvPr>
          <p:cNvSpPr>
            <a:spLocks/>
          </p:cNvSpPr>
          <p:nvPr>
            <p:custDataLst>
              <p:tags r:id="rId6"/>
            </p:custDataLst>
          </p:nvPr>
        </p:nvSpPr>
        <p:spPr bwMode="auto">
          <a:xfrm>
            <a:off x="5118459" y="3306300"/>
            <a:ext cx="411552" cy="411550"/>
          </a:xfrm>
          <a:prstGeom prst="ellipse">
            <a:avLst/>
          </a:pr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dirty="0">
                <a:solidFill>
                  <a:srgbClr val="FFFFFF"/>
                </a:solidFill>
                <a:ea typeface="华文细黑" panose="02010600040101010101" pitchFamily="2" charset="-122"/>
                <a:cs typeface="Times New Roman" panose="02020603050405020304" pitchFamily="18" charset="0"/>
              </a:rPr>
              <a:t>3</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13" name="MH_Entry_4">
            <a:hlinkClick r:id="rId16" action="ppaction://hlinksldjump"/>
            <a:extLst>
              <a:ext uri="{FF2B5EF4-FFF2-40B4-BE49-F238E27FC236}">
                <a16:creationId xmlns:a16="http://schemas.microsoft.com/office/drawing/2014/main" xmlns="" id="{CBEF0358-7A8A-4D74-9AFD-BA7D89F6DBC3}"/>
              </a:ext>
            </a:extLst>
          </p:cNvPr>
          <p:cNvSpPr txBox="1"/>
          <p:nvPr>
            <p:custDataLst>
              <p:tags r:id="rId7"/>
            </p:custDataLst>
          </p:nvPr>
        </p:nvSpPr>
        <p:spPr>
          <a:xfrm>
            <a:off x="5345401" y="4141599"/>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chemeClr val="accent1">
                <a:lumMod val="40000"/>
                <a:lumOff val="60000"/>
              </a:schemeClr>
            </a:solidFill>
          </a:ln>
        </p:spPr>
        <p:txBody>
          <a:bodyPr wrap="square" lIns="396000" tIns="0" rIns="0" bIns="0" rtlCol="0" anchor="ctr" anchorCtr="0">
            <a:normAutofit/>
          </a:bodyPr>
          <a:lstStyle>
            <a:defPPr>
              <a:defRPr lang="zh-CN"/>
            </a:defPPr>
            <a:lvl1pPr>
              <a:lnSpc>
                <a:spcPct val="130000"/>
              </a:lnSpc>
              <a:defRPr sz="1600">
                <a:solidFill>
                  <a:srgbClr val="B2B2B2"/>
                </a:solidFill>
                <a:latin typeface="+mn-ea"/>
              </a:defRPr>
            </a:lvl1pPr>
          </a:lstStyle>
          <a:p>
            <a:r>
              <a:rPr lang="zh-CN" altLang="en-US" dirty="0"/>
              <a:t>国庆节精神含义</a:t>
            </a:r>
          </a:p>
        </p:txBody>
      </p:sp>
      <p:sp>
        <p:nvSpPr>
          <p:cNvPr id="14" name="MH_Number_4">
            <a:hlinkClick r:id="rId16" action="ppaction://hlinksldjump"/>
            <a:extLst>
              <a:ext uri="{FF2B5EF4-FFF2-40B4-BE49-F238E27FC236}">
                <a16:creationId xmlns:a16="http://schemas.microsoft.com/office/drawing/2014/main" xmlns="" id="{B907DFA9-4684-434B-9E5E-7EFEC27E916A}"/>
              </a:ext>
            </a:extLst>
          </p:cNvPr>
          <p:cNvSpPr>
            <a:spLocks/>
          </p:cNvSpPr>
          <p:nvPr>
            <p:custDataLst>
              <p:tags r:id="rId8"/>
            </p:custDataLst>
          </p:nvPr>
        </p:nvSpPr>
        <p:spPr bwMode="auto">
          <a:xfrm>
            <a:off x="5118459" y="4141599"/>
            <a:ext cx="411552" cy="411550"/>
          </a:xfrm>
          <a:prstGeom prst="ellipse">
            <a:avLst/>
          </a:pr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a:solidFill>
                  <a:srgbClr val="FFFFFF"/>
                </a:solidFill>
                <a:ea typeface="华文细黑" panose="02010600040101010101" pitchFamily="2" charset="-122"/>
                <a:cs typeface="Times New Roman" panose="02020603050405020304" pitchFamily="18" charset="0"/>
              </a:rPr>
              <a:t>4</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15" name="MH_Entry_5">
            <a:hlinkClick r:id="rId16" action="ppaction://hlinksldjump"/>
            <a:extLst>
              <a:ext uri="{FF2B5EF4-FFF2-40B4-BE49-F238E27FC236}">
                <a16:creationId xmlns:a16="http://schemas.microsoft.com/office/drawing/2014/main" xmlns="" id="{82F00984-F3C7-4775-A366-7CB2703468F7}"/>
              </a:ext>
            </a:extLst>
          </p:cNvPr>
          <p:cNvSpPr txBox="1"/>
          <p:nvPr>
            <p:custDataLst>
              <p:tags r:id="rId9"/>
            </p:custDataLst>
          </p:nvPr>
        </p:nvSpPr>
        <p:spPr>
          <a:xfrm>
            <a:off x="5345401" y="4976896"/>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chemeClr val="accent1">
                <a:lumMod val="40000"/>
                <a:lumOff val="60000"/>
              </a:schemeClr>
            </a:solidFill>
          </a:ln>
        </p:spPr>
        <p:txBody>
          <a:bodyPr wrap="square" lIns="396000" tIns="0" rIns="0" bIns="0" rtlCol="0" anchor="ctr" anchorCtr="0">
            <a:normAutofit/>
          </a:bodyPr>
          <a:lstStyle>
            <a:defPPr>
              <a:defRPr lang="zh-CN"/>
            </a:defPPr>
            <a:lvl1pPr>
              <a:lnSpc>
                <a:spcPct val="130000"/>
              </a:lnSpc>
              <a:defRPr sz="1600">
                <a:solidFill>
                  <a:srgbClr val="B2B2B2"/>
                </a:solidFill>
                <a:latin typeface="+mn-ea"/>
              </a:defRPr>
            </a:lvl1pPr>
          </a:lstStyle>
          <a:p>
            <a:r>
              <a:rPr lang="zh-CN" altLang="en-US" dirty="0"/>
              <a:t>国庆节日活动</a:t>
            </a:r>
          </a:p>
        </p:txBody>
      </p:sp>
      <p:sp>
        <p:nvSpPr>
          <p:cNvPr id="16" name="MH_Number_5">
            <a:hlinkClick r:id="rId16" action="ppaction://hlinksldjump"/>
            <a:extLst>
              <a:ext uri="{FF2B5EF4-FFF2-40B4-BE49-F238E27FC236}">
                <a16:creationId xmlns:a16="http://schemas.microsoft.com/office/drawing/2014/main" xmlns="" id="{0657D226-B2D1-4750-BC16-ACECBA664B8F}"/>
              </a:ext>
            </a:extLst>
          </p:cNvPr>
          <p:cNvSpPr>
            <a:spLocks/>
          </p:cNvSpPr>
          <p:nvPr>
            <p:custDataLst>
              <p:tags r:id="rId10"/>
            </p:custDataLst>
          </p:nvPr>
        </p:nvSpPr>
        <p:spPr bwMode="auto">
          <a:xfrm>
            <a:off x="5118459" y="4976896"/>
            <a:ext cx="411552" cy="411550"/>
          </a:xfrm>
          <a:prstGeom prst="ellipse">
            <a:avLst/>
          </a:pr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dirty="0">
                <a:solidFill>
                  <a:srgbClr val="FFFFFF"/>
                </a:solidFill>
                <a:ea typeface="华文细黑" panose="02010600040101010101" pitchFamily="2" charset="-122"/>
                <a:cs typeface="Times New Roman" panose="02020603050405020304" pitchFamily="18" charset="0"/>
              </a:rPr>
              <a:t>5</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17" name="MH_Others_1">
            <a:extLst>
              <a:ext uri="{FF2B5EF4-FFF2-40B4-BE49-F238E27FC236}">
                <a16:creationId xmlns:a16="http://schemas.microsoft.com/office/drawing/2014/main" xmlns="" id="{8A98A835-3FCA-42FC-AA9D-BC177DE85984}"/>
              </a:ext>
            </a:extLst>
          </p:cNvPr>
          <p:cNvSpPr txBox="1"/>
          <p:nvPr>
            <p:custDataLst>
              <p:tags r:id="rId11"/>
            </p:custDataLst>
          </p:nvPr>
        </p:nvSpPr>
        <p:spPr>
          <a:xfrm>
            <a:off x="1979157" y="1752310"/>
            <a:ext cx="1435100" cy="2755900"/>
          </a:xfrm>
          <a:prstGeom prst="rect">
            <a:avLst/>
          </a:prstGeom>
          <a:noFill/>
        </p:spPr>
        <p:txBody>
          <a:bodyPr wrap="square" lIns="0" tIns="0" rIns="0" bIns="0" rtlCol="0" anchor="ctr" anchorCtr="0">
            <a:noAutofit/>
          </a:bodyPr>
          <a:lstStyle/>
          <a:p>
            <a:pPr algn="ctr"/>
            <a:r>
              <a:rPr lang="zh-CN" altLang="en-US" sz="5400" b="1">
                <a:latin typeface="微软雅黑" panose="020B0503020204020204" pitchFamily="34" charset="-122"/>
                <a:ea typeface="微软雅黑" panose="020B0503020204020204" pitchFamily="34" charset="-122"/>
              </a:rPr>
              <a:t>目</a:t>
            </a:r>
            <a:endParaRPr lang="en-US" altLang="zh-CN" sz="5400" b="1">
              <a:latin typeface="微软雅黑" panose="020B0503020204020204" pitchFamily="34" charset="-122"/>
              <a:ea typeface="微软雅黑" panose="020B0503020204020204" pitchFamily="34" charset="-122"/>
            </a:endParaRPr>
          </a:p>
          <a:p>
            <a:pPr algn="ctr"/>
            <a:r>
              <a:rPr lang="zh-CN" altLang="en-US" sz="5400" b="1">
                <a:latin typeface="微软雅黑" panose="020B0503020204020204" pitchFamily="34" charset="-122"/>
                <a:ea typeface="微软雅黑" panose="020B0503020204020204" pitchFamily="34" charset="-122"/>
              </a:rPr>
              <a:t>录</a:t>
            </a:r>
          </a:p>
        </p:txBody>
      </p:sp>
      <p:sp>
        <p:nvSpPr>
          <p:cNvPr id="18" name="MH_Others_2">
            <a:extLst>
              <a:ext uri="{FF2B5EF4-FFF2-40B4-BE49-F238E27FC236}">
                <a16:creationId xmlns:a16="http://schemas.microsoft.com/office/drawing/2014/main" xmlns="" id="{1115BE4F-C540-4BCB-B0B8-0EFC89FA5421}"/>
              </a:ext>
            </a:extLst>
          </p:cNvPr>
          <p:cNvSpPr txBox="1"/>
          <p:nvPr>
            <p:custDataLst>
              <p:tags r:id="rId12"/>
            </p:custDataLst>
          </p:nvPr>
        </p:nvSpPr>
        <p:spPr>
          <a:xfrm rot="5400000">
            <a:off x="160769" y="2863824"/>
            <a:ext cx="3693432" cy="461665"/>
          </a:xfrm>
          <a:prstGeom prst="rect">
            <a:avLst/>
          </a:prstGeom>
          <a:noFill/>
        </p:spPr>
        <p:txBody>
          <a:bodyPr wrap="square">
            <a:spAutoFit/>
          </a:bodyPr>
          <a:lstStyle/>
          <a:p>
            <a:pPr algn="ctr">
              <a:defRPr/>
            </a:pPr>
            <a:r>
              <a:rPr lang="en-US" altLang="zh-CN" sz="2400" spc="400" dirty="0">
                <a:solidFill>
                  <a:srgbClr val="DDDDDD"/>
                </a:solidFill>
                <a:latin typeface="微软雅黑" panose="020B0503020204020204" pitchFamily="34" charset="-122"/>
                <a:ea typeface="微软雅黑" panose="020B0503020204020204" pitchFamily="34" charset="-122"/>
              </a:rPr>
              <a:t>CONTENTS</a:t>
            </a:r>
            <a:endParaRPr lang="zh-CN" altLang="en-US" sz="2400" spc="400" dirty="0">
              <a:solidFill>
                <a:srgbClr val="DDDDD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9738820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anim calcmode="lin" valueType="num">
                                      <p:cBhvr>
                                        <p:cTn id="33" dur="1000" fill="hold"/>
                                        <p:tgtEl>
                                          <p:spTgt spid="12"/>
                                        </p:tgtEl>
                                        <p:attrNameLst>
                                          <p:attrName>ppt_x</p:attrName>
                                        </p:attrNameLst>
                                      </p:cBhvr>
                                      <p:tavLst>
                                        <p:tav tm="0">
                                          <p:val>
                                            <p:strVal val="#ppt_x"/>
                                          </p:val>
                                        </p:tav>
                                        <p:tav tm="100000">
                                          <p:val>
                                            <p:strVal val="#ppt_x"/>
                                          </p:val>
                                        </p:tav>
                                      </p:tavLst>
                                    </p:anim>
                                    <p:anim calcmode="lin" valueType="num">
                                      <p:cBhvr>
                                        <p:cTn id="34" dur="1000" fill="hold"/>
                                        <p:tgtEl>
                                          <p:spTgt spid="1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1000"/>
                                        <p:tgtEl>
                                          <p:spTgt spid="15"/>
                                        </p:tgtEl>
                                      </p:cBhvr>
                                    </p:animEffect>
                                    <p:anim calcmode="lin" valueType="num">
                                      <p:cBhvr>
                                        <p:cTn id="48" dur="1000" fill="hold"/>
                                        <p:tgtEl>
                                          <p:spTgt spid="15"/>
                                        </p:tgtEl>
                                        <p:attrNameLst>
                                          <p:attrName>ppt_x</p:attrName>
                                        </p:attrNameLst>
                                      </p:cBhvr>
                                      <p:tavLst>
                                        <p:tav tm="0">
                                          <p:val>
                                            <p:strVal val="#ppt_x"/>
                                          </p:val>
                                        </p:tav>
                                        <p:tav tm="100000">
                                          <p:val>
                                            <p:strVal val="#ppt_x"/>
                                          </p:val>
                                        </p:tav>
                                      </p:tavLst>
                                    </p:anim>
                                    <p:anim calcmode="lin" valueType="num">
                                      <p:cBhvr>
                                        <p:cTn id="49" dur="1000" fill="hold"/>
                                        <p:tgtEl>
                                          <p:spTgt spid="1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000"/>
                                        <p:tgtEl>
                                          <p:spTgt spid="16"/>
                                        </p:tgtEl>
                                      </p:cBhvr>
                                    </p:animEffect>
                                    <p:anim calcmode="lin" valueType="num">
                                      <p:cBhvr>
                                        <p:cTn id="53" dur="1000" fill="hold"/>
                                        <p:tgtEl>
                                          <p:spTgt spid="16"/>
                                        </p:tgtEl>
                                        <p:attrNameLst>
                                          <p:attrName>ppt_x</p:attrName>
                                        </p:attrNameLst>
                                      </p:cBhvr>
                                      <p:tavLst>
                                        <p:tav tm="0">
                                          <p:val>
                                            <p:strVal val="#ppt_x"/>
                                          </p:val>
                                        </p:tav>
                                        <p:tav tm="100000">
                                          <p:val>
                                            <p:strVal val="#ppt_x"/>
                                          </p:val>
                                        </p:tav>
                                      </p:tavLst>
                                    </p:anim>
                                    <p:anim calcmode="lin" valueType="num">
                                      <p:cBhvr>
                                        <p:cTn id="54" dur="1000" fill="hold"/>
                                        <p:tgtEl>
                                          <p:spTgt spid="1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1000"/>
                                        <p:tgtEl>
                                          <p:spTgt spid="17"/>
                                        </p:tgtEl>
                                      </p:cBhvr>
                                    </p:animEffect>
                                    <p:anim calcmode="lin" valueType="num">
                                      <p:cBhvr>
                                        <p:cTn id="58" dur="1000" fill="hold"/>
                                        <p:tgtEl>
                                          <p:spTgt spid="17"/>
                                        </p:tgtEl>
                                        <p:attrNameLst>
                                          <p:attrName>ppt_x</p:attrName>
                                        </p:attrNameLst>
                                      </p:cBhvr>
                                      <p:tavLst>
                                        <p:tav tm="0">
                                          <p:val>
                                            <p:strVal val="#ppt_x"/>
                                          </p:val>
                                        </p:tav>
                                        <p:tav tm="100000">
                                          <p:val>
                                            <p:strVal val="#ppt_x"/>
                                          </p:val>
                                        </p:tav>
                                      </p:tavLst>
                                    </p:anim>
                                    <p:anim calcmode="lin" valueType="num">
                                      <p:cBhvr>
                                        <p:cTn id="59" dur="1000" fill="hold"/>
                                        <p:tgtEl>
                                          <p:spTgt spid="1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1000"/>
                                        <p:tgtEl>
                                          <p:spTgt spid="18"/>
                                        </p:tgtEl>
                                      </p:cBhvr>
                                    </p:animEffect>
                                    <p:anim calcmode="lin" valueType="num">
                                      <p:cBhvr>
                                        <p:cTn id="63" dur="1000" fill="hold"/>
                                        <p:tgtEl>
                                          <p:spTgt spid="18"/>
                                        </p:tgtEl>
                                        <p:attrNameLst>
                                          <p:attrName>ppt_x</p:attrName>
                                        </p:attrNameLst>
                                      </p:cBhvr>
                                      <p:tavLst>
                                        <p:tav tm="0">
                                          <p:val>
                                            <p:strVal val="#ppt_x"/>
                                          </p:val>
                                        </p:tav>
                                        <p:tav tm="100000">
                                          <p:val>
                                            <p:strVal val="#ppt_x"/>
                                          </p:val>
                                        </p:tav>
                                      </p:tavLst>
                                    </p:anim>
                                    <p:anim calcmode="lin" valueType="num">
                                      <p:cBhvr>
                                        <p:cTn id="6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xmlns="" id="{F4501F03-D4AC-4A9D-BA22-5C0074B79D53}"/>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solidFill>
                  <a:schemeClr val="bg1"/>
                </a:solidFill>
                <a:latin typeface="方正正大黑简体" panose="02010600010101010101" pitchFamily="2" charset="-122"/>
                <a:ea typeface="方正正大黑简体" panose="02010600010101010101" pitchFamily="2" charset="-122"/>
              </a:rPr>
              <a:t>国庆节的演变历史</a:t>
            </a:r>
          </a:p>
        </p:txBody>
      </p:sp>
      <p:sp>
        <p:nvSpPr>
          <p:cNvPr id="10" name="矩形 9">
            <a:extLst>
              <a:ext uri="{FF2B5EF4-FFF2-40B4-BE49-F238E27FC236}">
                <a16:creationId xmlns:a16="http://schemas.microsoft.com/office/drawing/2014/main" xmlns="" id="{C8CFCCE7-4278-4BEF-9339-A6FB4310D4BD}"/>
              </a:ext>
            </a:extLst>
          </p:cNvPr>
          <p:cNvSpPr/>
          <p:nvPr/>
        </p:nvSpPr>
        <p:spPr>
          <a:xfrm>
            <a:off x="6879099" y="2110008"/>
            <a:ext cx="4543867" cy="3462486"/>
          </a:xfrm>
          <a:prstGeom prst="rect">
            <a:avLst/>
          </a:prstGeom>
        </p:spPr>
        <p:txBody>
          <a:bodyPr wrap="square">
            <a:spAutoFit/>
          </a:bodyPr>
          <a:lstStyle/>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en-US" sz="2000" b="1" kern="100" dirty="0">
                <a:latin typeface="Calibri" panose="020F0502020204030204" pitchFamily="34" charset="0"/>
                <a:ea typeface="微软雅黑" panose="020B0503020204020204" pitchFamily="34" charset="-122"/>
                <a:cs typeface="Times New Roman" panose="02020603050405020304" pitchFamily="18" charset="0"/>
              </a:rPr>
              <a:t>“</a:t>
            </a:r>
            <a:r>
              <a:rPr lang="zh-CN" altLang="zh-CN" sz="2000" b="1" kern="100" dirty="0">
                <a:latin typeface="Calibri" panose="020F0502020204030204" pitchFamily="34" charset="0"/>
                <a:ea typeface="微软雅黑" panose="020B0503020204020204" pitchFamily="34" charset="-122"/>
                <a:cs typeface="Times New Roman" panose="02020603050405020304" pitchFamily="18" charset="0"/>
              </a:rPr>
              <a:t>国庆”</a:t>
            </a: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一词，本指国家喜庆之事，最早见于西晋。西晋的文学家陆机在《五等诸侯论》一文中就曾有“国庆独飨其利，主忧莫与其害”的记载。我国封建时代、国家喜庆的大事，莫大过于帝王的登基、诞辰（清朝称皇帝的生日为万岁节）等，因而我国古代把皇帝即位、诞辰称为“国庆”，今天称国家建立的纪念日为国庆节。</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12" name="图片 11">
            <a:extLst>
              <a:ext uri="{FF2B5EF4-FFF2-40B4-BE49-F238E27FC236}">
                <a16:creationId xmlns:a16="http://schemas.microsoft.com/office/drawing/2014/main" xmlns="" id="{DA487462-E769-4D64-BA0E-36F6679938E3}"/>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647700" y="2110008"/>
            <a:ext cx="5951220" cy="3416320"/>
          </a:xfrm>
          <a:prstGeom prst="rect">
            <a:avLst/>
          </a:prstGeom>
        </p:spPr>
      </p:pic>
    </p:spTree>
    <p:extLst>
      <p:ext uri="{BB962C8B-B14F-4D97-AF65-F5344CB8AC3E}">
        <p14:creationId xmlns:p14="http://schemas.microsoft.com/office/powerpoint/2010/main" val="128879454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xmlns="" id="{F4501F03-D4AC-4A9D-BA22-5C0074B79D53}"/>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solidFill>
                  <a:schemeClr val="bg1"/>
                </a:solidFill>
                <a:latin typeface="方正正大黑简体" panose="02010600010101010101" pitchFamily="2" charset="-122"/>
                <a:ea typeface="方正正大黑简体" panose="02010600010101010101" pitchFamily="2" charset="-122"/>
              </a:rPr>
              <a:t>国庆节的演变历史</a:t>
            </a:r>
          </a:p>
        </p:txBody>
      </p:sp>
      <p:sp>
        <p:nvSpPr>
          <p:cNvPr id="10" name="矩形 9">
            <a:extLst>
              <a:ext uri="{FF2B5EF4-FFF2-40B4-BE49-F238E27FC236}">
                <a16:creationId xmlns:a16="http://schemas.microsoft.com/office/drawing/2014/main" xmlns="" id="{C8CFCCE7-4278-4BEF-9339-A6FB4310D4BD}"/>
              </a:ext>
            </a:extLst>
          </p:cNvPr>
          <p:cNvSpPr/>
          <p:nvPr/>
        </p:nvSpPr>
        <p:spPr>
          <a:xfrm>
            <a:off x="609599" y="2016636"/>
            <a:ext cx="5486401" cy="3831818"/>
          </a:xfrm>
          <a:prstGeom prst="rect">
            <a:avLst/>
          </a:prstGeom>
        </p:spPr>
        <p:txBody>
          <a:bodyPr wrap="square">
            <a:spAutoFit/>
          </a:bodyPr>
          <a:lstStyle/>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 1949年12月3日，**人民政府委员会第四次会议接受全国政协的建议，通过了《关于中华人民共和国国庆日的决议》，决定每年10月1日为中华人民共和国宣告成立的伟大日子，为中华人民共和国国庆日。    </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      1971年至1983年，每年的10月1日，北京都以大型的游园联欢活动等其他形式庆祝国庆，未进行群众游行。1984年，国庆35周年，举行了盛大的国庆阅兵和群众庆祝游行。在此后的十几年间，均采用其他形式庆祝国庆，未再举行国庆阅兵式和群众庆祝游行。</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12" name="图片 11">
            <a:extLst>
              <a:ext uri="{FF2B5EF4-FFF2-40B4-BE49-F238E27FC236}">
                <a16:creationId xmlns:a16="http://schemas.microsoft.com/office/drawing/2014/main" xmlns="" id="{DA487462-E769-4D64-BA0E-36F6679938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5999" y="2018234"/>
            <a:ext cx="5383237" cy="3828621"/>
          </a:xfrm>
          <a:prstGeom prst="rect">
            <a:avLst/>
          </a:prstGeom>
        </p:spPr>
      </p:pic>
    </p:spTree>
    <p:extLst>
      <p:ext uri="{BB962C8B-B14F-4D97-AF65-F5344CB8AC3E}">
        <p14:creationId xmlns:p14="http://schemas.microsoft.com/office/powerpoint/2010/main" val="280282577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xmlns="" id="{F4501F03-D4AC-4A9D-BA22-5C0074B79D53}"/>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solidFill>
                  <a:schemeClr val="bg1"/>
                </a:solidFill>
                <a:latin typeface="方正正大黑简体" panose="02010600010101010101" pitchFamily="2" charset="-122"/>
                <a:ea typeface="方正正大黑简体" panose="02010600010101010101" pitchFamily="2" charset="-122"/>
              </a:rPr>
              <a:t>国庆节的演变历史</a:t>
            </a:r>
          </a:p>
        </p:txBody>
      </p:sp>
      <p:sp>
        <p:nvSpPr>
          <p:cNvPr id="10" name="矩形 9">
            <a:extLst>
              <a:ext uri="{FF2B5EF4-FFF2-40B4-BE49-F238E27FC236}">
                <a16:creationId xmlns:a16="http://schemas.microsoft.com/office/drawing/2014/main" xmlns="" id="{C8CFCCE7-4278-4BEF-9339-A6FB4310D4BD}"/>
              </a:ext>
            </a:extLst>
          </p:cNvPr>
          <p:cNvSpPr/>
          <p:nvPr/>
        </p:nvSpPr>
        <p:spPr>
          <a:xfrm>
            <a:off x="6890045" y="2152358"/>
            <a:ext cx="4433277" cy="3372077"/>
          </a:xfrm>
          <a:prstGeom prst="rect">
            <a:avLst/>
          </a:prstGeom>
        </p:spPr>
        <p:txBody>
          <a:bodyPr wrap="square">
            <a:spAutoFit/>
          </a:bodyPr>
          <a:lstStyle/>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1999年10月1日，国庆50周年，举行了盛大国庆阅兵和群众庆祝游行。这是中华人民共和国在20世纪举行的最后一次盛大国庆庆典。</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      新中国成立以来，在国庆庆典上共进行过14次阅兵。分别是1949年至1959年间的11次和1984年国庆35周年、1999年国庆50周年、2009年国庆60周年的三次。</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12" name="图片 11">
            <a:extLst>
              <a:ext uri="{FF2B5EF4-FFF2-40B4-BE49-F238E27FC236}">
                <a16:creationId xmlns:a16="http://schemas.microsoft.com/office/drawing/2014/main" xmlns="" id="{DA487462-E769-4D64-BA0E-36F6679938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8585" y="2152358"/>
            <a:ext cx="5945867" cy="3411563"/>
          </a:xfrm>
          <a:prstGeom prst="rect">
            <a:avLst/>
          </a:prstGeom>
        </p:spPr>
      </p:pic>
    </p:spTree>
    <p:extLst>
      <p:ext uri="{BB962C8B-B14F-4D97-AF65-F5344CB8AC3E}">
        <p14:creationId xmlns:p14="http://schemas.microsoft.com/office/powerpoint/2010/main" val="117582047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2000"/>
                                        <p:tgtEl>
                                          <p:spTgt spid="10"/>
                                        </p:tgtEl>
                                      </p:cBhvr>
                                    </p:animEffect>
                                  </p:childTnLst>
                                </p:cTn>
                              </p:par>
                              <p:par>
                                <p:cTn id="8" presetID="6" presetClass="entr" presetSubtype="16"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circle(in)">
                                      <p:cBhvr>
                                        <p:cTn id="10"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7" name="MH_Entry_1">
            <a:hlinkClick r:id="rId16" action="ppaction://hlinksldjump"/>
            <a:extLst>
              <a:ext uri="{FF2B5EF4-FFF2-40B4-BE49-F238E27FC236}">
                <a16:creationId xmlns:a16="http://schemas.microsoft.com/office/drawing/2014/main" xmlns="" id="{F9C5ACE1-A4FA-4182-B448-76F68F7E435E}"/>
              </a:ext>
            </a:extLst>
          </p:cNvPr>
          <p:cNvSpPr txBox="1"/>
          <p:nvPr>
            <p:custDataLst>
              <p:tags r:id="rId1"/>
            </p:custDataLst>
          </p:nvPr>
        </p:nvSpPr>
        <p:spPr>
          <a:xfrm>
            <a:off x="5345401" y="1635702"/>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chemeClr val="accent1">
                <a:lumMod val="40000"/>
                <a:lumOff val="60000"/>
              </a:schemeClr>
            </a:solidFill>
          </a:ln>
        </p:spPr>
        <p:txBody>
          <a:bodyPr wrap="square" lIns="396000" tIns="0" rIns="0" bIns="0" rtlCol="0" anchor="ctr" anchorCtr="0">
            <a:normAutofit/>
          </a:bodyPr>
          <a:lstStyle>
            <a:defPPr>
              <a:defRPr lang="zh-CN"/>
            </a:defPPr>
            <a:lvl1pPr>
              <a:lnSpc>
                <a:spcPct val="130000"/>
              </a:lnSpc>
              <a:defRPr sz="1600">
                <a:solidFill>
                  <a:srgbClr val="B2B2B2"/>
                </a:solidFill>
                <a:latin typeface="+mn-ea"/>
              </a:defRPr>
            </a:lvl1pPr>
          </a:lstStyle>
          <a:p>
            <a:r>
              <a:rPr lang="zh-CN" altLang="en-US" dirty="0"/>
              <a:t>国庆节的演变历史</a:t>
            </a:r>
          </a:p>
        </p:txBody>
      </p:sp>
      <p:sp>
        <p:nvSpPr>
          <p:cNvPr id="8" name="MH_Number_1">
            <a:hlinkClick r:id="rId16" action="ppaction://hlinksldjump"/>
            <a:extLst>
              <a:ext uri="{FF2B5EF4-FFF2-40B4-BE49-F238E27FC236}">
                <a16:creationId xmlns:a16="http://schemas.microsoft.com/office/drawing/2014/main" xmlns="" id="{FB0B5910-C9A1-4B3C-B188-C31E90F87F90}"/>
              </a:ext>
            </a:extLst>
          </p:cNvPr>
          <p:cNvSpPr>
            <a:spLocks/>
          </p:cNvSpPr>
          <p:nvPr>
            <p:custDataLst>
              <p:tags r:id="rId2"/>
            </p:custDataLst>
          </p:nvPr>
        </p:nvSpPr>
        <p:spPr bwMode="auto">
          <a:xfrm>
            <a:off x="5118459" y="1635702"/>
            <a:ext cx="411552" cy="411550"/>
          </a:xfrm>
          <a:prstGeom prst="ellipse">
            <a:avLst/>
          </a:pr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dirty="0">
                <a:solidFill>
                  <a:srgbClr val="FFFFFF"/>
                </a:solidFill>
                <a:ea typeface="华文细黑" panose="02010600040101010101" pitchFamily="2" charset="-122"/>
                <a:cs typeface="Times New Roman" panose="02020603050405020304" pitchFamily="18" charset="0"/>
              </a:rPr>
              <a:t>1</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9" name="MH_Entry_2">
            <a:hlinkClick r:id="rId16" action="ppaction://hlinksldjump"/>
            <a:extLst>
              <a:ext uri="{FF2B5EF4-FFF2-40B4-BE49-F238E27FC236}">
                <a16:creationId xmlns:a16="http://schemas.microsoft.com/office/drawing/2014/main" xmlns="" id="{6A580820-EEA9-4C73-88F7-454A4F1C3E77}"/>
              </a:ext>
            </a:extLst>
          </p:cNvPr>
          <p:cNvSpPr txBox="1"/>
          <p:nvPr>
            <p:custDataLst>
              <p:tags r:id="rId3"/>
            </p:custDataLst>
          </p:nvPr>
        </p:nvSpPr>
        <p:spPr>
          <a:xfrm>
            <a:off x="5345401" y="2471001"/>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chemeClr val="accent1">
                <a:lumMod val="60000"/>
                <a:lumOff val="40000"/>
              </a:schemeClr>
            </a:solidFill>
          </a:ln>
        </p:spPr>
        <p:txBody>
          <a:bodyPr wrap="square" lIns="396000" tIns="0" rIns="0" bIns="0" rtlCol="0" anchor="ctr" anchorCtr="0">
            <a:normAutofit fontScale="92500" lnSpcReduction="10000"/>
          </a:bodyPr>
          <a:lstStyle>
            <a:defPPr>
              <a:defRPr lang="zh-CN"/>
            </a:defPPr>
            <a:lvl1pPr>
              <a:lnSpc>
                <a:spcPct val="130000"/>
              </a:lnSpc>
              <a:defRPr sz="2400" b="1">
                <a:latin typeface="方正正大黑简体" panose="02010600010101010101" pitchFamily="2" charset="-122"/>
                <a:ea typeface="方正正大黑简体" panose="02010600010101010101" pitchFamily="2" charset="-122"/>
              </a:defRPr>
            </a:lvl1pPr>
          </a:lstStyle>
          <a:p>
            <a:r>
              <a:rPr lang="zh-CN" altLang="en-US" dirty="0"/>
              <a:t>国庆节的来历</a:t>
            </a:r>
          </a:p>
        </p:txBody>
      </p:sp>
      <p:sp>
        <p:nvSpPr>
          <p:cNvPr id="10" name="MH_Number_2">
            <a:hlinkClick r:id="rId16" action="ppaction://hlinksldjump"/>
            <a:extLst>
              <a:ext uri="{FF2B5EF4-FFF2-40B4-BE49-F238E27FC236}">
                <a16:creationId xmlns:a16="http://schemas.microsoft.com/office/drawing/2014/main" xmlns="" id="{4034933D-73FA-4201-9144-FDAE083C89D7}"/>
              </a:ext>
            </a:extLst>
          </p:cNvPr>
          <p:cNvSpPr>
            <a:spLocks/>
          </p:cNvSpPr>
          <p:nvPr>
            <p:custDataLst>
              <p:tags r:id="rId4"/>
            </p:custDataLst>
          </p:nvPr>
        </p:nvSpPr>
        <p:spPr bwMode="auto">
          <a:xfrm>
            <a:off x="5118459" y="2471001"/>
            <a:ext cx="411552" cy="411550"/>
          </a:xfrm>
          <a:prstGeom prst="ellipse">
            <a:avLst/>
          </a:prstGeom>
          <a:solidFill>
            <a:schemeClr val="accent1"/>
          </a:solidFill>
          <a:ln w="9525">
            <a:solidFill>
              <a:schemeClr val="accent1"/>
            </a:solidFill>
            <a:miter lim="800000"/>
            <a:headEnd/>
            <a:tailEnd/>
          </a:ln>
        </p:spPr>
        <p:txBody>
          <a:bodyPr wrap="square" lIns="0" tIns="0" rIns="0" bIns="0" anchor="ctr">
            <a:noAutofit/>
          </a:bodyPr>
          <a:lstStyle/>
          <a:p>
            <a:pPr algn="ctr">
              <a:spcBef>
                <a:spcPct val="0"/>
              </a:spcBef>
            </a:pPr>
            <a:r>
              <a:rPr lang="en-US" altLang="zh-CN" sz="2400">
                <a:solidFill>
                  <a:srgbClr val="FFFFFF"/>
                </a:solidFill>
                <a:ea typeface="华文细黑" panose="02010600040101010101" pitchFamily="2" charset="-122"/>
                <a:cs typeface="Times New Roman" panose="02020603050405020304" pitchFamily="18" charset="0"/>
              </a:rPr>
              <a:t>2</a:t>
            </a:r>
            <a:endParaRPr lang="zh-CN" altLang="en-US" sz="2400" dirty="0">
              <a:solidFill>
                <a:srgbClr val="FFFFFF"/>
              </a:solidFill>
              <a:ea typeface="华文细黑" panose="02010600040101010101" pitchFamily="2" charset="-122"/>
              <a:cs typeface="Times New Roman" panose="02020603050405020304" pitchFamily="18" charset="0"/>
            </a:endParaRPr>
          </a:p>
        </p:txBody>
      </p:sp>
      <p:sp>
        <p:nvSpPr>
          <p:cNvPr id="11" name="MH_Entry_3">
            <a:hlinkClick r:id="rId16" action="ppaction://hlinksldjump"/>
            <a:extLst>
              <a:ext uri="{FF2B5EF4-FFF2-40B4-BE49-F238E27FC236}">
                <a16:creationId xmlns:a16="http://schemas.microsoft.com/office/drawing/2014/main" xmlns="" id="{E340298D-DC16-4356-87F2-80696FA2C0F0}"/>
              </a:ext>
            </a:extLst>
          </p:cNvPr>
          <p:cNvSpPr txBox="1"/>
          <p:nvPr>
            <p:custDataLst>
              <p:tags r:id="rId5"/>
            </p:custDataLst>
          </p:nvPr>
        </p:nvSpPr>
        <p:spPr>
          <a:xfrm>
            <a:off x="5345401" y="3306300"/>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chemeClr val="accent1">
                <a:lumMod val="40000"/>
                <a:lumOff val="60000"/>
              </a:schemeClr>
            </a:solidFill>
          </a:ln>
        </p:spPr>
        <p:txBody>
          <a:bodyPr wrap="square" lIns="396000" tIns="0" rIns="0" bIns="0" rtlCol="0" anchor="ctr" anchorCtr="0">
            <a:normAutofit/>
          </a:bodyPr>
          <a:lstStyle>
            <a:defPPr>
              <a:defRPr lang="zh-CN"/>
            </a:defPPr>
            <a:lvl1pPr>
              <a:lnSpc>
                <a:spcPct val="130000"/>
              </a:lnSpc>
              <a:defRPr sz="1600">
                <a:solidFill>
                  <a:srgbClr val="B2B2B2"/>
                </a:solidFill>
                <a:latin typeface="+mn-ea"/>
              </a:defRPr>
            </a:lvl1pPr>
          </a:lstStyle>
          <a:p>
            <a:r>
              <a:rPr lang="zh-CN" altLang="en-US" dirty="0"/>
              <a:t>国庆节日意义</a:t>
            </a:r>
          </a:p>
        </p:txBody>
      </p:sp>
      <p:sp>
        <p:nvSpPr>
          <p:cNvPr id="12" name="MH_Number_3">
            <a:hlinkClick r:id="rId16" action="ppaction://hlinksldjump"/>
            <a:extLst>
              <a:ext uri="{FF2B5EF4-FFF2-40B4-BE49-F238E27FC236}">
                <a16:creationId xmlns:a16="http://schemas.microsoft.com/office/drawing/2014/main" xmlns="" id="{31BDB237-D44F-4E23-9416-F6EE632D58DC}"/>
              </a:ext>
            </a:extLst>
          </p:cNvPr>
          <p:cNvSpPr>
            <a:spLocks/>
          </p:cNvSpPr>
          <p:nvPr>
            <p:custDataLst>
              <p:tags r:id="rId6"/>
            </p:custDataLst>
          </p:nvPr>
        </p:nvSpPr>
        <p:spPr bwMode="auto">
          <a:xfrm>
            <a:off x="5118459" y="3306300"/>
            <a:ext cx="411552" cy="411550"/>
          </a:xfrm>
          <a:prstGeom prst="ellipse">
            <a:avLst/>
          </a:pr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a:solidFill>
                  <a:srgbClr val="FFFFFF"/>
                </a:solidFill>
                <a:ea typeface="华文细黑" panose="02010600040101010101" pitchFamily="2" charset="-122"/>
                <a:cs typeface="Times New Roman" panose="02020603050405020304" pitchFamily="18" charset="0"/>
              </a:rPr>
              <a:t>3</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13" name="MH_Entry_4">
            <a:hlinkClick r:id="rId16" action="ppaction://hlinksldjump"/>
            <a:extLst>
              <a:ext uri="{FF2B5EF4-FFF2-40B4-BE49-F238E27FC236}">
                <a16:creationId xmlns:a16="http://schemas.microsoft.com/office/drawing/2014/main" xmlns="" id="{CBEF0358-7A8A-4D74-9AFD-BA7D89F6DBC3}"/>
              </a:ext>
            </a:extLst>
          </p:cNvPr>
          <p:cNvSpPr txBox="1"/>
          <p:nvPr>
            <p:custDataLst>
              <p:tags r:id="rId7"/>
            </p:custDataLst>
          </p:nvPr>
        </p:nvSpPr>
        <p:spPr>
          <a:xfrm>
            <a:off x="5345401" y="4141599"/>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chemeClr val="accent1">
                <a:lumMod val="40000"/>
                <a:lumOff val="60000"/>
              </a:schemeClr>
            </a:solidFill>
          </a:ln>
        </p:spPr>
        <p:txBody>
          <a:bodyPr wrap="square" lIns="396000" tIns="0" rIns="0" bIns="0" rtlCol="0" anchor="ctr" anchorCtr="0">
            <a:normAutofit/>
          </a:bodyPr>
          <a:lstStyle>
            <a:defPPr>
              <a:defRPr lang="zh-CN"/>
            </a:defPPr>
            <a:lvl1pPr>
              <a:lnSpc>
                <a:spcPct val="130000"/>
              </a:lnSpc>
              <a:defRPr sz="1600">
                <a:solidFill>
                  <a:srgbClr val="B2B2B2"/>
                </a:solidFill>
                <a:latin typeface="+mn-ea"/>
              </a:defRPr>
            </a:lvl1pPr>
          </a:lstStyle>
          <a:p>
            <a:r>
              <a:rPr lang="zh-CN" altLang="en-US" dirty="0"/>
              <a:t>国庆节精神含义</a:t>
            </a:r>
          </a:p>
        </p:txBody>
      </p:sp>
      <p:sp>
        <p:nvSpPr>
          <p:cNvPr id="14" name="MH_Number_4">
            <a:hlinkClick r:id="rId16" action="ppaction://hlinksldjump"/>
            <a:extLst>
              <a:ext uri="{FF2B5EF4-FFF2-40B4-BE49-F238E27FC236}">
                <a16:creationId xmlns:a16="http://schemas.microsoft.com/office/drawing/2014/main" xmlns="" id="{B907DFA9-4684-434B-9E5E-7EFEC27E916A}"/>
              </a:ext>
            </a:extLst>
          </p:cNvPr>
          <p:cNvSpPr>
            <a:spLocks/>
          </p:cNvSpPr>
          <p:nvPr>
            <p:custDataLst>
              <p:tags r:id="rId8"/>
            </p:custDataLst>
          </p:nvPr>
        </p:nvSpPr>
        <p:spPr bwMode="auto">
          <a:xfrm>
            <a:off x="5118459" y="4141599"/>
            <a:ext cx="411552" cy="411550"/>
          </a:xfrm>
          <a:prstGeom prst="ellipse">
            <a:avLst/>
          </a:pr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dirty="0">
                <a:solidFill>
                  <a:srgbClr val="FFFFFF"/>
                </a:solidFill>
                <a:ea typeface="华文细黑" panose="02010600040101010101" pitchFamily="2" charset="-122"/>
                <a:cs typeface="Times New Roman" panose="02020603050405020304" pitchFamily="18" charset="0"/>
              </a:rPr>
              <a:t>4</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15" name="MH_Entry_5">
            <a:hlinkClick r:id="rId16" action="ppaction://hlinksldjump"/>
            <a:extLst>
              <a:ext uri="{FF2B5EF4-FFF2-40B4-BE49-F238E27FC236}">
                <a16:creationId xmlns:a16="http://schemas.microsoft.com/office/drawing/2014/main" xmlns="" id="{82F00984-F3C7-4775-A366-7CB2703468F7}"/>
              </a:ext>
            </a:extLst>
          </p:cNvPr>
          <p:cNvSpPr txBox="1"/>
          <p:nvPr>
            <p:custDataLst>
              <p:tags r:id="rId9"/>
            </p:custDataLst>
          </p:nvPr>
        </p:nvSpPr>
        <p:spPr>
          <a:xfrm>
            <a:off x="5345401" y="4976896"/>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chemeClr val="accent1">
                <a:lumMod val="40000"/>
                <a:lumOff val="60000"/>
              </a:schemeClr>
            </a:solidFill>
          </a:ln>
        </p:spPr>
        <p:txBody>
          <a:bodyPr wrap="square" lIns="396000" tIns="0" rIns="0" bIns="0" rtlCol="0" anchor="ctr" anchorCtr="0">
            <a:normAutofit/>
          </a:bodyPr>
          <a:lstStyle>
            <a:defPPr>
              <a:defRPr lang="zh-CN"/>
            </a:defPPr>
            <a:lvl1pPr>
              <a:lnSpc>
                <a:spcPct val="130000"/>
              </a:lnSpc>
              <a:defRPr sz="1600">
                <a:solidFill>
                  <a:srgbClr val="B2B2B2"/>
                </a:solidFill>
                <a:latin typeface="+mn-ea"/>
              </a:defRPr>
            </a:lvl1pPr>
          </a:lstStyle>
          <a:p>
            <a:r>
              <a:rPr lang="zh-CN" altLang="en-US" dirty="0"/>
              <a:t>国庆节日活动</a:t>
            </a:r>
          </a:p>
        </p:txBody>
      </p:sp>
      <p:sp>
        <p:nvSpPr>
          <p:cNvPr id="16" name="MH_Number_5">
            <a:hlinkClick r:id="rId16" action="ppaction://hlinksldjump"/>
            <a:extLst>
              <a:ext uri="{FF2B5EF4-FFF2-40B4-BE49-F238E27FC236}">
                <a16:creationId xmlns:a16="http://schemas.microsoft.com/office/drawing/2014/main" xmlns="" id="{0657D226-B2D1-4750-BC16-ACECBA664B8F}"/>
              </a:ext>
            </a:extLst>
          </p:cNvPr>
          <p:cNvSpPr>
            <a:spLocks/>
          </p:cNvSpPr>
          <p:nvPr>
            <p:custDataLst>
              <p:tags r:id="rId10"/>
            </p:custDataLst>
          </p:nvPr>
        </p:nvSpPr>
        <p:spPr bwMode="auto">
          <a:xfrm>
            <a:off x="5118459" y="4976896"/>
            <a:ext cx="411552" cy="411550"/>
          </a:xfrm>
          <a:prstGeom prst="ellipse">
            <a:avLst/>
          </a:pr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dirty="0">
                <a:solidFill>
                  <a:srgbClr val="FFFFFF"/>
                </a:solidFill>
                <a:ea typeface="华文细黑" panose="02010600040101010101" pitchFamily="2" charset="-122"/>
                <a:cs typeface="Times New Roman" panose="02020603050405020304" pitchFamily="18" charset="0"/>
              </a:rPr>
              <a:t>5</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17" name="MH_Others_1">
            <a:extLst>
              <a:ext uri="{FF2B5EF4-FFF2-40B4-BE49-F238E27FC236}">
                <a16:creationId xmlns:a16="http://schemas.microsoft.com/office/drawing/2014/main" xmlns="" id="{8A98A835-3FCA-42FC-AA9D-BC177DE85984}"/>
              </a:ext>
            </a:extLst>
          </p:cNvPr>
          <p:cNvSpPr txBox="1"/>
          <p:nvPr>
            <p:custDataLst>
              <p:tags r:id="rId11"/>
            </p:custDataLst>
          </p:nvPr>
        </p:nvSpPr>
        <p:spPr>
          <a:xfrm>
            <a:off x="1979157" y="1752310"/>
            <a:ext cx="1435100" cy="2755900"/>
          </a:xfrm>
          <a:prstGeom prst="rect">
            <a:avLst/>
          </a:prstGeom>
          <a:noFill/>
        </p:spPr>
        <p:txBody>
          <a:bodyPr wrap="square" lIns="0" tIns="0" rIns="0" bIns="0" rtlCol="0" anchor="ctr" anchorCtr="0">
            <a:noAutofit/>
          </a:bodyPr>
          <a:lstStyle/>
          <a:p>
            <a:pPr algn="ctr"/>
            <a:r>
              <a:rPr lang="zh-CN" altLang="en-US" sz="5400" b="1">
                <a:latin typeface="微软雅黑" panose="020B0503020204020204" pitchFamily="34" charset="-122"/>
                <a:ea typeface="微软雅黑" panose="020B0503020204020204" pitchFamily="34" charset="-122"/>
              </a:rPr>
              <a:t>目</a:t>
            </a:r>
            <a:endParaRPr lang="en-US" altLang="zh-CN" sz="5400" b="1">
              <a:latin typeface="微软雅黑" panose="020B0503020204020204" pitchFamily="34" charset="-122"/>
              <a:ea typeface="微软雅黑" panose="020B0503020204020204" pitchFamily="34" charset="-122"/>
            </a:endParaRPr>
          </a:p>
          <a:p>
            <a:pPr algn="ctr"/>
            <a:r>
              <a:rPr lang="zh-CN" altLang="en-US" sz="5400" b="1">
                <a:latin typeface="微软雅黑" panose="020B0503020204020204" pitchFamily="34" charset="-122"/>
                <a:ea typeface="微软雅黑" panose="020B0503020204020204" pitchFamily="34" charset="-122"/>
              </a:rPr>
              <a:t>录</a:t>
            </a:r>
          </a:p>
        </p:txBody>
      </p:sp>
      <p:sp>
        <p:nvSpPr>
          <p:cNvPr id="18" name="MH_Others_2">
            <a:extLst>
              <a:ext uri="{FF2B5EF4-FFF2-40B4-BE49-F238E27FC236}">
                <a16:creationId xmlns:a16="http://schemas.microsoft.com/office/drawing/2014/main" xmlns="" id="{1115BE4F-C540-4BCB-B0B8-0EFC89FA5421}"/>
              </a:ext>
            </a:extLst>
          </p:cNvPr>
          <p:cNvSpPr txBox="1"/>
          <p:nvPr>
            <p:custDataLst>
              <p:tags r:id="rId12"/>
            </p:custDataLst>
          </p:nvPr>
        </p:nvSpPr>
        <p:spPr>
          <a:xfrm rot="5400000">
            <a:off x="160769" y="2863824"/>
            <a:ext cx="3693432" cy="461665"/>
          </a:xfrm>
          <a:prstGeom prst="rect">
            <a:avLst/>
          </a:prstGeom>
          <a:noFill/>
        </p:spPr>
        <p:txBody>
          <a:bodyPr wrap="square">
            <a:spAutoFit/>
          </a:bodyPr>
          <a:lstStyle/>
          <a:p>
            <a:pPr algn="ctr">
              <a:defRPr/>
            </a:pPr>
            <a:r>
              <a:rPr lang="en-US" altLang="zh-CN" sz="2400" spc="400" dirty="0">
                <a:solidFill>
                  <a:srgbClr val="DDDDDD"/>
                </a:solidFill>
                <a:latin typeface="微软雅黑" panose="020B0503020204020204" pitchFamily="34" charset="-122"/>
                <a:ea typeface="微软雅黑" panose="020B0503020204020204" pitchFamily="34" charset="-122"/>
              </a:rPr>
              <a:t>CONTENTS</a:t>
            </a:r>
            <a:endParaRPr lang="zh-CN" altLang="en-US" sz="2400" spc="400" dirty="0">
              <a:solidFill>
                <a:srgbClr val="DDDDD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5828669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anim calcmode="lin" valueType="num">
                                      <p:cBhvr>
                                        <p:cTn id="33" dur="1000" fill="hold"/>
                                        <p:tgtEl>
                                          <p:spTgt spid="12"/>
                                        </p:tgtEl>
                                        <p:attrNameLst>
                                          <p:attrName>ppt_x</p:attrName>
                                        </p:attrNameLst>
                                      </p:cBhvr>
                                      <p:tavLst>
                                        <p:tav tm="0">
                                          <p:val>
                                            <p:strVal val="#ppt_x"/>
                                          </p:val>
                                        </p:tav>
                                        <p:tav tm="100000">
                                          <p:val>
                                            <p:strVal val="#ppt_x"/>
                                          </p:val>
                                        </p:tav>
                                      </p:tavLst>
                                    </p:anim>
                                    <p:anim calcmode="lin" valueType="num">
                                      <p:cBhvr>
                                        <p:cTn id="34" dur="1000" fill="hold"/>
                                        <p:tgtEl>
                                          <p:spTgt spid="1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1000"/>
                                        <p:tgtEl>
                                          <p:spTgt spid="15"/>
                                        </p:tgtEl>
                                      </p:cBhvr>
                                    </p:animEffect>
                                    <p:anim calcmode="lin" valueType="num">
                                      <p:cBhvr>
                                        <p:cTn id="48" dur="1000" fill="hold"/>
                                        <p:tgtEl>
                                          <p:spTgt spid="15"/>
                                        </p:tgtEl>
                                        <p:attrNameLst>
                                          <p:attrName>ppt_x</p:attrName>
                                        </p:attrNameLst>
                                      </p:cBhvr>
                                      <p:tavLst>
                                        <p:tav tm="0">
                                          <p:val>
                                            <p:strVal val="#ppt_x"/>
                                          </p:val>
                                        </p:tav>
                                        <p:tav tm="100000">
                                          <p:val>
                                            <p:strVal val="#ppt_x"/>
                                          </p:val>
                                        </p:tav>
                                      </p:tavLst>
                                    </p:anim>
                                    <p:anim calcmode="lin" valueType="num">
                                      <p:cBhvr>
                                        <p:cTn id="49" dur="1000" fill="hold"/>
                                        <p:tgtEl>
                                          <p:spTgt spid="1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000"/>
                                        <p:tgtEl>
                                          <p:spTgt spid="16"/>
                                        </p:tgtEl>
                                      </p:cBhvr>
                                    </p:animEffect>
                                    <p:anim calcmode="lin" valueType="num">
                                      <p:cBhvr>
                                        <p:cTn id="53" dur="1000" fill="hold"/>
                                        <p:tgtEl>
                                          <p:spTgt spid="16"/>
                                        </p:tgtEl>
                                        <p:attrNameLst>
                                          <p:attrName>ppt_x</p:attrName>
                                        </p:attrNameLst>
                                      </p:cBhvr>
                                      <p:tavLst>
                                        <p:tav tm="0">
                                          <p:val>
                                            <p:strVal val="#ppt_x"/>
                                          </p:val>
                                        </p:tav>
                                        <p:tav tm="100000">
                                          <p:val>
                                            <p:strVal val="#ppt_x"/>
                                          </p:val>
                                        </p:tav>
                                      </p:tavLst>
                                    </p:anim>
                                    <p:anim calcmode="lin" valueType="num">
                                      <p:cBhvr>
                                        <p:cTn id="54" dur="1000" fill="hold"/>
                                        <p:tgtEl>
                                          <p:spTgt spid="1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1000"/>
                                        <p:tgtEl>
                                          <p:spTgt spid="17"/>
                                        </p:tgtEl>
                                      </p:cBhvr>
                                    </p:animEffect>
                                    <p:anim calcmode="lin" valueType="num">
                                      <p:cBhvr>
                                        <p:cTn id="58" dur="1000" fill="hold"/>
                                        <p:tgtEl>
                                          <p:spTgt spid="17"/>
                                        </p:tgtEl>
                                        <p:attrNameLst>
                                          <p:attrName>ppt_x</p:attrName>
                                        </p:attrNameLst>
                                      </p:cBhvr>
                                      <p:tavLst>
                                        <p:tav tm="0">
                                          <p:val>
                                            <p:strVal val="#ppt_x"/>
                                          </p:val>
                                        </p:tav>
                                        <p:tav tm="100000">
                                          <p:val>
                                            <p:strVal val="#ppt_x"/>
                                          </p:val>
                                        </p:tav>
                                      </p:tavLst>
                                    </p:anim>
                                    <p:anim calcmode="lin" valueType="num">
                                      <p:cBhvr>
                                        <p:cTn id="59" dur="1000" fill="hold"/>
                                        <p:tgtEl>
                                          <p:spTgt spid="1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1000"/>
                                        <p:tgtEl>
                                          <p:spTgt spid="18"/>
                                        </p:tgtEl>
                                      </p:cBhvr>
                                    </p:animEffect>
                                    <p:anim calcmode="lin" valueType="num">
                                      <p:cBhvr>
                                        <p:cTn id="63" dur="1000" fill="hold"/>
                                        <p:tgtEl>
                                          <p:spTgt spid="18"/>
                                        </p:tgtEl>
                                        <p:attrNameLst>
                                          <p:attrName>ppt_x</p:attrName>
                                        </p:attrNameLst>
                                      </p:cBhvr>
                                      <p:tavLst>
                                        <p:tav tm="0">
                                          <p:val>
                                            <p:strVal val="#ppt_x"/>
                                          </p:val>
                                        </p:tav>
                                        <p:tav tm="100000">
                                          <p:val>
                                            <p:strVal val="#ppt_x"/>
                                          </p:val>
                                        </p:tav>
                                      </p:tavLst>
                                    </p:anim>
                                    <p:anim calcmode="lin" valueType="num">
                                      <p:cBhvr>
                                        <p:cTn id="6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包含 天空, 户外, 建筑物&#10;&#10;已生成极高可信度的说明">
            <a:extLst>
              <a:ext uri="{FF2B5EF4-FFF2-40B4-BE49-F238E27FC236}">
                <a16:creationId xmlns:a16="http://schemas.microsoft.com/office/drawing/2014/main" xmlns="" id="{D5BD8AFD-FADC-40C3-9047-29C2B0015FF4}"/>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1059543" y="3429000"/>
            <a:ext cx="10380166" cy="3112022"/>
          </a:xfrm>
          <a:prstGeom prst="rect">
            <a:avLst/>
          </a:prstGeom>
        </p:spPr>
      </p:pic>
      <p:sp>
        <p:nvSpPr>
          <p:cNvPr id="9" name="文本框 8">
            <a:extLst>
              <a:ext uri="{FF2B5EF4-FFF2-40B4-BE49-F238E27FC236}">
                <a16:creationId xmlns:a16="http://schemas.microsoft.com/office/drawing/2014/main" xmlns="" id="{F4501F03-D4AC-4A9D-BA22-5C0074B79D53}"/>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solidFill>
                  <a:schemeClr val="bg1"/>
                </a:solidFill>
                <a:latin typeface="方正正大黑简体" panose="02010600010101010101" pitchFamily="2" charset="-122"/>
                <a:ea typeface="方正正大黑简体" panose="02010600010101010101" pitchFamily="2" charset="-122"/>
              </a:rPr>
              <a:t>国庆节的来历</a:t>
            </a:r>
          </a:p>
        </p:txBody>
      </p:sp>
      <p:sp>
        <p:nvSpPr>
          <p:cNvPr id="3" name="矩形 2">
            <a:extLst>
              <a:ext uri="{FF2B5EF4-FFF2-40B4-BE49-F238E27FC236}">
                <a16:creationId xmlns:a16="http://schemas.microsoft.com/office/drawing/2014/main" xmlns="" id="{2214E3D7-B783-438B-9939-364056AC8D7A}"/>
              </a:ext>
            </a:extLst>
          </p:cNvPr>
          <p:cNvSpPr/>
          <p:nvPr/>
        </p:nvSpPr>
        <p:spPr>
          <a:xfrm>
            <a:off x="1047376" y="1323919"/>
            <a:ext cx="10392333" cy="1938992"/>
          </a:xfrm>
          <a:prstGeom prst="rect">
            <a:avLst/>
          </a:prstGeom>
        </p:spPr>
        <p:txBody>
          <a:bodyPr wrap="square">
            <a:spAutoFit/>
          </a:bodyPr>
          <a:lstStyle/>
          <a:p>
            <a:pPr indent="457200">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2000" kern="100" dirty="0">
                <a:latin typeface="Calibri" panose="020F0502020204030204" pitchFamily="34" charset="0"/>
                <a:ea typeface="微软雅黑" panose="020B0503020204020204" pitchFamily="34" charset="-122"/>
                <a:cs typeface="Times New Roman" panose="02020603050405020304" pitchFamily="18" charset="0"/>
              </a:rPr>
              <a:t>“国庆”一词，本指国家喜庆之事，最早见于西晋。西晋的文学家陆机在《五等诸侯论》一文中就曾有“国庆独飨其利，主忧莫与其害”的记载。我国封建时代,国家喜庆的大事，莫大过于帝王的登基、诞辰（清朝称皇帝的生日为万岁节）等。因而我国古代把皇帝即位、诞辰称为“国庆”。</a:t>
            </a:r>
            <a:r>
              <a:rPr lang="zh-CN" altLang="zh-CN" sz="2000" b="1" kern="100" dirty="0">
                <a:latin typeface="Calibri" panose="020F0502020204030204" pitchFamily="34" charset="0"/>
                <a:ea typeface="微软雅黑" panose="020B0503020204020204" pitchFamily="34" charset="-122"/>
                <a:cs typeface="Times New Roman" panose="02020603050405020304" pitchFamily="18" charset="0"/>
              </a:rPr>
              <a:t>今天将国家建立的纪念日为国庆</a:t>
            </a:r>
            <a:r>
              <a:rPr lang="zh-CN" altLang="zh-CN" sz="2000" kern="100" dirty="0">
                <a:latin typeface="Calibri" panose="020F0502020204030204" pitchFamily="34" charset="0"/>
                <a:ea typeface="微软雅黑" panose="020B0503020204020204" pitchFamily="34" charset="-122"/>
                <a:cs typeface="Times New Roman" panose="02020603050405020304" pitchFamily="18" charset="0"/>
              </a:rPr>
              <a:t>。</a:t>
            </a:r>
            <a:endParaRPr lang="zh-CN" altLang="zh-CN" sz="1100" kern="1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9949447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a="http://schemas.openxmlformats.org/drawingml/2006/main" xmlns:r="http://schemas.openxmlformats.org/officeDocument/2006/relationships" xmlns:p="http://schemas.openxmlformats.org/presentationml/2006/main">
  <p:tag name="MH_CONTENTSID" val="259"/>
  <p:tag name="MH_SECTIONID" val="260,261,262,263,264,"/>
  <p:tag name="ISPRING_ULTRA_SCORM_COURSE_ID" val="EC91F525-DB3E-40A0-829B-DEB3750C771B"/>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中国人民共和国成立六十八周年PPT模板"/>
</p:tagLst>
</file>

<file path=ppt/tags/tag10.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ENTRY"/>
  <p:tag name="ID" val="553522"/>
  <p:tag name="MH_ORDER" val="5"/>
</p:tagLst>
</file>

<file path=ppt/tags/tag11.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NUMBER"/>
  <p:tag name="ID" val="553522"/>
  <p:tag name="MH_ORDER" val="5"/>
</p:tagLst>
</file>

<file path=ppt/tags/tag12.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OTHERS"/>
  <p:tag name="ID" val="553522"/>
</p:tagLst>
</file>

<file path=ppt/tags/tag13.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OTHERS"/>
  <p:tag name="ID" val="553522"/>
</p:tagLst>
</file>

<file path=ppt/tags/tag14.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ENTRY"/>
  <p:tag name="ID" val="553522"/>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NUMBER"/>
  <p:tag name="ID" val="553522"/>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ENTRY"/>
  <p:tag name="ID" val="553522"/>
  <p:tag name="MH_ORDER" val="2"/>
</p:tagLst>
</file>

<file path=ppt/tags/tag17.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NUMBER"/>
  <p:tag name="ID" val="553522"/>
  <p:tag name="MH_ORDER" val="2"/>
</p:tagLst>
</file>

<file path=ppt/tags/tag18.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ENTRY"/>
  <p:tag name="ID" val="553522"/>
  <p:tag name="MH_ORDER" val="3"/>
</p:tagLst>
</file>

<file path=ppt/tags/tag19.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NUMBER"/>
  <p:tag name="ID" val="553522"/>
  <p:tag name="MH_ORDER" val="3"/>
</p:tagLst>
</file>

<file path=ppt/tags/tag2.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ENTRY"/>
  <p:tag name="ID" val="553522"/>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ENTRY"/>
  <p:tag name="ID" val="553522"/>
  <p:tag name="MH_ORDER" val="4"/>
</p:tagLst>
</file>

<file path=ppt/tags/tag21.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NUMBER"/>
  <p:tag name="ID" val="553522"/>
  <p:tag name="MH_ORDER" val="4"/>
</p:tagLst>
</file>

<file path=ppt/tags/tag22.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ENTRY"/>
  <p:tag name="ID" val="553522"/>
  <p:tag name="MH_ORDER" val="5"/>
</p:tagLst>
</file>

<file path=ppt/tags/tag23.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NUMBER"/>
  <p:tag name="ID" val="553522"/>
  <p:tag name="MH_ORDER" val="5"/>
</p:tagLst>
</file>

<file path=ppt/tags/tag24.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OTHERS"/>
  <p:tag name="ID" val="553522"/>
</p:tagLst>
</file>

<file path=ppt/tags/tag25.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OTHERS"/>
  <p:tag name="ID" val="553522"/>
</p:tagLst>
</file>

<file path=ppt/tags/tag26.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ENTRY"/>
  <p:tag name="ID" val="553522"/>
  <p:tag name="MH_ORDER" val="1"/>
</p:tagLst>
</file>

<file path=ppt/tags/tag27.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NUMBER"/>
  <p:tag name="ID" val="553522"/>
  <p:tag name="MH_ORDER" val="1"/>
</p:tagLst>
</file>

<file path=ppt/tags/tag28.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ENTRY"/>
  <p:tag name="ID" val="553522"/>
  <p:tag name="MH_ORDER" val="2"/>
</p:tagLst>
</file>

<file path=ppt/tags/tag29.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NUMBER"/>
  <p:tag name="ID" val="553522"/>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NUMBER"/>
  <p:tag name="ID" val="553522"/>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ENTRY"/>
  <p:tag name="ID" val="553522"/>
  <p:tag name="MH_ORDER" val="3"/>
</p:tagLst>
</file>

<file path=ppt/tags/tag31.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NUMBER"/>
  <p:tag name="ID" val="553522"/>
  <p:tag name="MH_ORDER" val="3"/>
</p:tagLst>
</file>

<file path=ppt/tags/tag32.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ENTRY"/>
  <p:tag name="ID" val="553522"/>
  <p:tag name="MH_ORDER" val="4"/>
</p:tagLst>
</file>

<file path=ppt/tags/tag33.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NUMBER"/>
  <p:tag name="ID" val="553522"/>
  <p:tag name="MH_ORDER" val="4"/>
</p:tagLst>
</file>

<file path=ppt/tags/tag34.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ENTRY"/>
  <p:tag name="ID" val="553522"/>
  <p:tag name="MH_ORDER" val="5"/>
</p:tagLst>
</file>

<file path=ppt/tags/tag35.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NUMBER"/>
  <p:tag name="ID" val="553522"/>
  <p:tag name="MH_ORDER" val="5"/>
</p:tagLst>
</file>

<file path=ppt/tags/tag36.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OTHERS"/>
  <p:tag name="ID" val="553522"/>
</p:tagLst>
</file>

<file path=ppt/tags/tag37.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OTHERS"/>
  <p:tag name="ID" val="553522"/>
</p:tagLst>
</file>

<file path=ppt/tags/tag38.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ENTRY"/>
  <p:tag name="ID" val="553522"/>
  <p:tag name="MH_ORDER" val="1"/>
</p:tagLst>
</file>

<file path=ppt/tags/tag39.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NUMBER"/>
  <p:tag name="ID" val="553522"/>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ENTRY"/>
  <p:tag name="ID" val="553522"/>
  <p:tag name="MH_ORDER" val="2"/>
</p:tagLst>
</file>

<file path=ppt/tags/tag40.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ENTRY"/>
  <p:tag name="ID" val="553522"/>
  <p:tag name="MH_ORDER" val="2"/>
</p:tagLst>
</file>

<file path=ppt/tags/tag41.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NUMBER"/>
  <p:tag name="ID" val="553522"/>
  <p:tag name="MH_ORDER" val="2"/>
</p:tagLst>
</file>

<file path=ppt/tags/tag42.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ENTRY"/>
  <p:tag name="ID" val="553522"/>
  <p:tag name="MH_ORDER" val="3"/>
</p:tagLst>
</file>

<file path=ppt/tags/tag43.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NUMBER"/>
  <p:tag name="ID" val="553522"/>
  <p:tag name="MH_ORDER" val="3"/>
</p:tagLst>
</file>

<file path=ppt/tags/tag44.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ENTRY"/>
  <p:tag name="ID" val="553522"/>
  <p:tag name="MH_ORDER" val="4"/>
</p:tagLst>
</file>

<file path=ppt/tags/tag45.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NUMBER"/>
  <p:tag name="ID" val="553522"/>
  <p:tag name="MH_ORDER" val="4"/>
</p:tagLst>
</file>

<file path=ppt/tags/tag46.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ENTRY"/>
  <p:tag name="ID" val="553522"/>
  <p:tag name="MH_ORDER" val="5"/>
</p:tagLst>
</file>

<file path=ppt/tags/tag47.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NUMBER"/>
  <p:tag name="ID" val="553522"/>
  <p:tag name="MH_ORDER" val="5"/>
</p:tagLst>
</file>

<file path=ppt/tags/tag48.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OTHERS"/>
  <p:tag name="ID" val="553522"/>
</p:tagLst>
</file>

<file path=ppt/tags/tag49.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OTHERS"/>
  <p:tag name="ID" val="553522"/>
</p:tagLst>
</file>

<file path=ppt/tags/tag5.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NUMBER"/>
  <p:tag name="ID" val="553522"/>
  <p:tag name="MH_ORDER" val="2"/>
</p:tagLst>
</file>

<file path=ppt/tags/tag50.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ENTRY"/>
  <p:tag name="ID" val="553522"/>
  <p:tag name="MH_ORDER" val="1"/>
</p:tagLst>
</file>

<file path=ppt/tags/tag51.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NUMBER"/>
  <p:tag name="ID" val="553522"/>
  <p:tag name="MH_ORDER" val="1"/>
</p:tagLst>
</file>

<file path=ppt/tags/tag52.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ENTRY"/>
  <p:tag name="ID" val="553522"/>
  <p:tag name="MH_ORDER" val="2"/>
</p:tagLst>
</file>

<file path=ppt/tags/tag53.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NUMBER"/>
  <p:tag name="ID" val="553522"/>
  <p:tag name="MH_ORDER" val="2"/>
</p:tagLst>
</file>

<file path=ppt/tags/tag54.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ENTRY"/>
  <p:tag name="ID" val="553522"/>
  <p:tag name="MH_ORDER" val="3"/>
</p:tagLst>
</file>

<file path=ppt/tags/tag55.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NUMBER"/>
  <p:tag name="ID" val="553522"/>
  <p:tag name="MH_ORDER" val="3"/>
</p:tagLst>
</file>

<file path=ppt/tags/tag56.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ENTRY"/>
  <p:tag name="ID" val="553522"/>
  <p:tag name="MH_ORDER" val="4"/>
</p:tagLst>
</file>

<file path=ppt/tags/tag57.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NUMBER"/>
  <p:tag name="ID" val="553522"/>
  <p:tag name="MH_ORDER" val="4"/>
</p:tagLst>
</file>

<file path=ppt/tags/tag58.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ENTRY"/>
  <p:tag name="ID" val="553522"/>
  <p:tag name="MH_ORDER" val="5"/>
</p:tagLst>
</file>

<file path=ppt/tags/tag59.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NUMBER"/>
  <p:tag name="ID" val="553522"/>
  <p:tag name="MH_ORDER" val="5"/>
</p:tagLst>
</file>

<file path=ppt/tags/tag6.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ENTRY"/>
  <p:tag name="ID" val="553522"/>
  <p:tag name="MH_ORDER" val="3"/>
</p:tagLst>
</file>

<file path=ppt/tags/tag60.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OTHERS"/>
  <p:tag name="ID" val="553522"/>
</p:tagLst>
</file>

<file path=ppt/tags/tag61.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OTHERS"/>
  <p:tag name="ID" val="553522"/>
</p:tagLst>
</file>

<file path=ppt/tags/tag62.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ENTRY"/>
  <p:tag name="ID" val="553522"/>
  <p:tag name="MH_ORDER" val="1"/>
</p:tagLst>
</file>

<file path=ppt/tags/tag63.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NUMBER"/>
  <p:tag name="ID" val="553522"/>
  <p:tag name="MH_ORDER" val="1"/>
</p:tagLst>
</file>

<file path=ppt/tags/tag64.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ENTRY"/>
  <p:tag name="ID" val="553522"/>
  <p:tag name="MH_ORDER" val="2"/>
</p:tagLst>
</file>

<file path=ppt/tags/tag65.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NUMBER"/>
  <p:tag name="ID" val="553522"/>
  <p:tag name="MH_ORDER" val="2"/>
</p:tagLst>
</file>

<file path=ppt/tags/tag66.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ENTRY"/>
  <p:tag name="ID" val="553522"/>
  <p:tag name="MH_ORDER" val="3"/>
</p:tagLst>
</file>

<file path=ppt/tags/tag67.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NUMBER"/>
  <p:tag name="ID" val="553522"/>
  <p:tag name="MH_ORDER" val="3"/>
</p:tagLst>
</file>

<file path=ppt/tags/tag68.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ENTRY"/>
  <p:tag name="ID" val="553522"/>
  <p:tag name="MH_ORDER" val="4"/>
</p:tagLst>
</file>

<file path=ppt/tags/tag69.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NUMBER"/>
  <p:tag name="ID" val="553522"/>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NUMBER"/>
  <p:tag name="ID" val="553522"/>
  <p:tag name="MH_ORDER" val="3"/>
</p:tagLst>
</file>

<file path=ppt/tags/tag70.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ENTRY"/>
  <p:tag name="ID" val="553522"/>
  <p:tag name="MH_ORDER" val="5"/>
</p:tagLst>
</file>

<file path=ppt/tags/tag71.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NUMBER"/>
  <p:tag name="ID" val="553522"/>
  <p:tag name="MH_ORDER" val="5"/>
</p:tagLst>
</file>

<file path=ppt/tags/tag72.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OTHERS"/>
  <p:tag name="ID" val="553522"/>
</p:tagLst>
</file>

<file path=ppt/tags/tag73.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OTHERS"/>
  <p:tag name="ID" val="553522"/>
</p:tagLst>
</file>

<file path=ppt/tags/tag8.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ENTRY"/>
  <p:tag name="ID" val="553522"/>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70920185356"/>
  <p:tag name="MH_LIBRARY" val="CONTENTS"/>
  <p:tag name="MH_TYPE" val="NUMBER"/>
  <p:tag name="ID" val="553522"/>
  <p:tag name="MH_ORDER" val="4"/>
</p:tagLst>
</file>

<file path=ppt/theme/theme1.xml><?xml version="1.0" encoding="utf-8"?>
<a:theme xmlns:a="http://schemas.openxmlformats.org/drawingml/2006/main" name="Office 主题​​">
  <a:themeElements>
    <a:clrScheme name="党建">
      <a:dk1>
        <a:srgbClr val="C00000"/>
      </a:dk1>
      <a:lt1>
        <a:srgbClr val="FFFFFF"/>
      </a:lt1>
      <a:dk2>
        <a:srgbClr val="C00000"/>
      </a:dk2>
      <a:lt2>
        <a:srgbClr val="C00000"/>
      </a:lt2>
      <a:accent1>
        <a:srgbClr val="C00000"/>
      </a:accent1>
      <a:accent2>
        <a:srgbClr val="C00000"/>
      </a:accent2>
      <a:accent3>
        <a:srgbClr val="C00000"/>
      </a:accent3>
      <a:accent4>
        <a:srgbClr val="C00000"/>
      </a:accent4>
      <a:accent5>
        <a:srgbClr val="C00000"/>
      </a:accent5>
      <a:accent6>
        <a:srgbClr val="C00000"/>
      </a:accent6>
      <a:hlink>
        <a:srgbClr val="C00000"/>
      </a:hlink>
      <a:folHlink>
        <a:srgbClr val="FF4040"/>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145</TotalTime>
  <Words>2749</Words>
  <Application>Microsoft Office PowerPoint</Application>
  <PresentationFormat>宽屏</PresentationFormat>
  <Paragraphs>165</Paragraphs>
  <Slides>24</Slides>
  <Notes>23</Notes>
  <HiddenSlides>0</HiddenSlides>
  <MMClips>0</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24</vt:i4>
      </vt:variant>
    </vt:vector>
  </HeadingPairs>
  <TitlesOfParts>
    <vt:vector size="39" baseType="lpstr">
      <vt:lpstr>Meiryo</vt:lpstr>
      <vt:lpstr>等线</vt:lpstr>
      <vt:lpstr>等线 Light</vt:lpstr>
      <vt:lpstr>方正正大黑简体</vt:lpstr>
      <vt:lpstr>华文细黑</vt:lpstr>
      <vt:lpstr>宋体</vt:lpstr>
      <vt:lpstr>微软雅黑</vt:lpstr>
      <vt:lpstr>叶根友刀锋黑草</vt:lpstr>
      <vt:lpstr>Arial</vt:lpstr>
      <vt:lpstr>Calibri</vt:lpstr>
      <vt:lpstr>Calibri Light</vt:lpstr>
      <vt:lpstr>Times New Roman</vt:lpstr>
      <vt:lpstr>Office 主题​​</vt:lpstr>
      <vt:lpstr>Office Theme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36</cp:revision>
  <dcterms:created xsi:type="dcterms:W3CDTF">2017-09-20T10:35:29Z</dcterms:created>
  <dcterms:modified xsi:type="dcterms:W3CDTF">2018-06-14T11:04:36Z</dcterms:modified>
</cp:coreProperties>
</file>