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 id="2147483655" r:id="rId3"/>
  </p:sldMasterIdLst>
  <p:notesMasterIdLst>
    <p:notesMasterId r:id="rId29"/>
  </p:notesMasterIdLst>
  <p:sldIdLst>
    <p:sldId id="256" r:id="rId4"/>
    <p:sldId id="258" r:id="rId5"/>
    <p:sldId id="299" r:id="rId6"/>
    <p:sldId id="303" r:id="rId7"/>
    <p:sldId id="319" r:id="rId8"/>
    <p:sldId id="320" r:id="rId9"/>
    <p:sldId id="321" r:id="rId10"/>
    <p:sldId id="316" r:id="rId11"/>
    <p:sldId id="322" r:id="rId12"/>
    <p:sldId id="323" r:id="rId13"/>
    <p:sldId id="324" r:id="rId14"/>
    <p:sldId id="325" r:id="rId15"/>
    <p:sldId id="326" r:id="rId16"/>
    <p:sldId id="317" r:id="rId17"/>
    <p:sldId id="327" r:id="rId18"/>
    <p:sldId id="328" r:id="rId19"/>
    <p:sldId id="329" r:id="rId20"/>
    <p:sldId id="330" r:id="rId21"/>
    <p:sldId id="318" r:id="rId22"/>
    <p:sldId id="331" r:id="rId23"/>
    <p:sldId id="332" r:id="rId24"/>
    <p:sldId id="333" r:id="rId25"/>
    <p:sldId id="334" r:id="rId26"/>
    <p:sldId id="335" r:id="rId27"/>
    <p:sldId id="336"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王常胜" initials="王" lastIdx="1" clrIdx="0"/>
  <p:cmAuthor id="2" name="Pueschner, Franziska {FA~Shanghai}" initials="P" lastIdx="5" clrIdx="0"/>
  <p:cmAuthor id="3" name="翟宏帅" initials="翟"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FFFF"/>
    <a:srgbClr val="DC0C1E"/>
    <a:srgbClr val="E61818"/>
    <a:srgbClr val="F5F2E9"/>
    <a:srgbClr val="F3EFEA"/>
    <a:srgbClr val="CC141D"/>
    <a:srgbClr val="ED7D31"/>
    <a:srgbClr val="E24A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2018/7/6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347602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83001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2958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032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2160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4312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496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8658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5846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6076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719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869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3484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2983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ags" Target="../tags/tag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descr="K:\0模板素材调整间\图层-1.png图层-1"/>
          <p:cNvPicPr>
            <a:picLocks noChangeAspect="1"/>
          </p:cNvPicPr>
          <p:nvPr userDrawn="1"/>
        </p:nvPicPr>
        <p:blipFill>
          <a:blip r:embed="rId6"/>
          <a:srcRect l="4397" t="456" r="2528"/>
          <a:stretch>
            <a:fillRect/>
          </a:stretch>
        </p:blipFill>
        <p:spPr>
          <a:xfrm>
            <a:off x="-4445" y="1905"/>
            <a:ext cx="12205970" cy="6374130"/>
          </a:xfrm>
          <a:prstGeom prst="rect">
            <a:avLst/>
          </a:prstGeom>
        </p:spPr>
      </p:pic>
      <p:pic>
        <p:nvPicPr>
          <p:cNvPr id="5" name="PA_图片 6"/>
          <p:cNvPicPr>
            <a:picLocks noChangeAspect="1"/>
          </p:cNvPicPr>
          <p:nvPr userDrawn="1">
            <p:custDataLst>
              <p:tags r:id="rId5"/>
            </p:custDataLst>
          </p:nvPr>
        </p:nvPicPr>
        <p:blipFill>
          <a:blip r:embed="rId7" cstate="print">
            <a:extLst>
              <a:ext uri="{28A0092B-C50C-407E-A947-70E740481C1C}">
                <a14:useLocalDpi xmlns:a14="http://schemas.microsoft.com/office/drawing/2010/main" val="0"/>
              </a:ext>
            </a:extLst>
          </a:blip>
          <a:stretch>
            <a:fillRect/>
          </a:stretch>
        </p:blipFill>
        <p:spPr>
          <a:xfrm>
            <a:off x="-3810" y="5662322"/>
            <a:ext cx="12192000" cy="1213391"/>
          </a:xfrm>
          <a:prstGeom prst="rect">
            <a:avLst/>
          </a:prstGeom>
        </p:spPr>
      </p:pic>
      <p:pic>
        <p:nvPicPr>
          <p:cNvPr id="4" name="图片 3" descr="飘带"/>
          <p:cNvPicPr>
            <a:picLocks noChangeAspect="1"/>
          </p:cNvPicPr>
          <p:nvPr userDrawn="1"/>
        </p:nvPicPr>
        <p:blipFill>
          <a:blip r:embed="rId8"/>
          <a:stretch>
            <a:fillRect/>
          </a:stretch>
        </p:blipFill>
        <p:spPr>
          <a:xfrm>
            <a:off x="-3810" y="4920615"/>
            <a:ext cx="12205335" cy="19551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descr="K:\0模板素材调整间\图层-1.png图层-1"/>
          <p:cNvPicPr>
            <a:picLocks noChangeAspect="1"/>
          </p:cNvPicPr>
          <p:nvPr userDrawn="1"/>
        </p:nvPicPr>
        <p:blipFill>
          <a:blip r:embed="rId5"/>
          <a:srcRect l="4397" t="456" r="2528"/>
          <a:stretch>
            <a:fillRect/>
          </a:stretch>
        </p:blipFill>
        <p:spPr>
          <a:xfrm>
            <a:off x="-4445" y="1905"/>
            <a:ext cx="12205970" cy="6374130"/>
          </a:xfrm>
          <a:prstGeom prst="rect">
            <a:avLst/>
          </a:prstGeom>
        </p:spPr>
      </p:pic>
      <p:pic>
        <p:nvPicPr>
          <p:cNvPr id="5" name="PA_图片 6"/>
          <p:cNvPicPr>
            <a:picLocks noChangeAspect="1"/>
          </p:cNvPicPr>
          <p:nvPr userDrawn="1">
            <p:custDataLst>
              <p:tags r:id="rId4"/>
            </p:custDataLst>
          </p:nvPr>
        </p:nvPicPr>
        <p:blipFill>
          <a:blip r:embed="rId6" cstate="print">
            <a:extLst>
              <a:ext uri="{28A0092B-C50C-407E-A947-70E740481C1C}">
                <a14:useLocalDpi xmlns:a14="http://schemas.microsoft.com/office/drawing/2010/main" val="0"/>
              </a:ext>
            </a:extLst>
          </a:blip>
          <a:stretch>
            <a:fillRect/>
          </a:stretch>
        </p:blipFill>
        <p:spPr>
          <a:xfrm>
            <a:off x="-4445" y="5792497"/>
            <a:ext cx="12192000" cy="1213391"/>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066195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1.xml"/><Relationship Id="rId7" Type="http://schemas.openxmlformats.org/officeDocument/2006/relationships/slideLayout" Target="../slideLayouts/slideLayout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28.xml"/><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5.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6" Type="http://schemas.openxmlformats.org/officeDocument/2006/relationships/image" Target="../media/image18.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image" Target="../media/image17.png"/><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875" y="-8255"/>
            <a:ext cx="12223750" cy="688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K:\0模板素材调整间\图层-1.png图层-1"/>
          <p:cNvPicPr>
            <a:picLocks noChangeAspect="1"/>
          </p:cNvPicPr>
          <p:nvPr userDrawn="1"/>
        </p:nvPicPr>
        <p:blipFill>
          <a:blip r:embed="rId3"/>
          <a:srcRect l="4397" t="456" r="2528"/>
          <a:stretch>
            <a:fillRect/>
          </a:stretch>
        </p:blipFill>
        <p:spPr>
          <a:xfrm>
            <a:off x="-15875" y="-19050"/>
            <a:ext cx="12225655" cy="6378575"/>
          </a:xfrm>
          <a:prstGeom prst="rect">
            <a:avLst/>
          </a:prstGeom>
        </p:spPr>
      </p:pic>
      <p:pic>
        <p:nvPicPr>
          <p:cNvPr id="13" name="图片 12" descr="图层-2-副本1-"/>
          <p:cNvPicPr>
            <a:picLocks noChangeAspect="1"/>
          </p:cNvPicPr>
          <p:nvPr/>
        </p:nvPicPr>
        <p:blipFill>
          <a:blip r:embed="rId4"/>
          <a:srcRect l="7721"/>
          <a:stretch>
            <a:fillRect/>
          </a:stretch>
        </p:blipFill>
        <p:spPr>
          <a:xfrm flipH="1">
            <a:off x="10491470" y="1462405"/>
            <a:ext cx="1722755" cy="4502785"/>
          </a:xfrm>
          <a:prstGeom prst="rect">
            <a:avLst/>
          </a:prstGeom>
        </p:spPr>
      </p:pic>
      <p:pic>
        <p:nvPicPr>
          <p:cNvPr id="7" name="图片 6" descr="图层-12"/>
          <p:cNvPicPr>
            <a:picLocks noChangeAspect="1"/>
          </p:cNvPicPr>
          <p:nvPr/>
        </p:nvPicPr>
        <p:blipFill>
          <a:blip r:embed="rId5"/>
          <a:stretch>
            <a:fillRect/>
          </a:stretch>
        </p:blipFill>
        <p:spPr>
          <a:xfrm>
            <a:off x="7474585" y="1176020"/>
            <a:ext cx="2797810" cy="939165"/>
          </a:xfrm>
          <a:prstGeom prst="rect">
            <a:avLst/>
          </a:prstGeom>
        </p:spPr>
      </p:pic>
      <p:pic>
        <p:nvPicPr>
          <p:cNvPr id="21" name="PA_图片 12"/>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15875" y="-19050"/>
            <a:ext cx="7994650" cy="2270760"/>
          </a:xfrm>
          <a:prstGeom prst="rect">
            <a:avLst/>
          </a:prstGeom>
        </p:spPr>
      </p:pic>
      <p:pic>
        <p:nvPicPr>
          <p:cNvPr id="22" name="图片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60919" y="4093210"/>
            <a:ext cx="3546801" cy="2102485"/>
          </a:xfrm>
          <a:prstGeom prst="rect">
            <a:avLst/>
          </a:prstGeom>
        </p:spPr>
      </p:pic>
      <p:pic>
        <p:nvPicPr>
          <p:cNvPr id="4" name="图片 3" descr="飘带"/>
          <p:cNvPicPr>
            <a:picLocks noChangeAspect="1"/>
          </p:cNvPicPr>
          <p:nvPr userDrawn="1"/>
        </p:nvPicPr>
        <p:blipFill>
          <a:blip r:embed="rId8"/>
          <a:stretch>
            <a:fillRect/>
          </a:stretch>
        </p:blipFill>
        <p:spPr>
          <a:xfrm flipH="1">
            <a:off x="-53975" y="4911090"/>
            <a:ext cx="12263755" cy="1964690"/>
          </a:xfrm>
          <a:prstGeom prst="rect">
            <a:avLst/>
          </a:prstGeom>
        </p:spPr>
      </p:pic>
      <p:pic>
        <p:nvPicPr>
          <p:cNvPr id="3" name="图片 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4165" y="3517900"/>
            <a:ext cx="3363974" cy="3357880"/>
          </a:xfrm>
          <a:prstGeom prst="rect">
            <a:avLst/>
          </a:prstGeom>
        </p:spPr>
      </p:pic>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49378" y="1255560"/>
            <a:ext cx="7027101" cy="2535363"/>
          </a:xfrm>
          <a:prstGeom prst="rect">
            <a:avLst/>
          </a:prstGeom>
        </p:spPr>
      </p:pic>
      <p:sp>
        <p:nvSpPr>
          <p:cNvPr id="6" name="文本框 8"/>
          <p:cNvSpPr txBox="1"/>
          <p:nvPr/>
        </p:nvSpPr>
        <p:spPr>
          <a:xfrm>
            <a:off x="2574290" y="3740785"/>
            <a:ext cx="6985635" cy="674370"/>
          </a:xfrm>
          <a:prstGeom prst="rect">
            <a:avLst/>
          </a:prstGeom>
          <a:noFill/>
        </p:spPr>
        <p:txBody>
          <a:bodyPr wrap="square" lIns="121891" tIns="60945" rIns="121891" bIns="60945" rtlCol="0">
            <a:spAutoFit/>
          </a:bodyPr>
          <a:lstStyle/>
          <a:p>
            <a:pPr algn="dist"/>
            <a:r>
              <a:rPr lang="zh-CN" altLang="en-US" sz="3600" b="1" dirty="0">
                <a:solidFill>
                  <a:srgbClr val="C00000"/>
                </a:solidFill>
                <a:latin typeface="微软雅黑" panose="020B0503020204020204" charset="-122"/>
                <a:ea typeface="微软雅黑" panose="020B0503020204020204" charset="-122"/>
                <a:cs typeface="微软雅黑" panose="020B0503020204020204" charset="-122"/>
                <a:sym typeface="+mn-ea"/>
              </a:rPr>
              <a:t>建党</a:t>
            </a:r>
            <a:r>
              <a:rPr lang="en-US" altLang="zh-CN" sz="3600" b="1" dirty="0" smtClean="0">
                <a:solidFill>
                  <a:srgbClr val="C00000"/>
                </a:solidFill>
                <a:latin typeface="微软雅黑" panose="020B0503020204020204" charset="-122"/>
                <a:ea typeface="微软雅黑" panose="020B0503020204020204" charset="-122"/>
                <a:cs typeface="微软雅黑" panose="020B0503020204020204" charset="-122"/>
                <a:sym typeface="+mn-ea"/>
              </a:rPr>
              <a:t>9X</a:t>
            </a:r>
            <a:r>
              <a:rPr lang="zh-CN" altLang="en-US" sz="3600" b="1" dirty="0" smtClean="0">
                <a:solidFill>
                  <a:srgbClr val="C00000"/>
                </a:solidFill>
                <a:latin typeface="微软雅黑" panose="020B0503020204020204" charset="-122"/>
                <a:ea typeface="微软雅黑" panose="020B0503020204020204" charset="-122"/>
                <a:cs typeface="微软雅黑" panose="020B0503020204020204" charset="-122"/>
                <a:sym typeface="+mn-ea"/>
              </a:rPr>
              <a:t>周</a:t>
            </a:r>
            <a:r>
              <a:rPr lang="zh-CN" altLang="en-US" sz="3600" b="1" dirty="0">
                <a:solidFill>
                  <a:srgbClr val="C00000"/>
                </a:solidFill>
                <a:latin typeface="微软雅黑" panose="020B0503020204020204" charset="-122"/>
                <a:ea typeface="微软雅黑" panose="020B0503020204020204" charset="-122"/>
                <a:cs typeface="微软雅黑" panose="020B0503020204020204" charset="-122"/>
                <a:sym typeface="+mn-ea"/>
              </a:rPr>
              <a:t>年专题模板</a:t>
            </a:r>
            <a:endParaRPr lang="en-US" altLang="zh-CN" sz="3600" b="1" dirty="0">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10" name="图片 9" descr="123213424"/>
          <p:cNvPicPr>
            <a:picLocks noChangeAspect="1"/>
          </p:cNvPicPr>
          <p:nvPr/>
        </p:nvPicPr>
        <p:blipFill>
          <a:blip r:embed="rId11"/>
          <a:stretch>
            <a:fillRect/>
          </a:stretch>
        </p:blipFill>
        <p:spPr>
          <a:xfrm>
            <a:off x="3182620" y="4415155"/>
            <a:ext cx="6190615" cy="1047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300"/>
                                        <p:tgtEl>
                                          <p:spTgt spid="6"/>
                                        </p:tgtEl>
                                      </p:cBhvr>
                                    </p:animEffect>
                                  </p:childTnLst>
                                </p:cTn>
                              </p:par>
                            </p:childTnLst>
                          </p:cTn>
                        </p:par>
                        <p:par>
                          <p:cTn id="14" fill="hold">
                            <p:stCondLst>
                              <p:cond delay="23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rcRect l="26188" r="25561"/>
          <a:stretch>
            <a:fillRect/>
          </a:stretch>
        </p:blipFill>
        <p:spPr>
          <a:xfrm>
            <a:off x="1704340" y="1625600"/>
            <a:ext cx="3208655" cy="3607435"/>
          </a:xfrm>
          <a:prstGeom prst="rect">
            <a:avLst/>
          </a:prstGeom>
        </p:spPr>
      </p:pic>
      <p:sp>
        <p:nvSpPr>
          <p:cNvPr id="25" name="TextBox 24"/>
          <p:cNvSpPr txBox="1"/>
          <p:nvPr/>
        </p:nvSpPr>
        <p:spPr>
          <a:xfrm>
            <a:off x="5705052" y="2358005"/>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26" name="TextBox 25"/>
          <p:cNvSpPr txBox="1"/>
          <p:nvPr/>
        </p:nvSpPr>
        <p:spPr>
          <a:xfrm>
            <a:off x="5705053" y="1972895"/>
            <a:ext cx="2414652" cy="245745"/>
          </a:xfrm>
          <a:prstGeom prst="rect">
            <a:avLst/>
          </a:prstGeom>
          <a:noFill/>
        </p:spPr>
        <p:txBody>
          <a:bodyPr wrap="square" lIns="0" tIns="0" rIns="0" bIns="0" rtlCol="0">
            <a:spAutoFit/>
          </a:bodyPr>
          <a:lstStyle/>
          <a:p>
            <a:pPr defTabSz="1176655"/>
            <a:r>
              <a:rPr lang="zh-CN" altLang="en-US" sz="1600" b="1" dirty="0">
                <a:solidFill>
                  <a:srgbClr val="C00000"/>
                </a:solidFill>
                <a:latin typeface="微软雅黑" panose="020B0503020204020204" charset="-122"/>
                <a:ea typeface="微软雅黑" panose="020B0503020204020204" charset="-122"/>
              </a:rPr>
              <a:t>添加标题</a:t>
            </a:r>
          </a:p>
        </p:txBody>
      </p:sp>
      <p:sp>
        <p:nvSpPr>
          <p:cNvPr id="27" name="TextBox 26"/>
          <p:cNvSpPr txBox="1"/>
          <p:nvPr/>
        </p:nvSpPr>
        <p:spPr>
          <a:xfrm>
            <a:off x="5705054" y="3190939"/>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28" name="TextBox 27"/>
          <p:cNvSpPr txBox="1"/>
          <p:nvPr/>
        </p:nvSpPr>
        <p:spPr>
          <a:xfrm>
            <a:off x="5705055" y="2805829"/>
            <a:ext cx="2414652" cy="245745"/>
          </a:xfrm>
          <a:prstGeom prst="rect">
            <a:avLst/>
          </a:prstGeom>
          <a:noFill/>
        </p:spPr>
        <p:txBody>
          <a:bodyPr wrap="square" lIns="0" tIns="0" rIns="0" bIns="0" rtlCol="0">
            <a:spAutoFit/>
          </a:bodyPr>
          <a:lstStyle/>
          <a:p>
            <a:pPr defTabSz="1176655"/>
            <a:r>
              <a:rPr lang="zh-CN" altLang="en-US" sz="1600" b="1" dirty="0">
                <a:solidFill>
                  <a:srgbClr val="C00000"/>
                </a:solidFill>
                <a:latin typeface="微软雅黑" panose="020B0503020204020204" charset="-122"/>
                <a:ea typeface="微软雅黑" panose="020B0503020204020204" charset="-122"/>
              </a:rPr>
              <a:t>添加标题</a:t>
            </a:r>
          </a:p>
        </p:txBody>
      </p:sp>
      <p:sp>
        <p:nvSpPr>
          <p:cNvPr id="29" name="TextBox 28"/>
          <p:cNvSpPr txBox="1"/>
          <p:nvPr/>
        </p:nvSpPr>
        <p:spPr>
          <a:xfrm>
            <a:off x="5705053" y="4036573"/>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30" name="TextBox 29"/>
          <p:cNvSpPr txBox="1"/>
          <p:nvPr/>
        </p:nvSpPr>
        <p:spPr>
          <a:xfrm>
            <a:off x="5705054" y="3651463"/>
            <a:ext cx="2414652" cy="245745"/>
          </a:xfrm>
          <a:prstGeom prst="rect">
            <a:avLst/>
          </a:prstGeom>
          <a:noFill/>
        </p:spPr>
        <p:txBody>
          <a:bodyPr wrap="square" lIns="0" tIns="0" rIns="0" bIns="0" rtlCol="0">
            <a:spAutoFit/>
          </a:bodyPr>
          <a:lstStyle/>
          <a:p>
            <a:pPr defTabSz="1176655"/>
            <a:r>
              <a:rPr lang="zh-CN" altLang="en-US" sz="1600" b="1" dirty="0">
                <a:solidFill>
                  <a:srgbClr val="C00000"/>
                </a:solidFill>
                <a:latin typeface="微软雅黑" panose="020B0503020204020204" charset="-122"/>
                <a:ea typeface="微软雅黑" panose="020B0503020204020204" charset="-122"/>
              </a:rPr>
              <a:t>添加标题</a:t>
            </a:r>
          </a:p>
        </p:txBody>
      </p:sp>
      <p:sp>
        <p:nvSpPr>
          <p:cNvPr id="31" name="TextBox 30"/>
          <p:cNvSpPr txBox="1"/>
          <p:nvPr/>
        </p:nvSpPr>
        <p:spPr>
          <a:xfrm>
            <a:off x="5705051" y="4852156"/>
            <a:ext cx="3593124"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charset="-122"/>
                <a:ea typeface="微软雅黑" panose="020B0503020204020204" charset="-122"/>
              </a:rPr>
              <a:t>此处添加详细文本描述，建议与标题相关并</a:t>
            </a:r>
          </a:p>
          <a:p>
            <a:r>
              <a:rPr lang="zh-CN" altLang="en-US" sz="1400" b="1" dirty="0">
                <a:solidFill>
                  <a:srgbClr val="474747"/>
                </a:solidFill>
                <a:latin typeface="微软雅黑" panose="020B0503020204020204" charset="-122"/>
                <a:ea typeface="微软雅黑" panose="020B0503020204020204" charset="-122"/>
              </a:rPr>
              <a:t>符合整体语言风格，语言描述尽量简洁生动</a:t>
            </a:r>
            <a:endParaRPr lang="en-GB" altLang="zh-CN" sz="1400" b="1" dirty="0">
              <a:solidFill>
                <a:srgbClr val="474747"/>
              </a:solidFill>
              <a:latin typeface="微软雅黑" panose="020B0503020204020204" charset="-122"/>
              <a:ea typeface="微软雅黑" panose="020B0503020204020204" charset="-122"/>
            </a:endParaRPr>
          </a:p>
        </p:txBody>
      </p:sp>
      <p:sp>
        <p:nvSpPr>
          <p:cNvPr id="32" name="TextBox 31"/>
          <p:cNvSpPr txBox="1"/>
          <p:nvPr/>
        </p:nvSpPr>
        <p:spPr>
          <a:xfrm>
            <a:off x="5705052" y="4467046"/>
            <a:ext cx="2414652" cy="245745"/>
          </a:xfrm>
          <a:prstGeom prst="rect">
            <a:avLst/>
          </a:prstGeom>
          <a:noFill/>
        </p:spPr>
        <p:txBody>
          <a:bodyPr wrap="square" lIns="0" tIns="0" rIns="0" bIns="0" rtlCol="0">
            <a:spAutoFit/>
          </a:bodyPr>
          <a:lstStyle/>
          <a:p>
            <a:pPr defTabSz="1176655"/>
            <a:r>
              <a:rPr lang="zh-CN" altLang="en-US" sz="1600" b="1" dirty="0">
                <a:solidFill>
                  <a:srgbClr val="C00000"/>
                </a:solidFill>
                <a:latin typeface="微软雅黑" panose="020B0503020204020204" charset="-122"/>
                <a:ea typeface="微软雅黑" panose="020B0503020204020204" charset="-122"/>
              </a:rPr>
              <a:t>添加标题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199"/>
                                          </p:stCondLst>
                                        </p:cTn>
                                        <p:tgtEl>
                                          <p:spTgt spid="26"/>
                                        </p:tgtEl>
                                        <p:attrNameLst>
                                          <p:attrName>style.visibility</p:attrName>
                                        </p:attrNameLst>
                                      </p:cBhvr>
                                      <p:to>
                                        <p:strVal val="visible"/>
                                      </p:to>
                                    </p:set>
                                  </p:childTnLst>
                                </p:cTn>
                              </p:par>
                              <p:par>
                                <p:cTn id="11" presetID="18" presetClass="entr" presetSubtype="6"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strips(downRight)">
                                      <p:cBhvr>
                                        <p:cTn id="13" dur="200"/>
                                        <p:tgtEl>
                                          <p:spTgt spid="25"/>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199"/>
                                          </p:stCondLst>
                                        </p:cTn>
                                        <p:tgtEl>
                                          <p:spTgt spid="28"/>
                                        </p:tgtEl>
                                        <p:attrNameLst>
                                          <p:attrName>style.visibility</p:attrName>
                                        </p:attrNameLst>
                                      </p:cBhvr>
                                      <p:to>
                                        <p:strVal val="visible"/>
                                      </p:to>
                                    </p:set>
                                  </p:childTnLst>
                                </p:cTn>
                              </p:par>
                              <p:par>
                                <p:cTn id="17" presetID="18" presetClass="entr" presetSubtype="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strips(downRight)">
                                      <p:cBhvr>
                                        <p:cTn id="19" dur="200"/>
                                        <p:tgtEl>
                                          <p:spTgt spid="27"/>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199"/>
                                          </p:stCondLst>
                                        </p:cTn>
                                        <p:tgtEl>
                                          <p:spTgt spid="30"/>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strips(downRight)">
                                      <p:cBhvr>
                                        <p:cTn id="25" dur="200"/>
                                        <p:tgtEl>
                                          <p:spTgt spid="29"/>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199"/>
                                          </p:stCondLst>
                                        </p:cTn>
                                        <p:tgtEl>
                                          <p:spTgt spid="32"/>
                                        </p:tgtEl>
                                        <p:attrNameLst>
                                          <p:attrName>style.visibility</p:attrName>
                                        </p:attrNameLst>
                                      </p:cBhvr>
                                      <p:to>
                                        <p:strVal val="visible"/>
                                      </p:to>
                                    </p:set>
                                  </p:childTnLst>
                                </p:cTn>
                              </p:par>
                              <p:par>
                                <p:cTn id="29" presetID="18" presetClass="entr" presetSubtype="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strips(downRight)">
                                      <p:cBhvr>
                                        <p:cTn id="31"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460823" y="1960141"/>
            <a:ext cx="10048050" cy="899150"/>
            <a:chOff x="1460823" y="1960141"/>
            <a:chExt cx="10048050" cy="899150"/>
          </a:xfrm>
        </p:grpSpPr>
        <p:grpSp>
          <p:nvGrpSpPr>
            <p:cNvPr id="10" name="组合 9"/>
            <p:cNvGrpSpPr/>
            <p:nvPr/>
          </p:nvGrpSpPr>
          <p:grpSpPr>
            <a:xfrm>
              <a:off x="1460823" y="1960141"/>
              <a:ext cx="2738036" cy="795162"/>
              <a:chOff x="2026415" y="1565048"/>
              <a:chExt cx="2738036" cy="795162"/>
            </a:xfrm>
          </p:grpSpPr>
          <p:grpSp>
            <p:nvGrpSpPr>
              <p:cNvPr id="11" name="组合 10"/>
              <p:cNvGrpSpPr/>
              <p:nvPr/>
            </p:nvGrpSpPr>
            <p:grpSpPr>
              <a:xfrm>
                <a:off x="2026415" y="1565048"/>
                <a:ext cx="2738036" cy="795162"/>
                <a:chOff x="2110188" y="2424764"/>
                <a:chExt cx="3604812" cy="1046885"/>
              </a:xfrm>
            </p:grpSpPr>
            <p:sp>
              <p:nvSpPr>
                <p:cNvPr id="14" name="Rectangle 5"/>
                <p:cNvSpPr>
                  <a:spLocks noChangeArrowheads="1"/>
                </p:cNvSpPr>
                <p:nvPr/>
              </p:nvSpPr>
              <p:spPr bwMode="auto">
                <a:xfrm>
                  <a:off x="3189242" y="2640758"/>
                  <a:ext cx="1829061" cy="746330"/>
                </a:xfrm>
                <a:prstGeom prst="rect">
                  <a:avLst/>
                </a:pr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15" name="Freeform 6"/>
                <p:cNvSpPr/>
                <p:nvPr/>
              </p:nvSpPr>
              <p:spPr bwMode="auto">
                <a:xfrm>
                  <a:off x="2110188" y="2424764"/>
                  <a:ext cx="484379" cy="1046885"/>
                </a:xfrm>
                <a:custGeom>
                  <a:avLst/>
                  <a:gdLst>
                    <a:gd name="T0" fmla="*/ 187 w 392"/>
                    <a:gd name="T1" fmla="*/ 0 h 847"/>
                    <a:gd name="T2" fmla="*/ 47 w 392"/>
                    <a:gd name="T3" fmla="*/ 87 h 847"/>
                    <a:gd name="T4" fmla="*/ 1 w 392"/>
                    <a:gd name="T5" fmla="*/ 137 h 847"/>
                    <a:gd name="T6" fmla="*/ 1 w 392"/>
                    <a:gd name="T7" fmla="*/ 299 h 847"/>
                    <a:gd name="T8" fmla="*/ 57 w 392"/>
                    <a:gd name="T9" fmla="*/ 336 h 847"/>
                    <a:gd name="T10" fmla="*/ 122 w 392"/>
                    <a:gd name="T11" fmla="*/ 337 h 847"/>
                    <a:gd name="T12" fmla="*/ 124 w 392"/>
                    <a:gd name="T13" fmla="*/ 805 h 847"/>
                    <a:gd name="T14" fmla="*/ 179 w 392"/>
                    <a:gd name="T15" fmla="*/ 846 h 847"/>
                    <a:gd name="T16" fmla="*/ 353 w 392"/>
                    <a:gd name="T17" fmla="*/ 846 h 847"/>
                    <a:gd name="T18" fmla="*/ 392 w 392"/>
                    <a:gd name="T19" fmla="*/ 807 h 847"/>
                    <a:gd name="T20" fmla="*/ 389 w 392"/>
                    <a:gd name="T21" fmla="*/ 21 h 847"/>
                    <a:gd name="T22" fmla="*/ 346 w 392"/>
                    <a:gd name="T23" fmla="*/ 0 h 847"/>
                    <a:gd name="T24" fmla="*/ 187 w 392"/>
                    <a:gd name="T25" fmla="*/ 0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2" h="847">
                      <a:moveTo>
                        <a:pt x="187" y="0"/>
                      </a:moveTo>
                      <a:cubicBezTo>
                        <a:pt x="187" y="0"/>
                        <a:pt x="152" y="61"/>
                        <a:pt x="47" y="87"/>
                      </a:cubicBezTo>
                      <a:cubicBezTo>
                        <a:pt x="47" y="87"/>
                        <a:pt x="1" y="92"/>
                        <a:pt x="1" y="137"/>
                      </a:cubicBezTo>
                      <a:cubicBezTo>
                        <a:pt x="1" y="299"/>
                        <a:pt x="1" y="299"/>
                        <a:pt x="1" y="299"/>
                      </a:cubicBezTo>
                      <a:cubicBezTo>
                        <a:pt x="1" y="299"/>
                        <a:pt x="0" y="339"/>
                        <a:pt x="57" y="336"/>
                      </a:cubicBezTo>
                      <a:cubicBezTo>
                        <a:pt x="122" y="337"/>
                        <a:pt x="122" y="337"/>
                        <a:pt x="122" y="337"/>
                      </a:cubicBezTo>
                      <a:cubicBezTo>
                        <a:pt x="124" y="805"/>
                        <a:pt x="124" y="805"/>
                        <a:pt x="124" y="805"/>
                      </a:cubicBezTo>
                      <a:cubicBezTo>
                        <a:pt x="124" y="805"/>
                        <a:pt x="123" y="846"/>
                        <a:pt x="179" y="846"/>
                      </a:cubicBezTo>
                      <a:cubicBezTo>
                        <a:pt x="234" y="846"/>
                        <a:pt x="353" y="846"/>
                        <a:pt x="353" y="846"/>
                      </a:cubicBezTo>
                      <a:cubicBezTo>
                        <a:pt x="353" y="846"/>
                        <a:pt x="392" y="847"/>
                        <a:pt x="392" y="807"/>
                      </a:cubicBezTo>
                      <a:cubicBezTo>
                        <a:pt x="389" y="21"/>
                        <a:pt x="389" y="21"/>
                        <a:pt x="389" y="21"/>
                      </a:cubicBezTo>
                      <a:cubicBezTo>
                        <a:pt x="389" y="21"/>
                        <a:pt x="390" y="0"/>
                        <a:pt x="346" y="0"/>
                      </a:cubicBezTo>
                      <a:cubicBezTo>
                        <a:pt x="346" y="0"/>
                        <a:pt x="192" y="0"/>
                        <a:pt x="187" y="0"/>
                      </a:cubicBezTo>
                      <a:close/>
                    </a:path>
                  </a:pathLst>
                </a:cu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16" name="Freeform 7"/>
                <p:cNvSpPr/>
                <p:nvPr/>
              </p:nvSpPr>
              <p:spPr bwMode="auto">
                <a:xfrm>
                  <a:off x="2218645" y="2524029"/>
                  <a:ext cx="272981" cy="863059"/>
                </a:xfrm>
                <a:custGeom>
                  <a:avLst/>
                  <a:gdLst>
                    <a:gd name="T0" fmla="*/ 0 w 221"/>
                    <a:gd name="T1" fmla="*/ 99 h 699"/>
                    <a:gd name="T2" fmla="*/ 137 w 221"/>
                    <a:gd name="T3" fmla="*/ 0 h 699"/>
                    <a:gd name="T4" fmla="*/ 221 w 221"/>
                    <a:gd name="T5" fmla="*/ 0 h 699"/>
                    <a:gd name="T6" fmla="*/ 221 w 221"/>
                    <a:gd name="T7" fmla="*/ 699 h 699"/>
                    <a:gd name="T8" fmla="*/ 96 w 221"/>
                    <a:gd name="T9" fmla="*/ 699 h 699"/>
                    <a:gd name="T10" fmla="*/ 96 w 221"/>
                    <a:gd name="T11" fmla="*/ 187 h 699"/>
                    <a:gd name="T12" fmla="*/ 0 w 221"/>
                    <a:gd name="T13" fmla="*/ 187 h 699"/>
                    <a:gd name="T14" fmla="*/ 0 w 221"/>
                    <a:gd name="T15" fmla="*/ 9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699">
                      <a:moveTo>
                        <a:pt x="0" y="99"/>
                      </a:moveTo>
                      <a:cubicBezTo>
                        <a:pt x="96" y="99"/>
                        <a:pt x="118" y="53"/>
                        <a:pt x="137" y="0"/>
                      </a:cubicBezTo>
                      <a:cubicBezTo>
                        <a:pt x="221" y="0"/>
                        <a:pt x="221" y="0"/>
                        <a:pt x="221" y="0"/>
                      </a:cubicBezTo>
                      <a:cubicBezTo>
                        <a:pt x="221" y="699"/>
                        <a:pt x="221" y="699"/>
                        <a:pt x="221" y="699"/>
                      </a:cubicBezTo>
                      <a:cubicBezTo>
                        <a:pt x="96" y="699"/>
                        <a:pt x="96" y="699"/>
                        <a:pt x="96" y="699"/>
                      </a:cubicBezTo>
                      <a:cubicBezTo>
                        <a:pt x="96" y="187"/>
                        <a:pt x="96" y="187"/>
                        <a:pt x="96" y="187"/>
                      </a:cubicBezTo>
                      <a:cubicBezTo>
                        <a:pt x="0" y="187"/>
                        <a:pt x="0" y="187"/>
                        <a:pt x="0" y="187"/>
                      </a:cubicBezTo>
                      <a:lnTo>
                        <a:pt x="0" y="99"/>
                      </a:lnTo>
                      <a:close/>
                    </a:path>
                  </a:pathLst>
                </a:cu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17" name="Freeform 8"/>
                <p:cNvSpPr/>
                <p:nvPr/>
              </p:nvSpPr>
              <p:spPr bwMode="auto">
                <a:xfrm>
                  <a:off x="2491625" y="2725319"/>
                  <a:ext cx="386033" cy="744493"/>
                </a:xfrm>
                <a:custGeom>
                  <a:avLst/>
                  <a:gdLst>
                    <a:gd name="T0" fmla="*/ 81 w 420"/>
                    <a:gd name="T1" fmla="*/ 0 h 810"/>
                    <a:gd name="T2" fmla="*/ 420 w 420"/>
                    <a:gd name="T3" fmla="*/ 0 h 810"/>
                    <a:gd name="T4" fmla="*/ 420 w 420"/>
                    <a:gd name="T5" fmla="*/ 808 h 810"/>
                    <a:gd name="T6" fmla="*/ 0 w 420"/>
                    <a:gd name="T7" fmla="*/ 810 h 810"/>
                    <a:gd name="T8" fmla="*/ 81 w 420"/>
                    <a:gd name="T9" fmla="*/ 0 h 810"/>
                  </a:gdLst>
                  <a:ahLst/>
                  <a:cxnLst>
                    <a:cxn ang="0">
                      <a:pos x="T0" y="T1"/>
                    </a:cxn>
                    <a:cxn ang="0">
                      <a:pos x="T2" y="T3"/>
                    </a:cxn>
                    <a:cxn ang="0">
                      <a:pos x="T4" y="T5"/>
                    </a:cxn>
                    <a:cxn ang="0">
                      <a:pos x="T6" y="T7"/>
                    </a:cxn>
                    <a:cxn ang="0">
                      <a:pos x="T8" y="T9"/>
                    </a:cxn>
                  </a:cxnLst>
                  <a:rect l="0" t="0" r="r" b="b"/>
                  <a:pathLst>
                    <a:path w="420" h="810">
                      <a:moveTo>
                        <a:pt x="81" y="0"/>
                      </a:moveTo>
                      <a:lnTo>
                        <a:pt x="420" y="0"/>
                      </a:lnTo>
                      <a:lnTo>
                        <a:pt x="420" y="808"/>
                      </a:lnTo>
                      <a:lnTo>
                        <a:pt x="0" y="810"/>
                      </a:lnTo>
                      <a:lnTo>
                        <a:pt x="81" y="0"/>
                      </a:lnTo>
                      <a:close/>
                    </a:path>
                  </a:pathLst>
                </a:cu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18" name="Freeform 9"/>
                <p:cNvSpPr/>
                <p:nvPr/>
              </p:nvSpPr>
              <p:spPr bwMode="auto">
                <a:xfrm>
                  <a:off x="2877658" y="2640758"/>
                  <a:ext cx="311584" cy="827213"/>
                </a:xfrm>
                <a:custGeom>
                  <a:avLst/>
                  <a:gdLst>
                    <a:gd name="T0" fmla="*/ 339 w 339"/>
                    <a:gd name="T1" fmla="*/ 0 h 900"/>
                    <a:gd name="T2" fmla="*/ 339 w 339"/>
                    <a:gd name="T3" fmla="*/ 812 h 900"/>
                    <a:gd name="T4" fmla="*/ 0 w 339"/>
                    <a:gd name="T5" fmla="*/ 900 h 900"/>
                    <a:gd name="T6" fmla="*/ 0 w 339"/>
                    <a:gd name="T7" fmla="*/ 92 h 900"/>
                    <a:gd name="T8" fmla="*/ 339 w 339"/>
                    <a:gd name="T9" fmla="*/ 0 h 900"/>
                  </a:gdLst>
                  <a:ahLst/>
                  <a:cxnLst>
                    <a:cxn ang="0">
                      <a:pos x="T0" y="T1"/>
                    </a:cxn>
                    <a:cxn ang="0">
                      <a:pos x="T2" y="T3"/>
                    </a:cxn>
                    <a:cxn ang="0">
                      <a:pos x="T4" y="T5"/>
                    </a:cxn>
                    <a:cxn ang="0">
                      <a:pos x="T6" y="T7"/>
                    </a:cxn>
                    <a:cxn ang="0">
                      <a:pos x="T8" y="T9"/>
                    </a:cxn>
                  </a:cxnLst>
                  <a:rect l="0" t="0" r="r" b="b"/>
                  <a:pathLst>
                    <a:path w="339" h="900">
                      <a:moveTo>
                        <a:pt x="339" y="0"/>
                      </a:moveTo>
                      <a:lnTo>
                        <a:pt x="339" y="812"/>
                      </a:lnTo>
                      <a:lnTo>
                        <a:pt x="0" y="900"/>
                      </a:lnTo>
                      <a:lnTo>
                        <a:pt x="0" y="92"/>
                      </a:lnTo>
                      <a:lnTo>
                        <a:pt x="339" y="0"/>
                      </a:lnTo>
                      <a:close/>
                    </a:path>
                  </a:pathLst>
                </a:custGeom>
                <a:solidFill>
                  <a:srgbClr val="AD000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19" name="Freeform 10"/>
                <p:cNvSpPr/>
                <p:nvPr/>
              </p:nvSpPr>
              <p:spPr bwMode="auto">
                <a:xfrm>
                  <a:off x="5018302" y="2640758"/>
                  <a:ext cx="316179" cy="825375"/>
                </a:xfrm>
                <a:custGeom>
                  <a:avLst/>
                  <a:gdLst>
                    <a:gd name="T0" fmla="*/ 0 w 344"/>
                    <a:gd name="T1" fmla="*/ 0 h 898"/>
                    <a:gd name="T2" fmla="*/ 0 w 344"/>
                    <a:gd name="T3" fmla="*/ 812 h 898"/>
                    <a:gd name="T4" fmla="*/ 344 w 344"/>
                    <a:gd name="T5" fmla="*/ 898 h 898"/>
                    <a:gd name="T6" fmla="*/ 344 w 344"/>
                    <a:gd name="T7" fmla="*/ 92 h 898"/>
                    <a:gd name="T8" fmla="*/ 0 w 344"/>
                    <a:gd name="T9" fmla="*/ 0 h 898"/>
                  </a:gdLst>
                  <a:ahLst/>
                  <a:cxnLst>
                    <a:cxn ang="0">
                      <a:pos x="T0" y="T1"/>
                    </a:cxn>
                    <a:cxn ang="0">
                      <a:pos x="T2" y="T3"/>
                    </a:cxn>
                    <a:cxn ang="0">
                      <a:pos x="T4" y="T5"/>
                    </a:cxn>
                    <a:cxn ang="0">
                      <a:pos x="T6" y="T7"/>
                    </a:cxn>
                    <a:cxn ang="0">
                      <a:pos x="T8" y="T9"/>
                    </a:cxn>
                  </a:cxnLst>
                  <a:rect l="0" t="0" r="r" b="b"/>
                  <a:pathLst>
                    <a:path w="344" h="898">
                      <a:moveTo>
                        <a:pt x="0" y="0"/>
                      </a:moveTo>
                      <a:lnTo>
                        <a:pt x="0" y="812"/>
                      </a:lnTo>
                      <a:lnTo>
                        <a:pt x="344" y="898"/>
                      </a:lnTo>
                      <a:lnTo>
                        <a:pt x="344" y="92"/>
                      </a:lnTo>
                      <a:lnTo>
                        <a:pt x="0" y="0"/>
                      </a:lnTo>
                      <a:close/>
                    </a:path>
                  </a:pathLst>
                </a:custGeom>
                <a:solidFill>
                  <a:srgbClr val="AD000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20" name="Rectangle 11"/>
                <p:cNvSpPr>
                  <a:spLocks noChangeArrowheads="1"/>
                </p:cNvSpPr>
                <p:nvPr/>
              </p:nvSpPr>
              <p:spPr bwMode="auto">
                <a:xfrm>
                  <a:off x="5334482" y="2725319"/>
                  <a:ext cx="380518" cy="740816"/>
                </a:xfrm>
                <a:prstGeom prst="rect">
                  <a:avLst/>
                </a:pr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sp>
              <p:nvSpPr>
                <p:cNvPr id="21" name="Freeform 14"/>
                <p:cNvSpPr/>
                <p:nvPr/>
              </p:nvSpPr>
              <p:spPr bwMode="auto">
                <a:xfrm>
                  <a:off x="2218645" y="2524029"/>
                  <a:ext cx="272981" cy="863059"/>
                </a:xfrm>
                <a:custGeom>
                  <a:avLst/>
                  <a:gdLst>
                    <a:gd name="T0" fmla="*/ 0 w 221"/>
                    <a:gd name="T1" fmla="*/ 99 h 699"/>
                    <a:gd name="T2" fmla="*/ 137 w 221"/>
                    <a:gd name="T3" fmla="*/ 0 h 699"/>
                    <a:gd name="T4" fmla="*/ 221 w 221"/>
                    <a:gd name="T5" fmla="*/ 0 h 699"/>
                    <a:gd name="T6" fmla="*/ 221 w 221"/>
                    <a:gd name="T7" fmla="*/ 699 h 699"/>
                    <a:gd name="T8" fmla="*/ 96 w 221"/>
                    <a:gd name="T9" fmla="*/ 699 h 699"/>
                    <a:gd name="T10" fmla="*/ 96 w 221"/>
                    <a:gd name="T11" fmla="*/ 187 h 699"/>
                    <a:gd name="T12" fmla="*/ 0 w 221"/>
                    <a:gd name="T13" fmla="*/ 187 h 699"/>
                    <a:gd name="T14" fmla="*/ 0 w 221"/>
                    <a:gd name="T15" fmla="*/ 9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699">
                      <a:moveTo>
                        <a:pt x="0" y="99"/>
                      </a:moveTo>
                      <a:cubicBezTo>
                        <a:pt x="96" y="99"/>
                        <a:pt x="118" y="53"/>
                        <a:pt x="137" y="0"/>
                      </a:cubicBezTo>
                      <a:cubicBezTo>
                        <a:pt x="221" y="0"/>
                        <a:pt x="221" y="0"/>
                        <a:pt x="221" y="0"/>
                      </a:cubicBezTo>
                      <a:cubicBezTo>
                        <a:pt x="221" y="699"/>
                        <a:pt x="221" y="699"/>
                        <a:pt x="221" y="699"/>
                      </a:cubicBezTo>
                      <a:cubicBezTo>
                        <a:pt x="96" y="699"/>
                        <a:pt x="96" y="699"/>
                        <a:pt x="96" y="699"/>
                      </a:cubicBezTo>
                      <a:cubicBezTo>
                        <a:pt x="96" y="187"/>
                        <a:pt x="96" y="187"/>
                        <a:pt x="96" y="187"/>
                      </a:cubicBezTo>
                      <a:cubicBezTo>
                        <a:pt x="0" y="187"/>
                        <a:pt x="0" y="187"/>
                        <a:pt x="0" y="187"/>
                      </a:cubicBezTo>
                      <a:lnTo>
                        <a:pt x="0" y="99"/>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rgbClr val="C00000"/>
                    </a:solidFill>
                    <a:latin typeface="微软雅黑" panose="020B0503020204020204" charset="-122"/>
                    <a:ea typeface="微软雅黑" panose="020B0503020204020204" charset="-122"/>
                  </a:endParaRPr>
                </a:p>
              </p:txBody>
            </p:sp>
          </p:grpSp>
          <p:sp>
            <p:nvSpPr>
              <p:cNvPr id="12" name="文本框 57"/>
              <p:cNvSpPr txBox="1"/>
              <p:nvPr/>
            </p:nvSpPr>
            <p:spPr>
              <a:xfrm>
                <a:off x="2817436" y="1812488"/>
                <a:ext cx="145580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solidFill>
                      <a:schemeClr val="bg1"/>
                    </a:solidFill>
                    <a:latin typeface="微软雅黑" panose="020B0503020204020204" charset="-122"/>
                    <a:ea typeface="微软雅黑" panose="020B0503020204020204" charset="-122"/>
                  </a:rPr>
                  <a:t>请输入内容</a:t>
                </a:r>
                <a:endParaRPr lang="zh-CN" altLang="en-US" b="1" dirty="0">
                  <a:solidFill>
                    <a:schemeClr val="bg1"/>
                  </a:solidFill>
                  <a:latin typeface="微软雅黑" panose="020B0503020204020204" charset="-122"/>
                  <a:ea typeface="微软雅黑" panose="020B0503020204020204" charset="-122"/>
                </a:endParaRPr>
              </a:p>
            </p:txBody>
          </p:sp>
        </p:grpSp>
        <p:grpSp>
          <p:nvGrpSpPr>
            <p:cNvPr id="2" name="组合 1"/>
            <p:cNvGrpSpPr/>
            <p:nvPr/>
          </p:nvGrpSpPr>
          <p:grpSpPr>
            <a:xfrm>
              <a:off x="4395472" y="2124199"/>
              <a:ext cx="7113401" cy="735092"/>
              <a:chOff x="4799054" y="1801113"/>
              <a:chExt cx="7113401" cy="735092"/>
            </a:xfrm>
          </p:grpSpPr>
          <p:sp>
            <p:nvSpPr>
              <p:cNvPr id="6" name="圆角矩形 5"/>
              <p:cNvSpPr/>
              <p:nvPr/>
            </p:nvSpPr>
            <p:spPr>
              <a:xfrm>
                <a:off x="4799054" y="1801113"/>
                <a:ext cx="7113401" cy="735092"/>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842596" y="1851039"/>
                <a:ext cx="6969385"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smtClean="0">
                    <a:solidFill>
                      <a:srgbClr val="C00000"/>
                    </a:solidFill>
                    <a:latin typeface="微软雅黑" panose="020B0503020204020204" charset="-122"/>
                    <a:ea typeface="微软雅黑" panose="020B0503020204020204" charset="-122"/>
                  </a:rPr>
                  <a:t>单击</a:t>
                </a:r>
                <a:r>
                  <a:rPr lang="zh-CN" altLang="en-US" sz="1400" dirty="0">
                    <a:solidFill>
                      <a:srgbClr val="C00000"/>
                    </a:solidFill>
                    <a:latin typeface="微软雅黑" panose="020B0503020204020204" charset="-122"/>
                    <a:ea typeface="微软雅黑" panose="020B0503020204020204" charset="-122"/>
                  </a:rPr>
                  <a:t>此处添加文本单击此处添加文本简明扼要的说明分项内容，此为概念图解，请根据您的具体内容酌情修改。如有数据进行数据修改，如有图标进行图标的具体</a:t>
                </a:r>
                <a:r>
                  <a:rPr lang="zh-CN" altLang="en-US" sz="1400" dirty="0" smtClean="0">
                    <a:solidFill>
                      <a:srgbClr val="C00000"/>
                    </a:solidFill>
                    <a:latin typeface="微软雅黑" panose="020B0503020204020204" charset="-122"/>
                    <a:ea typeface="微软雅黑" panose="020B0503020204020204" charset="-122"/>
                  </a:rPr>
                  <a:t>修</a:t>
                </a:r>
                <a:endParaRPr lang="zh-CN" altLang="en-US" sz="1400" dirty="0">
                  <a:solidFill>
                    <a:srgbClr val="C00000"/>
                  </a:solidFill>
                  <a:latin typeface="微软雅黑" panose="020B0503020204020204" charset="-122"/>
                  <a:ea typeface="微软雅黑" panose="020B0503020204020204" charset="-122"/>
                </a:endParaRPr>
              </a:p>
            </p:txBody>
          </p:sp>
        </p:grpSp>
      </p:grpSp>
      <p:grpSp>
        <p:nvGrpSpPr>
          <p:cNvPr id="7" name="组合 6"/>
          <p:cNvGrpSpPr/>
          <p:nvPr/>
        </p:nvGrpSpPr>
        <p:grpSpPr>
          <a:xfrm>
            <a:off x="1460823" y="3252788"/>
            <a:ext cx="10048050" cy="899613"/>
            <a:chOff x="1460823" y="3252788"/>
            <a:chExt cx="10048050" cy="899613"/>
          </a:xfrm>
        </p:grpSpPr>
        <p:grpSp>
          <p:nvGrpSpPr>
            <p:cNvPr id="63" name="组合 62"/>
            <p:cNvGrpSpPr/>
            <p:nvPr/>
          </p:nvGrpSpPr>
          <p:grpSpPr>
            <a:xfrm>
              <a:off x="1460823" y="3252788"/>
              <a:ext cx="2775735" cy="807728"/>
              <a:chOff x="1976783" y="2857694"/>
              <a:chExt cx="2775735" cy="807728"/>
            </a:xfrm>
          </p:grpSpPr>
          <p:grpSp>
            <p:nvGrpSpPr>
              <p:cNvPr id="66" name="组合 65"/>
              <p:cNvGrpSpPr/>
              <p:nvPr/>
            </p:nvGrpSpPr>
            <p:grpSpPr>
              <a:xfrm>
                <a:off x="1976783" y="2857694"/>
                <a:ext cx="2775735" cy="807728"/>
                <a:chOff x="2060555" y="3547018"/>
                <a:chExt cx="3654445" cy="1063429"/>
              </a:xfrm>
            </p:grpSpPr>
            <p:sp>
              <p:nvSpPr>
                <p:cNvPr id="69" name="Freeform 19"/>
                <p:cNvSpPr/>
                <p:nvPr/>
              </p:nvSpPr>
              <p:spPr bwMode="auto">
                <a:xfrm>
                  <a:off x="2655230" y="3862277"/>
                  <a:ext cx="222429" cy="746330"/>
                </a:xfrm>
                <a:custGeom>
                  <a:avLst/>
                  <a:gdLst>
                    <a:gd name="T0" fmla="*/ 88 w 242"/>
                    <a:gd name="T1" fmla="*/ 0 h 812"/>
                    <a:gd name="T2" fmla="*/ 242 w 242"/>
                    <a:gd name="T3" fmla="*/ 0 h 812"/>
                    <a:gd name="T4" fmla="*/ 242 w 242"/>
                    <a:gd name="T5" fmla="*/ 812 h 812"/>
                    <a:gd name="T6" fmla="*/ 0 w 242"/>
                    <a:gd name="T7" fmla="*/ 812 h 812"/>
                    <a:gd name="T8" fmla="*/ 88 w 242"/>
                    <a:gd name="T9" fmla="*/ 0 h 812"/>
                  </a:gdLst>
                  <a:ahLst/>
                  <a:cxnLst>
                    <a:cxn ang="0">
                      <a:pos x="T0" y="T1"/>
                    </a:cxn>
                    <a:cxn ang="0">
                      <a:pos x="T2" y="T3"/>
                    </a:cxn>
                    <a:cxn ang="0">
                      <a:pos x="T4" y="T5"/>
                    </a:cxn>
                    <a:cxn ang="0">
                      <a:pos x="T6" y="T7"/>
                    </a:cxn>
                    <a:cxn ang="0">
                      <a:pos x="T8" y="T9"/>
                    </a:cxn>
                  </a:cxnLst>
                  <a:rect l="0" t="0" r="r" b="b"/>
                  <a:pathLst>
                    <a:path w="242" h="812">
                      <a:moveTo>
                        <a:pt x="88" y="0"/>
                      </a:moveTo>
                      <a:lnTo>
                        <a:pt x="242" y="0"/>
                      </a:lnTo>
                      <a:lnTo>
                        <a:pt x="242" y="812"/>
                      </a:lnTo>
                      <a:lnTo>
                        <a:pt x="0" y="812"/>
                      </a:lnTo>
                      <a:lnTo>
                        <a:pt x="88" y="0"/>
                      </a:lnTo>
                      <a:close/>
                    </a:path>
                  </a:pathLst>
                </a:cu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0" name="Freeform 20"/>
                <p:cNvSpPr/>
                <p:nvPr/>
              </p:nvSpPr>
              <p:spPr bwMode="auto">
                <a:xfrm>
                  <a:off x="2877658" y="3777718"/>
                  <a:ext cx="311584" cy="830889"/>
                </a:xfrm>
                <a:custGeom>
                  <a:avLst/>
                  <a:gdLst>
                    <a:gd name="T0" fmla="*/ 339 w 339"/>
                    <a:gd name="T1" fmla="*/ 0 h 904"/>
                    <a:gd name="T2" fmla="*/ 339 w 339"/>
                    <a:gd name="T3" fmla="*/ 812 h 904"/>
                    <a:gd name="T4" fmla="*/ 0 w 339"/>
                    <a:gd name="T5" fmla="*/ 904 h 904"/>
                    <a:gd name="T6" fmla="*/ 0 w 339"/>
                    <a:gd name="T7" fmla="*/ 92 h 904"/>
                    <a:gd name="T8" fmla="*/ 339 w 339"/>
                    <a:gd name="T9" fmla="*/ 0 h 904"/>
                  </a:gdLst>
                  <a:ahLst/>
                  <a:cxnLst>
                    <a:cxn ang="0">
                      <a:pos x="T0" y="T1"/>
                    </a:cxn>
                    <a:cxn ang="0">
                      <a:pos x="T2" y="T3"/>
                    </a:cxn>
                    <a:cxn ang="0">
                      <a:pos x="T4" y="T5"/>
                    </a:cxn>
                    <a:cxn ang="0">
                      <a:pos x="T6" y="T7"/>
                    </a:cxn>
                    <a:cxn ang="0">
                      <a:pos x="T8" y="T9"/>
                    </a:cxn>
                  </a:cxnLst>
                  <a:rect l="0" t="0" r="r" b="b"/>
                  <a:pathLst>
                    <a:path w="339" h="904">
                      <a:moveTo>
                        <a:pt x="339" y="0"/>
                      </a:moveTo>
                      <a:lnTo>
                        <a:pt x="339" y="812"/>
                      </a:lnTo>
                      <a:lnTo>
                        <a:pt x="0" y="904"/>
                      </a:lnTo>
                      <a:lnTo>
                        <a:pt x="0" y="92"/>
                      </a:lnTo>
                      <a:lnTo>
                        <a:pt x="339" y="0"/>
                      </a:lnTo>
                      <a:close/>
                    </a:path>
                  </a:pathLst>
                </a:custGeom>
                <a:solidFill>
                  <a:srgbClr val="AD000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1" name="Rectangle 21"/>
                <p:cNvSpPr>
                  <a:spLocks noChangeArrowheads="1"/>
                </p:cNvSpPr>
                <p:nvPr/>
              </p:nvSpPr>
              <p:spPr bwMode="auto">
                <a:xfrm>
                  <a:off x="3189242" y="3777718"/>
                  <a:ext cx="1829061" cy="746330"/>
                </a:xfrm>
                <a:prstGeom prst="rect">
                  <a:avLst/>
                </a:pr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2" name="Freeform 22"/>
                <p:cNvSpPr/>
                <p:nvPr/>
              </p:nvSpPr>
              <p:spPr bwMode="auto">
                <a:xfrm>
                  <a:off x="5018302" y="3777718"/>
                  <a:ext cx="316179" cy="830889"/>
                </a:xfrm>
                <a:custGeom>
                  <a:avLst/>
                  <a:gdLst>
                    <a:gd name="T0" fmla="*/ 0 w 344"/>
                    <a:gd name="T1" fmla="*/ 0 h 904"/>
                    <a:gd name="T2" fmla="*/ 0 w 344"/>
                    <a:gd name="T3" fmla="*/ 812 h 904"/>
                    <a:gd name="T4" fmla="*/ 344 w 344"/>
                    <a:gd name="T5" fmla="*/ 904 h 904"/>
                    <a:gd name="T6" fmla="*/ 344 w 344"/>
                    <a:gd name="T7" fmla="*/ 92 h 904"/>
                    <a:gd name="T8" fmla="*/ 0 w 344"/>
                    <a:gd name="T9" fmla="*/ 0 h 904"/>
                  </a:gdLst>
                  <a:ahLst/>
                  <a:cxnLst>
                    <a:cxn ang="0">
                      <a:pos x="T0" y="T1"/>
                    </a:cxn>
                    <a:cxn ang="0">
                      <a:pos x="T2" y="T3"/>
                    </a:cxn>
                    <a:cxn ang="0">
                      <a:pos x="T4" y="T5"/>
                    </a:cxn>
                    <a:cxn ang="0">
                      <a:pos x="T6" y="T7"/>
                    </a:cxn>
                    <a:cxn ang="0">
                      <a:pos x="T8" y="T9"/>
                    </a:cxn>
                  </a:cxnLst>
                  <a:rect l="0" t="0" r="r" b="b"/>
                  <a:pathLst>
                    <a:path w="344" h="904">
                      <a:moveTo>
                        <a:pt x="0" y="0"/>
                      </a:moveTo>
                      <a:lnTo>
                        <a:pt x="0" y="812"/>
                      </a:lnTo>
                      <a:lnTo>
                        <a:pt x="344" y="904"/>
                      </a:lnTo>
                      <a:lnTo>
                        <a:pt x="344" y="92"/>
                      </a:lnTo>
                      <a:lnTo>
                        <a:pt x="0" y="0"/>
                      </a:lnTo>
                      <a:close/>
                    </a:path>
                  </a:pathLst>
                </a:custGeom>
                <a:solidFill>
                  <a:srgbClr val="AD000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3" name="Rectangle 23"/>
                <p:cNvSpPr>
                  <a:spLocks noChangeArrowheads="1"/>
                </p:cNvSpPr>
                <p:nvPr/>
              </p:nvSpPr>
              <p:spPr bwMode="auto">
                <a:xfrm>
                  <a:off x="5334482" y="3862277"/>
                  <a:ext cx="380518" cy="746330"/>
                </a:xfrm>
                <a:prstGeom prst="rect">
                  <a:avLst/>
                </a:pr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4" name="Freeform 24"/>
                <p:cNvSpPr/>
                <p:nvPr/>
              </p:nvSpPr>
              <p:spPr bwMode="auto">
                <a:xfrm>
                  <a:off x="2060555" y="3547018"/>
                  <a:ext cx="706808" cy="1063429"/>
                </a:xfrm>
                <a:custGeom>
                  <a:avLst/>
                  <a:gdLst>
                    <a:gd name="T0" fmla="*/ 282 w 572"/>
                    <a:gd name="T1" fmla="*/ 20 h 861"/>
                    <a:gd name="T2" fmla="*/ 37 w 572"/>
                    <a:gd name="T3" fmla="*/ 383 h 861"/>
                    <a:gd name="T4" fmla="*/ 104 w 572"/>
                    <a:gd name="T5" fmla="*/ 461 h 861"/>
                    <a:gd name="T6" fmla="*/ 37 w 572"/>
                    <a:gd name="T7" fmla="*/ 642 h 861"/>
                    <a:gd name="T8" fmla="*/ 37 w 572"/>
                    <a:gd name="T9" fmla="*/ 786 h 861"/>
                    <a:gd name="T10" fmla="*/ 172 w 572"/>
                    <a:gd name="T11" fmla="*/ 861 h 861"/>
                    <a:gd name="T12" fmla="*/ 523 w 572"/>
                    <a:gd name="T13" fmla="*/ 859 h 861"/>
                    <a:gd name="T14" fmla="*/ 547 w 572"/>
                    <a:gd name="T15" fmla="*/ 255 h 861"/>
                    <a:gd name="T16" fmla="*/ 282 w 572"/>
                    <a:gd name="T17" fmla="*/ 2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2" h="861">
                      <a:moveTo>
                        <a:pt x="282" y="20"/>
                      </a:moveTo>
                      <a:cubicBezTo>
                        <a:pt x="282" y="20"/>
                        <a:pt x="0" y="0"/>
                        <a:pt x="37" y="383"/>
                      </a:cubicBezTo>
                      <a:cubicBezTo>
                        <a:pt x="37" y="383"/>
                        <a:pt x="45" y="442"/>
                        <a:pt x="104" y="461"/>
                      </a:cubicBezTo>
                      <a:cubicBezTo>
                        <a:pt x="104" y="461"/>
                        <a:pt x="37" y="548"/>
                        <a:pt x="37" y="642"/>
                      </a:cubicBezTo>
                      <a:cubicBezTo>
                        <a:pt x="37" y="786"/>
                        <a:pt x="37" y="786"/>
                        <a:pt x="37" y="786"/>
                      </a:cubicBezTo>
                      <a:cubicBezTo>
                        <a:pt x="37" y="786"/>
                        <a:pt x="37" y="861"/>
                        <a:pt x="172" y="861"/>
                      </a:cubicBezTo>
                      <a:cubicBezTo>
                        <a:pt x="523" y="859"/>
                        <a:pt x="523" y="859"/>
                        <a:pt x="523" y="859"/>
                      </a:cubicBezTo>
                      <a:cubicBezTo>
                        <a:pt x="547" y="255"/>
                        <a:pt x="547" y="255"/>
                        <a:pt x="547" y="255"/>
                      </a:cubicBezTo>
                      <a:cubicBezTo>
                        <a:pt x="547" y="255"/>
                        <a:pt x="572" y="22"/>
                        <a:pt x="282" y="20"/>
                      </a:cubicBezTo>
                      <a:close/>
                    </a:path>
                  </a:pathLst>
                </a:custGeom>
                <a:solidFill>
                  <a:srgbClr val="E2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sp>
              <p:nvSpPr>
                <p:cNvPr id="75" name="Freeform 25"/>
                <p:cNvSpPr/>
                <p:nvPr/>
              </p:nvSpPr>
              <p:spPr bwMode="auto">
                <a:xfrm>
                  <a:off x="2218645" y="3679371"/>
                  <a:ext cx="398900" cy="833647"/>
                </a:xfrm>
                <a:custGeom>
                  <a:avLst/>
                  <a:gdLst>
                    <a:gd name="T0" fmla="*/ 159 w 323"/>
                    <a:gd name="T1" fmla="*/ 95 h 675"/>
                    <a:gd name="T2" fmla="*/ 103 w 323"/>
                    <a:gd name="T3" fmla="*/ 161 h 675"/>
                    <a:gd name="T4" fmla="*/ 103 w 323"/>
                    <a:gd name="T5" fmla="*/ 232 h 675"/>
                    <a:gd name="T6" fmla="*/ 0 w 323"/>
                    <a:gd name="T7" fmla="*/ 232 h 675"/>
                    <a:gd name="T8" fmla="*/ 0 w 323"/>
                    <a:gd name="T9" fmla="*/ 167 h 675"/>
                    <a:gd name="T10" fmla="*/ 162 w 323"/>
                    <a:gd name="T11" fmla="*/ 0 h 675"/>
                    <a:gd name="T12" fmla="*/ 323 w 323"/>
                    <a:gd name="T13" fmla="*/ 167 h 675"/>
                    <a:gd name="T14" fmla="*/ 109 w 323"/>
                    <a:gd name="T15" fmla="*/ 580 h 675"/>
                    <a:gd name="T16" fmla="*/ 314 w 323"/>
                    <a:gd name="T17" fmla="*/ 580 h 675"/>
                    <a:gd name="T18" fmla="*/ 314 w 323"/>
                    <a:gd name="T19" fmla="*/ 675 h 675"/>
                    <a:gd name="T20" fmla="*/ 0 w 323"/>
                    <a:gd name="T21" fmla="*/ 675 h 675"/>
                    <a:gd name="T22" fmla="*/ 0 w 323"/>
                    <a:gd name="T23" fmla="*/ 593 h 675"/>
                    <a:gd name="T24" fmla="*/ 215 w 323"/>
                    <a:gd name="T25" fmla="*/ 171 h 675"/>
                    <a:gd name="T26" fmla="*/ 159 w 323"/>
                    <a:gd name="T27" fmla="*/ 95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675">
                      <a:moveTo>
                        <a:pt x="159" y="95"/>
                      </a:moveTo>
                      <a:cubicBezTo>
                        <a:pt x="124" y="95"/>
                        <a:pt x="103" y="113"/>
                        <a:pt x="103" y="161"/>
                      </a:cubicBezTo>
                      <a:cubicBezTo>
                        <a:pt x="103" y="232"/>
                        <a:pt x="103" y="232"/>
                        <a:pt x="103" y="232"/>
                      </a:cubicBezTo>
                      <a:cubicBezTo>
                        <a:pt x="0" y="232"/>
                        <a:pt x="0" y="232"/>
                        <a:pt x="0" y="232"/>
                      </a:cubicBezTo>
                      <a:cubicBezTo>
                        <a:pt x="0" y="167"/>
                        <a:pt x="0" y="167"/>
                        <a:pt x="0" y="167"/>
                      </a:cubicBezTo>
                      <a:cubicBezTo>
                        <a:pt x="0" y="61"/>
                        <a:pt x="55" y="0"/>
                        <a:pt x="162" y="0"/>
                      </a:cubicBezTo>
                      <a:cubicBezTo>
                        <a:pt x="268" y="0"/>
                        <a:pt x="323" y="61"/>
                        <a:pt x="323" y="167"/>
                      </a:cubicBezTo>
                      <a:cubicBezTo>
                        <a:pt x="323" y="387"/>
                        <a:pt x="88" y="462"/>
                        <a:pt x="109" y="580"/>
                      </a:cubicBezTo>
                      <a:cubicBezTo>
                        <a:pt x="314" y="580"/>
                        <a:pt x="314" y="580"/>
                        <a:pt x="314" y="580"/>
                      </a:cubicBezTo>
                      <a:cubicBezTo>
                        <a:pt x="314" y="675"/>
                        <a:pt x="314" y="675"/>
                        <a:pt x="314" y="675"/>
                      </a:cubicBezTo>
                      <a:cubicBezTo>
                        <a:pt x="0" y="675"/>
                        <a:pt x="0" y="675"/>
                        <a:pt x="0" y="675"/>
                      </a:cubicBezTo>
                      <a:cubicBezTo>
                        <a:pt x="0" y="593"/>
                        <a:pt x="0" y="593"/>
                        <a:pt x="0" y="593"/>
                      </a:cubicBezTo>
                      <a:cubicBezTo>
                        <a:pt x="0" y="396"/>
                        <a:pt x="215" y="364"/>
                        <a:pt x="215" y="171"/>
                      </a:cubicBezTo>
                      <a:cubicBezTo>
                        <a:pt x="215" y="111"/>
                        <a:pt x="193" y="95"/>
                        <a:pt x="159" y="95"/>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grpSp>
          <p:sp>
            <p:nvSpPr>
              <p:cNvPr id="67" name="文本框 58"/>
              <p:cNvSpPr txBox="1"/>
              <p:nvPr/>
            </p:nvSpPr>
            <p:spPr>
              <a:xfrm>
                <a:off x="2817436" y="3126242"/>
                <a:ext cx="145580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smtClean="0">
                    <a:solidFill>
                      <a:schemeClr val="bg1"/>
                    </a:solidFill>
                    <a:latin typeface="微软雅黑" panose="020B0503020204020204" charset="-122"/>
                    <a:ea typeface="微软雅黑" panose="020B0503020204020204" charset="-122"/>
                  </a:rPr>
                  <a:t>请输入内容</a:t>
                </a:r>
                <a:endParaRPr lang="zh-CN" altLang="en-US" b="1">
                  <a:solidFill>
                    <a:schemeClr val="bg1"/>
                  </a:solidFill>
                  <a:latin typeface="微软雅黑" panose="020B0503020204020204" charset="-122"/>
                  <a:ea typeface="微软雅黑" panose="020B0503020204020204" charset="-122"/>
                </a:endParaRPr>
              </a:p>
            </p:txBody>
          </p:sp>
        </p:grpSp>
        <p:grpSp>
          <p:nvGrpSpPr>
            <p:cNvPr id="8" name="组合 7"/>
            <p:cNvGrpSpPr/>
            <p:nvPr/>
          </p:nvGrpSpPr>
          <p:grpSpPr>
            <a:xfrm>
              <a:off x="4395472" y="3417309"/>
              <a:ext cx="7113401" cy="735092"/>
              <a:chOff x="4755512" y="3022215"/>
              <a:chExt cx="7113401" cy="735092"/>
            </a:xfrm>
          </p:grpSpPr>
          <p:sp>
            <p:nvSpPr>
              <p:cNvPr id="86" name="圆角矩形 85"/>
              <p:cNvSpPr/>
              <p:nvPr/>
            </p:nvSpPr>
            <p:spPr>
              <a:xfrm>
                <a:off x="4755512" y="3022215"/>
                <a:ext cx="7113401" cy="735092"/>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4799054" y="3072141"/>
                <a:ext cx="6969385"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smtClean="0">
                    <a:solidFill>
                      <a:srgbClr val="C00000"/>
                    </a:solidFill>
                    <a:latin typeface="微软雅黑" panose="020B0503020204020204" charset="-122"/>
                    <a:ea typeface="微软雅黑" panose="020B0503020204020204" charset="-122"/>
                  </a:rPr>
                  <a:t>单击</a:t>
                </a:r>
                <a:r>
                  <a:rPr lang="zh-CN" altLang="en-US" sz="1400" dirty="0">
                    <a:solidFill>
                      <a:srgbClr val="C00000"/>
                    </a:solidFill>
                    <a:latin typeface="微软雅黑" panose="020B0503020204020204" charset="-122"/>
                    <a:ea typeface="微软雅黑" panose="020B0503020204020204" charset="-122"/>
                  </a:rPr>
                  <a:t>此处添加文本单击此处添加文本简明扼要的说明分项内容，此为概念图解，请根据您的具体内容酌情修改。如有数据进行数据修改，如有图标进行图标的具体</a:t>
                </a:r>
                <a:r>
                  <a:rPr lang="zh-CN" altLang="en-US" sz="1400" dirty="0" smtClean="0">
                    <a:solidFill>
                      <a:srgbClr val="C00000"/>
                    </a:solidFill>
                    <a:latin typeface="微软雅黑" panose="020B0503020204020204" charset="-122"/>
                    <a:ea typeface="微软雅黑" panose="020B0503020204020204" charset="-122"/>
                  </a:rPr>
                  <a:t>修</a:t>
                </a:r>
                <a:endParaRPr lang="zh-CN" altLang="en-US" sz="1400" dirty="0">
                  <a:solidFill>
                    <a:srgbClr val="C00000"/>
                  </a:solidFill>
                  <a:latin typeface="微软雅黑" panose="020B0503020204020204" charset="-122"/>
                  <a:ea typeface="微软雅黑" panose="020B0503020204020204" charset="-122"/>
                </a:endParaRPr>
              </a:p>
            </p:txBody>
          </p:sp>
        </p:grpSp>
      </p:grpSp>
      <p:grpSp>
        <p:nvGrpSpPr>
          <p:cNvPr id="9" name="组合 8"/>
          <p:cNvGrpSpPr/>
          <p:nvPr/>
        </p:nvGrpSpPr>
        <p:grpSpPr>
          <a:xfrm>
            <a:off x="1460823" y="4558000"/>
            <a:ext cx="10048050" cy="934954"/>
            <a:chOff x="1460823" y="4558000"/>
            <a:chExt cx="10048050" cy="934954"/>
          </a:xfrm>
        </p:grpSpPr>
        <p:grpSp>
          <p:nvGrpSpPr>
            <p:cNvPr id="76" name="组合 75"/>
            <p:cNvGrpSpPr/>
            <p:nvPr/>
          </p:nvGrpSpPr>
          <p:grpSpPr>
            <a:xfrm>
              <a:off x="1460823" y="4558000"/>
              <a:ext cx="2759681" cy="822389"/>
              <a:chOff x="1997921" y="4162906"/>
              <a:chExt cx="2759681" cy="822389"/>
            </a:xfrm>
          </p:grpSpPr>
          <p:grpSp>
            <p:nvGrpSpPr>
              <p:cNvPr id="77" name="组合 76"/>
              <p:cNvGrpSpPr/>
              <p:nvPr/>
            </p:nvGrpSpPr>
            <p:grpSpPr>
              <a:xfrm>
                <a:off x="1997921" y="4162906"/>
                <a:ext cx="2759681" cy="822389"/>
                <a:chOff x="2081694" y="4696843"/>
                <a:chExt cx="3633306" cy="1082731"/>
              </a:xfrm>
            </p:grpSpPr>
            <p:sp>
              <p:nvSpPr>
                <p:cNvPr id="80" name="Freeform 26"/>
                <p:cNvSpPr/>
                <p:nvPr/>
              </p:nvSpPr>
              <p:spPr bwMode="auto">
                <a:xfrm>
                  <a:off x="2867547" y="4944089"/>
                  <a:ext cx="321694" cy="825375"/>
                </a:xfrm>
                <a:custGeom>
                  <a:avLst/>
                  <a:gdLst>
                    <a:gd name="T0" fmla="*/ 350 w 350"/>
                    <a:gd name="T1" fmla="*/ 0 h 898"/>
                    <a:gd name="T2" fmla="*/ 350 w 350"/>
                    <a:gd name="T3" fmla="*/ 807 h 898"/>
                    <a:gd name="T4" fmla="*/ 0 w 350"/>
                    <a:gd name="T5" fmla="*/ 898 h 898"/>
                    <a:gd name="T6" fmla="*/ 0 w 350"/>
                    <a:gd name="T7" fmla="*/ 94 h 898"/>
                    <a:gd name="T8" fmla="*/ 350 w 350"/>
                    <a:gd name="T9" fmla="*/ 0 h 898"/>
                  </a:gdLst>
                  <a:ahLst/>
                  <a:cxnLst>
                    <a:cxn ang="0">
                      <a:pos x="T0" y="T1"/>
                    </a:cxn>
                    <a:cxn ang="0">
                      <a:pos x="T2" y="T3"/>
                    </a:cxn>
                    <a:cxn ang="0">
                      <a:pos x="T4" y="T5"/>
                    </a:cxn>
                    <a:cxn ang="0">
                      <a:pos x="T6" y="T7"/>
                    </a:cxn>
                    <a:cxn ang="0">
                      <a:pos x="T8" y="T9"/>
                    </a:cxn>
                  </a:cxnLst>
                  <a:rect l="0" t="0" r="r" b="b"/>
                  <a:pathLst>
                    <a:path w="350" h="898">
                      <a:moveTo>
                        <a:pt x="350" y="0"/>
                      </a:moveTo>
                      <a:lnTo>
                        <a:pt x="350" y="807"/>
                      </a:lnTo>
                      <a:lnTo>
                        <a:pt x="0" y="898"/>
                      </a:lnTo>
                      <a:lnTo>
                        <a:pt x="0" y="94"/>
                      </a:lnTo>
                      <a:lnTo>
                        <a:pt x="350" y="0"/>
                      </a:lnTo>
                      <a:close/>
                    </a:path>
                  </a:pathLst>
                </a:custGeom>
                <a:solidFill>
                  <a:srgbClr val="AD00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81" name="Rectangle 27"/>
                <p:cNvSpPr>
                  <a:spLocks noChangeArrowheads="1"/>
                </p:cNvSpPr>
                <p:nvPr/>
              </p:nvSpPr>
              <p:spPr bwMode="auto">
                <a:xfrm>
                  <a:off x="3189242" y="4944089"/>
                  <a:ext cx="1829061" cy="741735"/>
                </a:xfrm>
                <a:prstGeom prst="rect">
                  <a:avLst/>
                </a:prstGeom>
                <a:solidFill>
                  <a:srgbClr val="E2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82" name="Freeform 28"/>
                <p:cNvSpPr/>
                <p:nvPr/>
              </p:nvSpPr>
              <p:spPr bwMode="auto">
                <a:xfrm>
                  <a:off x="5018302" y="4944089"/>
                  <a:ext cx="317099" cy="825375"/>
                </a:xfrm>
                <a:custGeom>
                  <a:avLst/>
                  <a:gdLst>
                    <a:gd name="T0" fmla="*/ 0 w 345"/>
                    <a:gd name="T1" fmla="*/ 0 h 898"/>
                    <a:gd name="T2" fmla="*/ 0 w 345"/>
                    <a:gd name="T3" fmla="*/ 807 h 898"/>
                    <a:gd name="T4" fmla="*/ 344 w 345"/>
                    <a:gd name="T5" fmla="*/ 898 h 898"/>
                    <a:gd name="T6" fmla="*/ 345 w 345"/>
                    <a:gd name="T7" fmla="*/ 86 h 898"/>
                    <a:gd name="T8" fmla="*/ 0 w 345"/>
                    <a:gd name="T9" fmla="*/ 0 h 898"/>
                  </a:gdLst>
                  <a:ahLst/>
                  <a:cxnLst>
                    <a:cxn ang="0">
                      <a:pos x="T0" y="T1"/>
                    </a:cxn>
                    <a:cxn ang="0">
                      <a:pos x="T2" y="T3"/>
                    </a:cxn>
                    <a:cxn ang="0">
                      <a:pos x="T4" y="T5"/>
                    </a:cxn>
                    <a:cxn ang="0">
                      <a:pos x="T6" y="T7"/>
                    </a:cxn>
                    <a:cxn ang="0">
                      <a:pos x="T8" y="T9"/>
                    </a:cxn>
                  </a:cxnLst>
                  <a:rect l="0" t="0" r="r" b="b"/>
                  <a:pathLst>
                    <a:path w="345" h="898">
                      <a:moveTo>
                        <a:pt x="0" y="0"/>
                      </a:moveTo>
                      <a:lnTo>
                        <a:pt x="0" y="807"/>
                      </a:lnTo>
                      <a:lnTo>
                        <a:pt x="344" y="898"/>
                      </a:lnTo>
                      <a:lnTo>
                        <a:pt x="345" y="86"/>
                      </a:lnTo>
                      <a:lnTo>
                        <a:pt x="0" y="0"/>
                      </a:lnTo>
                      <a:close/>
                    </a:path>
                  </a:pathLst>
                </a:custGeom>
                <a:solidFill>
                  <a:srgbClr val="AD00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83" name="Rectangle 29"/>
                <p:cNvSpPr>
                  <a:spLocks noChangeArrowheads="1"/>
                </p:cNvSpPr>
                <p:nvPr/>
              </p:nvSpPr>
              <p:spPr bwMode="auto">
                <a:xfrm>
                  <a:off x="5334482" y="5023133"/>
                  <a:ext cx="380518" cy="746330"/>
                </a:xfrm>
                <a:prstGeom prst="rect">
                  <a:avLst/>
                </a:prstGeom>
                <a:solidFill>
                  <a:srgbClr val="E2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84" name="Freeform 30"/>
                <p:cNvSpPr/>
                <p:nvPr/>
              </p:nvSpPr>
              <p:spPr bwMode="auto">
                <a:xfrm>
                  <a:off x="2081694" y="4696843"/>
                  <a:ext cx="785853" cy="1082731"/>
                </a:xfrm>
                <a:custGeom>
                  <a:avLst/>
                  <a:gdLst>
                    <a:gd name="T0" fmla="*/ 528 w 636"/>
                    <a:gd name="T1" fmla="*/ 265 h 876"/>
                    <a:gd name="T2" fmla="*/ 266 w 636"/>
                    <a:gd name="T3" fmla="*/ 16 h 876"/>
                    <a:gd name="T4" fmla="*/ 18 w 636"/>
                    <a:gd name="T5" fmla="*/ 266 h 876"/>
                    <a:gd name="T6" fmla="*/ 77 w 636"/>
                    <a:gd name="T7" fmla="*/ 431 h 876"/>
                    <a:gd name="T8" fmla="*/ 20 w 636"/>
                    <a:gd name="T9" fmla="*/ 518 h 876"/>
                    <a:gd name="T10" fmla="*/ 20 w 636"/>
                    <a:gd name="T11" fmla="*/ 665 h 876"/>
                    <a:gd name="T12" fmla="*/ 232 w 636"/>
                    <a:gd name="T13" fmla="*/ 868 h 876"/>
                    <a:gd name="T14" fmla="*/ 636 w 636"/>
                    <a:gd name="T15" fmla="*/ 868 h 876"/>
                    <a:gd name="T16" fmla="*/ 636 w 636"/>
                    <a:gd name="T17" fmla="*/ 270 h 876"/>
                    <a:gd name="T18" fmla="*/ 528 w 636"/>
                    <a:gd name="T19" fmla="*/ 265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6" h="876">
                      <a:moveTo>
                        <a:pt x="528" y="265"/>
                      </a:moveTo>
                      <a:cubicBezTo>
                        <a:pt x="528" y="265"/>
                        <a:pt x="566" y="16"/>
                        <a:pt x="266" y="16"/>
                      </a:cubicBezTo>
                      <a:cubicBezTo>
                        <a:pt x="266" y="16"/>
                        <a:pt x="38" y="0"/>
                        <a:pt x="18" y="266"/>
                      </a:cubicBezTo>
                      <a:cubicBezTo>
                        <a:pt x="18" y="266"/>
                        <a:pt x="12" y="382"/>
                        <a:pt x="77" y="431"/>
                      </a:cubicBezTo>
                      <a:cubicBezTo>
                        <a:pt x="77" y="431"/>
                        <a:pt x="20" y="457"/>
                        <a:pt x="20" y="518"/>
                      </a:cubicBezTo>
                      <a:cubicBezTo>
                        <a:pt x="20" y="518"/>
                        <a:pt x="20" y="650"/>
                        <a:pt x="20" y="665"/>
                      </a:cubicBezTo>
                      <a:cubicBezTo>
                        <a:pt x="20" y="735"/>
                        <a:pt x="0" y="876"/>
                        <a:pt x="232" y="868"/>
                      </a:cubicBezTo>
                      <a:cubicBezTo>
                        <a:pt x="636" y="868"/>
                        <a:pt x="636" y="868"/>
                        <a:pt x="636" y="868"/>
                      </a:cubicBezTo>
                      <a:cubicBezTo>
                        <a:pt x="636" y="270"/>
                        <a:pt x="636" y="270"/>
                        <a:pt x="636" y="270"/>
                      </a:cubicBezTo>
                      <a:lnTo>
                        <a:pt x="528" y="265"/>
                      </a:lnTo>
                      <a:close/>
                    </a:path>
                  </a:pathLst>
                </a:custGeom>
                <a:solidFill>
                  <a:srgbClr val="E2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lt1"/>
                    </a:solidFill>
                    <a:latin typeface="微软雅黑" panose="020B0503020204020204" charset="-122"/>
                    <a:ea typeface="微软雅黑" panose="020B0503020204020204" charset="-122"/>
                  </a:endParaRPr>
                </a:p>
              </p:txBody>
            </p:sp>
            <p:sp>
              <p:nvSpPr>
                <p:cNvPr id="85" name="Freeform 31"/>
                <p:cNvSpPr/>
                <p:nvPr/>
              </p:nvSpPr>
              <p:spPr bwMode="auto">
                <a:xfrm>
                  <a:off x="2212211" y="4823683"/>
                  <a:ext cx="397062" cy="863059"/>
                </a:xfrm>
                <a:custGeom>
                  <a:avLst/>
                  <a:gdLst>
                    <a:gd name="T0" fmla="*/ 213 w 321"/>
                    <a:gd name="T1" fmla="*/ 176 h 699"/>
                    <a:gd name="T2" fmla="*/ 158 w 321"/>
                    <a:gd name="T3" fmla="*/ 98 h 699"/>
                    <a:gd name="T4" fmla="*/ 102 w 321"/>
                    <a:gd name="T5" fmla="*/ 165 h 699"/>
                    <a:gd name="T6" fmla="*/ 102 w 321"/>
                    <a:gd name="T7" fmla="*/ 209 h 699"/>
                    <a:gd name="T8" fmla="*/ 0 w 321"/>
                    <a:gd name="T9" fmla="*/ 209 h 699"/>
                    <a:gd name="T10" fmla="*/ 0 w 321"/>
                    <a:gd name="T11" fmla="*/ 172 h 699"/>
                    <a:gd name="T12" fmla="*/ 160 w 321"/>
                    <a:gd name="T13" fmla="*/ 0 h 699"/>
                    <a:gd name="T14" fmla="*/ 321 w 321"/>
                    <a:gd name="T15" fmla="*/ 172 h 699"/>
                    <a:gd name="T16" fmla="*/ 321 w 321"/>
                    <a:gd name="T17" fmla="*/ 190 h 699"/>
                    <a:gd name="T18" fmla="*/ 245 w 321"/>
                    <a:gd name="T19" fmla="*/ 330 h 699"/>
                    <a:gd name="T20" fmla="*/ 321 w 321"/>
                    <a:gd name="T21" fmla="*/ 474 h 699"/>
                    <a:gd name="T22" fmla="*/ 321 w 321"/>
                    <a:gd name="T23" fmla="*/ 527 h 699"/>
                    <a:gd name="T24" fmla="*/ 160 w 321"/>
                    <a:gd name="T25" fmla="*/ 699 h 699"/>
                    <a:gd name="T26" fmla="*/ 0 w 321"/>
                    <a:gd name="T27" fmla="*/ 527 h 699"/>
                    <a:gd name="T28" fmla="*/ 0 w 321"/>
                    <a:gd name="T29" fmla="*/ 471 h 699"/>
                    <a:gd name="T30" fmla="*/ 102 w 321"/>
                    <a:gd name="T31" fmla="*/ 471 h 699"/>
                    <a:gd name="T32" fmla="*/ 102 w 321"/>
                    <a:gd name="T33" fmla="*/ 534 h 699"/>
                    <a:gd name="T34" fmla="*/ 158 w 321"/>
                    <a:gd name="T35" fmla="*/ 601 h 699"/>
                    <a:gd name="T36" fmla="*/ 213 w 321"/>
                    <a:gd name="T37" fmla="*/ 524 h 699"/>
                    <a:gd name="T38" fmla="*/ 213 w 321"/>
                    <a:gd name="T39" fmla="*/ 471 h 699"/>
                    <a:gd name="T40" fmla="*/ 143 w 321"/>
                    <a:gd name="T41" fmla="*/ 384 h 699"/>
                    <a:gd name="T42" fmla="*/ 107 w 321"/>
                    <a:gd name="T43" fmla="*/ 384 h 699"/>
                    <a:gd name="T44" fmla="*/ 107 w 321"/>
                    <a:gd name="T45" fmla="*/ 286 h 699"/>
                    <a:gd name="T46" fmla="*/ 149 w 321"/>
                    <a:gd name="T47" fmla="*/ 286 h 699"/>
                    <a:gd name="T48" fmla="*/ 213 w 321"/>
                    <a:gd name="T49" fmla="*/ 214 h 699"/>
                    <a:gd name="T50" fmla="*/ 213 w 321"/>
                    <a:gd name="T51" fmla="*/ 176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1" h="699">
                      <a:moveTo>
                        <a:pt x="213" y="176"/>
                      </a:moveTo>
                      <a:cubicBezTo>
                        <a:pt x="213" y="114"/>
                        <a:pt x="192" y="98"/>
                        <a:pt x="158" y="98"/>
                      </a:cubicBezTo>
                      <a:cubicBezTo>
                        <a:pt x="123" y="98"/>
                        <a:pt x="102" y="116"/>
                        <a:pt x="102" y="165"/>
                      </a:cubicBezTo>
                      <a:cubicBezTo>
                        <a:pt x="102" y="209"/>
                        <a:pt x="102" y="209"/>
                        <a:pt x="102" y="209"/>
                      </a:cubicBezTo>
                      <a:cubicBezTo>
                        <a:pt x="0" y="209"/>
                        <a:pt x="0" y="209"/>
                        <a:pt x="0" y="209"/>
                      </a:cubicBezTo>
                      <a:cubicBezTo>
                        <a:pt x="0" y="172"/>
                        <a:pt x="0" y="172"/>
                        <a:pt x="0" y="172"/>
                      </a:cubicBezTo>
                      <a:cubicBezTo>
                        <a:pt x="0" y="63"/>
                        <a:pt x="55" y="0"/>
                        <a:pt x="160" y="0"/>
                      </a:cubicBezTo>
                      <a:cubicBezTo>
                        <a:pt x="266" y="0"/>
                        <a:pt x="321" y="63"/>
                        <a:pt x="321" y="172"/>
                      </a:cubicBezTo>
                      <a:cubicBezTo>
                        <a:pt x="321" y="190"/>
                        <a:pt x="321" y="190"/>
                        <a:pt x="321" y="190"/>
                      </a:cubicBezTo>
                      <a:cubicBezTo>
                        <a:pt x="321" y="263"/>
                        <a:pt x="297" y="309"/>
                        <a:pt x="245" y="330"/>
                      </a:cubicBezTo>
                      <a:cubicBezTo>
                        <a:pt x="299" y="354"/>
                        <a:pt x="321" y="404"/>
                        <a:pt x="321" y="474"/>
                      </a:cubicBezTo>
                      <a:cubicBezTo>
                        <a:pt x="321" y="527"/>
                        <a:pt x="321" y="527"/>
                        <a:pt x="321" y="527"/>
                      </a:cubicBezTo>
                      <a:cubicBezTo>
                        <a:pt x="321" y="637"/>
                        <a:pt x="266" y="699"/>
                        <a:pt x="160" y="699"/>
                      </a:cubicBezTo>
                      <a:cubicBezTo>
                        <a:pt x="55" y="699"/>
                        <a:pt x="0" y="637"/>
                        <a:pt x="0" y="527"/>
                      </a:cubicBezTo>
                      <a:cubicBezTo>
                        <a:pt x="0" y="471"/>
                        <a:pt x="0" y="471"/>
                        <a:pt x="0" y="471"/>
                      </a:cubicBezTo>
                      <a:cubicBezTo>
                        <a:pt x="102" y="471"/>
                        <a:pt x="102" y="471"/>
                        <a:pt x="102" y="471"/>
                      </a:cubicBezTo>
                      <a:cubicBezTo>
                        <a:pt x="102" y="534"/>
                        <a:pt x="102" y="534"/>
                        <a:pt x="102" y="534"/>
                      </a:cubicBezTo>
                      <a:cubicBezTo>
                        <a:pt x="102" y="583"/>
                        <a:pt x="123" y="601"/>
                        <a:pt x="158" y="601"/>
                      </a:cubicBezTo>
                      <a:cubicBezTo>
                        <a:pt x="192" y="601"/>
                        <a:pt x="213" y="585"/>
                        <a:pt x="213" y="524"/>
                      </a:cubicBezTo>
                      <a:cubicBezTo>
                        <a:pt x="213" y="471"/>
                        <a:pt x="213" y="471"/>
                        <a:pt x="213" y="471"/>
                      </a:cubicBezTo>
                      <a:cubicBezTo>
                        <a:pt x="213" y="407"/>
                        <a:pt x="192" y="384"/>
                        <a:pt x="143" y="384"/>
                      </a:cubicBezTo>
                      <a:cubicBezTo>
                        <a:pt x="107" y="384"/>
                        <a:pt x="107" y="384"/>
                        <a:pt x="107" y="384"/>
                      </a:cubicBezTo>
                      <a:cubicBezTo>
                        <a:pt x="107" y="286"/>
                        <a:pt x="107" y="286"/>
                        <a:pt x="107" y="286"/>
                      </a:cubicBezTo>
                      <a:cubicBezTo>
                        <a:pt x="149" y="286"/>
                        <a:pt x="149" y="286"/>
                        <a:pt x="149" y="286"/>
                      </a:cubicBezTo>
                      <a:cubicBezTo>
                        <a:pt x="189" y="286"/>
                        <a:pt x="213" y="269"/>
                        <a:pt x="213" y="214"/>
                      </a:cubicBezTo>
                      <a:lnTo>
                        <a:pt x="213" y="17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latin typeface="微软雅黑" panose="020B0503020204020204" charset="-122"/>
                    <a:ea typeface="微软雅黑" panose="020B0503020204020204" charset="-122"/>
                  </a:endParaRPr>
                </a:p>
              </p:txBody>
            </p:sp>
          </p:grpSp>
          <p:sp>
            <p:nvSpPr>
              <p:cNvPr id="78" name="文本框 59"/>
              <p:cNvSpPr txBox="1"/>
              <p:nvPr/>
            </p:nvSpPr>
            <p:spPr>
              <a:xfrm>
                <a:off x="2817436" y="4452216"/>
                <a:ext cx="145580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smtClean="0">
                    <a:solidFill>
                      <a:schemeClr val="bg1"/>
                    </a:solidFill>
                    <a:latin typeface="微软雅黑" panose="020B0503020204020204" charset="-122"/>
                    <a:ea typeface="微软雅黑" panose="020B0503020204020204" charset="-122"/>
                  </a:rPr>
                  <a:t>请输入内容</a:t>
                </a:r>
                <a:endParaRPr lang="zh-CN" altLang="en-US" b="1">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4395472" y="4757862"/>
              <a:ext cx="7113401" cy="735092"/>
              <a:chOff x="4836314" y="4362768"/>
              <a:chExt cx="7113401" cy="735092"/>
            </a:xfrm>
          </p:grpSpPr>
          <p:sp>
            <p:nvSpPr>
              <p:cNvPr id="88" name="圆角矩形 87"/>
              <p:cNvSpPr/>
              <p:nvPr/>
            </p:nvSpPr>
            <p:spPr>
              <a:xfrm>
                <a:off x="4836314" y="4362768"/>
                <a:ext cx="7113401" cy="735092"/>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4879856" y="4412694"/>
                <a:ext cx="6969385"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smtClean="0">
                    <a:solidFill>
                      <a:srgbClr val="C00000"/>
                    </a:solidFill>
                    <a:latin typeface="微软雅黑" panose="020B0503020204020204" charset="-122"/>
                    <a:ea typeface="微软雅黑" panose="020B0503020204020204" charset="-122"/>
                  </a:rPr>
                  <a:t>单击</a:t>
                </a:r>
                <a:r>
                  <a:rPr lang="zh-CN" altLang="en-US" sz="1400" dirty="0">
                    <a:solidFill>
                      <a:srgbClr val="C00000"/>
                    </a:solidFill>
                    <a:latin typeface="微软雅黑" panose="020B0503020204020204" charset="-122"/>
                    <a:ea typeface="微软雅黑" panose="020B0503020204020204" charset="-122"/>
                  </a:rPr>
                  <a:t>此处添加文本单击此处添加文本简明扼要的说明分项内容，此为概念图解，请根据您的具体内容酌情修改。如有数据进行数据修改，如有图标进行图标的具体</a:t>
                </a:r>
                <a:r>
                  <a:rPr lang="zh-CN" altLang="en-US" sz="1400" dirty="0" smtClean="0">
                    <a:solidFill>
                      <a:srgbClr val="C00000"/>
                    </a:solidFill>
                    <a:latin typeface="微软雅黑" panose="020B0503020204020204" charset="-122"/>
                    <a:ea typeface="微软雅黑" panose="020B0503020204020204" charset="-122"/>
                  </a:rPr>
                  <a:t>修</a:t>
                </a:r>
                <a:endParaRPr lang="zh-CN" altLang="en-US" sz="1400" dirty="0">
                  <a:solidFill>
                    <a:srgbClr val="C00000"/>
                  </a:solidFill>
                  <a:latin typeface="微软雅黑" panose="020B0503020204020204" charset="-122"/>
                  <a:ea typeface="微软雅黑" panose="020B050302020402020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2" name="MH_SubTitle_1"/>
          <p:cNvSpPr/>
          <p:nvPr>
            <p:custDataLst>
              <p:tags r:id="rId1"/>
            </p:custDataLst>
          </p:nvPr>
        </p:nvSpPr>
        <p:spPr>
          <a:xfrm>
            <a:off x="816732" y="1919277"/>
            <a:ext cx="1254125" cy="1254125"/>
          </a:xfrm>
          <a:prstGeom prst="ellipse">
            <a:avLst/>
          </a:prstGeom>
          <a:solidFill>
            <a:srgbClr val="C00000">
              <a:alpha val="82000"/>
            </a:srgbClr>
          </a:solidFill>
          <a:ln w="25400" cap="flat" cmpd="sng" algn="ctr">
            <a:noFill/>
            <a:prstDash val="solid"/>
          </a:ln>
          <a:effectLst/>
        </p:spPr>
        <p:txBody>
          <a:bodyPr lIns="0" tIns="0" rIns="0" bIns="0" anchor="ctr">
            <a:normAutofit/>
          </a:bodyPr>
          <a:lstStyle/>
          <a:p>
            <a:pPr algn="ctr" defTabSz="913130">
              <a:defRPr/>
            </a:pPr>
            <a:r>
              <a:rPr lang="zh-CN" altLang="en-US" sz="2400" b="1" kern="0" dirty="0">
                <a:solidFill>
                  <a:prstClr val="white"/>
                </a:solidFill>
                <a:latin typeface="微软雅黑" panose="020B0503020204020204" charset="-122"/>
                <a:ea typeface="微软雅黑" panose="020B0503020204020204" charset="-122"/>
                <a:cs typeface="+mj-cs"/>
                <a:sym typeface="Arial" panose="020B0604020202020204" pitchFamily="34" charset="0"/>
              </a:rPr>
              <a:t>标题</a:t>
            </a:r>
            <a:endParaRPr lang="en-US" sz="2400" b="1" kern="0" dirty="0">
              <a:solidFill>
                <a:prstClr val="white"/>
              </a:solidFill>
              <a:latin typeface="微软雅黑" panose="020B0503020204020204" charset="-122"/>
              <a:ea typeface="微软雅黑" panose="020B0503020204020204" charset="-122"/>
              <a:cs typeface="+mj-cs"/>
              <a:sym typeface="Arial" panose="020B0604020202020204" pitchFamily="34" charset="0"/>
            </a:endParaRPr>
          </a:p>
        </p:txBody>
      </p:sp>
      <p:sp>
        <p:nvSpPr>
          <p:cNvPr id="3" name="MH_Other_1"/>
          <p:cNvSpPr/>
          <p:nvPr>
            <p:custDataLst>
              <p:tags r:id="rId2"/>
            </p:custDataLst>
          </p:nvPr>
        </p:nvSpPr>
        <p:spPr>
          <a:xfrm>
            <a:off x="1021518" y="1714488"/>
            <a:ext cx="1258888" cy="1258888"/>
          </a:xfrm>
          <a:prstGeom prst="arc">
            <a:avLst/>
          </a:prstGeom>
          <a:noFill/>
          <a:ln w="9525" cap="flat" cmpd="sng" algn="ctr">
            <a:solidFill>
              <a:schemeClr val="tx1">
                <a:lumMod val="65000"/>
                <a:lumOff val="35000"/>
              </a:schemeClr>
            </a:solidFill>
            <a:prstDash val="solid"/>
            <a:headEnd type="none" w="med" len="med"/>
            <a:tailEnd type="triangle" w="med" len="med"/>
          </a:ln>
          <a:effectLst/>
        </p:spPr>
        <p:txBody>
          <a:bodyPr lIns="0" tIns="0" rIns="0" bIns="0" anchor="ctr">
            <a:normAutofit/>
          </a:bodyPr>
          <a:lstStyle/>
          <a:p>
            <a:pPr algn="ctr" defTabSz="913130">
              <a:defRPr/>
            </a:pPr>
            <a:endParaRPr lang="en-US" sz="2000" kern="0">
              <a:solidFill>
                <a:prstClr val="white"/>
              </a:solidFill>
              <a:sym typeface="Arial" panose="020B0604020202020204" pitchFamily="34" charset="0"/>
            </a:endParaRPr>
          </a:p>
        </p:txBody>
      </p:sp>
      <p:sp>
        <p:nvSpPr>
          <p:cNvPr id="6" name="MH_SubTitle_3"/>
          <p:cNvSpPr/>
          <p:nvPr>
            <p:custDataLst>
              <p:tags r:id="rId3"/>
            </p:custDataLst>
          </p:nvPr>
        </p:nvSpPr>
        <p:spPr>
          <a:xfrm>
            <a:off x="4406803" y="1919277"/>
            <a:ext cx="1254125" cy="1254125"/>
          </a:xfrm>
          <a:prstGeom prst="ellipse">
            <a:avLst/>
          </a:prstGeom>
          <a:solidFill>
            <a:srgbClr val="C00000">
              <a:alpha val="82000"/>
            </a:srgbClr>
          </a:solidFill>
          <a:ln w="25400" cap="flat" cmpd="sng" algn="ctr">
            <a:noFill/>
            <a:prstDash val="solid"/>
          </a:ln>
          <a:effectLst/>
        </p:spPr>
        <p:txBody>
          <a:bodyPr lIns="0" tIns="0" rIns="0" bIns="0" anchor="ctr">
            <a:normAutofit/>
          </a:bodyPr>
          <a:lstStyle/>
          <a:p>
            <a:pPr algn="ctr" defTabSz="913130">
              <a:defRPr/>
            </a:pPr>
            <a:r>
              <a:rPr lang="zh-CN" altLang="en-US" sz="2400" b="1" kern="0" dirty="0">
                <a:solidFill>
                  <a:prstClr val="white"/>
                </a:solidFill>
                <a:latin typeface="微软雅黑" panose="020B0503020204020204" charset="-122"/>
                <a:ea typeface="微软雅黑" panose="020B0503020204020204" charset="-122"/>
                <a:sym typeface="Arial" panose="020B0604020202020204" pitchFamily="34" charset="0"/>
              </a:rPr>
              <a:t>标题</a:t>
            </a:r>
          </a:p>
        </p:txBody>
      </p:sp>
      <p:sp>
        <p:nvSpPr>
          <p:cNvPr id="7" name="MH_Other_3"/>
          <p:cNvSpPr/>
          <p:nvPr>
            <p:custDataLst>
              <p:tags r:id="rId4"/>
            </p:custDataLst>
          </p:nvPr>
        </p:nvSpPr>
        <p:spPr>
          <a:xfrm>
            <a:off x="4613178" y="1714488"/>
            <a:ext cx="1258887" cy="1258888"/>
          </a:xfrm>
          <a:prstGeom prst="arc">
            <a:avLst/>
          </a:prstGeom>
          <a:noFill/>
          <a:ln w="9525" cap="flat" cmpd="sng" algn="ctr">
            <a:solidFill>
              <a:schemeClr val="accent3"/>
            </a:solidFill>
            <a:prstDash val="solid"/>
            <a:headEnd type="none" w="med" len="med"/>
            <a:tailEnd type="triangle" w="med" len="med"/>
          </a:ln>
          <a:effectLst/>
        </p:spPr>
        <p:txBody>
          <a:bodyPr lIns="0" tIns="0" rIns="0" bIns="0" anchor="ctr">
            <a:normAutofit/>
          </a:bodyPr>
          <a:lstStyle/>
          <a:p>
            <a:pPr algn="ctr" defTabSz="913130">
              <a:defRPr/>
            </a:pPr>
            <a:endParaRPr lang="en-US" sz="2000" kern="0">
              <a:solidFill>
                <a:prstClr val="white"/>
              </a:solidFill>
              <a:sym typeface="Arial" panose="020B0604020202020204" pitchFamily="34" charset="0"/>
            </a:endParaRPr>
          </a:p>
        </p:txBody>
      </p:sp>
      <p:sp>
        <p:nvSpPr>
          <p:cNvPr id="16" name="MH_Text_1"/>
          <p:cNvSpPr/>
          <p:nvPr/>
        </p:nvSpPr>
        <p:spPr>
          <a:xfrm>
            <a:off x="4206111" y="3222695"/>
            <a:ext cx="1665515" cy="727528"/>
          </a:xfrm>
          <a:prstGeom prst="rect">
            <a:avLst/>
          </a:prstGeom>
        </p:spPr>
        <p:txBody>
          <a:bodyPr wrap="square" lIns="0" tIns="0" rIns="0" bIns="0" anchor="ctr" anchorCtr="0">
            <a:normAutofit/>
          </a:bodyPr>
          <a:lstStyle/>
          <a:p>
            <a:pPr algn="ctr">
              <a:lnSpc>
                <a:spcPct val="120000"/>
              </a:lnSpc>
              <a:defRPr/>
            </a:pPr>
            <a:r>
              <a:rPr lang="zh-CN" altLang="en-US" sz="1400" dirty="0">
                <a:latin typeface="微软雅黑" panose="020B0503020204020204" charset="-122"/>
                <a:ea typeface="微软雅黑" panose="020B0503020204020204" charset="-122"/>
              </a:rPr>
              <a:t>此处输入您的内容</a:t>
            </a:r>
            <a:endParaRPr lang="en-US" altLang="zh-CN" sz="1400" dirty="0">
              <a:latin typeface="微软雅黑" panose="020B0503020204020204" charset="-122"/>
              <a:ea typeface="微软雅黑" panose="020B0503020204020204" charset="-122"/>
            </a:endParaRPr>
          </a:p>
          <a:p>
            <a:pPr algn="ctr">
              <a:lnSpc>
                <a:spcPct val="120000"/>
              </a:lnSpc>
              <a:defRPr/>
            </a:pPr>
            <a:r>
              <a:rPr lang="zh-CN" altLang="en-US" sz="1400" dirty="0">
                <a:latin typeface="微软雅黑" panose="020B0503020204020204" charset="-122"/>
                <a:ea typeface="微软雅黑" panose="020B0503020204020204" charset="-122"/>
              </a:rPr>
              <a:t>此处输入您的内容</a:t>
            </a:r>
          </a:p>
        </p:txBody>
      </p:sp>
      <p:sp>
        <p:nvSpPr>
          <p:cNvPr id="18" name="MH_SubTitle_2"/>
          <p:cNvSpPr/>
          <p:nvPr>
            <p:custDataLst>
              <p:tags r:id="rId5"/>
            </p:custDataLst>
          </p:nvPr>
        </p:nvSpPr>
        <p:spPr>
          <a:xfrm>
            <a:off x="2607005" y="3222614"/>
            <a:ext cx="1254125" cy="1254125"/>
          </a:xfrm>
          <a:prstGeom prst="ellipse">
            <a:avLst/>
          </a:prstGeom>
          <a:solidFill>
            <a:srgbClr val="C00000">
              <a:alpha val="82000"/>
            </a:srgbClr>
          </a:solidFill>
          <a:ln>
            <a:noFill/>
          </a:ln>
        </p:spPr>
        <p:style>
          <a:lnRef idx="2">
            <a:schemeClr val="accent4">
              <a:shade val="50000"/>
            </a:schemeClr>
          </a:lnRef>
          <a:fillRef idx="1">
            <a:schemeClr val="accent4"/>
          </a:fillRef>
          <a:effectRef idx="0">
            <a:schemeClr val="accent4"/>
          </a:effectRef>
          <a:fontRef idx="minor">
            <a:schemeClr val="lt1"/>
          </a:fontRef>
        </p:style>
        <p:txBody>
          <a:bodyPr lIns="0" tIns="0" rIns="0" bIns="0" anchor="ctr">
            <a:normAutofit/>
          </a:bodyPr>
          <a:lstStyle/>
          <a:p>
            <a:pPr algn="ctr" defTabSz="913130">
              <a:defRPr/>
            </a:pPr>
            <a:r>
              <a:rPr lang="zh-CN" altLang="en-US" sz="2400" b="1" kern="0" dirty="0">
                <a:solidFill>
                  <a:prstClr val="white"/>
                </a:solidFill>
                <a:latin typeface="微软雅黑" panose="020B0503020204020204" charset="-122"/>
                <a:ea typeface="微软雅黑" panose="020B0503020204020204" charset="-122"/>
                <a:sym typeface="Arial" panose="020B0604020202020204" pitchFamily="34" charset="0"/>
              </a:rPr>
              <a:t>标题</a:t>
            </a:r>
            <a:endParaRPr lang="en-US" altLang="zh-CN" sz="2400" b="1" kern="0"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9" name="MH_Other_2"/>
          <p:cNvSpPr/>
          <p:nvPr>
            <p:custDataLst>
              <p:tags r:id="rId6"/>
            </p:custDataLst>
          </p:nvPr>
        </p:nvSpPr>
        <p:spPr>
          <a:xfrm flipV="1">
            <a:off x="2811791" y="3359139"/>
            <a:ext cx="1258888" cy="1260475"/>
          </a:xfrm>
          <a:prstGeom prst="arc">
            <a:avLst/>
          </a:prstGeom>
          <a:noFill/>
          <a:ln w="9525" cap="flat" cmpd="sng" algn="ctr">
            <a:solidFill>
              <a:schemeClr val="tx1">
                <a:lumMod val="50000"/>
                <a:lumOff val="50000"/>
              </a:schemeClr>
            </a:solidFill>
            <a:prstDash val="solid"/>
            <a:headEnd type="none" w="med" len="med"/>
            <a:tailEnd type="triangle" w="med" len="med"/>
          </a:ln>
          <a:effectLst/>
        </p:spPr>
        <p:txBody>
          <a:bodyPr lIns="0" tIns="0" rIns="0" bIns="0" anchor="ctr">
            <a:normAutofit/>
          </a:bodyPr>
          <a:lstStyle/>
          <a:p>
            <a:pPr algn="ctr" defTabSz="913130">
              <a:defRPr/>
            </a:pPr>
            <a:endParaRPr lang="en-US" sz="2000" kern="0">
              <a:solidFill>
                <a:prstClr val="white"/>
              </a:solidFill>
              <a:sym typeface="Arial" panose="020B0604020202020204" pitchFamily="34" charset="0"/>
            </a:endParaRPr>
          </a:p>
        </p:txBody>
      </p:sp>
      <p:sp>
        <p:nvSpPr>
          <p:cNvPr id="20" name="MH_Text_1"/>
          <p:cNvSpPr/>
          <p:nvPr/>
        </p:nvSpPr>
        <p:spPr>
          <a:xfrm>
            <a:off x="2328843" y="4562545"/>
            <a:ext cx="1665515" cy="727528"/>
          </a:xfrm>
          <a:prstGeom prst="rect">
            <a:avLst/>
          </a:prstGeom>
        </p:spPr>
        <p:txBody>
          <a:bodyPr wrap="square" lIns="0" tIns="0" rIns="0" bIns="0" anchor="ctr" anchorCtr="0">
            <a:normAutofit/>
          </a:bodyPr>
          <a:lstStyle/>
          <a:p>
            <a:pPr algn="ctr">
              <a:lnSpc>
                <a:spcPct val="120000"/>
              </a:lnSpc>
              <a:defRPr/>
            </a:pPr>
            <a:r>
              <a:rPr lang="zh-CN" altLang="en-US" sz="1400" dirty="0">
                <a:latin typeface="微软雅黑" panose="020B0503020204020204" charset="-122"/>
                <a:ea typeface="微软雅黑" panose="020B0503020204020204" charset="-122"/>
              </a:rPr>
              <a:t>此处输入您的内容</a:t>
            </a:r>
            <a:endParaRPr lang="en-US" altLang="zh-CN" sz="1400" dirty="0">
              <a:latin typeface="微软雅黑" panose="020B0503020204020204" charset="-122"/>
              <a:ea typeface="微软雅黑" panose="020B0503020204020204" charset="-122"/>
            </a:endParaRPr>
          </a:p>
          <a:p>
            <a:pPr algn="ctr">
              <a:lnSpc>
                <a:spcPct val="120000"/>
              </a:lnSpc>
              <a:defRPr/>
            </a:pPr>
            <a:r>
              <a:rPr lang="zh-CN" altLang="en-US" sz="1400" dirty="0">
                <a:latin typeface="微软雅黑" panose="020B0503020204020204" charset="-122"/>
                <a:ea typeface="微软雅黑" panose="020B0503020204020204" charset="-122"/>
              </a:rPr>
              <a:t>此处输入您的内容</a:t>
            </a:r>
          </a:p>
        </p:txBody>
      </p:sp>
      <p:sp>
        <p:nvSpPr>
          <p:cNvPr id="21" name="MH_Text_1"/>
          <p:cNvSpPr/>
          <p:nvPr/>
        </p:nvSpPr>
        <p:spPr>
          <a:xfrm>
            <a:off x="663238" y="3359220"/>
            <a:ext cx="1665515" cy="727528"/>
          </a:xfrm>
          <a:prstGeom prst="rect">
            <a:avLst/>
          </a:prstGeom>
        </p:spPr>
        <p:txBody>
          <a:bodyPr wrap="square" lIns="0" tIns="0" rIns="0" bIns="0" anchor="ctr" anchorCtr="0">
            <a:normAutofit/>
          </a:bodyPr>
          <a:lstStyle/>
          <a:p>
            <a:pPr algn="ctr">
              <a:lnSpc>
                <a:spcPct val="120000"/>
              </a:lnSpc>
              <a:defRPr/>
            </a:pPr>
            <a:r>
              <a:rPr lang="zh-CN" altLang="en-US" sz="1400" dirty="0">
                <a:latin typeface="微软雅黑" panose="020B0503020204020204" charset="-122"/>
                <a:ea typeface="微软雅黑" panose="020B0503020204020204" charset="-122"/>
              </a:rPr>
              <a:t>此处输入您的内容</a:t>
            </a:r>
            <a:endParaRPr lang="en-US" altLang="zh-CN" sz="1400" dirty="0">
              <a:latin typeface="微软雅黑" panose="020B0503020204020204" charset="-122"/>
              <a:ea typeface="微软雅黑" panose="020B0503020204020204" charset="-122"/>
            </a:endParaRPr>
          </a:p>
          <a:p>
            <a:pPr algn="ctr">
              <a:lnSpc>
                <a:spcPct val="120000"/>
              </a:lnSpc>
              <a:defRPr/>
            </a:pPr>
            <a:r>
              <a:rPr lang="zh-CN" altLang="en-US" sz="1400" dirty="0">
                <a:latin typeface="微软雅黑" panose="020B0503020204020204" charset="-122"/>
                <a:ea typeface="微软雅黑" panose="020B0503020204020204" charset="-122"/>
              </a:rPr>
              <a:t>此处输入您的内容</a:t>
            </a:r>
          </a:p>
        </p:txBody>
      </p:sp>
      <p:pic>
        <p:nvPicPr>
          <p:cNvPr id="22" name="图片 21"/>
          <p:cNvPicPr>
            <a:picLocks noChangeAspect="1"/>
          </p:cNvPicPr>
          <p:nvPr/>
        </p:nvPicPr>
        <p:blipFill>
          <a:blip r:embed="rId9"/>
          <a:stretch>
            <a:fillRect/>
          </a:stretch>
        </p:blipFill>
        <p:spPr>
          <a:xfrm>
            <a:off x="6216650" y="1918970"/>
            <a:ext cx="4809490" cy="28568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000"/>
                            </p:stCondLst>
                            <p:childTnLst>
                              <p:par>
                                <p:cTn id="19" presetID="55"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strVal val="#ppt_w*0.70"/>
                                          </p:val>
                                        </p:tav>
                                        <p:tav tm="100000">
                                          <p:val>
                                            <p:strVal val="#ppt_w"/>
                                          </p:val>
                                        </p:tav>
                                      </p:tavLst>
                                    </p:anim>
                                    <p:anim calcmode="lin" valueType="num">
                                      <p:cBhvr>
                                        <p:cTn id="22" dur="1000" fill="hold"/>
                                        <p:tgtEl>
                                          <p:spTgt spid="20"/>
                                        </p:tgtEl>
                                        <p:attrNameLst>
                                          <p:attrName>ppt_h</p:attrName>
                                        </p:attrNameLst>
                                      </p:cBhvr>
                                      <p:tavLst>
                                        <p:tav tm="0">
                                          <p:val>
                                            <p:strVal val="#ppt_h"/>
                                          </p:val>
                                        </p:tav>
                                        <p:tav tm="100000">
                                          <p:val>
                                            <p:strVal val="#ppt_h"/>
                                          </p:val>
                                        </p:tav>
                                      </p:tavLst>
                                    </p:anim>
                                    <p:animEffect transition="in" filter="fade">
                                      <p:cBhvr>
                                        <p:cTn id="23" dur="1000"/>
                                        <p:tgtEl>
                                          <p:spTgt spid="20"/>
                                        </p:tgtEl>
                                      </p:cBhvr>
                                    </p:animEffect>
                                  </p:childTnLst>
                                </p:cTn>
                              </p:par>
                            </p:childTnLst>
                          </p:cTn>
                        </p:par>
                        <p:par>
                          <p:cTn id="24" fill="hold">
                            <p:stCondLst>
                              <p:cond delay="2000"/>
                            </p:stCondLst>
                            <p:childTnLst>
                              <p:par>
                                <p:cTn id="25" presetID="55"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ppt_w</p:attrName>
                                        </p:attrNameLst>
                                      </p:cBhvr>
                                      <p:tavLst>
                                        <p:tav tm="0">
                                          <p:val>
                                            <p:strVal val="#ppt_w*0.70"/>
                                          </p:val>
                                        </p:tav>
                                        <p:tav tm="100000">
                                          <p:val>
                                            <p:strVal val="#ppt_w"/>
                                          </p:val>
                                        </p:tav>
                                      </p:tavLst>
                                    </p:anim>
                                    <p:anim calcmode="lin" valueType="num">
                                      <p:cBhvr>
                                        <p:cTn id="28" dur="1000" fill="hold"/>
                                        <p:tgtEl>
                                          <p:spTgt spid="21"/>
                                        </p:tgtEl>
                                        <p:attrNameLst>
                                          <p:attrName>ppt_h</p:attrName>
                                        </p:attrNameLst>
                                      </p:cBhvr>
                                      <p:tavLst>
                                        <p:tav tm="0">
                                          <p:val>
                                            <p:strVal val="#ppt_h"/>
                                          </p:val>
                                        </p:tav>
                                        <p:tav tm="100000">
                                          <p:val>
                                            <p:strVal val="#ppt_h"/>
                                          </p:val>
                                        </p:tav>
                                      </p:tavLst>
                                    </p:anim>
                                    <p:animEffect transition="in" filter="fade">
                                      <p:cBhvr>
                                        <p:cTn id="29" dur="1000"/>
                                        <p:tgtEl>
                                          <p:spTgt spid="21"/>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55"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strVal val="#ppt_w*0.70"/>
                                          </p:val>
                                        </p:tav>
                                        <p:tav tm="100000">
                                          <p:val>
                                            <p:strVal val="#ppt_w"/>
                                          </p:val>
                                        </p:tav>
                                      </p:tavLst>
                                    </p:anim>
                                    <p:anim calcmode="lin" valueType="num">
                                      <p:cBhvr>
                                        <p:cTn id="41" dur="1000" fill="hold"/>
                                        <p:tgtEl>
                                          <p:spTgt spid="16"/>
                                        </p:tgtEl>
                                        <p:attrNameLst>
                                          <p:attrName>ppt_h</p:attrName>
                                        </p:attrNameLst>
                                      </p:cBhvr>
                                      <p:tavLst>
                                        <p:tav tm="0">
                                          <p:val>
                                            <p:strVal val="#ppt_h"/>
                                          </p:val>
                                        </p:tav>
                                        <p:tav tm="100000">
                                          <p:val>
                                            <p:strVal val="#ppt_h"/>
                                          </p:val>
                                        </p:tav>
                                      </p:tavLst>
                                    </p:anim>
                                    <p:animEffect transition="in" filter="fade">
                                      <p:cBhvr>
                                        <p:cTn id="42" dur="1000"/>
                                        <p:tgtEl>
                                          <p:spTgt spid="16"/>
                                        </p:tgtEl>
                                      </p:cBhvr>
                                    </p:animEffect>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6" grpId="0" bldLvl="0" animBg="1"/>
      <p:bldP spid="7" grpId="0" bldLvl="0" animBg="1"/>
      <p:bldP spid="16" grpId="0"/>
      <p:bldP spid="18" grpId="0" bldLvl="0" animBg="1"/>
      <p:bldP spid="19" grpId="0" bldLvl="0" animBg="1"/>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22" name="椭圆 21"/>
          <p:cNvSpPr/>
          <p:nvPr/>
        </p:nvSpPr>
        <p:spPr>
          <a:xfrm>
            <a:off x="6152267" y="1947566"/>
            <a:ext cx="576622" cy="576785"/>
          </a:xfrm>
          <a:prstGeom prst="ellipse">
            <a:avLst/>
          </a:prstGeom>
          <a:solidFill>
            <a:srgbClr val="C0000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600" dirty="0">
                <a:latin typeface="Impact MT Std" pitchFamily="34" charset="0"/>
                <a:ea typeface="微软雅黑" panose="020B0503020204020204" charset="-122"/>
              </a:rPr>
              <a:t>1</a:t>
            </a:r>
            <a:endParaRPr lang="zh-CN" altLang="en-US" sz="1600" dirty="0">
              <a:latin typeface="Impact MT Std" pitchFamily="34" charset="0"/>
              <a:ea typeface="微软雅黑" panose="020B0503020204020204" charset="-122"/>
            </a:endParaRPr>
          </a:p>
        </p:txBody>
      </p:sp>
      <p:cxnSp>
        <p:nvCxnSpPr>
          <p:cNvPr id="23" name="直接连接符 22"/>
          <p:cNvCxnSpPr/>
          <p:nvPr/>
        </p:nvCxnSpPr>
        <p:spPr>
          <a:xfrm>
            <a:off x="6716705" y="2235888"/>
            <a:ext cx="1007039" cy="0"/>
          </a:xfrm>
          <a:prstGeom prst="line">
            <a:avLst/>
          </a:prstGeom>
          <a:ln>
            <a:noFill/>
            <a:tailEnd type="oval" w="sm" len="sm"/>
          </a:ln>
        </p:spPr>
        <p:style>
          <a:lnRef idx="2">
            <a:schemeClr val="accent3">
              <a:shade val="50000"/>
            </a:schemeClr>
          </a:lnRef>
          <a:fillRef idx="1">
            <a:schemeClr val="accent3"/>
          </a:fillRef>
          <a:effectRef idx="0">
            <a:schemeClr val="accent3"/>
          </a:effectRef>
          <a:fontRef idx="minor">
            <a:schemeClr val="lt1"/>
          </a:fontRef>
        </p:style>
      </p:cxnSp>
      <p:sp>
        <p:nvSpPr>
          <p:cNvPr id="24" name="标题 11"/>
          <p:cNvSpPr txBox="1"/>
          <p:nvPr/>
        </p:nvSpPr>
        <p:spPr>
          <a:xfrm>
            <a:off x="7746246" y="2015300"/>
            <a:ext cx="3293863" cy="796652"/>
          </a:xfrm>
          <a:prstGeom prst="rect">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charset="-122"/>
                <a:ea typeface="微软雅黑" panose="020B0503020204020204" charset="-122"/>
              </a:rPr>
              <a:t>请在此处输入详细的文字介绍信息和简介，表达图表的含义</a:t>
            </a:r>
            <a:r>
              <a:rPr lang="en-US" altLang="zh-CN" sz="1200" dirty="0">
                <a:solidFill>
                  <a:schemeClr val="bg1"/>
                </a:solidFill>
                <a:latin typeface="微软雅黑" panose="020B0503020204020204" charset="-122"/>
                <a:ea typeface="微软雅黑" panose="020B0503020204020204" charset="-122"/>
              </a:rPr>
              <a:t>.</a:t>
            </a:r>
            <a:r>
              <a:rPr lang="zh-CN" altLang="en-US" sz="1200" dirty="0">
                <a:solidFill>
                  <a:schemeClr val="bg1"/>
                </a:solidFill>
                <a:latin typeface="微软雅黑" panose="020B0503020204020204" charset="-122"/>
                <a:ea typeface="微软雅黑" panose="020B0503020204020204" charset="-122"/>
              </a:rPr>
              <a:t>表达图表的含义</a:t>
            </a:r>
            <a:r>
              <a:rPr lang="en-US" altLang="zh-CN" sz="1200" dirty="0">
                <a:solidFill>
                  <a:schemeClr val="bg1"/>
                </a:solidFill>
                <a:latin typeface="微软雅黑" panose="020B0503020204020204" charset="-122"/>
                <a:ea typeface="微软雅黑" panose="020B0503020204020204" charset="-122"/>
              </a:rPr>
              <a:t>.</a:t>
            </a:r>
          </a:p>
          <a:p>
            <a:pPr algn="l"/>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25" name="椭圆 24"/>
          <p:cNvSpPr/>
          <p:nvPr/>
        </p:nvSpPr>
        <p:spPr>
          <a:xfrm>
            <a:off x="6152268" y="2901108"/>
            <a:ext cx="576622" cy="576785"/>
          </a:xfrm>
          <a:prstGeom prst="ellipse">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600" dirty="0">
                <a:latin typeface="Impact MT Std" pitchFamily="34" charset="0"/>
                <a:ea typeface="微软雅黑" panose="020B0503020204020204" charset="-122"/>
              </a:rPr>
              <a:t>2</a:t>
            </a:r>
            <a:endParaRPr lang="zh-CN" altLang="en-US" sz="1600" dirty="0">
              <a:latin typeface="Impact MT Std" pitchFamily="34" charset="0"/>
              <a:ea typeface="微软雅黑" panose="020B0503020204020204" charset="-122"/>
            </a:endParaRPr>
          </a:p>
        </p:txBody>
      </p:sp>
      <p:cxnSp>
        <p:nvCxnSpPr>
          <p:cNvPr id="26" name="直接连接符 25"/>
          <p:cNvCxnSpPr/>
          <p:nvPr/>
        </p:nvCxnSpPr>
        <p:spPr>
          <a:xfrm>
            <a:off x="6716706" y="3167840"/>
            <a:ext cx="1007039" cy="0"/>
          </a:xfrm>
          <a:prstGeom prst="line">
            <a:avLst/>
          </a:prstGeom>
          <a:ln>
            <a:noFill/>
            <a:tailEnd type="oval" w="sm" len="sm"/>
          </a:ln>
        </p:spPr>
        <p:style>
          <a:lnRef idx="2">
            <a:schemeClr val="accent3">
              <a:shade val="50000"/>
            </a:schemeClr>
          </a:lnRef>
          <a:fillRef idx="1">
            <a:schemeClr val="accent3"/>
          </a:fillRef>
          <a:effectRef idx="0">
            <a:schemeClr val="accent3"/>
          </a:effectRef>
          <a:fontRef idx="minor">
            <a:schemeClr val="lt1"/>
          </a:fontRef>
        </p:style>
      </p:cxnSp>
      <p:sp>
        <p:nvSpPr>
          <p:cNvPr id="27" name="标题 11"/>
          <p:cNvSpPr txBox="1"/>
          <p:nvPr/>
        </p:nvSpPr>
        <p:spPr>
          <a:xfrm>
            <a:off x="7746247" y="2947252"/>
            <a:ext cx="3293863" cy="796652"/>
          </a:xfrm>
          <a:prstGeom prst="rect">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charset="-122"/>
                <a:ea typeface="微软雅黑" panose="020B0503020204020204" charset="-122"/>
              </a:rPr>
              <a:t>请在此处输入详细的文字介绍信息和简介，表达图表的含义</a:t>
            </a:r>
            <a:r>
              <a:rPr lang="en-US" altLang="zh-CN" sz="1200" dirty="0">
                <a:solidFill>
                  <a:schemeClr val="bg1"/>
                </a:solidFill>
                <a:latin typeface="微软雅黑" panose="020B0503020204020204" charset="-122"/>
                <a:ea typeface="微软雅黑" panose="020B0503020204020204" charset="-122"/>
              </a:rPr>
              <a:t>.</a:t>
            </a:r>
            <a:r>
              <a:rPr lang="zh-CN" altLang="en-US" sz="1200" dirty="0">
                <a:solidFill>
                  <a:schemeClr val="bg1"/>
                </a:solidFill>
                <a:latin typeface="微软雅黑" panose="020B0503020204020204" charset="-122"/>
                <a:ea typeface="微软雅黑" panose="020B0503020204020204" charset="-122"/>
              </a:rPr>
              <a:t>表达图表的含义</a:t>
            </a:r>
            <a:r>
              <a:rPr lang="en-US" altLang="zh-CN" sz="1200" dirty="0">
                <a:solidFill>
                  <a:schemeClr val="bg1"/>
                </a:solidFill>
                <a:latin typeface="微软雅黑" panose="020B0503020204020204" charset="-122"/>
                <a:ea typeface="微软雅黑" panose="020B0503020204020204" charset="-122"/>
              </a:rPr>
              <a:t>.</a:t>
            </a:r>
          </a:p>
          <a:p>
            <a:pPr algn="l"/>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28" name="椭圆 27"/>
          <p:cNvSpPr/>
          <p:nvPr/>
        </p:nvSpPr>
        <p:spPr>
          <a:xfrm>
            <a:off x="6152268" y="3816406"/>
            <a:ext cx="576622" cy="576785"/>
          </a:xfrm>
          <a:prstGeom prst="ellipse">
            <a:avLst/>
          </a:prstGeom>
          <a:solidFill>
            <a:srgbClr val="C0000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600" dirty="0">
                <a:latin typeface="Impact MT Std" pitchFamily="34" charset="0"/>
                <a:ea typeface="微软雅黑" panose="020B0503020204020204" charset="-122"/>
              </a:rPr>
              <a:t>3</a:t>
            </a:r>
            <a:endParaRPr lang="zh-CN" altLang="en-US" sz="1600" dirty="0">
              <a:latin typeface="Impact MT Std" pitchFamily="34" charset="0"/>
              <a:ea typeface="微软雅黑" panose="020B0503020204020204" charset="-122"/>
            </a:endParaRPr>
          </a:p>
        </p:txBody>
      </p:sp>
      <p:cxnSp>
        <p:nvCxnSpPr>
          <p:cNvPr id="29" name="直接连接符 28"/>
          <p:cNvCxnSpPr/>
          <p:nvPr/>
        </p:nvCxnSpPr>
        <p:spPr>
          <a:xfrm>
            <a:off x="6716706" y="4083138"/>
            <a:ext cx="1007039" cy="0"/>
          </a:xfrm>
          <a:prstGeom prst="line">
            <a:avLst/>
          </a:prstGeom>
          <a:ln>
            <a:noFill/>
            <a:tailEnd type="oval" w="sm" len="sm"/>
          </a:ln>
        </p:spPr>
        <p:style>
          <a:lnRef idx="2">
            <a:schemeClr val="accent3">
              <a:shade val="50000"/>
            </a:schemeClr>
          </a:lnRef>
          <a:fillRef idx="1">
            <a:schemeClr val="accent3"/>
          </a:fillRef>
          <a:effectRef idx="0">
            <a:schemeClr val="accent3"/>
          </a:effectRef>
          <a:fontRef idx="minor">
            <a:schemeClr val="lt1"/>
          </a:fontRef>
        </p:style>
      </p:cxnSp>
      <p:sp>
        <p:nvSpPr>
          <p:cNvPr id="30" name="标题 11"/>
          <p:cNvSpPr txBox="1"/>
          <p:nvPr/>
        </p:nvSpPr>
        <p:spPr>
          <a:xfrm>
            <a:off x="7746247" y="3862550"/>
            <a:ext cx="3293863" cy="796652"/>
          </a:xfrm>
          <a:prstGeom prst="rect">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charset="-122"/>
                <a:ea typeface="微软雅黑" panose="020B0503020204020204" charset="-122"/>
              </a:rPr>
              <a:t>请在此处输入详细的文字介绍信息和简介，表达图表的含义</a:t>
            </a:r>
            <a:r>
              <a:rPr lang="en-US" altLang="zh-CN" sz="1200" dirty="0">
                <a:solidFill>
                  <a:schemeClr val="bg1"/>
                </a:solidFill>
                <a:latin typeface="微软雅黑" panose="020B0503020204020204" charset="-122"/>
                <a:ea typeface="微软雅黑" panose="020B0503020204020204" charset="-122"/>
              </a:rPr>
              <a:t>.</a:t>
            </a:r>
            <a:r>
              <a:rPr lang="zh-CN" altLang="en-US" sz="1200" dirty="0">
                <a:solidFill>
                  <a:schemeClr val="bg1"/>
                </a:solidFill>
                <a:latin typeface="微软雅黑" panose="020B0503020204020204" charset="-122"/>
                <a:ea typeface="微软雅黑" panose="020B0503020204020204" charset="-122"/>
              </a:rPr>
              <a:t>表达图表的含义</a:t>
            </a:r>
            <a:r>
              <a:rPr lang="en-US" altLang="zh-CN" sz="1200" dirty="0">
                <a:solidFill>
                  <a:schemeClr val="bg1"/>
                </a:solidFill>
                <a:latin typeface="微软雅黑" panose="020B0503020204020204" charset="-122"/>
                <a:ea typeface="微软雅黑" panose="020B0503020204020204" charset="-122"/>
              </a:rPr>
              <a:t>.</a:t>
            </a:r>
          </a:p>
          <a:p>
            <a:pPr algn="l"/>
            <a:endParaRPr lang="zh-CN" altLang="en-US" sz="1200" dirty="0">
              <a:solidFill>
                <a:schemeClr val="bg1">
                  <a:lumMod val="50000"/>
                </a:schemeClr>
              </a:solidFill>
              <a:latin typeface="微软雅黑" panose="020B0503020204020204" charset="-122"/>
              <a:ea typeface="微软雅黑" panose="020B0503020204020204" charset="-122"/>
            </a:endParaRPr>
          </a:p>
        </p:txBody>
      </p:sp>
      <p:sp>
        <p:nvSpPr>
          <p:cNvPr id="31" name="椭圆 30"/>
          <p:cNvSpPr/>
          <p:nvPr/>
        </p:nvSpPr>
        <p:spPr>
          <a:xfrm>
            <a:off x="6152269" y="4714904"/>
            <a:ext cx="576622" cy="576785"/>
          </a:xfrm>
          <a:prstGeom prst="ellipse">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1600" dirty="0">
                <a:latin typeface="Impact MT Std" pitchFamily="34" charset="0"/>
                <a:ea typeface="微软雅黑" panose="020B0503020204020204" charset="-122"/>
              </a:rPr>
              <a:t>4</a:t>
            </a:r>
            <a:endParaRPr lang="zh-CN" altLang="en-US" sz="1600" dirty="0">
              <a:latin typeface="Impact MT Std" pitchFamily="34" charset="0"/>
              <a:ea typeface="微软雅黑" panose="020B0503020204020204" charset="-122"/>
            </a:endParaRPr>
          </a:p>
        </p:txBody>
      </p:sp>
      <p:cxnSp>
        <p:nvCxnSpPr>
          <p:cNvPr id="32" name="直接连接符 31"/>
          <p:cNvCxnSpPr/>
          <p:nvPr/>
        </p:nvCxnSpPr>
        <p:spPr>
          <a:xfrm>
            <a:off x="6716707" y="4981636"/>
            <a:ext cx="1007039" cy="0"/>
          </a:xfrm>
          <a:prstGeom prst="line">
            <a:avLst/>
          </a:prstGeom>
          <a:ln>
            <a:noFill/>
            <a:tailEnd type="oval" w="sm" len="sm"/>
          </a:ln>
        </p:spPr>
        <p:style>
          <a:lnRef idx="2">
            <a:schemeClr val="accent3">
              <a:shade val="50000"/>
            </a:schemeClr>
          </a:lnRef>
          <a:fillRef idx="1">
            <a:schemeClr val="accent3"/>
          </a:fillRef>
          <a:effectRef idx="0">
            <a:schemeClr val="accent3"/>
          </a:effectRef>
          <a:fontRef idx="minor">
            <a:schemeClr val="lt1"/>
          </a:fontRef>
        </p:style>
      </p:cxnSp>
      <p:sp>
        <p:nvSpPr>
          <p:cNvPr id="33" name="标题 11"/>
          <p:cNvSpPr txBox="1"/>
          <p:nvPr/>
        </p:nvSpPr>
        <p:spPr>
          <a:xfrm>
            <a:off x="7746248" y="4761048"/>
            <a:ext cx="3293863" cy="796652"/>
          </a:xfrm>
          <a:prstGeom prst="rect">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charset="-122"/>
                <a:ea typeface="微软雅黑" panose="020B0503020204020204" charset="-122"/>
              </a:rPr>
              <a:t>请在此处输入详细的文字介绍信息和简介，表达图表的含义</a:t>
            </a:r>
            <a:r>
              <a:rPr lang="en-US" altLang="zh-CN" sz="1200" dirty="0">
                <a:solidFill>
                  <a:schemeClr val="bg1"/>
                </a:solidFill>
                <a:latin typeface="微软雅黑" panose="020B0503020204020204" charset="-122"/>
                <a:ea typeface="微软雅黑" panose="020B0503020204020204" charset="-122"/>
              </a:rPr>
              <a:t>.</a:t>
            </a:r>
            <a:r>
              <a:rPr lang="zh-CN" altLang="en-US" sz="1200" dirty="0">
                <a:solidFill>
                  <a:schemeClr val="bg1"/>
                </a:solidFill>
                <a:latin typeface="微软雅黑" panose="020B0503020204020204" charset="-122"/>
                <a:ea typeface="微软雅黑" panose="020B0503020204020204" charset="-122"/>
              </a:rPr>
              <a:t>表达图表的含义</a:t>
            </a:r>
            <a:r>
              <a:rPr lang="en-US" altLang="zh-CN" sz="1200" dirty="0">
                <a:solidFill>
                  <a:schemeClr val="bg1"/>
                </a:solidFill>
                <a:latin typeface="微软雅黑" panose="020B0503020204020204" charset="-122"/>
                <a:ea typeface="微软雅黑" panose="020B0503020204020204" charset="-122"/>
              </a:rPr>
              <a:t>.</a:t>
            </a:r>
          </a:p>
          <a:p>
            <a:pPr algn="l"/>
            <a:endParaRPr lang="en-US" altLang="zh-CN" sz="1200" dirty="0">
              <a:solidFill>
                <a:schemeClr val="bg1"/>
              </a:solidFill>
              <a:latin typeface="微软雅黑" panose="020B0503020204020204" charset="-122"/>
              <a:ea typeface="微软雅黑" panose="020B0503020204020204" charset="-122"/>
            </a:endParaRPr>
          </a:p>
        </p:txBody>
      </p:sp>
      <p:grpSp>
        <p:nvGrpSpPr>
          <p:cNvPr id="34" name="组合 33"/>
          <p:cNvGrpSpPr/>
          <p:nvPr/>
        </p:nvGrpSpPr>
        <p:grpSpPr>
          <a:xfrm>
            <a:off x="1238233" y="2013975"/>
            <a:ext cx="4405356" cy="3277714"/>
            <a:chOff x="6019121" y="1945748"/>
            <a:chExt cx="5184775" cy="3857625"/>
          </a:xfrm>
          <a:solidFill>
            <a:schemeClr val="bg2">
              <a:lumMod val="25000"/>
            </a:schemeClr>
          </a:solidFill>
        </p:grpSpPr>
        <p:sp>
          <p:nvSpPr>
            <p:cNvPr id="35" name="六边形 34"/>
            <p:cNvSpPr/>
            <p:nvPr/>
          </p:nvSpPr>
          <p:spPr>
            <a:xfrm>
              <a:off x="6884308" y="1945748"/>
              <a:ext cx="1836738" cy="1584325"/>
            </a:xfrm>
            <a:prstGeom prst="hexagon">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4000" b="1" dirty="0">
                  <a:solidFill>
                    <a:schemeClr val="bg1"/>
                  </a:solidFill>
                </a:rPr>
                <a:t>60%</a:t>
              </a:r>
              <a:endParaRPr lang="zh-CN" altLang="en-US" sz="4000" b="1" dirty="0">
                <a:solidFill>
                  <a:schemeClr val="bg1"/>
                </a:solidFill>
              </a:endParaRPr>
            </a:p>
          </p:txBody>
        </p:sp>
        <p:sp>
          <p:nvSpPr>
            <p:cNvPr id="36" name="六边形 35"/>
            <p:cNvSpPr/>
            <p:nvPr/>
          </p:nvSpPr>
          <p:spPr>
            <a:xfrm>
              <a:off x="8841696" y="3133198"/>
              <a:ext cx="2362200" cy="2038350"/>
            </a:xfrm>
            <a:prstGeom prst="hexagon">
              <a:avLst/>
            </a:prstGeom>
            <a:solidFill>
              <a:srgbClr val="C00000">
                <a:alpha val="78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4800" b="1" dirty="0">
                  <a:solidFill>
                    <a:schemeClr val="bg1"/>
                  </a:solidFill>
                </a:rPr>
                <a:t>85%</a:t>
              </a:r>
              <a:endParaRPr lang="zh-CN" altLang="en-US" sz="4800" b="1" dirty="0">
                <a:solidFill>
                  <a:schemeClr val="bg1"/>
                </a:solidFill>
              </a:endParaRPr>
            </a:p>
          </p:txBody>
        </p:sp>
        <p:sp>
          <p:nvSpPr>
            <p:cNvPr id="37" name="六边形 36"/>
            <p:cNvSpPr/>
            <p:nvPr/>
          </p:nvSpPr>
          <p:spPr>
            <a:xfrm>
              <a:off x="7255783" y="4539723"/>
              <a:ext cx="1465263" cy="1263650"/>
            </a:xfrm>
            <a:prstGeom prst="hexagon">
              <a:avLst/>
            </a:prstGeom>
            <a:solidFill>
              <a:srgbClr val="C00000">
                <a:alpha val="82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sz="2800" b="1" dirty="0">
                  <a:solidFill>
                    <a:schemeClr val="bg1"/>
                  </a:solidFill>
                </a:rPr>
                <a:t>55%</a:t>
              </a:r>
              <a:endParaRPr lang="zh-CN" altLang="en-US" sz="2800" b="1" dirty="0">
                <a:solidFill>
                  <a:schemeClr val="bg1"/>
                </a:solidFill>
              </a:endParaRPr>
            </a:p>
          </p:txBody>
        </p:sp>
        <p:sp>
          <p:nvSpPr>
            <p:cNvPr id="39" name="六边形 38"/>
            <p:cNvSpPr/>
            <p:nvPr/>
          </p:nvSpPr>
          <p:spPr>
            <a:xfrm>
              <a:off x="6019121" y="3691998"/>
              <a:ext cx="1069975" cy="920750"/>
            </a:xfrm>
            <a:prstGeom prst="hexagon">
              <a:avLst/>
            </a:prstGeom>
            <a:solidFill>
              <a:srgbClr val="C00000">
                <a:alpha val="82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b="1" dirty="0">
                  <a:solidFill>
                    <a:schemeClr val="bg1"/>
                  </a:solidFill>
                </a:rPr>
                <a:t>30%</a:t>
              </a:r>
              <a:endParaRPr lang="zh-CN" altLang="en-US" b="1" dirty="0">
                <a:solidFill>
                  <a:schemeClr val="bg1"/>
                </a:solidFill>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50"/>
                                        <p:tgtEl>
                                          <p:spTgt spid="2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250"/>
                                        <p:tgtEl>
                                          <p:spTgt spid="2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ppt_w</p:attrName>
                                        </p:attrNameLst>
                                      </p:cBhvr>
                                      <p:tavLst>
                                        <p:tav tm="0">
                                          <p:val>
                                            <p:fltVal val="0"/>
                                          </p:val>
                                        </p:tav>
                                        <p:tav tm="100000">
                                          <p:val>
                                            <p:strVal val="#ppt_w"/>
                                          </p:val>
                                        </p:tav>
                                      </p:tavLst>
                                    </p:anim>
                                    <p:anim calcmode="lin" valueType="num">
                                      <p:cBhvr>
                                        <p:cTn id="16" dur="250" fill="hold"/>
                                        <p:tgtEl>
                                          <p:spTgt spid="24"/>
                                        </p:tgtEl>
                                        <p:attrNameLst>
                                          <p:attrName>ppt_h</p:attrName>
                                        </p:attrNameLst>
                                      </p:cBhvr>
                                      <p:tavLst>
                                        <p:tav tm="0">
                                          <p:val>
                                            <p:fltVal val="0"/>
                                          </p:val>
                                        </p:tav>
                                        <p:tav tm="100000">
                                          <p:val>
                                            <p:strVal val="#ppt_h"/>
                                          </p:val>
                                        </p:tav>
                                      </p:tavLst>
                                    </p:anim>
                                    <p:animEffect transition="in" filter="fade">
                                      <p:cBhvr>
                                        <p:cTn id="17" dur="250"/>
                                        <p:tgtEl>
                                          <p:spTgt spid="2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250"/>
                                        <p:tgtEl>
                                          <p:spTgt spid="2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250"/>
                                        <p:tgtEl>
                                          <p:spTgt spid="26"/>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250" fill="hold"/>
                                        <p:tgtEl>
                                          <p:spTgt spid="27"/>
                                        </p:tgtEl>
                                        <p:attrNameLst>
                                          <p:attrName>ppt_w</p:attrName>
                                        </p:attrNameLst>
                                      </p:cBhvr>
                                      <p:tavLst>
                                        <p:tav tm="0">
                                          <p:val>
                                            <p:fltVal val="0"/>
                                          </p:val>
                                        </p:tav>
                                        <p:tav tm="100000">
                                          <p:val>
                                            <p:strVal val="#ppt_w"/>
                                          </p:val>
                                        </p:tav>
                                      </p:tavLst>
                                    </p:anim>
                                    <p:anim calcmode="lin" valueType="num">
                                      <p:cBhvr>
                                        <p:cTn id="30" dur="250" fill="hold"/>
                                        <p:tgtEl>
                                          <p:spTgt spid="27"/>
                                        </p:tgtEl>
                                        <p:attrNameLst>
                                          <p:attrName>ppt_h</p:attrName>
                                        </p:attrNameLst>
                                      </p:cBhvr>
                                      <p:tavLst>
                                        <p:tav tm="0">
                                          <p:val>
                                            <p:fltVal val="0"/>
                                          </p:val>
                                        </p:tav>
                                        <p:tav tm="100000">
                                          <p:val>
                                            <p:strVal val="#ppt_h"/>
                                          </p:val>
                                        </p:tav>
                                      </p:tavLst>
                                    </p:anim>
                                    <p:animEffect transition="in" filter="fade">
                                      <p:cBhvr>
                                        <p:cTn id="31" dur="250"/>
                                        <p:tgtEl>
                                          <p:spTgt spid="2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250"/>
                                        <p:tgtEl>
                                          <p:spTgt spid="28"/>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250"/>
                                        <p:tgtEl>
                                          <p:spTgt spid="29"/>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250" fill="hold"/>
                                        <p:tgtEl>
                                          <p:spTgt spid="30"/>
                                        </p:tgtEl>
                                        <p:attrNameLst>
                                          <p:attrName>ppt_w</p:attrName>
                                        </p:attrNameLst>
                                      </p:cBhvr>
                                      <p:tavLst>
                                        <p:tav tm="0">
                                          <p:val>
                                            <p:fltVal val="0"/>
                                          </p:val>
                                        </p:tav>
                                        <p:tav tm="100000">
                                          <p:val>
                                            <p:strVal val="#ppt_w"/>
                                          </p:val>
                                        </p:tav>
                                      </p:tavLst>
                                    </p:anim>
                                    <p:anim calcmode="lin" valueType="num">
                                      <p:cBhvr>
                                        <p:cTn id="44" dur="250" fill="hold"/>
                                        <p:tgtEl>
                                          <p:spTgt spid="30"/>
                                        </p:tgtEl>
                                        <p:attrNameLst>
                                          <p:attrName>ppt_h</p:attrName>
                                        </p:attrNameLst>
                                      </p:cBhvr>
                                      <p:tavLst>
                                        <p:tav tm="0">
                                          <p:val>
                                            <p:fltVal val="0"/>
                                          </p:val>
                                        </p:tav>
                                        <p:tav tm="100000">
                                          <p:val>
                                            <p:strVal val="#ppt_h"/>
                                          </p:val>
                                        </p:tav>
                                      </p:tavLst>
                                    </p:anim>
                                    <p:animEffect transition="in" filter="fade">
                                      <p:cBhvr>
                                        <p:cTn id="45" dur="250"/>
                                        <p:tgtEl>
                                          <p:spTgt spid="30"/>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250"/>
                                        <p:tgtEl>
                                          <p:spTgt spid="31"/>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250"/>
                                        <p:tgtEl>
                                          <p:spTgt spid="32"/>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250" fill="hold"/>
                                        <p:tgtEl>
                                          <p:spTgt spid="33"/>
                                        </p:tgtEl>
                                        <p:attrNameLst>
                                          <p:attrName>ppt_w</p:attrName>
                                        </p:attrNameLst>
                                      </p:cBhvr>
                                      <p:tavLst>
                                        <p:tav tm="0">
                                          <p:val>
                                            <p:fltVal val="0"/>
                                          </p:val>
                                        </p:tav>
                                        <p:tav tm="100000">
                                          <p:val>
                                            <p:strVal val="#ppt_w"/>
                                          </p:val>
                                        </p:tav>
                                      </p:tavLst>
                                    </p:anim>
                                    <p:anim calcmode="lin" valueType="num">
                                      <p:cBhvr>
                                        <p:cTn id="58" dur="250" fill="hold"/>
                                        <p:tgtEl>
                                          <p:spTgt spid="33"/>
                                        </p:tgtEl>
                                        <p:attrNameLst>
                                          <p:attrName>ppt_h</p:attrName>
                                        </p:attrNameLst>
                                      </p:cBhvr>
                                      <p:tavLst>
                                        <p:tav tm="0">
                                          <p:val>
                                            <p:fltVal val="0"/>
                                          </p:val>
                                        </p:tav>
                                        <p:tav tm="100000">
                                          <p:val>
                                            <p:strVal val="#ppt_h"/>
                                          </p:val>
                                        </p:tav>
                                      </p:tavLst>
                                    </p:anim>
                                    <p:animEffect transition="in" filter="fade">
                                      <p:cBhvr>
                                        <p:cTn id="59" dur="250"/>
                                        <p:tgtEl>
                                          <p:spTgt spid="33"/>
                                        </p:tgtEl>
                                      </p:cBhvr>
                                    </p:animEffect>
                                  </p:childTnLst>
                                </p:cTn>
                              </p:par>
                            </p:childTnLst>
                          </p:cTn>
                        </p:par>
                        <p:par>
                          <p:cTn id="60" fill="hold">
                            <p:stCondLst>
                              <p:cond delay="6000"/>
                            </p:stCondLst>
                            <p:childTnLst>
                              <p:par>
                                <p:cTn id="61" presetID="42"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1000"/>
                                        <p:tgtEl>
                                          <p:spTgt spid="34"/>
                                        </p:tgtEl>
                                      </p:cBhvr>
                                    </p:animEffect>
                                    <p:anim calcmode="lin" valueType="num">
                                      <p:cBhvr>
                                        <p:cTn id="64" dur="1000" fill="hold"/>
                                        <p:tgtEl>
                                          <p:spTgt spid="34"/>
                                        </p:tgtEl>
                                        <p:attrNameLst>
                                          <p:attrName>ppt_x</p:attrName>
                                        </p:attrNameLst>
                                      </p:cBhvr>
                                      <p:tavLst>
                                        <p:tav tm="0">
                                          <p:val>
                                            <p:strVal val="#ppt_x"/>
                                          </p:val>
                                        </p:tav>
                                        <p:tav tm="100000">
                                          <p:val>
                                            <p:strVal val="#ppt_x"/>
                                          </p:val>
                                        </p:tav>
                                      </p:tavLst>
                                    </p:anim>
                                    <p:anim calcmode="lin" valueType="num">
                                      <p:cBhvr>
                                        <p:cTn id="6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4" grpId="0" bldLvl="0" animBg="1"/>
      <p:bldP spid="25" grpId="0" bldLvl="0" animBg="1"/>
      <p:bldP spid="27" grpId="0" bldLvl="0" animBg="1"/>
      <p:bldP spid="28" grpId="0" bldLvl="0" animBg="1"/>
      <p:bldP spid="30" grpId="0" bldLvl="0" animBg="1"/>
      <p:bldP spid="31" grpId="0" bldLvl="0" animBg="1"/>
      <p:bldP spid="3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2129796"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29503" y="2392763"/>
            <a:ext cx="8050359" cy="7004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第 </a:t>
            </a:r>
            <a:r>
              <a:rPr lang="en-US" altLang="zh-CN" sz="3600" dirty="0">
                <a:ln w="3175">
                  <a:noFill/>
                </a:ln>
                <a:solidFill>
                  <a:srgbClr val="C00000"/>
                </a:solidFill>
                <a:latin typeface="Impact" panose="020B0806030902050204" pitchFamily="34" charset="0"/>
                <a:ea typeface="微软雅黑" panose="020B0503020204020204" charset="-122"/>
                <a:cs typeface="方正苏新诗柳楷简体-yolan" panose="02000000000000000000" pitchFamily="2" charset="-122"/>
                <a:sym typeface="+mn-lt"/>
              </a:rPr>
              <a:t>03</a:t>
            </a: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章节</a:t>
            </a:r>
          </a:p>
        </p:txBody>
      </p:sp>
      <p:sp>
        <p:nvSpPr>
          <p:cNvPr id="9" name="Freeform 9"/>
          <p:cNvSpPr/>
          <p:nvPr/>
        </p:nvSpPr>
        <p:spPr bwMode="auto">
          <a:xfrm>
            <a:off x="5540375" y="1353820"/>
            <a:ext cx="1140460" cy="100012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dirty="0"/>
          </a:p>
        </p:txBody>
      </p:sp>
      <p:sp>
        <p:nvSpPr>
          <p:cNvPr id="2" name="矩形 1"/>
          <p:cNvSpPr/>
          <p:nvPr/>
        </p:nvSpPr>
        <p:spPr>
          <a:xfrm>
            <a:off x="1971675" y="3127375"/>
            <a:ext cx="8884920" cy="9036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4800" b="1" dirty="0">
                <a:solidFill>
                  <a:srgbClr val="C00000"/>
                </a:solidFill>
                <a:latin typeface="微软雅黑" panose="020B0503020204020204" charset="-122"/>
                <a:ea typeface="微软雅黑" panose="020B0503020204020204" charset="-122"/>
                <a:sym typeface="+mn-ea"/>
              </a:rPr>
              <a:t>点击输入标题内容</a:t>
            </a:r>
            <a:endParaRPr lang="zh-CN" altLang="en-US" sz="4800" b="1"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ea"/>
            </a:endParaRPr>
          </a:p>
        </p:txBody>
      </p:sp>
      <p:grpSp>
        <p:nvGrpSpPr>
          <p:cNvPr id="4" name="组合 3"/>
          <p:cNvGrpSpPr/>
          <p:nvPr/>
        </p:nvGrpSpPr>
        <p:grpSpPr>
          <a:xfrm flipV="1">
            <a:off x="2188216" y="2744002"/>
            <a:ext cx="2895882" cy="1226170"/>
            <a:chOff x="2012668" y="3094892"/>
            <a:chExt cx="2895882" cy="1273908"/>
          </a:xfrm>
        </p:grpSpPr>
        <p:cxnSp>
          <p:nvCxnSpPr>
            <p:cNvPr id="11" name="直接连接符 10"/>
            <p:cNvCxnSpPr/>
            <p:nvPr/>
          </p:nvCxnSpPr>
          <p:spPr>
            <a:xfrm>
              <a:off x="2012668" y="3094892"/>
              <a:ext cx="0" cy="126609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1266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7155679" y="2736058"/>
            <a:ext cx="3038891" cy="1559717"/>
            <a:chOff x="1295118" y="2834393"/>
            <a:chExt cx="2895882" cy="1534407"/>
          </a:xfrm>
        </p:grpSpPr>
        <p:cxnSp>
          <p:nvCxnSpPr>
            <p:cNvPr id="19" name="直接连接符 18"/>
            <p:cNvCxnSpPr/>
            <p:nvPr/>
          </p:nvCxnSpPr>
          <p:spPr>
            <a:xfrm flipH="1">
              <a:off x="1295385" y="2834393"/>
              <a:ext cx="15733" cy="152675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9511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1" name="PA_图片 12"/>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5875" y="-19050"/>
            <a:ext cx="5725795" cy="1626235"/>
          </a:xfrm>
          <a:prstGeom prst="rect">
            <a:avLst/>
          </a:prstGeom>
        </p:spPr>
      </p:pic>
      <p:pic>
        <p:nvPicPr>
          <p:cNvPr id="5" name="图片 4" descr="图层-2-副本1-"/>
          <p:cNvPicPr>
            <a:picLocks noChangeAspect="1"/>
          </p:cNvPicPr>
          <p:nvPr/>
        </p:nvPicPr>
        <p:blipFill>
          <a:blip r:embed="rId4"/>
          <a:srcRect l="7721"/>
          <a:stretch>
            <a:fillRect/>
          </a:stretch>
        </p:blipFill>
        <p:spPr>
          <a:xfrm flipH="1">
            <a:off x="10368915" y="1729740"/>
            <a:ext cx="1722755" cy="4502785"/>
          </a:xfrm>
          <a:prstGeom prst="rect">
            <a:avLst/>
          </a:prstGeom>
        </p:spPr>
      </p:pic>
      <p:pic>
        <p:nvPicPr>
          <p:cNvPr id="3" name="图片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210" y="3473450"/>
            <a:ext cx="3363974" cy="3357880"/>
          </a:xfrm>
          <a:prstGeom prst="rect">
            <a:avLst/>
          </a:prstGeom>
        </p:spPr>
      </p:pic>
      <p:cxnSp>
        <p:nvCxnSpPr>
          <p:cNvPr id="8" name="直接连接符 7"/>
          <p:cNvCxnSpPr/>
          <p:nvPr/>
        </p:nvCxnSpPr>
        <p:spPr>
          <a:xfrm flipV="1">
            <a:off x="7299331"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图片 9" descr="图层-12"/>
          <p:cNvPicPr>
            <a:picLocks noChangeAspect="1"/>
          </p:cNvPicPr>
          <p:nvPr/>
        </p:nvPicPr>
        <p:blipFill>
          <a:blip r:embed="rId6"/>
          <a:stretch>
            <a:fillRect/>
          </a:stretch>
        </p:blipFill>
        <p:spPr>
          <a:xfrm>
            <a:off x="7571105" y="790575"/>
            <a:ext cx="2797810" cy="9391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31" name="Freeform 5"/>
          <p:cNvSpPr/>
          <p:nvPr/>
        </p:nvSpPr>
        <p:spPr bwMode="auto">
          <a:xfrm>
            <a:off x="6154543" y="3784066"/>
            <a:ext cx="1704975" cy="1663700"/>
          </a:xfrm>
          <a:custGeom>
            <a:avLst/>
            <a:gdLst>
              <a:gd name="T0" fmla="*/ 24 w 1727"/>
              <a:gd name="T1" fmla="*/ 0 h 1685"/>
              <a:gd name="T2" fmla="*/ 954 w 1727"/>
              <a:gd name="T3" fmla="*/ 0 h 1685"/>
              <a:gd name="T4" fmla="*/ 1714 w 1727"/>
              <a:gd name="T5" fmla="*/ 761 h 1685"/>
              <a:gd name="T6" fmla="*/ 1714 w 1727"/>
              <a:gd name="T7" fmla="*/ 1685 h 1685"/>
              <a:gd name="T8" fmla="*/ 785 w 1727"/>
              <a:gd name="T9" fmla="*/ 1685 h 1685"/>
              <a:gd name="T10" fmla="*/ 13 w 1727"/>
              <a:gd name="T11" fmla="*/ 772 h 1685"/>
              <a:gd name="T12" fmla="*/ 24 w 1727"/>
              <a:gd name="T13" fmla="*/ 0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24" y="0"/>
                </a:moveTo>
                <a:cubicBezTo>
                  <a:pt x="334" y="0"/>
                  <a:pt x="644" y="0"/>
                  <a:pt x="954" y="0"/>
                </a:cubicBezTo>
                <a:cubicBezTo>
                  <a:pt x="1403" y="24"/>
                  <a:pt x="1727" y="492"/>
                  <a:pt x="1714" y="761"/>
                </a:cubicBezTo>
                <a:cubicBezTo>
                  <a:pt x="1714" y="1069"/>
                  <a:pt x="1714" y="1377"/>
                  <a:pt x="1714" y="1685"/>
                </a:cubicBezTo>
                <a:cubicBezTo>
                  <a:pt x="1405" y="1685"/>
                  <a:pt x="1095" y="1685"/>
                  <a:pt x="785" y="1685"/>
                </a:cubicBezTo>
                <a:cubicBezTo>
                  <a:pt x="315" y="1681"/>
                  <a:pt x="0" y="1230"/>
                  <a:pt x="13" y="772"/>
                </a:cubicBezTo>
                <a:cubicBezTo>
                  <a:pt x="17" y="514"/>
                  <a:pt x="20" y="257"/>
                  <a:pt x="24" y="0"/>
                </a:cubicBezTo>
                <a:close/>
              </a:path>
            </a:pathLst>
          </a:custGeom>
          <a:solidFill>
            <a:srgbClr val="C0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2" name="Freeform 6"/>
          <p:cNvSpPr/>
          <p:nvPr/>
        </p:nvSpPr>
        <p:spPr bwMode="auto">
          <a:xfrm>
            <a:off x="6154543" y="2010828"/>
            <a:ext cx="1704975" cy="1663700"/>
          </a:xfrm>
          <a:custGeom>
            <a:avLst/>
            <a:gdLst>
              <a:gd name="T0" fmla="*/ 24 w 1727"/>
              <a:gd name="T1" fmla="*/ 1685 h 1685"/>
              <a:gd name="T2" fmla="*/ 954 w 1727"/>
              <a:gd name="T3" fmla="*/ 1685 h 1685"/>
              <a:gd name="T4" fmla="*/ 1714 w 1727"/>
              <a:gd name="T5" fmla="*/ 924 h 1685"/>
              <a:gd name="T6" fmla="*/ 1714 w 1727"/>
              <a:gd name="T7" fmla="*/ 0 h 1685"/>
              <a:gd name="T8" fmla="*/ 785 w 1727"/>
              <a:gd name="T9" fmla="*/ 0 h 1685"/>
              <a:gd name="T10" fmla="*/ 13 w 1727"/>
              <a:gd name="T11" fmla="*/ 914 h 1685"/>
              <a:gd name="T12" fmla="*/ 24 w 1727"/>
              <a:gd name="T13" fmla="*/ 1685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24" y="1685"/>
                </a:moveTo>
                <a:cubicBezTo>
                  <a:pt x="334" y="1685"/>
                  <a:pt x="644" y="1685"/>
                  <a:pt x="954" y="1685"/>
                </a:cubicBezTo>
                <a:cubicBezTo>
                  <a:pt x="1403" y="1661"/>
                  <a:pt x="1727" y="1194"/>
                  <a:pt x="1714" y="924"/>
                </a:cubicBezTo>
                <a:cubicBezTo>
                  <a:pt x="1714" y="616"/>
                  <a:pt x="1714" y="308"/>
                  <a:pt x="1714" y="0"/>
                </a:cubicBezTo>
                <a:cubicBezTo>
                  <a:pt x="1405" y="0"/>
                  <a:pt x="1095" y="0"/>
                  <a:pt x="785" y="0"/>
                </a:cubicBezTo>
                <a:cubicBezTo>
                  <a:pt x="315" y="4"/>
                  <a:pt x="0" y="455"/>
                  <a:pt x="13" y="914"/>
                </a:cubicBezTo>
                <a:cubicBezTo>
                  <a:pt x="17" y="1171"/>
                  <a:pt x="20" y="1428"/>
                  <a:pt x="24" y="1685"/>
                </a:cubicBezTo>
                <a:close/>
              </a:path>
            </a:pathLst>
          </a:custGeom>
          <a:solidFill>
            <a:srgbClr val="C0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3" name="Freeform 7"/>
          <p:cNvSpPr/>
          <p:nvPr/>
        </p:nvSpPr>
        <p:spPr bwMode="auto">
          <a:xfrm>
            <a:off x="4400355" y="3784066"/>
            <a:ext cx="1704975" cy="1663700"/>
          </a:xfrm>
          <a:custGeom>
            <a:avLst/>
            <a:gdLst>
              <a:gd name="T0" fmla="*/ 1704 w 1727"/>
              <a:gd name="T1" fmla="*/ 0 h 1685"/>
              <a:gd name="T2" fmla="*/ 774 w 1727"/>
              <a:gd name="T3" fmla="*/ 0 h 1685"/>
              <a:gd name="T4" fmla="*/ 13 w 1727"/>
              <a:gd name="T5" fmla="*/ 761 h 1685"/>
              <a:gd name="T6" fmla="*/ 13 w 1727"/>
              <a:gd name="T7" fmla="*/ 1685 h 1685"/>
              <a:gd name="T8" fmla="*/ 943 w 1727"/>
              <a:gd name="T9" fmla="*/ 1685 h 1685"/>
              <a:gd name="T10" fmla="*/ 1714 w 1727"/>
              <a:gd name="T11" fmla="*/ 772 h 1685"/>
              <a:gd name="T12" fmla="*/ 1704 w 1727"/>
              <a:gd name="T13" fmla="*/ 0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1704" y="0"/>
                </a:moveTo>
                <a:cubicBezTo>
                  <a:pt x="1394" y="0"/>
                  <a:pt x="1084" y="0"/>
                  <a:pt x="774" y="0"/>
                </a:cubicBezTo>
                <a:cubicBezTo>
                  <a:pt x="325" y="24"/>
                  <a:pt x="0" y="492"/>
                  <a:pt x="13" y="761"/>
                </a:cubicBezTo>
                <a:cubicBezTo>
                  <a:pt x="13" y="1069"/>
                  <a:pt x="13" y="1377"/>
                  <a:pt x="13" y="1685"/>
                </a:cubicBezTo>
                <a:cubicBezTo>
                  <a:pt x="323" y="1685"/>
                  <a:pt x="633" y="1685"/>
                  <a:pt x="943" y="1685"/>
                </a:cubicBezTo>
                <a:cubicBezTo>
                  <a:pt x="1413" y="1681"/>
                  <a:pt x="1727" y="1230"/>
                  <a:pt x="1714" y="772"/>
                </a:cubicBezTo>
                <a:cubicBezTo>
                  <a:pt x="1711" y="514"/>
                  <a:pt x="1707" y="257"/>
                  <a:pt x="1704" y="0"/>
                </a:cubicBezTo>
                <a:close/>
              </a:path>
            </a:pathLst>
          </a:custGeom>
          <a:solidFill>
            <a:srgbClr val="C0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4" name="Freeform 8"/>
          <p:cNvSpPr/>
          <p:nvPr/>
        </p:nvSpPr>
        <p:spPr bwMode="auto">
          <a:xfrm>
            <a:off x="4400355" y="2010828"/>
            <a:ext cx="1704975" cy="1663700"/>
          </a:xfrm>
          <a:custGeom>
            <a:avLst/>
            <a:gdLst>
              <a:gd name="T0" fmla="*/ 1704 w 1727"/>
              <a:gd name="T1" fmla="*/ 1685 h 1685"/>
              <a:gd name="T2" fmla="*/ 774 w 1727"/>
              <a:gd name="T3" fmla="*/ 1685 h 1685"/>
              <a:gd name="T4" fmla="*/ 13 w 1727"/>
              <a:gd name="T5" fmla="*/ 924 h 1685"/>
              <a:gd name="T6" fmla="*/ 13 w 1727"/>
              <a:gd name="T7" fmla="*/ 0 h 1685"/>
              <a:gd name="T8" fmla="*/ 943 w 1727"/>
              <a:gd name="T9" fmla="*/ 0 h 1685"/>
              <a:gd name="T10" fmla="*/ 1714 w 1727"/>
              <a:gd name="T11" fmla="*/ 914 h 1685"/>
              <a:gd name="T12" fmla="*/ 1704 w 1727"/>
              <a:gd name="T13" fmla="*/ 1685 h 1685"/>
            </a:gdLst>
            <a:ahLst/>
            <a:cxnLst>
              <a:cxn ang="0">
                <a:pos x="T0" y="T1"/>
              </a:cxn>
              <a:cxn ang="0">
                <a:pos x="T2" y="T3"/>
              </a:cxn>
              <a:cxn ang="0">
                <a:pos x="T4" y="T5"/>
              </a:cxn>
              <a:cxn ang="0">
                <a:pos x="T6" y="T7"/>
              </a:cxn>
              <a:cxn ang="0">
                <a:pos x="T8" y="T9"/>
              </a:cxn>
              <a:cxn ang="0">
                <a:pos x="T10" y="T11"/>
              </a:cxn>
              <a:cxn ang="0">
                <a:pos x="T12" y="T13"/>
              </a:cxn>
            </a:cxnLst>
            <a:rect l="0" t="0" r="r" b="b"/>
            <a:pathLst>
              <a:path w="1727" h="1685">
                <a:moveTo>
                  <a:pt x="1704" y="1685"/>
                </a:moveTo>
                <a:cubicBezTo>
                  <a:pt x="1394" y="1685"/>
                  <a:pt x="1084" y="1685"/>
                  <a:pt x="774" y="1685"/>
                </a:cubicBezTo>
                <a:cubicBezTo>
                  <a:pt x="325" y="1661"/>
                  <a:pt x="0" y="1194"/>
                  <a:pt x="13" y="924"/>
                </a:cubicBezTo>
                <a:cubicBezTo>
                  <a:pt x="13" y="616"/>
                  <a:pt x="13" y="308"/>
                  <a:pt x="13" y="0"/>
                </a:cubicBezTo>
                <a:cubicBezTo>
                  <a:pt x="323" y="0"/>
                  <a:pt x="633" y="0"/>
                  <a:pt x="943" y="0"/>
                </a:cubicBezTo>
                <a:cubicBezTo>
                  <a:pt x="1413" y="4"/>
                  <a:pt x="1727" y="455"/>
                  <a:pt x="1714" y="914"/>
                </a:cubicBezTo>
                <a:cubicBezTo>
                  <a:pt x="1711" y="1171"/>
                  <a:pt x="1707" y="1428"/>
                  <a:pt x="1704" y="1685"/>
                </a:cubicBezTo>
                <a:close/>
              </a:path>
            </a:pathLst>
          </a:custGeom>
          <a:solidFill>
            <a:srgbClr val="C0000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5" name="Oval 10"/>
          <p:cNvSpPr>
            <a:spLocks noChangeArrowheads="1"/>
          </p:cNvSpPr>
          <p:nvPr/>
        </p:nvSpPr>
        <p:spPr bwMode="auto">
          <a:xfrm>
            <a:off x="4888890" y="2427623"/>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6" name="TextBox 11"/>
          <p:cNvSpPr txBox="1"/>
          <p:nvPr/>
        </p:nvSpPr>
        <p:spPr>
          <a:xfrm>
            <a:off x="4955753" y="2461450"/>
            <a:ext cx="641814"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S</a:t>
            </a:r>
          </a:p>
        </p:txBody>
      </p:sp>
      <p:sp>
        <p:nvSpPr>
          <p:cNvPr id="37" name="TextBox 12"/>
          <p:cNvSpPr txBox="1"/>
          <p:nvPr/>
        </p:nvSpPr>
        <p:spPr>
          <a:xfrm>
            <a:off x="7874352" y="1705000"/>
            <a:ext cx="286548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C00000"/>
                </a:solidFill>
                <a:latin typeface="微软雅黑" panose="020B0503020204020204" charset="-122"/>
                <a:ea typeface="微软雅黑" panose="020B0503020204020204" charset="-122"/>
              </a:rPr>
              <a:t>输入</a:t>
            </a: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rPr>
              <a:t>标题</a:t>
            </a:r>
            <a:endParaRPr kumimoji="0" lang="zh-CN" altLang="en-US"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 name="TextBox 13"/>
          <p:cNvSpPr txBox="1"/>
          <p:nvPr/>
        </p:nvSpPr>
        <p:spPr>
          <a:xfrm>
            <a:off x="7874353" y="2157339"/>
            <a:ext cx="3657574"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39" name="TextBox 14"/>
          <p:cNvSpPr txBox="1"/>
          <p:nvPr/>
        </p:nvSpPr>
        <p:spPr>
          <a:xfrm>
            <a:off x="1245183" y="1705000"/>
            <a:ext cx="29065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输入标题</a:t>
            </a:r>
          </a:p>
        </p:txBody>
      </p:sp>
      <p:sp>
        <p:nvSpPr>
          <p:cNvPr id="40" name="TextBox 15"/>
          <p:cNvSpPr txBox="1"/>
          <p:nvPr/>
        </p:nvSpPr>
        <p:spPr>
          <a:xfrm>
            <a:off x="884630" y="2157339"/>
            <a:ext cx="3430522"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1" name="TextBox 16"/>
          <p:cNvSpPr txBox="1"/>
          <p:nvPr/>
        </p:nvSpPr>
        <p:spPr>
          <a:xfrm>
            <a:off x="7874353" y="4709153"/>
            <a:ext cx="3657574"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2" name="TextBox 17"/>
          <p:cNvSpPr txBox="1"/>
          <p:nvPr/>
        </p:nvSpPr>
        <p:spPr>
          <a:xfrm>
            <a:off x="884630" y="4709153"/>
            <a:ext cx="3430522"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3" name="Oval 10"/>
          <p:cNvSpPr>
            <a:spLocks noChangeArrowheads="1"/>
          </p:cNvSpPr>
          <p:nvPr/>
        </p:nvSpPr>
        <p:spPr bwMode="auto">
          <a:xfrm>
            <a:off x="6591566" y="2427623"/>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3" name="TextBox 19"/>
          <p:cNvSpPr txBox="1"/>
          <p:nvPr/>
        </p:nvSpPr>
        <p:spPr>
          <a:xfrm>
            <a:off x="6658429" y="2461450"/>
            <a:ext cx="641814"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a:t>
            </a:r>
          </a:p>
        </p:txBody>
      </p:sp>
      <p:sp>
        <p:nvSpPr>
          <p:cNvPr id="45" name="Oval 10"/>
          <p:cNvSpPr>
            <a:spLocks noChangeArrowheads="1"/>
          </p:cNvSpPr>
          <p:nvPr/>
        </p:nvSpPr>
        <p:spPr bwMode="auto">
          <a:xfrm>
            <a:off x="4888890" y="4193361"/>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46" name="TextBox 21"/>
          <p:cNvSpPr txBox="1"/>
          <p:nvPr/>
        </p:nvSpPr>
        <p:spPr>
          <a:xfrm>
            <a:off x="4955753" y="4227188"/>
            <a:ext cx="641814"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a:t>
            </a:r>
          </a:p>
        </p:txBody>
      </p:sp>
      <p:sp>
        <p:nvSpPr>
          <p:cNvPr id="47" name="Oval 10"/>
          <p:cNvSpPr>
            <a:spLocks noChangeArrowheads="1"/>
          </p:cNvSpPr>
          <p:nvPr/>
        </p:nvSpPr>
        <p:spPr bwMode="auto">
          <a:xfrm>
            <a:off x="6591566" y="4193361"/>
            <a:ext cx="775540" cy="77554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微软雅黑" panose="020B0503020204020204" charset="-122"/>
              <a:ea typeface="微软雅黑" panose="020B0503020204020204" charset="-122"/>
              <a:cs typeface="+mn-cs"/>
            </a:endParaRPr>
          </a:p>
        </p:txBody>
      </p:sp>
      <p:sp>
        <p:nvSpPr>
          <p:cNvPr id="48" name="TextBox 28"/>
          <p:cNvSpPr txBox="1"/>
          <p:nvPr/>
        </p:nvSpPr>
        <p:spPr>
          <a:xfrm>
            <a:off x="6658429" y="4227188"/>
            <a:ext cx="641814"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T</a:t>
            </a:r>
          </a:p>
        </p:txBody>
      </p:sp>
      <p:sp>
        <p:nvSpPr>
          <p:cNvPr id="49" name="TextBox 29"/>
          <p:cNvSpPr txBox="1"/>
          <p:nvPr/>
        </p:nvSpPr>
        <p:spPr>
          <a:xfrm>
            <a:off x="7874352" y="4290544"/>
            <a:ext cx="286548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C00000"/>
                </a:solidFill>
                <a:latin typeface="微软雅黑" panose="020B0503020204020204" charset="-122"/>
                <a:ea typeface="微软雅黑" panose="020B0503020204020204" charset="-122"/>
              </a:rPr>
              <a:t>输入</a:t>
            </a: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rPr>
              <a:t>标题</a:t>
            </a:r>
            <a:endParaRPr kumimoji="0" lang="zh-CN" altLang="en-US"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51" name="TextBox 30"/>
          <p:cNvSpPr txBox="1"/>
          <p:nvPr/>
        </p:nvSpPr>
        <p:spPr>
          <a:xfrm>
            <a:off x="884631" y="4290544"/>
            <a:ext cx="326706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输入标题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1000"/>
                                        <p:tgtEl>
                                          <p:spTgt spid="41"/>
                                        </p:tgtEl>
                                      </p:cBhvr>
                                    </p:animEffect>
                                    <p:anim calcmode="lin" valueType="num">
                                      <p:cBhvr>
                                        <p:cTn id="58" dur="1000" fill="hold"/>
                                        <p:tgtEl>
                                          <p:spTgt spid="41"/>
                                        </p:tgtEl>
                                        <p:attrNameLst>
                                          <p:attrName>ppt_x</p:attrName>
                                        </p:attrNameLst>
                                      </p:cBhvr>
                                      <p:tavLst>
                                        <p:tav tm="0">
                                          <p:val>
                                            <p:strVal val="#ppt_x"/>
                                          </p:val>
                                        </p:tav>
                                        <p:tav tm="100000">
                                          <p:val>
                                            <p:strVal val="#ppt_x"/>
                                          </p:val>
                                        </p:tav>
                                      </p:tavLst>
                                    </p:anim>
                                    <p:anim calcmode="lin" valueType="num">
                                      <p:cBhvr>
                                        <p:cTn id="59" dur="1000" fill="hold"/>
                                        <p:tgtEl>
                                          <p:spTgt spid="4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1000" fill="hold"/>
                                        <p:tgtEl>
                                          <p:spTgt spid="4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1000"/>
                                        <p:tgtEl>
                                          <p:spTgt spid="45"/>
                                        </p:tgtEl>
                                      </p:cBhvr>
                                    </p:animEffect>
                                    <p:anim calcmode="lin" valueType="num">
                                      <p:cBhvr>
                                        <p:cTn id="78" dur="1000" fill="hold"/>
                                        <p:tgtEl>
                                          <p:spTgt spid="45"/>
                                        </p:tgtEl>
                                        <p:attrNameLst>
                                          <p:attrName>ppt_x</p:attrName>
                                        </p:attrNameLst>
                                      </p:cBhvr>
                                      <p:tavLst>
                                        <p:tav tm="0">
                                          <p:val>
                                            <p:strVal val="#ppt_x"/>
                                          </p:val>
                                        </p:tav>
                                        <p:tav tm="100000">
                                          <p:val>
                                            <p:strVal val="#ppt_x"/>
                                          </p:val>
                                        </p:tav>
                                      </p:tavLst>
                                    </p:anim>
                                    <p:anim calcmode="lin" valueType="num">
                                      <p:cBhvr>
                                        <p:cTn id="79" dur="1000" fill="hold"/>
                                        <p:tgtEl>
                                          <p:spTgt spid="4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1000"/>
                                        <p:tgtEl>
                                          <p:spTgt spid="47"/>
                                        </p:tgtEl>
                                      </p:cBhvr>
                                    </p:animEffect>
                                    <p:anim calcmode="lin" valueType="num">
                                      <p:cBhvr>
                                        <p:cTn id="88" dur="1000" fill="hold"/>
                                        <p:tgtEl>
                                          <p:spTgt spid="47"/>
                                        </p:tgtEl>
                                        <p:attrNameLst>
                                          <p:attrName>ppt_x</p:attrName>
                                        </p:attrNameLst>
                                      </p:cBhvr>
                                      <p:tavLst>
                                        <p:tav tm="0">
                                          <p:val>
                                            <p:strVal val="#ppt_x"/>
                                          </p:val>
                                        </p:tav>
                                        <p:tav tm="100000">
                                          <p:val>
                                            <p:strVal val="#ppt_x"/>
                                          </p:val>
                                        </p:tav>
                                      </p:tavLst>
                                    </p:anim>
                                    <p:anim calcmode="lin" valueType="num">
                                      <p:cBhvr>
                                        <p:cTn id="89" dur="1000" fill="hold"/>
                                        <p:tgtEl>
                                          <p:spTgt spid="4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1000"/>
                                        <p:tgtEl>
                                          <p:spTgt spid="48"/>
                                        </p:tgtEl>
                                      </p:cBhvr>
                                    </p:animEffect>
                                    <p:anim calcmode="lin" valueType="num">
                                      <p:cBhvr>
                                        <p:cTn id="93" dur="1000" fill="hold"/>
                                        <p:tgtEl>
                                          <p:spTgt spid="48"/>
                                        </p:tgtEl>
                                        <p:attrNameLst>
                                          <p:attrName>ppt_x</p:attrName>
                                        </p:attrNameLst>
                                      </p:cBhvr>
                                      <p:tavLst>
                                        <p:tav tm="0">
                                          <p:val>
                                            <p:strVal val="#ppt_x"/>
                                          </p:val>
                                        </p:tav>
                                        <p:tav tm="100000">
                                          <p:val>
                                            <p:strVal val="#ppt_x"/>
                                          </p:val>
                                        </p:tav>
                                      </p:tavLst>
                                    </p:anim>
                                    <p:anim calcmode="lin" valueType="num">
                                      <p:cBhvr>
                                        <p:cTn id="94" dur="1000" fill="hold"/>
                                        <p:tgtEl>
                                          <p:spTgt spid="4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1000"/>
                                        <p:tgtEl>
                                          <p:spTgt spid="49"/>
                                        </p:tgtEl>
                                      </p:cBhvr>
                                    </p:animEffect>
                                    <p:anim calcmode="lin" valueType="num">
                                      <p:cBhvr>
                                        <p:cTn id="98" dur="1000" fill="hold"/>
                                        <p:tgtEl>
                                          <p:spTgt spid="49"/>
                                        </p:tgtEl>
                                        <p:attrNameLst>
                                          <p:attrName>ppt_x</p:attrName>
                                        </p:attrNameLst>
                                      </p:cBhvr>
                                      <p:tavLst>
                                        <p:tav tm="0">
                                          <p:val>
                                            <p:strVal val="#ppt_x"/>
                                          </p:val>
                                        </p:tav>
                                        <p:tav tm="100000">
                                          <p:val>
                                            <p:strVal val="#ppt_x"/>
                                          </p:val>
                                        </p:tav>
                                      </p:tavLst>
                                    </p:anim>
                                    <p:anim calcmode="lin" valueType="num">
                                      <p:cBhvr>
                                        <p:cTn id="99" dur="1000" fill="hold"/>
                                        <p:tgtEl>
                                          <p:spTgt spid="4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1000"/>
                                        <p:tgtEl>
                                          <p:spTgt spid="51"/>
                                        </p:tgtEl>
                                      </p:cBhvr>
                                    </p:animEffect>
                                    <p:anim calcmode="lin" valueType="num">
                                      <p:cBhvr>
                                        <p:cTn id="103" dur="1000" fill="hold"/>
                                        <p:tgtEl>
                                          <p:spTgt spid="51"/>
                                        </p:tgtEl>
                                        <p:attrNameLst>
                                          <p:attrName>ppt_x</p:attrName>
                                        </p:attrNameLst>
                                      </p:cBhvr>
                                      <p:tavLst>
                                        <p:tav tm="0">
                                          <p:val>
                                            <p:strVal val="#ppt_x"/>
                                          </p:val>
                                        </p:tav>
                                        <p:tav tm="100000">
                                          <p:val>
                                            <p:strVal val="#ppt_x"/>
                                          </p:val>
                                        </p:tav>
                                      </p:tavLst>
                                    </p:anim>
                                    <p:anim calcmode="lin" valueType="num">
                                      <p:cBhvr>
                                        <p:cTn id="10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33" grpId="0" bldLvl="0" animBg="1"/>
      <p:bldP spid="34" grpId="0" bldLvl="0" animBg="1"/>
      <p:bldP spid="35" grpId="0" bldLvl="0" animBg="1"/>
      <p:bldP spid="36" grpId="0"/>
      <p:bldP spid="37" grpId="0"/>
      <p:bldP spid="2" grpId="0"/>
      <p:bldP spid="39" grpId="0"/>
      <p:bldP spid="40" grpId="0"/>
      <p:bldP spid="41" grpId="0"/>
      <p:bldP spid="42" grpId="0"/>
      <p:bldP spid="43" grpId="0" bldLvl="0" animBg="1"/>
      <p:bldP spid="3" grpId="0"/>
      <p:bldP spid="45" grpId="0" bldLvl="0" animBg="1"/>
      <p:bldP spid="46" grpId="0"/>
      <p:bldP spid="47" grpId="0" bldLvl="0" animBg="1"/>
      <p:bldP spid="48" grpId="0"/>
      <p:bldP spid="49"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685800" y="1861820"/>
            <a:ext cx="6602730" cy="3716020"/>
          </a:xfrm>
          <a:prstGeom prst="rect">
            <a:avLst/>
          </a:prstGeom>
        </p:spPr>
      </p:pic>
      <p:pic>
        <p:nvPicPr>
          <p:cNvPr id="3" name="图片 2"/>
          <p:cNvPicPr>
            <a:picLocks noChangeAspect="1"/>
          </p:cNvPicPr>
          <p:nvPr/>
        </p:nvPicPr>
        <p:blipFill>
          <a:blip r:embed="rId4"/>
          <a:stretch>
            <a:fillRect/>
          </a:stretch>
        </p:blipFill>
        <p:spPr>
          <a:xfrm>
            <a:off x="7600950" y="1866265"/>
            <a:ext cx="2950845" cy="1816100"/>
          </a:xfrm>
          <a:prstGeom prst="rect">
            <a:avLst/>
          </a:prstGeom>
        </p:spPr>
      </p:pic>
      <p:sp>
        <p:nvSpPr>
          <p:cNvPr id="20" name="Freeform 6"/>
          <p:cNvSpPr/>
          <p:nvPr/>
        </p:nvSpPr>
        <p:spPr bwMode="auto">
          <a:xfrm>
            <a:off x="7811404" y="3810000"/>
            <a:ext cx="2307324" cy="1767784"/>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rgbClr val="FFFFFF"/>
          </a:solidFill>
          <a:ln w="9" cap="flat">
            <a:solidFill>
              <a:srgbClr val="FF0000"/>
            </a:solidFill>
            <a:prstDash val="solid"/>
            <a:miter lim="800000"/>
          </a:ln>
        </p:spPr>
        <p:txBody>
          <a:bodyPr/>
          <a:lstStyle/>
          <a:p>
            <a:pPr marL="0" marR="0" lvl="0" indent="0" defTabSz="913765"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C00000"/>
              </a:solidFill>
              <a:effectLst/>
              <a:uLnTx/>
              <a:uFillTx/>
              <a:latin typeface="Arial" panose="020B0604020202020204" pitchFamily="34" charset="0"/>
              <a:ea typeface="宋体" panose="02010600030101010101" pitchFamily="2" charset="-122"/>
            </a:endParaRPr>
          </a:p>
        </p:txBody>
      </p:sp>
      <p:sp>
        <p:nvSpPr>
          <p:cNvPr id="21" name="Rectangle 11"/>
          <p:cNvSpPr>
            <a:spLocks noChangeArrowheads="1"/>
          </p:cNvSpPr>
          <p:nvPr/>
        </p:nvSpPr>
        <p:spPr bwMode="auto">
          <a:xfrm>
            <a:off x="7952636" y="3998560"/>
            <a:ext cx="2024859" cy="1069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72546" tIns="36273" rIns="72546" bIns="36273">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0" fontAlgn="base" hangingPunct="0">
              <a:lnSpc>
                <a:spcPct val="120000"/>
              </a:lnSpc>
              <a:spcBef>
                <a:spcPct val="0"/>
              </a:spcBef>
              <a:spcAft>
                <a:spcPct val="0"/>
              </a:spcAft>
              <a:buFontTx/>
              <a:buNone/>
            </a:pPr>
            <a:r>
              <a:rPr lang="zh-CN" altLang="en-US" sz="1800">
                <a:solidFill>
                  <a:srgbClr val="C00000"/>
                </a:solidFill>
                <a:latin typeface="微软雅黑" panose="020B0503020204020204" charset="-122"/>
                <a:sym typeface="微软雅黑" panose="020B0503020204020204" charset="-122"/>
              </a:rPr>
              <a:t>单击添加文字内容</a:t>
            </a:r>
          </a:p>
          <a:p>
            <a:pPr defTabSz="913765" eaLnBrk="0" fontAlgn="base" hangingPunct="0">
              <a:lnSpc>
                <a:spcPct val="120000"/>
              </a:lnSpc>
              <a:spcBef>
                <a:spcPct val="0"/>
              </a:spcBef>
              <a:spcAft>
                <a:spcPct val="0"/>
              </a:spcAft>
              <a:buFontTx/>
              <a:buNone/>
            </a:pPr>
            <a:r>
              <a:rPr lang="zh-CN" altLang="en-US" sz="1800">
                <a:solidFill>
                  <a:srgbClr val="C00000"/>
                </a:solidFill>
                <a:latin typeface="微软雅黑" panose="020B0503020204020204" charset="-122"/>
                <a:sym typeface="微软雅黑" panose="020B0503020204020204" charset="-122"/>
              </a:rPr>
              <a:t>单击添加文字内容</a:t>
            </a:r>
          </a:p>
          <a:p>
            <a:pPr defTabSz="913765" eaLnBrk="0" fontAlgn="base" hangingPunct="0">
              <a:lnSpc>
                <a:spcPct val="120000"/>
              </a:lnSpc>
              <a:spcBef>
                <a:spcPct val="0"/>
              </a:spcBef>
              <a:spcAft>
                <a:spcPct val="0"/>
              </a:spcAft>
              <a:buFontTx/>
              <a:buNone/>
            </a:pPr>
            <a:r>
              <a:rPr lang="zh-CN" altLang="en-US" sz="1800">
                <a:solidFill>
                  <a:srgbClr val="C00000"/>
                </a:solidFill>
                <a:latin typeface="微软雅黑" panose="020B0503020204020204" charset="-122"/>
                <a:sym typeface="微软雅黑" panose="020B0503020204020204" charset="-122"/>
              </a:rPr>
              <a:t>单击添加文字内容</a:t>
            </a:r>
            <a:endParaRPr lang="zh-CN" altLang="en-US" sz="1800">
              <a:solidFill>
                <a:srgbClr val="C00000"/>
              </a:solidFill>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12"/>
          <p:cNvSpPr txBox="1"/>
          <p:nvPr/>
        </p:nvSpPr>
        <p:spPr>
          <a:xfrm>
            <a:off x="7773387" y="1649755"/>
            <a:ext cx="286548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C00000"/>
                </a:solidFill>
                <a:latin typeface="微软雅黑" panose="020B0503020204020204" charset="-122"/>
                <a:ea typeface="微软雅黑" panose="020B0503020204020204" charset="-122"/>
              </a:rPr>
              <a:t>输入</a:t>
            </a: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rPr>
              <a:t>标题</a:t>
            </a:r>
            <a:endParaRPr kumimoji="0" lang="zh-CN" altLang="en-US"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2" name="TextBox 13"/>
          <p:cNvSpPr txBox="1"/>
          <p:nvPr/>
        </p:nvSpPr>
        <p:spPr>
          <a:xfrm>
            <a:off x="7773388" y="2086854"/>
            <a:ext cx="3657574"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39" name="TextBox 14"/>
          <p:cNvSpPr txBox="1"/>
          <p:nvPr/>
        </p:nvSpPr>
        <p:spPr>
          <a:xfrm>
            <a:off x="1144218" y="1649755"/>
            <a:ext cx="2906513"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输入标题</a:t>
            </a:r>
          </a:p>
        </p:txBody>
      </p:sp>
      <p:sp>
        <p:nvSpPr>
          <p:cNvPr id="40" name="TextBox 15"/>
          <p:cNvSpPr txBox="1"/>
          <p:nvPr/>
        </p:nvSpPr>
        <p:spPr>
          <a:xfrm>
            <a:off x="783665" y="2086854"/>
            <a:ext cx="3430522"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1" name="TextBox 16"/>
          <p:cNvSpPr txBox="1"/>
          <p:nvPr/>
        </p:nvSpPr>
        <p:spPr>
          <a:xfrm>
            <a:off x="7773388" y="4638668"/>
            <a:ext cx="3657574"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2" name="TextBox 17"/>
          <p:cNvSpPr txBox="1"/>
          <p:nvPr/>
        </p:nvSpPr>
        <p:spPr>
          <a:xfrm>
            <a:off x="783665" y="4638668"/>
            <a:ext cx="3430522" cy="738664"/>
          </a:xfrm>
          <a:prstGeom prst="rect">
            <a:avLst/>
          </a:prstGeom>
          <a:noFill/>
        </p:spPr>
        <p:txBody>
          <a:bodyPr wrap="square" rtlCol="0">
            <a:spAutoFit/>
          </a:bodyPr>
          <a:lstStyle>
            <a:defPPr>
              <a:defRPr lang="zh-CN"/>
            </a:defPPr>
            <a:lvl1pPr>
              <a:defRPr>
                <a:latin typeface="+mn-ea"/>
                <a:ea typeface="+mn-ea"/>
              </a:defRPr>
            </a:lvl1pPr>
          </a:lstStyle>
          <a:p>
            <a:pPr lvl="0" fontAlgn="auto">
              <a:spcBef>
                <a:spcPts val="0"/>
              </a:spcBef>
              <a:spcAft>
                <a:spcPts val="0"/>
              </a:spcAft>
              <a:defRPr/>
            </a:pPr>
            <a:r>
              <a:rPr lang="zh-CN" altLang="en-US" sz="14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endParaRPr>
          </a:p>
        </p:txBody>
      </p:sp>
      <p:sp>
        <p:nvSpPr>
          <p:cNvPr id="49" name="TextBox 29"/>
          <p:cNvSpPr txBox="1"/>
          <p:nvPr/>
        </p:nvSpPr>
        <p:spPr>
          <a:xfrm>
            <a:off x="7773387" y="4235299"/>
            <a:ext cx="286548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C00000"/>
                </a:solidFill>
                <a:latin typeface="微软雅黑" panose="020B0503020204020204" charset="-122"/>
                <a:ea typeface="微软雅黑" panose="020B0503020204020204" charset="-122"/>
              </a:rPr>
              <a:t>输入</a:t>
            </a: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rPr>
              <a:t>标题</a:t>
            </a:r>
            <a:endParaRPr kumimoji="0" lang="zh-CN" altLang="en-US"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sp>
        <p:nvSpPr>
          <p:cNvPr id="51" name="TextBox 30"/>
          <p:cNvSpPr txBox="1"/>
          <p:nvPr/>
        </p:nvSpPr>
        <p:spPr>
          <a:xfrm>
            <a:off x="783666" y="4235299"/>
            <a:ext cx="326706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输入标题</a:t>
            </a:r>
          </a:p>
        </p:txBody>
      </p:sp>
      <p:pic>
        <p:nvPicPr>
          <p:cNvPr id="77" name="图片 76"/>
          <p:cNvPicPr>
            <a:picLocks noChangeAspect="1"/>
          </p:cNvPicPr>
          <p:nvPr/>
        </p:nvPicPr>
        <p:blipFill>
          <a:blip r:embed="rId3">
            <a:extLst>
              <a:ext uri="{BEBA8EAE-BF5A-486C-A8C5-ECC9F3942E4B}">
                <a14:imgProps xmlns:a14="http://schemas.microsoft.com/office/drawing/2010/main">
                  <a14:imgLayer>
                    <a14:imgEffect>
                      <a14:backgroundRemoval t="3970" b="97270" l="10000" r="90000">
                        <a14:foregroundMark x1="39836" y1="33002" x2="39344" y2="31762"/>
                      </a14:backgroundRemoval>
                    </a14:imgEffect>
                  </a14:imgLayer>
                </a14:imgProps>
              </a:ext>
              <a:ext uri="{28A0092B-C50C-407E-A947-70E740481C1C}">
                <a14:useLocalDpi xmlns:a14="http://schemas.microsoft.com/office/drawing/2010/main" val="0"/>
              </a:ext>
            </a:extLst>
          </a:blip>
          <a:stretch>
            <a:fillRect/>
          </a:stretch>
        </p:blipFill>
        <p:spPr>
          <a:xfrm>
            <a:off x="3611245" y="2086610"/>
            <a:ext cx="4495165" cy="297180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1000" fill="hold"/>
                                        <p:tgtEl>
                                          <p:spTgt spid="77"/>
                                        </p:tgtEl>
                                        <p:attrNameLst>
                                          <p:attrName>ppt_w</p:attrName>
                                        </p:attrNameLst>
                                      </p:cBhvr>
                                      <p:tavLst>
                                        <p:tav tm="0">
                                          <p:val>
                                            <p:strVal val="#ppt_w*0.70"/>
                                          </p:val>
                                        </p:tav>
                                        <p:tav tm="100000">
                                          <p:val>
                                            <p:strVal val="#ppt_w"/>
                                          </p:val>
                                        </p:tav>
                                      </p:tavLst>
                                    </p:anim>
                                    <p:anim calcmode="lin" valueType="num">
                                      <p:cBhvr>
                                        <p:cTn id="8" dur="1000" fill="hold"/>
                                        <p:tgtEl>
                                          <p:spTgt spid="77"/>
                                        </p:tgtEl>
                                        <p:attrNameLst>
                                          <p:attrName>ppt_h</p:attrName>
                                        </p:attrNameLst>
                                      </p:cBhvr>
                                      <p:tavLst>
                                        <p:tav tm="0">
                                          <p:val>
                                            <p:strVal val="#ppt_h"/>
                                          </p:val>
                                        </p:tav>
                                        <p:tav tm="100000">
                                          <p:val>
                                            <p:strVal val="#ppt_h"/>
                                          </p:val>
                                        </p:tav>
                                      </p:tavLst>
                                    </p:anim>
                                    <p:animEffect transition="in" filter="fade">
                                      <p:cBhvr>
                                        <p:cTn id="9" dur="1000"/>
                                        <p:tgtEl>
                                          <p:spTgt spid="77"/>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anim calcmode="lin" valueType="num">
                                      <p:cBhvr>
                                        <p:cTn id="34" dur="1000" fill="hold"/>
                                        <p:tgtEl>
                                          <p:spTgt spid="41"/>
                                        </p:tgtEl>
                                        <p:attrNameLst>
                                          <p:attrName>ppt_x</p:attrName>
                                        </p:attrNameLst>
                                      </p:cBhvr>
                                      <p:tavLst>
                                        <p:tav tm="0">
                                          <p:val>
                                            <p:strVal val="#ppt_x"/>
                                          </p:val>
                                        </p:tav>
                                        <p:tav tm="100000">
                                          <p:val>
                                            <p:strVal val="#ppt_x"/>
                                          </p:val>
                                        </p:tav>
                                      </p:tavLst>
                                    </p:anim>
                                    <p:anim calcmode="lin" valueType="num">
                                      <p:cBhvr>
                                        <p:cTn id="35" dur="1000" fill="hold"/>
                                        <p:tgtEl>
                                          <p:spTgt spid="4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1000"/>
                                        <p:tgtEl>
                                          <p:spTgt spid="42"/>
                                        </p:tgtEl>
                                      </p:cBhvr>
                                    </p:animEffect>
                                    <p:anim calcmode="lin" valueType="num">
                                      <p:cBhvr>
                                        <p:cTn id="39" dur="1000" fill="hold"/>
                                        <p:tgtEl>
                                          <p:spTgt spid="42"/>
                                        </p:tgtEl>
                                        <p:attrNameLst>
                                          <p:attrName>ppt_x</p:attrName>
                                        </p:attrNameLst>
                                      </p:cBhvr>
                                      <p:tavLst>
                                        <p:tav tm="0">
                                          <p:val>
                                            <p:strVal val="#ppt_x"/>
                                          </p:val>
                                        </p:tav>
                                        <p:tav tm="100000">
                                          <p:val>
                                            <p:strVal val="#ppt_x"/>
                                          </p:val>
                                        </p:tav>
                                      </p:tavLst>
                                    </p:anim>
                                    <p:anim calcmode="lin" valueType="num">
                                      <p:cBhvr>
                                        <p:cTn id="40" dur="1000" fill="hold"/>
                                        <p:tgtEl>
                                          <p:spTgt spid="4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1000" fill="hold"/>
                                        <p:tgtEl>
                                          <p:spTgt spid="4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1000"/>
                                        <p:tgtEl>
                                          <p:spTgt spid="51"/>
                                        </p:tgtEl>
                                      </p:cBhvr>
                                    </p:animEffect>
                                    <p:anim calcmode="lin" valueType="num">
                                      <p:cBhvr>
                                        <p:cTn id="49" dur="1000" fill="hold"/>
                                        <p:tgtEl>
                                          <p:spTgt spid="51"/>
                                        </p:tgtEl>
                                        <p:attrNameLst>
                                          <p:attrName>ppt_x</p:attrName>
                                        </p:attrNameLst>
                                      </p:cBhvr>
                                      <p:tavLst>
                                        <p:tav tm="0">
                                          <p:val>
                                            <p:strVal val="#ppt_x"/>
                                          </p:val>
                                        </p:tav>
                                        <p:tav tm="100000">
                                          <p:val>
                                            <p:strVal val="#ppt_x"/>
                                          </p:val>
                                        </p:tav>
                                      </p:tavLst>
                                    </p:anim>
                                    <p:anim calcmode="lin" valueType="num">
                                      <p:cBhvr>
                                        <p:cTn id="5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2" grpId="0"/>
      <p:bldP spid="39" grpId="0"/>
      <p:bldP spid="40" grpId="0"/>
      <p:bldP spid="41" grpId="0"/>
      <p:bldP spid="42" grpId="0"/>
      <p:bldP spid="49"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98317" y="1599337"/>
            <a:ext cx="10881111" cy="3738938"/>
            <a:chOff x="1020872" y="1744117"/>
            <a:chExt cx="10881111" cy="3738938"/>
          </a:xfrm>
        </p:grpSpPr>
        <p:sp>
          <p:nvSpPr>
            <p:cNvPr id="77" name="Oval 105"/>
            <p:cNvSpPr/>
            <p:nvPr/>
          </p:nvSpPr>
          <p:spPr>
            <a:xfrm>
              <a:off x="10303323" y="1744117"/>
              <a:ext cx="656243" cy="656243"/>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78" name="Oval 98"/>
            <p:cNvSpPr/>
            <p:nvPr/>
          </p:nvSpPr>
          <p:spPr>
            <a:xfrm>
              <a:off x="2728209" y="1744117"/>
              <a:ext cx="656243" cy="656243"/>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79" name="Oval 99"/>
            <p:cNvSpPr/>
            <p:nvPr/>
          </p:nvSpPr>
          <p:spPr>
            <a:xfrm>
              <a:off x="5253247" y="1744117"/>
              <a:ext cx="656243" cy="656243"/>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0" name="Oval 104"/>
            <p:cNvSpPr/>
            <p:nvPr/>
          </p:nvSpPr>
          <p:spPr>
            <a:xfrm>
              <a:off x="7778285" y="1744118"/>
              <a:ext cx="656243" cy="656243"/>
            </a:xfrm>
            <a:prstGeom prst="ellipse">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1" name="Arrow: Notched Right 27"/>
            <p:cNvSpPr/>
            <p:nvPr/>
          </p:nvSpPr>
          <p:spPr>
            <a:xfrm>
              <a:off x="1020872" y="2462279"/>
              <a:ext cx="2724150" cy="1466850"/>
            </a:xfrm>
            <a:prstGeom prst="notchedRight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2" name="Arrow: Notched Right 28"/>
            <p:cNvSpPr/>
            <p:nvPr/>
          </p:nvSpPr>
          <p:spPr>
            <a:xfrm>
              <a:off x="3552998" y="2462279"/>
              <a:ext cx="2724150" cy="1466850"/>
            </a:xfrm>
            <a:prstGeom prst="notchedRight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3" name="Arrow: Notched Right 29"/>
            <p:cNvSpPr/>
            <p:nvPr/>
          </p:nvSpPr>
          <p:spPr>
            <a:xfrm>
              <a:off x="6085124" y="2462279"/>
              <a:ext cx="2724150" cy="1466850"/>
            </a:xfrm>
            <a:prstGeom prst="notchedRight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4" name="Arrow: Notched Right 30"/>
            <p:cNvSpPr/>
            <p:nvPr/>
          </p:nvSpPr>
          <p:spPr>
            <a:xfrm>
              <a:off x="8624216" y="2462279"/>
              <a:ext cx="2724150" cy="1466850"/>
            </a:xfrm>
            <a:prstGeom prst="notchedRight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微软雅黑" panose="020B0503020204020204" charset="-122"/>
                <a:ea typeface="微软雅黑" panose="020B0503020204020204" charset="-122"/>
                <a:sym typeface="Arial" panose="020B0604020202020204"/>
              </a:endParaRPr>
            </a:p>
          </p:txBody>
        </p:sp>
        <p:sp>
          <p:nvSpPr>
            <p:cNvPr id="85" name="TextBox 31"/>
            <p:cNvSpPr txBox="1"/>
            <p:nvPr/>
          </p:nvSpPr>
          <p:spPr>
            <a:xfrm>
              <a:off x="2823353"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微软雅黑" panose="020B0503020204020204" charset="-122"/>
                  <a:ea typeface="微软雅黑" panose="020B0503020204020204" charset="-122"/>
                  <a:sym typeface="Arial" panose="020B0604020202020204"/>
                </a:rPr>
                <a:t>01</a:t>
              </a:r>
            </a:p>
          </p:txBody>
        </p:sp>
        <p:sp>
          <p:nvSpPr>
            <p:cNvPr id="86" name="TextBox 32"/>
            <p:cNvSpPr txBox="1"/>
            <p:nvPr/>
          </p:nvSpPr>
          <p:spPr>
            <a:xfrm>
              <a:off x="5327249"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微软雅黑" panose="020B0503020204020204" charset="-122"/>
                  <a:ea typeface="微软雅黑" panose="020B0503020204020204" charset="-122"/>
                  <a:sym typeface="Arial" panose="020B0604020202020204"/>
                </a:rPr>
                <a:t>02</a:t>
              </a:r>
            </a:p>
          </p:txBody>
        </p:sp>
        <p:sp>
          <p:nvSpPr>
            <p:cNvPr id="87" name="TextBox 33"/>
            <p:cNvSpPr txBox="1"/>
            <p:nvPr/>
          </p:nvSpPr>
          <p:spPr>
            <a:xfrm>
              <a:off x="7849433"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微软雅黑" panose="020B0503020204020204" charset="-122"/>
                  <a:ea typeface="微软雅黑" panose="020B0503020204020204" charset="-122"/>
                  <a:sym typeface="Arial" panose="020B0604020202020204"/>
                </a:rPr>
                <a:t>03</a:t>
              </a:r>
            </a:p>
          </p:txBody>
        </p:sp>
        <p:sp>
          <p:nvSpPr>
            <p:cNvPr id="88" name="TextBox 34"/>
            <p:cNvSpPr txBox="1"/>
            <p:nvPr/>
          </p:nvSpPr>
          <p:spPr>
            <a:xfrm>
              <a:off x="10371617"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微软雅黑" panose="020B0503020204020204" charset="-122"/>
                  <a:ea typeface="微软雅黑" panose="020B0503020204020204" charset="-122"/>
                  <a:sym typeface="Arial" panose="020B0604020202020204"/>
                </a:rPr>
                <a:t>04</a:t>
              </a:r>
            </a:p>
          </p:txBody>
        </p:sp>
        <p:sp>
          <p:nvSpPr>
            <p:cNvPr id="89" name="TextBox 35"/>
            <p:cNvSpPr txBox="1"/>
            <p:nvPr/>
          </p:nvSpPr>
          <p:spPr>
            <a:xfrm>
              <a:off x="1411799" y="3007715"/>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charset="-122"/>
                  <a:ea typeface="微软雅黑" panose="020B0503020204020204" charset="-122"/>
                  <a:sym typeface="Arial" panose="020B0604020202020204"/>
                </a:rPr>
                <a:t>此处输入标题</a:t>
              </a:r>
              <a:endParaRPr lang="en-US" altLang="zh-CN" sz="2000" dirty="0">
                <a:solidFill>
                  <a:schemeClr val="bg1"/>
                </a:solidFill>
                <a:latin typeface="微软雅黑" panose="020B0503020204020204" charset="-122"/>
                <a:ea typeface="微软雅黑" panose="020B0503020204020204" charset="-122"/>
                <a:sym typeface="Arial" panose="020B0604020202020204"/>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sym typeface="Arial" panose="020B0604020202020204"/>
              </a:endParaRPr>
            </a:p>
          </p:txBody>
        </p:sp>
        <p:sp>
          <p:nvSpPr>
            <p:cNvPr id="90" name="TextBox 43"/>
            <p:cNvSpPr txBox="1"/>
            <p:nvPr/>
          </p:nvSpPr>
          <p:spPr>
            <a:xfrm>
              <a:off x="3943925" y="3007715"/>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charset="-122"/>
                  <a:ea typeface="微软雅黑" panose="020B0503020204020204" charset="-122"/>
                  <a:sym typeface="Arial" panose="020B0604020202020204"/>
                </a:rPr>
                <a:t>此处输入标题</a:t>
              </a:r>
              <a:endParaRPr lang="en-US" altLang="zh-CN" sz="2000" dirty="0">
                <a:solidFill>
                  <a:schemeClr val="bg1"/>
                </a:solidFill>
                <a:latin typeface="微软雅黑" panose="020B0503020204020204" charset="-122"/>
                <a:ea typeface="微软雅黑" panose="020B0503020204020204" charset="-122"/>
                <a:sym typeface="Arial" panose="020B0604020202020204"/>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sym typeface="Arial" panose="020B0604020202020204"/>
              </a:endParaRPr>
            </a:p>
          </p:txBody>
        </p:sp>
        <p:sp>
          <p:nvSpPr>
            <p:cNvPr id="91" name="TextBox 44"/>
            <p:cNvSpPr txBox="1"/>
            <p:nvPr/>
          </p:nvSpPr>
          <p:spPr>
            <a:xfrm>
              <a:off x="6452782" y="2994820"/>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latin typeface="微软雅黑" panose="020B0503020204020204" charset="-122"/>
                  <a:ea typeface="微软雅黑" panose="020B0503020204020204" charset="-122"/>
                  <a:sym typeface="Arial" panose="020B0604020202020204"/>
                </a:rPr>
                <a:t>此处输入标题</a:t>
              </a:r>
              <a:endParaRPr lang="en-US" altLang="zh-CN" sz="2000" dirty="0" smtClean="0">
                <a:solidFill>
                  <a:schemeClr val="bg1"/>
                </a:solidFill>
                <a:latin typeface="微软雅黑" panose="020B0503020204020204" charset="-122"/>
                <a:ea typeface="微软雅黑" panose="020B0503020204020204" charset="-122"/>
                <a:sym typeface="Arial" panose="020B0604020202020204"/>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sym typeface="Arial" panose="020B0604020202020204"/>
              </a:endParaRPr>
            </a:p>
          </p:txBody>
        </p:sp>
        <p:sp>
          <p:nvSpPr>
            <p:cNvPr id="92" name="TextBox 45"/>
            <p:cNvSpPr txBox="1"/>
            <p:nvPr/>
          </p:nvSpPr>
          <p:spPr>
            <a:xfrm>
              <a:off x="8984908" y="2995703"/>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latin typeface="微软雅黑" panose="020B0503020204020204" charset="-122"/>
                  <a:ea typeface="微软雅黑" panose="020B0503020204020204" charset="-122"/>
                  <a:sym typeface="Arial" panose="020B0604020202020204"/>
                </a:rPr>
                <a:t>此处输入标题</a:t>
              </a:r>
              <a:endParaRPr lang="en-US" altLang="zh-CN" sz="2000" dirty="0" smtClean="0">
                <a:solidFill>
                  <a:schemeClr val="bg1"/>
                </a:solidFill>
                <a:latin typeface="微软雅黑" panose="020B0503020204020204" charset="-122"/>
                <a:ea typeface="微软雅黑" panose="020B0503020204020204" charset="-122"/>
                <a:sym typeface="Arial" panose="020B0604020202020204"/>
              </a:endParaRPr>
            </a:p>
            <a:p>
              <a:endParaRPr lang="en-US" altLang="zh-CN" sz="2400" dirty="0">
                <a:solidFill>
                  <a:schemeClr val="tx1">
                    <a:lumMod val="75000"/>
                    <a:lumOff val="25000"/>
                  </a:schemeClr>
                </a:solidFill>
                <a:latin typeface="微软雅黑" panose="020B0503020204020204" charset="-122"/>
                <a:ea typeface="微软雅黑" panose="020B0503020204020204" charset="-122"/>
                <a:sym typeface="Arial" panose="020B0604020202020204"/>
              </a:endParaRPr>
            </a:p>
          </p:txBody>
        </p:sp>
        <p:grpSp>
          <p:nvGrpSpPr>
            <p:cNvPr id="93" name="组合 92"/>
            <p:cNvGrpSpPr/>
            <p:nvPr/>
          </p:nvGrpSpPr>
          <p:grpSpPr>
            <a:xfrm>
              <a:off x="1116160" y="4127304"/>
              <a:ext cx="2476171" cy="1355751"/>
              <a:chOff x="1360916" y="4048373"/>
              <a:chExt cx="2476171" cy="1355751"/>
            </a:xfrm>
          </p:grpSpPr>
          <p:sp>
            <p:nvSpPr>
              <p:cNvPr id="94" name="文本框 29"/>
              <p:cNvSpPr txBox="1"/>
              <p:nvPr/>
            </p:nvSpPr>
            <p:spPr>
              <a:xfrm>
                <a:off x="1360916" y="4048373"/>
                <a:ext cx="2476171"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 单击</a:t>
                </a:r>
                <a:r>
                  <a:rPr lang="zh-CN" altLang="en-US" b="1" dirty="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此处输入</a:t>
                </a: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标题</a:t>
                </a:r>
                <a:endParaRPr lang="en-US" altLang="zh-CN"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95" name="文本框 29"/>
              <p:cNvSpPr txBox="1"/>
              <p:nvPr/>
            </p:nvSpPr>
            <p:spPr>
              <a:xfrm>
                <a:off x="1360916" y="4380382"/>
                <a:ext cx="2476171" cy="102374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您</a:t>
                </a:r>
                <a:r>
                  <a:rPr lang="zh-CN" altLang="en-US" sz="1400" dirty="0">
                    <a:solidFill>
                      <a:schemeClr val="tx1">
                        <a:lumMod val="75000"/>
                        <a:lumOff val="25000"/>
                      </a:schemeClr>
                    </a:solidFill>
                    <a:latin typeface="微软雅黑" panose="020B0503020204020204" charset="-122"/>
                    <a:ea typeface="微软雅黑" panose="020B0503020204020204" charset="-122"/>
                    <a:sym typeface="Arial" panose="020B0604020202020204"/>
                  </a:rPr>
                  <a:t>的内容打在这里，或者通过复制您的文本后，在此框中选择粘贴，并选择只</a:t>
                </a: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保留</a:t>
                </a:r>
              </a:p>
            </p:txBody>
          </p:sp>
        </p:grpSp>
        <p:grpSp>
          <p:nvGrpSpPr>
            <p:cNvPr id="96" name="组合 95"/>
            <p:cNvGrpSpPr/>
            <p:nvPr/>
          </p:nvGrpSpPr>
          <p:grpSpPr>
            <a:xfrm>
              <a:off x="3886044" y="4127304"/>
              <a:ext cx="2476171" cy="1355751"/>
              <a:chOff x="1360916" y="4048373"/>
              <a:chExt cx="2476171" cy="1355751"/>
            </a:xfrm>
          </p:grpSpPr>
          <p:sp>
            <p:nvSpPr>
              <p:cNvPr id="97" name="文本框 29"/>
              <p:cNvSpPr txBox="1"/>
              <p:nvPr/>
            </p:nvSpPr>
            <p:spPr>
              <a:xfrm>
                <a:off x="1360916" y="4048373"/>
                <a:ext cx="2476171"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 单击</a:t>
                </a:r>
                <a:r>
                  <a:rPr lang="zh-CN" altLang="en-US" b="1" dirty="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此处输入</a:t>
                </a: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标题</a:t>
                </a:r>
                <a:endParaRPr lang="en-US" altLang="zh-CN"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98" name="文本框 29"/>
              <p:cNvSpPr txBox="1"/>
              <p:nvPr/>
            </p:nvSpPr>
            <p:spPr>
              <a:xfrm>
                <a:off x="1360916" y="4380382"/>
                <a:ext cx="2476171" cy="102374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您</a:t>
                </a:r>
                <a:r>
                  <a:rPr lang="zh-CN" altLang="en-US" sz="1400" dirty="0">
                    <a:solidFill>
                      <a:schemeClr val="tx1">
                        <a:lumMod val="75000"/>
                        <a:lumOff val="25000"/>
                      </a:schemeClr>
                    </a:solidFill>
                    <a:latin typeface="微软雅黑" panose="020B0503020204020204" charset="-122"/>
                    <a:ea typeface="微软雅黑" panose="020B0503020204020204" charset="-122"/>
                    <a:sym typeface="Arial" panose="020B0604020202020204"/>
                  </a:rPr>
                  <a:t>的内容打在这里，或者通过复制您的文本后，在此框中选择粘贴，并选择只</a:t>
                </a: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保留</a:t>
                </a:r>
              </a:p>
            </p:txBody>
          </p:sp>
        </p:grpSp>
        <p:grpSp>
          <p:nvGrpSpPr>
            <p:cNvPr id="99" name="组合 98"/>
            <p:cNvGrpSpPr/>
            <p:nvPr/>
          </p:nvGrpSpPr>
          <p:grpSpPr>
            <a:xfrm>
              <a:off x="6655928" y="4127304"/>
              <a:ext cx="2476171" cy="1355751"/>
              <a:chOff x="1360916" y="4048373"/>
              <a:chExt cx="2476171" cy="1355751"/>
            </a:xfrm>
          </p:grpSpPr>
          <p:sp>
            <p:nvSpPr>
              <p:cNvPr id="100" name="文本框 29"/>
              <p:cNvSpPr txBox="1"/>
              <p:nvPr/>
            </p:nvSpPr>
            <p:spPr>
              <a:xfrm>
                <a:off x="1360916" y="4048373"/>
                <a:ext cx="2476171"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 单击</a:t>
                </a:r>
                <a:r>
                  <a:rPr lang="zh-CN" altLang="en-US" b="1" dirty="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此处输入</a:t>
                </a: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标题</a:t>
                </a:r>
                <a:endParaRPr lang="en-US" altLang="zh-CN"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01" name="文本框 29"/>
              <p:cNvSpPr txBox="1"/>
              <p:nvPr/>
            </p:nvSpPr>
            <p:spPr>
              <a:xfrm>
                <a:off x="1360916" y="4380382"/>
                <a:ext cx="2476171" cy="102374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您</a:t>
                </a:r>
                <a:r>
                  <a:rPr lang="zh-CN" altLang="en-US" sz="1400" dirty="0">
                    <a:solidFill>
                      <a:schemeClr val="tx1">
                        <a:lumMod val="75000"/>
                        <a:lumOff val="25000"/>
                      </a:schemeClr>
                    </a:solidFill>
                    <a:latin typeface="微软雅黑" panose="020B0503020204020204" charset="-122"/>
                    <a:ea typeface="微软雅黑" panose="020B0503020204020204" charset="-122"/>
                    <a:sym typeface="Arial" panose="020B0604020202020204"/>
                  </a:rPr>
                  <a:t>的内容打在这里，或者通过复制您的文本后，在此框中选择粘贴，并选择只</a:t>
                </a: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保留</a:t>
                </a:r>
              </a:p>
            </p:txBody>
          </p:sp>
        </p:grpSp>
        <p:grpSp>
          <p:nvGrpSpPr>
            <p:cNvPr id="102" name="组合 101"/>
            <p:cNvGrpSpPr/>
            <p:nvPr/>
          </p:nvGrpSpPr>
          <p:grpSpPr>
            <a:xfrm>
              <a:off x="9425812" y="4127304"/>
              <a:ext cx="2476171" cy="1355751"/>
              <a:chOff x="1360916" y="4048373"/>
              <a:chExt cx="2476171" cy="1355751"/>
            </a:xfrm>
          </p:grpSpPr>
          <p:sp>
            <p:nvSpPr>
              <p:cNvPr id="103" name="文本框 29"/>
              <p:cNvSpPr txBox="1"/>
              <p:nvPr/>
            </p:nvSpPr>
            <p:spPr>
              <a:xfrm>
                <a:off x="1360916" y="4048373"/>
                <a:ext cx="2476171"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 单击</a:t>
                </a:r>
                <a:r>
                  <a:rPr lang="zh-CN" altLang="en-US" b="1" dirty="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此处输入</a:t>
                </a:r>
                <a:r>
                  <a:rPr lang="zh-CN" altLang="en-US"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rPr>
                  <a:t>标题</a:t>
                </a:r>
                <a:endParaRPr lang="en-US" altLang="zh-CN" b="1" dirty="0" smtClean="0">
                  <a:solidFill>
                    <a:srgbClr val="C00000"/>
                  </a:solidFill>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04" name="文本框 29"/>
              <p:cNvSpPr txBox="1"/>
              <p:nvPr/>
            </p:nvSpPr>
            <p:spPr>
              <a:xfrm>
                <a:off x="1360916" y="4380382"/>
                <a:ext cx="2476171" cy="102374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您</a:t>
                </a:r>
                <a:r>
                  <a:rPr lang="zh-CN" altLang="en-US" sz="1400" dirty="0">
                    <a:solidFill>
                      <a:schemeClr val="tx1">
                        <a:lumMod val="75000"/>
                        <a:lumOff val="25000"/>
                      </a:schemeClr>
                    </a:solidFill>
                    <a:latin typeface="微软雅黑" panose="020B0503020204020204" charset="-122"/>
                    <a:ea typeface="微软雅黑" panose="020B0503020204020204" charset="-122"/>
                    <a:sym typeface="Arial" panose="020B0604020202020204"/>
                  </a:rPr>
                  <a:t>的内容打在这里，或者通过复制您的文本后，在此框中选择粘贴，并选择只</a:t>
                </a:r>
                <a:r>
                  <a:rPr lang="zh-CN" altLang="en-US" sz="14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a:rPr>
                  <a:t>保留</a:t>
                </a: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2129796"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29503" y="2392763"/>
            <a:ext cx="8050359" cy="7004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第 </a:t>
            </a:r>
            <a:r>
              <a:rPr lang="en-US" altLang="zh-CN" sz="3600" dirty="0">
                <a:ln w="3175">
                  <a:noFill/>
                </a:ln>
                <a:solidFill>
                  <a:srgbClr val="C00000"/>
                </a:solidFill>
                <a:latin typeface="Impact" panose="020B0806030902050204" pitchFamily="34" charset="0"/>
                <a:ea typeface="微软雅黑" panose="020B0503020204020204" charset="-122"/>
                <a:cs typeface="方正苏新诗柳楷简体-yolan" panose="02000000000000000000" pitchFamily="2" charset="-122"/>
                <a:sym typeface="+mn-lt"/>
              </a:rPr>
              <a:t>04 </a:t>
            </a: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章节</a:t>
            </a:r>
          </a:p>
        </p:txBody>
      </p:sp>
      <p:sp>
        <p:nvSpPr>
          <p:cNvPr id="9" name="Freeform 9"/>
          <p:cNvSpPr/>
          <p:nvPr/>
        </p:nvSpPr>
        <p:spPr bwMode="auto">
          <a:xfrm>
            <a:off x="5540375" y="1353820"/>
            <a:ext cx="1140460" cy="100012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dirty="0"/>
          </a:p>
        </p:txBody>
      </p:sp>
      <p:sp>
        <p:nvSpPr>
          <p:cNvPr id="2" name="矩形 1"/>
          <p:cNvSpPr/>
          <p:nvPr/>
        </p:nvSpPr>
        <p:spPr>
          <a:xfrm>
            <a:off x="1971675" y="3127375"/>
            <a:ext cx="8884920" cy="9036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4800" b="1" dirty="0">
                <a:solidFill>
                  <a:srgbClr val="C00000"/>
                </a:solidFill>
                <a:latin typeface="微软雅黑" panose="020B0503020204020204" charset="-122"/>
                <a:ea typeface="微软雅黑" panose="020B0503020204020204" charset="-122"/>
                <a:sym typeface="+mn-ea"/>
              </a:rPr>
              <a:t>点击输入标题内容</a:t>
            </a:r>
            <a:endParaRPr lang="zh-CN" altLang="en-US" sz="4800" b="1"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ea"/>
            </a:endParaRPr>
          </a:p>
        </p:txBody>
      </p:sp>
      <p:grpSp>
        <p:nvGrpSpPr>
          <p:cNvPr id="4" name="组合 3"/>
          <p:cNvGrpSpPr/>
          <p:nvPr/>
        </p:nvGrpSpPr>
        <p:grpSpPr>
          <a:xfrm flipV="1">
            <a:off x="2188216" y="2744002"/>
            <a:ext cx="2895882" cy="1226170"/>
            <a:chOff x="2012668" y="3094892"/>
            <a:chExt cx="2895882" cy="1273908"/>
          </a:xfrm>
        </p:grpSpPr>
        <p:cxnSp>
          <p:nvCxnSpPr>
            <p:cNvPr id="11" name="直接连接符 10"/>
            <p:cNvCxnSpPr/>
            <p:nvPr/>
          </p:nvCxnSpPr>
          <p:spPr>
            <a:xfrm>
              <a:off x="2012668" y="3094892"/>
              <a:ext cx="0" cy="126609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1266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7155679" y="2736058"/>
            <a:ext cx="3038891" cy="1559717"/>
            <a:chOff x="1295118" y="2834393"/>
            <a:chExt cx="2895882" cy="1534407"/>
          </a:xfrm>
        </p:grpSpPr>
        <p:cxnSp>
          <p:nvCxnSpPr>
            <p:cNvPr id="19" name="直接连接符 18"/>
            <p:cNvCxnSpPr/>
            <p:nvPr/>
          </p:nvCxnSpPr>
          <p:spPr>
            <a:xfrm flipH="1">
              <a:off x="1295385" y="2834393"/>
              <a:ext cx="15733" cy="152675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9511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1" name="PA_图片 12"/>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5875" y="-19050"/>
            <a:ext cx="5725795" cy="1626235"/>
          </a:xfrm>
          <a:prstGeom prst="rect">
            <a:avLst/>
          </a:prstGeom>
        </p:spPr>
      </p:pic>
      <p:pic>
        <p:nvPicPr>
          <p:cNvPr id="5" name="图片 4" descr="图层-2-副本1-"/>
          <p:cNvPicPr>
            <a:picLocks noChangeAspect="1"/>
          </p:cNvPicPr>
          <p:nvPr/>
        </p:nvPicPr>
        <p:blipFill>
          <a:blip r:embed="rId4"/>
          <a:srcRect l="7721"/>
          <a:stretch>
            <a:fillRect/>
          </a:stretch>
        </p:blipFill>
        <p:spPr>
          <a:xfrm flipH="1">
            <a:off x="10368915" y="1729740"/>
            <a:ext cx="1722755" cy="4502785"/>
          </a:xfrm>
          <a:prstGeom prst="rect">
            <a:avLst/>
          </a:prstGeom>
        </p:spPr>
      </p:pic>
      <p:pic>
        <p:nvPicPr>
          <p:cNvPr id="3" name="图片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210" y="3473450"/>
            <a:ext cx="3363974" cy="3357880"/>
          </a:xfrm>
          <a:prstGeom prst="rect">
            <a:avLst/>
          </a:prstGeom>
        </p:spPr>
      </p:pic>
      <p:cxnSp>
        <p:nvCxnSpPr>
          <p:cNvPr id="8" name="直接连接符 7"/>
          <p:cNvCxnSpPr/>
          <p:nvPr/>
        </p:nvCxnSpPr>
        <p:spPr>
          <a:xfrm flipV="1">
            <a:off x="7299331"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图片 9" descr="图层-12"/>
          <p:cNvPicPr>
            <a:picLocks noChangeAspect="1"/>
          </p:cNvPicPr>
          <p:nvPr/>
        </p:nvPicPr>
        <p:blipFill>
          <a:blip r:embed="rId6"/>
          <a:stretch>
            <a:fillRect/>
          </a:stretch>
        </p:blipFill>
        <p:spPr>
          <a:xfrm>
            <a:off x="7571105" y="790575"/>
            <a:ext cx="2797810" cy="9391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A_图片 12"/>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5875" y="-19050"/>
            <a:ext cx="5725795" cy="1626235"/>
          </a:xfrm>
          <a:prstGeom prst="rect">
            <a:avLst/>
          </a:prstGeom>
        </p:spPr>
      </p:pic>
      <p:pic>
        <p:nvPicPr>
          <p:cNvPr id="5" name="图片 4" descr="图层-2-副本1-"/>
          <p:cNvPicPr>
            <a:picLocks noChangeAspect="1"/>
          </p:cNvPicPr>
          <p:nvPr/>
        </p:nvPicPr>
        <p:blipFill>
          <a:blip r:embed="rId5"/>
          <a:srcRect l="7721"/>
          <a:stretch>
            <a:fillRect/>
          </a:stretch>
        </p:blipFill>
        <p:spPr>
          <a:xfrm flipH="1">
            <a:off x="10368915" y="1729740"/>
            <a:ext cx="1722755" cy="4502785"/>
          </a:xfrm>
          <a:prstGeom prst="rect">
            <a:avLst/>
          </a:prstGeom>
        </p:spPr>
      </p:pic>
      <p:grpSp>
        <p:nvGrpSpPr>
          <p:cNvPr id="41" name="组合 40"/>
          <p:cNvGrpSpPr/>
          <p:nvPr/>
        </p:nvGrpSpPr>
        <p:grpSpPr>
          <a:xfrm>
            <a:off x="315537" y="2472883"/>
            <a:ext cx="4125729" cy="1600000"/>
            <a:chOff x="4256944" y="143153"/>
            <a:chExt cx="3098136" cy="1600000"/>
          </a:xfrm>
        </p:grpSpPr>
        <p:pic>
          <p:nvPicPr>
            <p:cNvPr id="42" name="图片 41"/>
            <p:cNvPicPr>
              <a:picLocks noChangeAspect="1"/>
            </p:cNvPicPr>
            <p:nvPr/>
          </p:nvPicPr>
          <p:blipFill>
            <a:blip r:embed="rId6">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256944" y="143153"/>
              <a:ext cx="3098136" cy="1600000"/>
            </a:xfrm>
            <a:prstGeom prst="rect">
              <a:avLst/>
            </a:prstGeom>
          </p:spPr>
        </p:pic>
        <p:sp>
          <p:nvSpPr>
            <p:cNvPr id="43" name="文本框 42"/>
            <p:cNvSpPr txBox="1"/>
            <p:nvPr/>
          </p:nvSpPr>
          <p:spPr>
            <a:xfrm>
              <a:off x="5378831" y="686069"/>
              <a:ext cx="906568" cy="584775"/>
            </a:xfrm>
            <a:prstGeom prst="rect">
              <a:avLst/>
            </a:prstGeom>
            <a:noFill/>
          </p:spPr>
          <p:txBody>
            <a:bodyPr wrap="square" rtlCol="0">
              <a:spAutoFit/>
            </a:bodyPr>
            <a:lstStyle/>
            <a:p>
              <a:r>
                <a:rPr lang="zh-CN" altLang="en-US" sz="3200" b="1" dirty="0">
                  <a:solidFill>
                    <a:srgbClr val="C00000"/>
                  </a:solidFill>
                  <a:latin typeface="微软雅黑" panose="020B0503020204020204" charset="-122"/>
                  <a:ea typeface="微软雅黑" panose="020B0503020204020204" charset="-122"/>
                </a:rPr>
                <a:t>目 录</a:t>
              </a:r>
            </a:p>
          </p:txBody>
        </p:sp>
      </p:grpSp>
      <p:pic>
        <p:nvPicPr>
          <p:cNvPr id="44" name="Picture 3" descr="C:\Users\Administrator\Desktop\党政机关\素材\党徽\Nipic_5916570_2012061822032932139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09750" y="1689735"/>
            <a:ext cx="1327785" cy="1205230"/>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4964430" y="1250950"/>
            <a:ext cx="5404485" cy="854075"/>
            <a:chOff x="5932" y="2778"/>
            <a:chExt cx="8511" cy="1345"/>
          </a:xfrm>
        </p:grpSpPr>
        <p:grpSp>
          <p:nvGrpSpPr>
            <p:cNvPr id="46" name="组合 45"/>
            <p:cNvGrpSpPr/>
            <p:nvPr/>
          </p:nvGrpSpPr>
          <p:grpSpPr>
            <a:xfrm>
              <a:off x="5932" y="2878"/>
              <a:ext cx="1118" cy="1125"/>
              <a:chOff x="1921773" y="1697031"/>
              <a:chExt cx="709613" cy="714375"/>
            </a:xfrm>
          </p:grpSpPr>
          <p:sp>
            <p:nvSpPr>
              <p:cNvPr id="47" name="Freeform 23"/>
              <p:cNvSpPr/>
              <p:nvPr/>
            </p:nvSpPr>
            <p:spPr bwMode="auto">
              <a:xfrm>
                <a:off x="1921773" y="1697031"/>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19050" cap="flat">
                <a:solidFill>
                  <a:schemeClr val="bg1"/>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endParaRPr lang="zh-CN" altLang="en-US" sz="1400">
                  <a:solidFill>
                    <a:schemeClr val="bg2"/>
                  </a:solidFill>
                  <a:latin typeface="Impact" panose="020B0806030902050204" pitchFamily="34" charset="0"/>
                  <a:ea typeface="微软雅黑" panose="020B0503020204020204" charset="-122"/>
                  <a:cs typeface="+mn-ea"/>
                  <a:sym typeface="+mn-lt"/>
                </a:endParaRPr>
              </a:p>
            </p:txBody>
          </p:sp>
          <p:sp>
            <p:nvSpPr>
              <p:cNvPr id="48" name="TextBox 58"/>
              <p:cNvSpPr txBox="1"/>
              <p:nvPr/>
            </p:nvSpPr>
            <p:spPr>
              <a:xfrm>
                <a:off x="1975589" y="1731051"/>
                <a:ext cx="601980" cy="64516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60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charset="-122"/>
                    <a:cs typeface="+mn-ea"/>
                    <a:sym typeface="+mn-lt"/>
                  </a:rPr>
                  <a:t>01</a:t>
                </a:r>
                <a:endParaRPr kumimoji="0" lang="zh-CN" altLang="en-US" sz="360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charset="-122"/>
                  <a:cs typeface="+mn-ea"/>
                  <a:sym typeface="+mn-lt"/>
                </a:endParaRPr>
              </a:p>
            </p:txBody>
          </p:sp>
        </p:grpSp>
        <p:sp>
          <p:nvSpPr>
            <p:cNvPr id="49" name="TextBox 47"/>
            <p:cNvSpPr txBox="1"/>
            <p:nvPr/>
          </p:nvSpPr>
          <p:spPr>
            <a:xfrm>
              <a:off x="7627" y="2778"/>
              <a:ext cx="6816" cy="725"/>
            </a:xfrm>
            <a:prstGeom prst="rect">
              <a:avLst/>
            </a:prstGeom>
            <a:noFill/>
          </p:spPr>
          <p:txBody>
            <a:bodyPr wrap="square" rtlCol="0">
              <a:spAutoFit/>
            </a:bodyPr>
            <a:lstStyle>
              <a:defPPr>
                <a:defRPr lang="zh-CN"/>
              </a:defPPr>
              <a:lvl1pPr>
                <a:defRPr sz="3600" b="0">
                  <a:latin typeface="方正粗雅宋_GBK" panose="02000000000000000000" pitchFamily="2" charset="-122"/>
                  <a:ea typeface="方正粗雅宋_GBK" panose="02000000000000000000" pitchFamily="2" charset="-122"/>
                  <a:cs typeface="+mn-ea"/>
                </a:defRPr>
              </a:lvl1pPr>
            </a:lstStyle>
            <a:p>
              <a:r>
                <a:rPr lang="zh-CN" altLang="en-US" sz="2400" b="1" dirty="0">
                  <a:solidFill>
                    <a:srgbClr val="C00000"/>
                  </a:solidFill>
                  <a:latin typeface="微软雅黑" panose="020B0503020204020204" charset="-122"/>
                  <a:ea typeface="微软雅黑" panose="020B0503020204020204" charset="-122"/>
                </a:rPr>
                <a:t>点击输入标题内容</a:t>
              </a:r>
            </a:p>
          </p:txBody>
        </p:sp>
        <p:sp>
          <p:nvSpPr>
            <p:cNvPr id="50" name="文本框 49"/>
            <p:cNvSpPr txBox="1"/>
            <p:nvPr/>
          </p:nvSpPr>
          <p:spPr>
            <a:xfrm>
              <a:off x="7665" y="3543"/>
              <a:ext cx="6079" cy="580"/>
            </a:xfrm>
            <a:prstGeom prst="rect">
              <a:avLst/>
            </a:prstGeom>
            <a:noFill/>
          </p:spPr>
          <p:txBody>
            <a:bodyPr wrap="square" rtlCol="0">
              <a:spAutoFit/>
            </a:bodyPr>
            <a:lstStyle/>
            <a:p>
              <a:r>
                <a:rPr lang="zh-CN" altLang="en-US" dirty="0">
                  <a:solidFill>
                    <a:srgbClr val="080808"/>
                  </a:solidFill>
                  <a:latin typeface="微软雅黑" panose="020B0503020204020204" charset="-122"/>
                  <a:ea typeface="微软雅黑" panose="020B0503020204020204" charset="-122"/>
                </a:rPr>
                <a:t>添加此处添加副标题文本的内容</a:t>
              </a:r>
            </a:p>
          </p:txBody>
        </p:sp>
      </p:grpSp>
      <p:grpSp>
        <p:nvGrpSpPr>
          <p:cNvPr id="51" name="组合 50"/>
          <p:cNvGrpSpPr/>
          <p:nvPr/>
        </p:nvGrpSpPr>
        <p:grpSpPr>
          <a:xfrm>
            <a:off x="4964430" y="2273935"/>
            <a:ext cx="5404485" cy="854075"/>
            <a:chOff x="5932" y="2778"/>
            <a:chExt cx="8511" cy="1345"/>
          </a:xfrm>
        </p:grpSpPr>
        <p:grpSp>
          <p:nvGrpSpPr>
            <p:cNvPr id="52" name="组合 51"/>
            <p:cNvGrpSpPr/>
            <p:nvPr/>
          </p:nvGrpSpPr>
          <p:grpSpPr>
            <a:xfrm>
              <a:off x="5932" y="2878"/>
              <a:ext cx="1118" cy="1125"/>
              <a:chOff x="1921773" y="1697031"/>
              <a:chExt cx="709613" cy="714375"/>
            </a:xfrm>
          </p:grpSpPr>
          <p:sp>
            <p:nvSpPr>
              <p:cNvPr id="53" name="Freeform 23"/>
              <p:cNvSpPr/>
              <p:nvPr/>
            </p:nvSpPr>
            <p:spPr bwMode="auto">
              <a:xfrm>
                <a:off x="1921773" y="1697031"/>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19050" cap="flat">
                <a:solidFill>
                  <a:schemeClr val="bg1"/>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endParaRPr lang="zh-CN" altLang="en-US" sz="1400">
                  <a:solidFill>
                    <a:schemeClr val="bg2"/>
                  </a:solidFill>
                  <a:latin typeface="Impact" panose="020B0806030902050204" pitchFamily="34" charset="0"/>
                  <a:ea typeface="微软雅黑" panose="020B0503020204020204" charset="-122"/>
                  <a:cs typeface="+mn-ea"/>
                  <a:sym typeface="+mn-lt"/>
                </a:endParaRPr>
              </a:p>
            </p:txBody>
          </p:sp>
          <p:sp>
            <p:nvSpPr>
              <p:cNvPr id="54" name="TextBox 58"/>
              <p:cNvSpPr txBox="1"/>
              <p:nvPr/>
            </p:nvSpPr>
            <p:spPr>
              <a:xfrm>
                <a:off x="1948114" y="1731051"/>
                <a:ext cx="656932" cy="64516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charset="-122"/>
                    <a:cs typeface="+mn-ea"/>
                    <a:sym typeface="+mn-lt"/>
                  </a:rPr>
                  <a:t>02</a:t>
                </a:r>
              </a:p>
            </p:txBody>
          </p:sp>
        </p:grpSp>
        <p:sp>
          <p:nvSpPr>
            <p:cNvPr id="55" name="TextBox 47"/>
            <p:cNvSpPr txBox="1"/>
            <p:nvPr/>
          </p:nvSpPr>
          <p:spPr>
            <a:xfrm>
              <a:off x="7627" y="2778"/>
              <a:ext cx="6816" cy="725"/>
            </a:xfrm>
            <a:prstGeom prst="rect">
              <a:avLst/>
            </a:prstGeom>
            <a:noFill/>
          </p:spPr>
          <p:txBody>
            <a:bodyPr wrap="square" rtlCol="0">
              <a:spAutoFit/>
            </a:bodyPr>
            <a:lstStyle>
              <a:defPPr>
                <a:defRPr lang="zh-CN"/>
              </a:defPPr>
              <a:lvl1pPr>
                <a:defRPr sz="3600" b="0">
                  <a:latin typeface="方正粗雅宋_GBK" panose="02000000000000000000" pitchFamily="2" charset="-122"/>
                  <a:ea typeface="方正粗雅宋_GBK" panose="02000000000000000000" pitchFamily="2" charset="-122"/>
                  <a:cs typeface="+mn-ea"/>
                </a:defRPr>
              </a:lvl1pPr>
            </a:lstStyle>
            <a:p>
              <a:r>
                <a:rPr lang="zh-CN" altLang="en-US" sz="2400" b="1" dirty="0">
                  <a:solidFill>
                    <a:srgbClr val="C00000"/>
                  </a:solidFill>
                  <a:latin typeface="微软雅黑" panose="020B0503020204020204" charset="-122"/>
                  <a:ea typeface="微软雅黑" panose="020B0503020204020204" charset="-122"/>
                </a:rPr>
                <a:t>点击输入标题内容</a:t>
              </a:r>
            </a:p>
          </p:txBody>
        </p:sp>
        <p:sp>
          <p:nvSpPr>
            <p:cNvPr id="56" name="文本框 55"/>
            <p:cNvSpPr txBox="1"/>
            <p:nvPr/>
          </p:nvSpPr>
          <p:spPr>
            <a:xfrm>
              <a:off x="7665" y="3543"/>
              <a:ext cx="6079" cy="580"/>
            </a:xfrm>
            <a:prstGeom prst="rect">
              <a:avLst/>
            </a:prstGeom>
            <a:noFill/>
          </p:spPr>
          <p:txBody>
            <a:bodyPr wrap="square" rtlCol="0">
              <a:spAutoFit/>
            </a:bodyPr>
            <a:lstStyle/>
            <a:p>
              <a:r>
                <a:rPr lang="zh-CN" altLang="en-US" dirty="0">
                  <a:solidFill>
                    <a:srgbClr val="080808"/>
                  </a:solidFill>
                  <a:latin typeface="微软雅黑" panose="020B0503020204020204" charset="-122"/>
                  <a:ea typeface="微软雅黑" panose="020B0503020204020204" charset="-122"/>
                </a:rPr>
                <a:t>添加此处添加副标题文本的内容</a:t>
              </a:r>
            </a:p>
          </p:txBody>
        </p:sp>
      </p:grpSp>
      <p:grpSp>
        <p:nvGrpSpPr>
          <p:cNvPr id="57" name="组合 56"/>
          <p:cNvGrpSpPr/>
          <p:nvPr/>
        </p:nvGrpSpPr>
        <p:grpSpPr>
          <a:xfrm>
            <a:off x="4964430" y="3296920"/>
            <a:ext cx="5404485" cy="854075"/>
            <a:chOff x="5932" y="2778"/>
            <a:chExt cx="8511" cy="1345"/>
          </a:xfrm>
        </p:grpSpPr>
        <p:grpSp>
          <p:nvGrpSpPr>
            <p:cNvPr id="58" name="组合 57"/>
            <p:cNvGrpSpPr/>
            <p:nvPr/>
          </p:nvGrpSpPr>
          <p:grpSpPr>
            <a:xfrm>
              <a:off x="5932" y="2878"/>
              <a:ext cx="1118" cy="1125"/>
              <a:chOff x="1921773" y="1697031"/>
              <a:chExt cx="709613" cy="714375"/>
            </a:xfrm>
          </p:grpSpPr>
          <p:sp>
            <p:nvSpPr>
              <p:cNvPr id="59" name="Freeform 23"/>
              <p:cNvSpPr/>
              <p:nvPr/>
            </p:nvSpPr>
            <p:spPr bwMode="auto">
              <a:xfrm>
                <a:off x="1921773" y="1697031"/>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19050" cap="flat">
                <a:solidFill>
                  <a:schemeClr val="bg1"/>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endParaRPr lang="zh-CN" altLang="en-US" sz="1400">
                  <a:solidFill>
                    <a:schemeClr val="bg2"/>
                  </a:solidFill>
                  <a:latin typeface="Impact" panose="020B0806030902050204" pitchFamily="34" charset="0"/>
                  <a:ea typeface="微软雅黑" panose="020B0503020204020204" charset="-122"/>
                  <a:cs typeface="+mn-ea"/>
                  <a:sym typeface="+mn-lt"/>
                </a:endParaRPr>
              </a:p>
            </p:txBody>
          </p:sp>
          <p:sp>
            <p:nvSpPr>
              <p:cNvPr id="60" name="TextBox 58"/>
              <p:cNvSpPr txBox="1"/>
              <p:nvPr/>
            </p:nvSpPr>
            <p:spPr>
              <a:xfrm>
                <a:off x="1941449" y="1731051"/>
                <a:ext cx="670261" cy="64516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charset="-122"/>
                    <a:cs typeface="+mn-ea"/>
                    <a:sym typeface="+mn-lt"/>
                  </a:rPr>
                  <a:t>03</a:t>
                </a:r>
              </a:p>
            </p:txBody>
          </p:sp>
        </p:grpSp>
        <p:sp>
          <p:nvSpPr>
            <p:cNvPr id="61" name="TextBox 47"/>
            <p:cNvSpPr txBox="1"/>
            <p:nvPr/>
          </p:nvSpPr>
          <p:spPr>
            <a:xfrm>
              <a:off x="7627" y="2778"/>
              <a:ext cx="6816" cy="725"/>
            </a:xfrm>
            <a:prstGeom prst="rect">
              <a:avLst/>
            </a:prstGeom>
            <a:noFill/>
          </p:spPr>
          <p:txBody>
            <a:bodyPr wrap="square" rtlCol="0">
              <a:spAutoFit/>
            </a:bodyPr>
            <a:lstStyle>
              <a:defPPr>
                <a:defRPr lang="zh-CN"/>
              </a:defPPr>
              <a:lvl1pPr>
                <a:defRPr sz="3600" b="0">
                  <a:latin typeface="方正粗雅宋_GBK" panose="02000000000000000000" pitchFamily="2" charset="-122"/>
                  <a:ea typeface="方正粗雅宋_GBK" panose="02000000000000000000" pitchFamily="2" charset="-122"/>
                  <a:cs typeface="+mn-ea"/>
                </a:defRPr>
              </a:lvl1pPr>
            </a:lstStyle>
            <a:p>
              <a:r>
                <a:rPr lang="zh-CN" altLang="en-US" sz="2400" b="1" dirty="0">
                  <a:solidFill>
                    <a:srgbClr val="C00000"/>
                  </a:solidFill>
                  <a:latin typeface="微软雅黑" panose="020B0503020204020204" charset="-122"/>
                  <a:ea typeface="微软雅黑" panose="020B0503020204020204" charset="-122"/>
                </a:rPr>
                <a:t>点击输入标题内容</a:t>
              </a:r>
            </a:p>
          </p:txBody>
        </p:sp>
        <p:sp>
          <p:nvSpPr>
            <p:cNvPr id="62" name="文本框 61"/>
            <p:cNvSpPr txBox="1"/>
            <p:nvPr/>
          </p:nvSpPr>
          <p:spPr>
            <a:xfrm>
              <a:off x="7665" y="3543"/>
              <a:ext cx="6079" cy="580"/>
            </a:xfrm>
            <a:prstGeom prst="rect">
              <a:avLst/>
            </a:prstGeom>
            <a:noFill/>
          </p:spPr>
          <p:txBody>
            <a:bodyPr wrap="square" rtlCol="0">
              <a:spAutoFit/>
            </a:bodyPr>
            <a:lstStyle/>
            <a:p>
              <a:r>
                <a:rPr lang="zh-CN" altLang="en-US" dirty="0">
                  <a:solidFill>
                    <a:srgbClr val="080808"/>
                  </a:solidFill>
                  <a:latin typeface="微软雅黑" panose="020B0503020204020204" charset="-122"/>
                  <a:ea typeface="微软雅黑" panose="020B0503020204020204" charset="-122"/>
                </a:rPr>
                <a:t>添加此处添加副标题文本的内容</a:t>
              </a:r>
            </a:p>
          </p:txBody>
        </p:sp>
      </p:grpSp>
      <p:grpSp>
        <p:nvGrpSpPr>
          <p:cNvPr id="63" name="组合 62"/>
          <p:cNvGrpSpPr/>
          <p:nvPr/>
        </p:nvGrpSpPr>
        <p:grpSpPr>
          <a:xfrm>
            <a:off x="4964430" y="4319905"/>
            <a:ext cx="5404485" cy="854075"/>
            <a:chOff x="5932" y="2778"/>
            <a:chExt cx="8511" cy="1345"/>
          </a:xfrm>
        </p:grpSpPr>
        <p:grpSp>
          <p:nvGrpSpPr>
            <p:cNvPr id="64" name="组合 63"/>
            <p:cNvGrpSpPr/>
            <p:nvPr/>
          </p:nvGrpSpPr>
          <p:grpSpPr>
            <a:xfrm>
              <a:off x="5932" y="2878"/>
              <a:ext cx="1118" cy="1125"/>
              <a:chOff x="1921773" y="1697031"/>
              <a:chExt cx="709613" cy="714375"/>
            </a:xfrm>
          </p:grpSpPr>
          <p:sp>
            <p:nvSpPr>
              <p:cNvPr id="65" name="Freeform 23"/>
              <p:cNvSpPr/>
              <p:nvPr/>
            </p:nvSpPr>
            <p:spPr bwMode="auto">
              <a:xfrm>
                <a:off x="1921773" y="1697031"/>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00000"/>
              </a:solidFill>
              <a:ln w="19050" cap="flat">
                <a:solidFill>
                  <a:schemeClr val="bg1"/>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endParaRPr lang="zh-CN" altLang="en-US" sz="1400">
                  <a:solidFill>
                    <a:schemeClr val="bg2"/>
                  </a:solidFill>
                  <a:latin typeface="Impact" panose="020B0806030902050204" pitchFamily="34" charset="0"/>
                  <a:ea typeface="微软雅黑" panose="020B0503020204020204" charset="-122"/>
                  <a:cs typeface="+mn-ea"/>
                  <a:sym typeface="+mn-lt"/>
                </a:endParaRPr>
              </a:p>
            </p:txBody>
          </p:sp>
          <p:sp>
            <p:nvSpPr>
              <p:cNvPr id="66" name="TextBox 58"/>
              <p:cNvSpPr txBox="1"/>
              <p:nvPr/>
            </p:nvSpPr>
            <p:spPr>
              <a:xfrm>
                <a:off x="1948431" y="1731051"/>
                <a:ext cx="656297" cy="64516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i="0" u="none" strike="noStrike" kern="1200" cap="none" spc="0" normalizeH="0" baseline="0" noProof="0" dirty="0">
                    <a:ln>
                      <a:noFill/>
                    </a:ln>
                    <a:solidFill>
                      <a:srgbClr val="FFFFFF"/>
                    </a:solidFill>
                    <a:effectLst/>
                    <a:uLnTx/>
                    <a:uFillTx/>
                    <a:latin typeface="Impact" panose="020B0806030902050204" pitchFamily="34" charset="0"/>
                    <a:ea typeface="微软雅黑" panose="020B0503020204020204" charset="-122"/>
                    <a:cs typeface="+mn-ea"/>
                    <a:sym typeface="+mn-lt"/>
                  </a:rPr>
                  <a:t>04</a:t>
                </a:r>
              </a:p>
            </p:txBody>
          </p:sp>
        </p:grpSp>
        <p:sp>
          <p:nvSpPr>
            <p:cNvPr id="67" name="TextBox 47"/>
            <p:cNvSpPr txBox="1"/>
            <p:nvPr/>
          </p:nvSpPr>
          <p:spPr>
            <a:xfrm>
              <a:off x="7627" y="2778"/>
              <a:ext cx="6816" cy="725"/>
            </a:xfrm>
            <a:prstGeom prst="rect">
              <a:avLst/>
            </a:prstGeom>
            <a:noFill/>
          </p:spPr>
          <p:txBody>
            <a:bodyPr wrap="square" rtlCol="0">
              <a:spAutoFit/>
            </a:bodyPr>
            <a:lstStyle>
              <a:defPPr>
                <a:defRPr lang="zh-CN"/>
              </a:defPPr>
              <a:lvl1pPr>
                <a:defRPr sz="3600" b="0">
                  <a:latin typeface="方正粗雅宋_GBK" panose="02000000000000000000" pitchFamily="2" charset="-122"/>
                  <a:ea typeface="方正粗雅宋_GBK" panose="02000000000000000000" pitchFamily="2" charset="-122"/>
                  <a:cs typeface="+mn-ea"/>
                </a:defRPr>
              </a:lvl1pPr>
            </a:lstStyle>
            <a:p>
              <a:r>
                <a:rPr lang="zh-CN" altLang="en-US" sz="2400" b="1" dirty="0">
                  <a:solidFill>
                    <a:srgbClr val="C00000"/>
                  </a:solidFill>
                  <a:latin typeface="微软雅黑" panose="020B0503020204020204" charset="-122"/>
                  <a:ea typeface="微软雅黑" panose="020B0503020204020204" charset="-122"/>
                </a:rPr>
                <a:t>点击输入标题内容</a:t>
              </a:r>
            </a:p>
          </p:txBody>
        </p:sp>
        <p:sp>
          <p:nvSpPr>
            <p:cNvPr id="68" name="文本框 67"/>
            <p:cNvSpPr txBox="1"/>
            <p:nvPr/>
          </p:nvSpPr>
          <p:spPr>
            <a:xfrm>
              <a:off x="7665" y="3543"/>
              <a:ext cx="6079" cy="580"/>
            </a:xfrm>
            <a:prstGeom prst="rect">
              <a:avLst/>
            </a:prstGeom>
            <a:noFill/>
          </p:spPr>
          <p:txBody>
            <a:bodyPr wrap="square" rtlCol="0">
              <a:spAutoFit/>
            </a:bodyPr>
            <a:lstStyle/>
            <a:p>
              <a:r>
                <a:rPr lang="zh-CN" altLang="en-US" dirty="0">
                  <a:solidFill>
                    <a:srgbClr val="080808"/>
                  </a:solidFill>
                  <a:latin typeface="微软雅黑" panose="020B0503020204020204" charset="-122"/>
                  <a:ea typeface="微软雅黑" panose="020B0503020204020204" charset="-122"/>
                </a:rPr>
                <a:t>添加此处添加副标题文本的内容</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700"/>
                                        <p:tgtEl>
                                          <p:spTgt spid="44"/>
                                        </p:tgtEl>
                                      </p:cBhvr>
                                    </p:animEffect>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1000" fill="hold"/>
                                        <p:tgtEl>
                                          <p:spTgt spid="45"/>
                                        </p:tgtEl>
                                        <p:attrNameLst>
                                          <p:attrName>ppt_w</p:attrName>
                                        </p:attrNameLst>
                                      </p:cBhvr>
                                      <p:tavLst>
                                        <p:tav tm="0">
                                          <p:val>
                                            <p:strVal val="#ppt_w*0.70"/>
                                          </p:val>
                                        </p:tav>
                                        <p:tav tm="100000">
                                          <p:val>
                                            <p:strVal val="#ppt_w"/>
                                          </p:val>
                                        </p:tav>
                                      </p:tavLst>
                                    </p:anim>
                                    <p:anim calcmode="lin" valueType="num">
                                      <p:cBhvr>
                                        <p:cTn id="17" dur="1000" fill="hold"/>
                                        <p:tgtEl>
                                          <p:spTgt spid="45"/>
                                        </p:tgtEl>
                                        <p:attrNameLst>
                                          <p:attrName>ppt_h</p:attrName>
                                        </p:attrNameLst>
                                      </p:cBhvr>
                                      <p:tavLst>
                                        <p:tav tm="0">
                                          <p:val>
                                            <p:strVal val="#ppt_h"/>
                                          </p:val>
                                        </p:tav>
                                        <p:tav tm="100000">
                                          <p:val>
                                            <p:strVal val="#ppt_h"/>
                                          </p:val>
                                        </p:tav>
                                      </p:tavLst>
                                    </p:anim>
                                    <p:animEffect transition="in" filter="fade">
                                      <p:cBhvr>
                                        <p:cTn id="18" dur="1000"/>
                                        <p:tgtEl>
                                          <p:spTgt spid="45"/>
                                        </p:tgtEl>
                                      </p:cBhvr>
                                    </p:animEffect>
                                  </p:childTnLst>
                                </p:cTn>
                              </p:par>
                              <p:par>
                                <p:cTn id="19" presetID="55"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strVal val="#ppt_w*0.70"/>
                                          </p:val>
                                        </p:tav>
                                        <p:tav tm="100000">
                                          <p:val>
                                            <p:strVal val="#ppt_w"/>
                                          </p:val>
                                        </p:tav>
                                      </p:tavLst>
                                    </p:anim>
                                    <p:anim calcmode="lin" valueType="num">
                                      <p:cBhvr>
                                        <p:cTn id="22" dur="1000" fill="hold"/>
                                        <p:tgtEl>
                                          <p:spTgt spid="51"/>
                                        </p:tgtEl>
                                        <p:attrNameLst>
                                          <p:attrName>ppt_h</p:attrName>
                                        </p:attrNameLst>
                                      </p:cBhvr>
                                      <p:tavLst>
                                        <p:tav tm="0">
                                          <p:val>
                                            <p:strVal val="#ppt_h"/>
                                          </p:val>
                                        </p:tav>
                                        <p:tav tm="100000">
                                          <p:val>
                                            <p:strVal val="#ppt_h"/>
                                          </p:val>
                                        </p:tav>
                                      </p:tavLst>
                                    </p:anim>
                                    <p:animEffect transition="in" filter="fade">
                                      <p:cBhvr>
                                        <p:cTn id="23" dur="1000"/>
                                        <p:tgtEl>
                                          <p:spTgt spid="51"/>
                                        </p:tgtEl>
                                      </p:cBhvr>
                                    </p:animEffect>
                                  </p:childTnLst>
                                </p:cTn>
                              </p:par>
                              <p:par>
                                <p:cTn id="24" presetID="55" presetClass="entr" presetSubtype="0" fill="hold" nodeType="with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p:cTn id="26" dur="1000" fill="hold"/>
                                        <p:tgtEl>
                                          <p:spTgt spid="57"/>
                                        </p:tgtEl>
                                        <p:attrNameLst>
                                          <p:attrName>ppt_w</p:attrName>
                                        </p:attrNameLst>
                                      </p:cBhvr>
                                      <p:tavLst>
                                        <p:tav tm="0">
                                          <p:val>
                                            <p:strVal val="#ppt_w*0.70"/>
                                          </p:val>
                                        </p:tav>
                                        <p:tav tm="100000">
                                          <p:val>
                                            <p:strVal val="#ppt_w"/>
                                          </p:val>
                                        </p:tav>
                                      </p:tavLst>
                                    </p:anim>
                                    <p:anim calcmode="lin" valueType="num">
                                      <p:cBhvr>
                                        <p:cTn id="27" dur="1000" fill="hold"/>
                                        <p:tgtEl>
                                          <p:spTgt spid="57"/>
                                        </p:tgtEl>
                                        <p:attrNameLst>
                                          <p:attrName>ppt_h</p:attrName>
                                        </p:attrNameLst>
                                      </p:cBhvr>
                                      <p:tavLst>
                                        <p:tav tm="0">
                                          <p:val>
                                            <p:strVal val="#ppt_h"/>
                                          </p:val>
                                        </p:tav>
                                        <p:tav tm="100000">
                                          <p:val>
                                            <p:strVal val="#ppt_h"/>
                                          </p:val>
                                        </p:tav>
                                      </p:tavLst>
                                    </p:anim>
                                    <p:animEffect transition="in" filter="fade">
                                      <p:cBhvr>
                                        <p:cTn id="28" dur="1000"/>
                                        <p:tgtEl>
                                          <p:spTgt spid="57"/>
                                        </p:tgtEl>
                                      </p:cBhvr>
                                    </p:animEffect>
                                  </p:childTnLst>
                                </p:cTn>
                              </p:par>
                              <p:par>
                                <p:cTn id="29" presetID="55" presetClass="entr" presetSubtype="0"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1000" fill="hold"/>
                                        <p:tgtEl>
                                          <p:spTgt spid="63"/>
                                        </p:tgtEl>
                                        <p:attrNameLst>
                                          <p:attrName>ppt_w</p:attrName>
                                        </p:attrNameLst>
                                      </p:cBhvr>
                                      <p:tavLst>
                                        <p:tav tm="0">
                                          <p:val>
                                            <p:strVal val="#ppt_w*0.70"/>
                                          </p:val>
                                        </p:tav>
                                        <p:tav tm="100000">
                                          <p:val>
                                            <p:strVal val="#ppt_w"/>
                                          </p:val>
                                        </p:tav>
                                      </p:tavLst>
                                    </p:anim>
                                    <p:anim calcmode="lin" valueType="num">
                                      <p:cBhvr>
                                        <p:cTn id="32" dur="1000" fill="hold"/>
                                        <p:tgtEl>
                                          <p:spTgt spid="63"/>
                                        </p:tgtEl>
                                        <p:attrNameLst>
                                          <p:attrName>ppt_h</p:attrName>
                                        </p:attrNameLst>
                                      </p:cBhvr>
                                      <p:tavLst>
                                        <p:tav tm="0">
                                          <p:val>
                                            <p:strVal val="#ppt_h"/>
                                          </p:val>
                                        </p:tav>
                                        <p:tav tm="100000">
                                          <p:val>
                                            <p:strVal val="#ppt_h"/>
                                          </p:val>
                                        </p:tav>
                                      </p:tavLst>
                                    </p:anim>
                                    <p:animEffect transition="in" filter="fade">
                                      <p:cBhvr>
                                        <p:cTn id="33"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635625" y="2088515"/>
            <a:ext cx="6121400" cy="568325"/>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Arial" panose="020B0604020202020204" pitchFamily="34" charset="0"/>
                <a:ea typeface="微软雅黑" panose="020B0503020204020204" charset="-122"/>
                <a:cs typeface="+mn-ea"/>
                <a:sym typeface="Arial" panose="020B0604020202020204" pitchFamily="34" charset="0"/>
              </a:rPr>
              <a:t>建党节</a:t>
            </a:r>
          </a:p>
        </p:txBody>
      </p:sp>
      <p:sp>
        <p:nvSpPr>
          <p:cNvPr id="2" name="矩形 1"/>
          <p:cNvSpPr/>
          <p:nvPr/>
        </p:nvSpPr>
        <p:spPr>
          <a:xfrm>
            <a:off x="5635625" y="2585085"/>
            <a:ext cx="2082165" cy="27514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单击此处添加文本单击此处添加文本单击此处添加文本</a:t>
            </a:r>
          </a:p>
        </p:txBody>
      </p:sp>
      <p:sp>
        <p:nvSpPr>
          <p:cNvPr id="6" name="矩形 5"/>
          <p:cNvSpPr/>
          <p:nvPr/>
        </p:nvSpPr>
        <p:spPr>
          <a:xfrm>
            <a:off x="7769225" y="2585085"/>
            <a:ext cx="3987165" cy="12458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单击此处添加文本</a:t>
            </a:r>
            <a:endParaRPr lang="en-US" altLang="zh-CN"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endParaRPr>
          </a:p>
          <a:p>
            <a:pPr algn="ctr">
              <a:lnSpc>
                <a:spcPct val="150000"/>
              </a:lnSpc>
            </a:pPr>
            <a:r>
              <a:rPr lang="zh-CN" altLang="en-US"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单击此处添加文本</a:t>
            </a:r>
          </a:p>
        </p:txBody>
      </p:sp>
      <p:sp>
        <p:nvSpPr>
          <p:cNvPr id="7" name="矩形 6"/>
          <p:cNvSpPr/>
          <p:nvPr/>
        </p:nvSpPr>
        <p:spPr>
          <a:xfrm>
            <a:off x="7769225" y="3830955"/>
            <a:ext cx="3987800" cy="15055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单击此处添加文本</a:t>
            </a:r>
            <a:endParaRPr lang="en-US" altLang="zh-CN"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endParaRPr>
          </a:p>
          <a:p>
            <a:pPr algn="ctr">
              <a:lnSpc>
                <a:spcPct val="150000"/>
              </a:lnSpc>
            </a:pPr>
            <a:r>
              <a:rPr lang="zh-CN" altLang="en-US" sz="2400" dirty="0" smtClean="0">
                <a:solidFill>
                  <a:srgbClr val="C00000"/>
                </a:solidFill>
                <a:latin typeface="Arial" panose="020B0604020202020204" pitchFamily="34" charset="0"/>
                <a:ea typeface="微软雅黑" panose="020B0503020204020204" charset="-122"/>
                <a:cs typeface="+mn-ea"/>
                <a:sym typeface="Arial" panose="020B0604020202020204" pitchFamily="34" charset="0"/>
              </a:rPr>
              <a:t>单击此处添加文本</a:t>
            </a:r>
          </a:p>
        </p:txBody>
      </p:sp>
      <p:pic>
        <p:nvPicPr>
          <p:cNvPr id="8" name="图片 7"/>
          <p:cNvPicPr>
            <a:picLocks noChangeAspect="1"/>
          </p:cNvPicPr>
          <p:nvPr/>
        </p:nvPicPr>
        <p:blipFill>
          <a:blip r:embed="rId3"/>
          <a:stretch>
            <a:fillRect/>
          </a:stretch>
        </p:blipFill>
        <p:spPr>
          <a:xfrm>
            <a:off x="887095" y="2088515"/>
            <a:ext cx="4285615" cy="320929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ppt_y</p:attrName>
                                        </p:attrNameLst>
                                      </p:cBhvr>
                                      <p:tavLst>
                                        <p:tav tm="0">
                                          <p:val>
                                            <p:strVal val="#ppt_y+#ppt_h*1.125000"/>
                                          </p:val>
                                        </p:tav>
                                        <p:tav tm="100000">
                                          <p:val>
                                            <p:strVal val="#ppt_y"/>
                                          </p:val>
                                        </p:tav>
                                      </p:tavLst>
                                    </p:anim>
                                    <p:animEffect transition="in" filter="wipe(up)">
                                      <p:cBhvr>
                                        <p:cTn id="17" dur="500"/>
                                        <p:tgtEl>
                                          <p:spTgt spid="2"/>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6" grpId="0" bldLvl="0" animBg="1"/>
      <p:bldP spid="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6666370" y="2163787"/>
            <a:ext cx="4539965" cy="2308795"/>
            <a:chOff x="6597935" y="1587301"/>
            <a:chExt cx="4539965" cy="2308795"/>
          </a:xfrm>
        </p:grpSpPr>
        <p:grpSp>
          <p:nvGrpSpPr>
            <p:cNvPr id="27" name="组合 26"/>
            <p:cNvGrpSpPr/>
            <p:nvPr/>
          </p:nvGrpSpPr>
          <p:grpSpPr>
            <a:xfrm>
              <a:off x="7124038" y="1587301"/>
              <a:ext cx="3648590" cy="859971"/>
              <a:chOff x="1437760" y="1981199"/>
              <a:chExt cx="3648590" cy="859971"/>
            </a:xfrm>
          </p:grpSpPr>
          <p:sp>
            <p:nvSpPr>
              <p:cNvPr id="29" name="平行四边形 28"/>
              <p:cNvSpPr/>
              <p:nvPr/>
            </p:nvSpPr>
            <p:spPr>
              <a:xfrm>
                <a:off x="1566761" y="2232121"/>
                <a:ext cx="3418735" cy="428469"/>
              </a:xfrm>
              <a:prstGeom prst="parallelogram">
                <a:avLst>
                  <a:gd name="adj" fmla="val 44636"/>
                </a:avLst>
              </a:prstGeom>
              <a:solidFill>
                <a:srgbClr val="AD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30" name="平行四边形 29"/>
              <p:cNvSpPr/>
              <p:nvPr/>
            </p:nvSpPr>
            <p:spPr>
              <a:xfrm>
                <a:off x="1530531" y="2174701"/>
                <a:ext cx="3418735" cy="428469"/>
              </a:xfrm>
              <a:prstGeom prst="parallelogram">
                <a:avLst>
                  <a:gd name="adj" fmla="val 44636"/>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31" name="任意多边形 30"/>
              <p:cNvSpPr/>
              <p:nvPr/>
            </p:nvSpPr>
            <p:spPr>
              <a:xfrm rot="6000440" flipH="1">
                <a:off x="1371408" y="2470028"/>
                <a:ext cx="437494" cy="304790"/>
              </a:xfrm>
              <a:custGeom>
                <a:avLst/>
                <a:gdLst>
                  <a:gd name="connsiteX0" fmla="*/ 1436436 w 1436436"/>
                  <a:gd name="connsiteY0" fmla="*/ 1103018 h 1204367"/>
                  <a:gd name="connsiteX1" fmla="*/ 281835 w 1436436"/>
                  <a:gd name="connsiteY1" fmla="*/ 970834 h 1204367"/>
                  <a:gd name="connsiteX2" fmla="*/ 350244 w 1436436"/>
                  <a:gd name="connsiteY2" fmla="*/ 0 h 1204367"/>
                  <a:gd name="connsiteX3" fmla="*/ 9107 w 1436436"/>
                  <a:gd name="connsiteY3" fmla="*/ 1176390 h 1204367"/>
                  <a:gd name="connsiteX4" fmla="*/ 0 w 1436436"/>
                  <a:gd name="connsiteY4" fmla="*/ 1204192 h 1204367"/>
                  <a:gd name="connsiteX5" fmla="*/ 1067 w 1436436"/>
                  <a:gd name="connsiteY5" fmla="*/ 1204117 h 1204367"/>
                  <a:gd name="connsiteX6" fmla="*/ 994 w 1436436"/>
                  <a:gd name="connsiteY6" fmla="*/ 1204367 h 1204367"/>
                  <a:gd name="connsiteX7" fmla="*/ 5647 w 1436436"/>
                  <a:gd name="connsiteY7" fmla="*/ 1203794 h 120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436" h="1204367">
                    <a:moveTo>
                      <a:pt x="1436436" y="1103018"/>
                    </a:moveTo>
                    <a:lnTo>
                      <a:pt x="281835" y="970834"/>
                    </a:lnTo>
                    <a:lnTo>
                      <a:pt x="350244" y="0"/>
                    </a:lnTo>
                    <a:lnTo>
                      <a:pt x="9107" y="1176390"/>
                    </a:lnTo>
                    <a:lnTo>
                      <a:pt x="0" y="1204192"/>
                    </a:lnTo>
                    <a:lnTo>
                      <a:pt x="1067" y="1204117"/>
                    </a:lnTo>
                    <a:lnTo>
                      <a:pt x="994" y="1204367"/>
                    </a:lnTo>
                    <a:lnTo>
                      <a:pt x="5647" y="1203794"/>
                    </a:lnTo>
                    <a:close/>
                  </a:path>
                </a:pathLst>
              </a:custGeom>
              <a:solidFill>
                <a:srgbClr val="E20000"/>
              </a:solidFill>
              <a:ln>
                <a:noFill/>
              </a:ln>
              <a:scene3d>
                <a:camera prst="orthographicFront">
                  <a:rot lat="20382551" lon="18857859" rev="10927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32" name="等腰三角形 31"/>
              <p:cNvSpPr/>
              <p:nvPr/>
            </p:nvSpPr>
            <p:spPr>
              <a:xfrm rot="15792280">
                <a:off x="4781319" y="1776292"/>
                <a:ext cx="100124" cy="509938"/>
              </a:xfrm>
              <a:prstGeom prst="triangl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33" name="矩形 32"/>
              <p:cNvSpPr/>
              <p:nvPr/>
            </p:nvSpPr>
            <p:spPr>
              <a:xfrm>
                <a:off x="1778244" y="2178225"/>
                <a:ext cx="2966196"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bg1"/>
                    </a:solidFill>
                    <a:latin typeface="微软雅黑" panose="020B0503020204020204" charset="-122"/>
                    <a:ea typeface="微软雅黑" panose="020B0503020204020204" charset="-122"/>
                  </a:rPr>
                  <a:t>点击此处添加副标题文本内容</a:t>
                </a:r>
              </a:p>
            </p:txBody>
          </p:sp>
        </p:grpSp>
        <p:sp>
          <p:nvSpPr>
            <p:cNvPr id="28" name="矩形 27"/>
            <p:cNvSpPr/>
            <p:nvPr/>
          </p:nvSpPr>
          <p:spPr>
            <a:xfrm>
              <a:off x="6597935" y="2511101"/>
              <a:ext cx="4539965" cy="13849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如有数据进行数据修改，如有图标进行图标的具体修改，完成不同内容的不同状态下的数据系统的填写添加，从而达到不同的展示。</a:t>
              </a:r>
            </a:p>
          </p:txBody>
        </p:sp>
      </p:grpSp>
      <p:grpSp>
        <p:nvGrpSpPr>
          <p:cNvPr id="34" name="组合 33"/>
          <p:cNvGrpSpPr/>
          <p:nvPr/>
        </p:nvGrpSpPr>
        <p:grpSpPr>
          <a:xfrm>
            <a:off x="2180903" y="1751943"/>
            <a:ext cx="3648590" cy="1699082"/>
            <a:chOff x="2112468" y="1175457"/>
            <a:chExt cx="3648590" cy="1699082"/>
          </a:xfrm>
        </p:grpSpPr>
        <p:grpSp>
          <p:nvGrpSpPr>
            <p:cNvPr id="35" name="组合 34"/>
            <p:cNvGrpSpPr/>
            <p:nvPr/>
          </p:nvGrpSpPr>
          <p:grpSpPr>
            <a:xfrm>
              <a:off x="2112468" y="1175457"/>
              <a:ext cx="3648590" cy="859971"/>
              <a:chOff x="1437760" y="1981199"/>
              <a:chExt cx="3648590" cy="859971"/>
            </a:xfrm>
          </p:grpSpPr>
          <p:sp>
            <p:nvSpPr>
              <p:cNvPr id="37" name="平行四边形 36"/>
              <p:cNvSpPr/>
              <p:nvPr/>
            </p:nvSpPr>
            <p:spPr>
              <a:xfrm>
                <a:off x="1566761" y="2232121"/>
                <a:ext cx="3418735" cy="428469"/>
              </a:xfrm>
              <a:prstGeom prst="parallelogram">
                <a:avLst>
                  <a:gd name="adj" fmla="val 44636"/>
                </a:avLst>
              </a:prstGeom>
              <a:solidFill>
                <a:srgbClr val="AD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2" name="平行四边形 1"/>
              <p:cNvSpPr/>
              <p:nvPr/>
            </p:nvSpPr>
            <p:spPr>
              <a:xfrm>
                <a:off x="1530531" y="2174701"/>
                <a:ext cx="3418735" cy="428469"/>
              </a:xfrm>
              <a:prstGeom prst="parallelogram">
                <a:avLst>
                  <a:gd name="adj" fmla="val 44636"/>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39" name="任意多边形 38"/>
              <p:cNvSpPr/>
              <p:nvPr/>
            </p:nvSpPr>
            <p:spPr>
              <a:xfrm rot="6000440" flipH="1">
                <a:off x="1371408" y="2470028"/>
                <a:ext cx="437494" cy="304790"/>
              </a:xfrm>
              <a:custGeom>
                <a:avLst/>
                <a:gdLst>
                  <a:gd name="connsiteX0" fmla="*/ 1436436 w 1436436"/>
                  <a:gd name="connsiteY0" fmla="*/ 1103018 h 1204367"/>
                  <a:gd name="connsiteX1" fmla="*/ 281835 w 1436436"/>
                  <a:gd name="connsiteY1" fmla="*/ 970834 h 1204367"/>
                  <a:gd name="connsiteX2" fmla="*/ 350244 w 1436436"/>
                  <a:gd name="connsiteY2" fmla="*/ 0 h 1204367"/>
                  <a:gd name="connsiteX3" fmla="*/ 9107 w 1436436"/>
                  <a:gd name="connsiteY3" fmla="*/ 1176390 h 1204367"/>
                  <a:gd name="connsiteX4" fmla="*/ 0 w 1436436"/>
                  <a:gd name="connsiteY4" fmla="*/ 1204192 h 1204367"/>
                  <a:gd name="connsiteX5" fmla="*/ 1067 w 1436436"/>
                  <a:gd name="connsiteY5" fmla="*/ 1204117 h 1204367"/>
                  <a:gd name="connsiteX6" fmla="*/ 994 w 1436436"/>
                  <a:gd name="connsiteY6" fmla="*/ 1204367 h 1204367"/>
                  <a:gd name="connsiteX7" fmla="*/ 5647 w 1436436"/>
                  <a:gd name="connsiteY7" fmla="*/ 1203794 h 120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436" h="1204367">
                    <a:moveTo>
                      <a:pt x="1436436" y="1103018"/>
                    </a:moveTo>
                    <a:lnTo>
                      <a:pt x="281835" y="970834"/>
                    </a:lnTo>
                    <a:lnTo>
                      <a:pt x="350244" y="0"/>
                    </a:lnTo>
                    <a:lnTo>
                      <a:pt x="9107" y="1176390"/>
                    </a:lnTo>
                    <a:lnTo>
                      <a:pt x="0" y="1204192"/>
                    </a:lnTo>
                    <a:lnTo>
                      <a:pt x="1067" y="1204117"/>
                    </a:lnTo>
                    <a:lnTo>
                      <a:pt x="994" y="1204367"/>
                    </a:lnTo>
                    <a:lnTo>
                      <a:pt x="5647" y="1203794"/>
                    </a:lnTo>
                    <a:close/>
                  </a:path>
                </a:pathLst>
              </a:custGeom>
              <a:solidFill>
                <a:srgbClr val="E20000"/>
              </a:solidFill>
              <a:ln>
                <a:noFill/>
              </a:ln>
              <a:scene3d>
                <a:camera prst="orthographicFront">
                  <a:rot lat="20382551" lon="18857859" rev="10927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0" name="等腰三角形 39"/>
              <p:cNvSpPr/>
              <p:nvPr/>
            </p:nvSpPr>
            <p:spPr>
              <a:xfrm rot="15792280">
                <a:off x="4781319" y="1776292"/>
                <a:ext cx="100124" cy="509938"/>
              </a:xfrm>
              <a:prstGeom prst="triangl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1" name="矩形 40"/>
              <p:cNvSpPr/>
              <p:nvPr/>
            </p:nvSpPr>
            <p:spPr>
              <a:xfrm>
                <a:off x="1803644" y="2190925"/>
                <a:ext cx="2966196"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bg1"/>
                    </a:solidFill>
                    <a:latin typeface="微软雅黑" panose="020B0503020204020204" charset="-122"/>
                    <a:ea typeface="微软雅黑" panose="020B0503020204020204" charset="-122"/>
                  </a:rPr>
                  <a:t>点击此处添加副标题文本内容</a:t>
                </a:r>
              </a:p>
            </p:txBody>
          </p:sp>
        </p:grpSp>
        <p:sp>
          <p:nvSpPr>
            <p:cNvPr id="36" name="矩形 35"/>
            <p:cNvSpPr/>
            <p:nvPr/>
          </p:nvSpPr>
          <p:spPr>
            <a:xfrm>
              <a:off x="2144558" y="2006609"/>
              <a:ext cx="3451061" cy="8679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a:t>
              </a:r>
              <a:r>
                <a:rPr lang="zh-CN" altLang="en-US" sz="1400" dirty="0" smtClean="0">
                  <a:solidFill>
                    <a:schemeClr val="tx1">
                      <a:lumMod val="75000"/>
                      <a:lumOff val="25000"/>
                    </a:schemeClr>
                  </a:solidFill>
                  <a:latin typeface="微软雅黑" panose="020B0503020204020204" charset="-122"/>
                  <a:ea typeface="微软雅黑" panose="020B0503020204020204" charset="-122"/>
                </a:rPr>
                <a:t>。</a:t>
              </a:r>
            </a:p>
          </p:txBody>
        </p:sp>
      </p:grpSp>
      <p:grpSp>
        <p:nvGrpSpPr>
          <p:cNvPr id="42" name="组合 41"/>
          <p:cNvGrpSpPr/>
          <p:nvPr/>
        </p:nvGrpSpPr>
        <p:grpSpPr>
          <a:xfrm>
            <a:off x="2180903" y="4040072"/>
            <a:ext cx="3648590" cy="1736493"/>
            <a:chOff x="2112468" y="3463586"/>
            <a:chExt cx="3648590" cy="1736493"/>
          </a:xfrm>
        </p:grpSpPr>
        <p:grpSp>
          <p:nvGrpSpPr>
            <p:cNvPr id="43" name="组合 42"/>
            <p:cNvGrpSpPr/>
            <p:nvPr/>
          </p:nvGrpSpPr>
          <p:grpSpPr>
            <a:xfrm>
              <a:off x="2112468" y="3463586"/>
              <a:ext cx="3648590" cy="859971"/>
              <a:chOff x="1437760" y="1981199"/>
              <a:chExt cx="3648590" cy="859971"/>
            </a:xfrm>
          </p:grpSpPr>
          <p:sp>
            <p:nvSpPr>
              <p:cNvPr id="45" name="平行四边形 44"/>
              <p:cNvSpPr/>
              <p:nvPr/>
            </p:nvSpPr>
            <p:spPr>
              <a:xfrm>
                <a:off x="1566761" y="2232121"/>
                <a:ext cx="3418735" cy="428469"/>
              </a:xfrm>
              <a:prstGeom prst="parallelogram">
                <a:avLst>
                  <a:gd name="adj" fmla="val 44636"/>
                </a:avLst>
              </a:prstGeom>
              <a:solidFill>
                <a:srgbClr val="AD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6" name="平行四边形 45"/>
              <p:cNvSpPr/>
              <p:nvPr/>
            </p:nvSpPr>
            <p:spPr>
              <a:xfrm>
                <a:off x="1530531" y="2174701"/>
                <a:ext cx="3418735" cy="428469"/>
              </a:xfrm>
              <a:prstGeom prst="parallelogram">
                <a:avLst>
                  <a:gd name="adj" fmla="val 44636"/>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7" name="任意多边形 46"/>
              <p:cNvSpPr/>
              <p:nvPr/>
            </p:nvSpPr>
            <p:spPr>
              <a:xfrm rot="6000440" flipH="1">
                <a:off x="1371408" y="2470028"/>
                <a:ext cx="437494" cy="304790"/>
              </a:xfrm>
              <a:custGeom>
                <a:avLst/>
                <a:gdLst>
                  <a:gd name="connsiteX0" fmla="*/ 1436436 w 1436436"/>
                  <a:gd name="connsiteY0" fmla="*/ 1103018 h 1204367"/>
                  <a:gd name="connsiteX1" fmla="*/ 281835 w 1436436"/>
                  <a:gd name="connsiteY1" fmla="*/ 970834 h 1204367"/>
                  <a:gd name="connsiteX2" fmla="*/ 350244 w 1436436"/>
                  <a:gd name="connsiteY2" fmla="*/ 0 h 1204367"/>
                  <a:gd name="connsiteX3" fmla="*/ 9107 w 1436436"/>
                  <a:gd name="connsiteY3" fmla="*/ 1176390 h 1204367"/>
                  <a:gd name="connsiteX4" fmla="*/ 0 w 1436436"/>
                  <a:gd name="connsiteY4" fmla="*/ 1204192 h 1204367"/>
                  <a:gd name="connsiteX5" fmla="*/ 1067 w 1436436"/>
                  <a:gd name="connsiteY5" fmla="*/ 1204117 h 1204367"/>
                  <a:gd name="connsiteX6" fmla="*/ 994 w 1436436"/>
                  <a:gd name="connsiteY6" fmla="*/ 1204367 h 1204367"/>
                  <a:gd name="connsiteX7" fmla="*/ 5647 w 1436436"/>
                  <a:gd name="connsiteY7" fmla="*/ 1203794 h 1204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6436" h="1204367">
                    <a:moveTo>
                      <a:pt x="1436436" y="1103018"/>
                    </a:moveTo>
                    <a:lnTo>
                      <a:pt x="281835" y="970834"/>
                    </a:lnTo>
                    <a:lnTo>
                      <a:pt x="350244" y="0"/>
                    </a:lnTo>
                    <a:lnTo>
                      <a:pt x="9107" y="1176390"/>
                    </a:lnTo>
                    <a:lnTo>
                      <a:pt x="0" y="1204192"/>
                    </a:lnTo>
                    <a:lnTo>
                      <a:pt x="1067" y="1204117"/>
                    </a:lnTo>
                    <a:lnTo>
                      <a:pt x="994" y="1204367"/>
                    </a:lnTo>
                    <a:lnTo>
                      <a:pt x="5647" y="1203794"/>
                    </a:lnTo>
                    <a:close/>
                  </a:path>
                </a:pathLst>
              </a:custGeom>
              <a:solidFill>
                <a:srgbClr val="E20000"/>
              </a:solidFill>
              <a:ln>
                <a:noFill/>
              </a:ln>
              <a:scene3d>
                <a:camera prst="orthographicFront">
                  <a:rot lat="20382551" lon="18857859" rev="10927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8" name="等腰三角形 47"/>
              <p:cNvSpPr/>
              <p:nvPr/>
            </p:nvSpPr>
            <p:spPr>
              <a:xfrm rot="15792280">
                <a:off x="4781319" y="1776292"/>
                <a:ext cx="100124" cy="509938"/>
              </a:xfrm>
              <a:prstGeom prst="triangl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latin typeface="微软雅黑" panose="020B0503020204020204" charset="-122"/>
                  <a:ea typeface="微软雅黑" panose="020B0503020204020204" charset="-122"/>
                </a:endParaRPr>
              </a:p>
            </p:txBody>
          </p:sp>
          <p:sp>
            <p:nvSpPr>
              <p:cNvPr id="49" name="矩形 48"/>
              <p:cNvSpPr/>
              <p:nvPr/>
            </p:nvSpPr>
            <p:spPr>
              <a:xfrm>
                <a:off x="1778244" y="2178225"/>
                <a:ext cx="2966196" cy="38125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chemeClr val="bg1"/>
                    </a:solidFill>
                    <a:latin typeface="微软雅黑" panose="020B0503020204020204" charset="-122"/>
                    <a:ea typeface="微软雅黑" panose="020B0503020204020204" charset="-122"/>
                  </a:rPr>
                  <a:t>点击此处添加副标题文本内容</a:t>
                </a:r>
              </a:p>
            </p:txBody>
          </p:sp>
        </p:grpSp>
        <p:sp>
          <p:nvSpPr>
            <p:cNvPr id="3" name="矩形 2"/>
            <p:cNvSpPr/>
            <p:nvPr/>
          </p:nvSpPr>
          <p:spPr>
            <a:xfrm>
              <a:off x="2164422" y="4332149"/>
              <a:ext cx="3451061" cy="8679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a:t>
              </a:r>
              <a:r>
                <a:rPr lang="zh-CN" altLang="en-US" sz="1400" dirty="0" smtClean="0">
                  <a:solidFill>
                    <a:schemeClr val="tx1">
                      <a:lumMod val="75000"/>
                      <a:lumOff val="25000"/>
                    </a:schemeClr>
                  </a:solidFill>
                  <a:latin typeface="微软雅黑" panose="020B0503020204020204" charset="-122"/>
                  <a:ea typeface="微软雅黑" panose="020B0503020204020204" charset="-122"/>
                </a:rPr>
                <a:t>。</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descr="13"/>
          <p:cNvPicPr>
            <a:picLocks noChangeAspect="1"/>
          </p:cNvPicPr>
          <p:nvPr/>
        </p:nvPicPr>
        <p:blipFill>
          <a:blip r:embed="rId4"/>
          <a:srcRect t="28125" r="34028" b="29545"/>
          <a:stretch>
            <a:fillRect/>
          </a:stretch>
        </p:blipFill>
        <p:spPr>
          <a:xfrm>
            <a:off x="5615940" y="1414145"/>
            <a:ext cx="6590030" cy="4229100"/>
          </a:xfrm>
          <a:prstGeom prst="rect">
            <a:avLst/>
          </a:prstGeom>
        </p:spPr>
      </p:pic>
      <p:sp>
        <p:nvSpPr>
          <p:cNvPr id="73" name="MH_SubTitle_1"/>
          <p:cNvSpPr/>
          <p:nvPr>
            <p:custDataLst>
              <p:tags r:id="rId1"/>
            </p:custDataLst>
          </p:nvPr>
        </p:nvSpPr>
        <p:spPr>
          <a:xfrm>
            <a:off x="759008" y="1486564"/>
            <a:ext cx="4621588" cy="3892242"/>
          </a:xfrm>
          <a:prstGeom prst="roundRect">
            <a:avLst>
              <a:gd name="adj" fmla="val 3149"/>
            </a:avLst>
          </a:prstGeom>
          <a:solidFill>
            <a:srgbClr val="FFFFFF"/>
          </a:solidFill>
          <a:ln>
            <a:solidFill>
              <a:srgbClr val="E61818"/>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90000" rIns="648000" bIns="90000" anchor="ctr">
            <a:normAutofit/>
          </a:bodyPr>
          <a:lstStyle/>
          <a:p>
            <a:pPr algn="just">
              <a:lnSpc>
                <a:spcPct val="130000"/>
              </a:lnSpc>
              <a:defRPr/>
            </a:pPr>
            <a:endParaRPr lang="zh-CN" altLang="en-US" sz="1400" dirty="0">
              <a:solidFill>
                <a:srgbClr val="333333"/>
              </a:solidFill>
            </a:endParaRPr>
          </a:p>
        </p:txBody>
      </p:sp>
      <p:sp>
        <p:nvSpPr>
          <p:cNvPr id="7" name="文本框 6"/>
          <p:cNvSpPr txBox="1"/>
          <p:nvPr/>
        </p:nvSpPr>
        <p:spPr>
          <a:xfrm>
            <a:off x="1044575" y="2630805"/>
            <a:ext cx="4024630" cy="2581910"/>
          </a:xfrm>
          <a:prstGeom prst="rect">
            <a:avLst/>
          </a:prstGeom>
          <a:noFill/>
        </p:spPr>
        <p:txBody>
          <a:bodyPr wrap="square" rtlCol="0" anchor="t">
            <a:spAutoFit/>
          </a:bodyPr>
          <a:lstStyle/>
          <a:p>
            <a:pPr>
              <a:lnSpc>
                <a:spcPct val="130000"/>
              </a:lnSpc>
            </a:pPr>
            <a:r>
              <a:rPr lang="zh-CN" altLang="en-US" dirty="0">
                <a:solidFill>
                  <a:schemeClr val="tx1">
                    <a:lumMod val="75000"/>
                    <a:lumOff val="25000"/>
                  </a:schemeClr>
                </a:solidFill>
                <a:latin typeface="微软雅黑" panose="020B0503020204020204" charset="-122"/>
                <a:ea typeface="微软雅黑" panose="020B0503020204020204" charset="-122"/>
                <a:sym typeface="+mn-ea"/>
              </a:rPr>
              <a:t>单击此处添加文本单击此处添加文本简明扼要的说明分项内容，此为概念图解，请根据您的具体内容酌情修改</a:t>
            </a:r>
            <a:r>
              <a:rPr lang="zh-CN" altLang="en-US" dirty="0" smtClean="0">
                <a:solidFill>
                  <a:schemeClr val="tx1">
                    <a:lumMod val="75000"/>
                    <a:lumOff val="25000"/>
                  </a:schemeClr>
                </a:solidFill>
                <a:latin typeface="微软雅黑" panose="020B0503020204020204" charset="-122"/>
                <a:ea typeface="微软雅黑" panose="020B0503020204020204" charset="-122"/>
                <a:sym typeface="+mn-ea"/>
              </a:rPr>
              <a:t>。</a:t>
            </a:r>
            <a:r>
              <a:rPr lang="zh-CN" altLang="en-US" dirty="0">
                <a:solidFill>
                  <a:schemeClr val="tx1">
                    <a:lumMod val="75000"/>
                    <a:lumOff val="25000"/>
                  </a:schemeClr>
                </a:solidFill>
                <a:latin typeface="微软雅黑" panose="020B0503020204020204" charset="-122"/>
                <a:ea typeface="微软雅黑" panose="020B0503020204020204" charset="-122"/>
                <a:sym typeface="+mn-ea"/>
              </a:rPr>
              <a:t>单击此处添加文本单击此处添加文本简明扼要的说明分项内容，此为概念图解，请根据您的具体内容酌情修改</a:t>
            </a:r>
            <a:r>
              <a:rPr lang="zh-CN" altLang="en-US" dirty="0" smtClean="0">
                <a:solidFill>
                  <a:schemeClr val="tx1">
                    <a:lumMod val="75000"/>
                    <a:lumOff val="25000"/>
                  </a:schemeClr>
                </a:solidFill>
                <a:latin typeface="微软雅黑" panose="020B0503020204020204" charset="-122"/>
                <a:ea typeface="微软雅黑" panose="020B0503020204020204" charset="-122"/>
                <a:sym typeface="+mn-ea"/>
              </a:rPr>
              <a:t>。</a:t>
            </a:r>
            <a:endParaRPr lang="zh-CN" altLang="en-US" dirty="0" smtClean="0">
              <a:solidFill>
                <a:schemeClr val="tx1">
                  <a:lumMod val="75000"/>
                  <a:lumOff val="25000"/>
                </a:schemeClr>
              </a:solidFill>
              <a:latin typeface="微软雅黑" panose="020B0503020204020204" charset="-122"/>
              <a:ea typeface="微软雅黑" panose="020B0503020204020204" charset="-122"/>
            </a:endParaRPr>
          </a:p>
          <a:p>
            <a:pPr>
              <a:lnSpc>
                <a:spcPct val="120000"/>
              </a:lnSpc>
            </a:pPr>
            <a:endParaRPr lang="zh-CN" altLang="en-US">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
        <p:nvSpPr>
          <p:cNvPr id="9" name="文本框 8"/>
          <p:cNvSpPr txBox="1"/>
          <p:nvPr/>
        </p:nvSpPr>
        <p:spPr>
          <a:xfrm>
            <a:off x="1087120" y="1825625"/>
            <a:ext cx="3027680" cy="521970"/>
          </a:xfrm>
          <a:prstGeom prst="rect">
            <a:avLst/>
          </a:prstGeom>
          <a:noFill/>
        </p:spPr>
        <p:txBody>
          <a:bodyPr wrap="none" rtlCol="0">
            <a:spAutoFit/>
          </a:bodyPr>
          <a:lstStyle/>
          <a:p>
            <a:r>
              <a:rPr lang="zh-CN" altLang="en-US" sz="2800" b="1">
                <a:solidFill>
                  <a:srgbClr val="E61818"/>
                </a:solidFill>
                <a:latin typeface="微软雅黑" panose="020B0503020204020204" charset="-122"/>
                <a:ea typeface="微软雅黑" panose="020B0503020204020204" charset="-122"/>
              </a:rPr>
              <a:t>这里输入文字标题</a:t>
            </a:r>
          </a:p>
        </p:txBody>
      </p:sp>
      <p:cxnSp>
        <p:nvCxnSpPr>
          <p:cNvPr id="23" name="直接连接符 22"/>
          <p:cNvCxnSpPr/>
          <p:nvPr/>
        </p:nvCxnSpPr>
        <p:spPr>
          <a:xfrm>
            <a:off x="1044575" y="2487930"/>
            <a:ext cx="4116705" cy="5715"/>
          </a:xfrm>
          <a:prstGeom prst="line">
            <a:avLst/>
          </a:prstGeom>
          <a:ln w="2540">
            <a:solidFill>
              <a:srgbClr val="C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5"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10" name="椭圆 9"/>
          <p:cNvSpPr/>
          <p:nvPr/>
        </p:nvSpPr>
        <p:spPr>
          <a:xfrm>
            <a:off x="1560195" y="2134870"/>
            <a:ext cx="2792730" cy="2792730"/>
          </a:xfrm>
          <a:prstGeom prst="ellipse">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2964766" y="1534795"/>
            <a:ext cx="1996440" cy="3992880"/>
          </a:xfrm>
          <a:custGeom>
            <a:avLst/>
            <a:gdLst>
              <a:gd name="connsiteX0" fmla="*/ 0 w 3144"/>
              <a:gd name="connsiteY0" fmla="*/ 0 h 6288"/>
              <a:gd name="connsiteX1" fmla="*/ 3144 w 3144"/>
              <a:gd name="connsiteY1" fmla="*/ 3144 h 6288"/>
              <a:gd name="connsiteX2" fmla="*/ 0 w 3144"/>
              <a:gd name="connsiteY2" fmla="*/ 6288 h 6288"/>
            </a:gdLst>
            <a:ahLst/>
            <a:cxnLst>
              <a:cxn ang="0">
                <a:pos x="connsiteX0" y="connsiteY0"/>
              </a:cxn>
              <a:cxn ang="0">
                <a:pos x="connsiteX1" y="connsiteY1"/>
              </a:cxn>
              <a:cxn ang="0">
                <a:pos x="connsiteX2" y="connsiteY2"/>
              </a:cxn>
            </a:cxnLst>
            <a:rect l="l" t="t" r="r" b="b"/>
            <a:pathLst>
              <a:path w="3144" h="6288">
                <a:moveTo>
                  <a:pt x="0" y="0"/>
                </a:moveTo>
                <a:cubicBezTo>
                  <a:pt x="1736" y="0"/>
                  <a:pt x="3144" y="1408"/>
                  <a:pt x="3144" y="3144"/>
                </a:cubicBezTo>
                <a:cubicBezTo>
                  <a:pt x="3144" y="4880"/>
                  <a:pt x="1736" y="6288"/>
                  <a:pt x="0" y="6288"/>
                </a:cubicBezTo>
              </a:path>
            </a:pathLst>
          </a:cu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3930015" y="1761490"/>
            <a:ext cx="489585" cy="489585"/>
          </a:xfrm>
          <a:prstGeom prst="ellips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02810" y="3145790"/>
            <a:ext cx="489585" cy="489585"/>
          </a:xfrm>
          <a:prstGeom prst="ellips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0015" y="4829810"/>
            <a:ext cx="489585" cy="489585"/>
          </a:xfrm>
          <a:prstGeom prst="ellips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702810" y="1534795"/>
            <a:ext cx="5034280" cy="829945"/>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zh-CN" altLang="en-US" sz="1600">
              <a:solidFill>
                <a:schemeClr val="tx1">
                  <a:lumMod val="65000"/>
                  <a:lumOff val="35000"/>
                </a:schemeClr>
              </a:solidFill>
              <a:latin typeface="微软雅黑" panose="020B0503020204020204" charset="-122"/>
              <a:ea typeface="微软雅黑" panose="020B0503020204020204" charset="-122"/>
            </a:endParaRPr>
          </a:p>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sym typeface="+mn-ea"/>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en-US" altLang="zh-CN" sz="1600">
              <a:solidFill>
                <a:schemeClr val="tx1">
                  <a:lumMod val="65000"/>
                  <a:lumOff val="35000"/>
                </a:schemeClr>
              </a:solidFill>
              <a:latin typeface="微软雅黑" panose="020B0503020204020204" charset="-122"/>
              <a:ea typeface="微软雅黑" panose="020B0503020204020204" charset="-122"/>
            </a:endParaRPr>
          </a:p>
        </p:txBody>
      </p:sp>
      <p:sp>
        <p:nvSpPr>
          <p:cNvPr id="13" name="文本框 12"/>
          <p:cNvSpPr txBox="1"/>
          <p:nvPr/>
        </p:nvSpPr>
        <p:spPr>
          <a:xfrm>
            <a:off x="5330825" y="2975610"/>
            <a:ext cx="5034280" cy="829945"/>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zh-CN" altLang="en-US" sz="1600">
              <a:solidFill>
                <a:schemeClr val="tx1">
                  <a:lumMod val="65000"/>
                  <a:lumOff val="35000"/>
                </a:schemeClr>
              </a:solidFill>
              <a:latin typeface="微软雅黑" panose="020B0503020204020204" charset="-122"/>
              <a:ea typeface="微软雅黑" panose="020B0503020204020204" charset="-122"/>
            </a:endParaRPr>
          </a:p>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sym typeface="+mn-ea"/>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en-US" altLang="zh-CN" sz="1600">
              <a:solidFill>
                <a:schemeClr val="tx1">
                  <a:lumMod val="65000"/>
                  <a:lumOff val="35000"/>
                </a:schemeClr>
              </a:solidFill>
              <a:latin typeface="微软雅黑" panose="020B0503020204020204" charset="-122"/>
              <a:ea typeface="微软雅黑" panose="020B0503020204020204" charset="-122"/>
            </a:endParaRPr>
          </a:p>
        </p:txBody>
      </p:sp>
      <p:sp>
        <p:nvSpPr>
          <p:cNvPr id="14" name="文本框 13"/>
          <p:cNvSpPr txBox="1"/>
          <p:nvPr/>
        </p:nvSpPr>
        <p:spPr>
          <a:xfrm>
            <a:off x="4594860" y="4754245"/>
            <a:ext cx="5034280" cy="829945"/>
          </a:xfrm>
          <a:prstGeom prst="rect">
            <a:avLst/>
          </a:prstGeom>
          <a:noFill/>
        </p:spPr>
        <p:txBody>
          <a:bodyPr wrap="square" rtlCol="0">
            <a:spAutoFit/>
          </a:bodyPr>
          <a:lstStyle/>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zh-CN" altLang="en-US" sz="1600">
              <a:solidFill>
                <a:schemeClr val="tx1">
                  <a:lumMod val="65000"/>
                  <a:lumOff val="35000"/>
                </a:schemeClr>
              </a:solidFill>
              <a:latin typeface="微软雅黑" panose="020B0503020204020204" charset="-122"/>
              <a:ea typeface="微软雅黑" panose="020B0503020204020204" charset="-122"/>
            </a:endParaRPr>
          </a:p>
          <a:p>
            <a:pPr indent="0" algn="l">
              <a:lnSpc>
                <a:spcPct val="150000"/>
              </a:lnSpc>
              <a:buFont typeface="Arial" panose="020B0604020202020204" pitchFamily="34" charset="0"/>
              <a:buNone/>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r>
              <a:rPr lang="en-US" altLang="zh-CN" sz="1600">
                <a:solidFill>
                  <a:schemeClr val="tx1">
                    <a:lumMod val="65000"/>
                    <a:lumOff val="35000"/>
                  </a:schemeClr>
                </a:solidFill>
                <a:latin typeface="微软雅黑" panose="020B0503020204020204" charset="-122"/>
                <a:ea typeface="微软雅黑" panose="020B0503020204020204" charset="-122"/>
                <a:sym typeface="+mn-ea"/>
              </a:rPr>
              <a:t>.</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请在这里上输入文字内容</a:t>
            </a:r>
            <a:endParaRPr lang="en-US" altLang="zh-CN" sz="1600">
              <a:solidFill>
                <a:schemeClr val="tx1">
                  <a:lumMod val="65000"/>
                  <a:lumOff val="35000"/>
                </a:schemeClr>
              </a:solidFill>
              <a:latin typeface="微软雅黑" panose="020B0503020204020204" charset="-122"/>
              <a:ea typeface="微软雅黑" panose="020B0503020204020204" charset="-122"/>
            </a:endParaRPr>
          </a:p>
        </p:txBody>
      </p:sp>
      <p:sp>
        <p:nvSpPr>
          <p:cNvPr id="15" name="等腰三角形 14"/>
          <p:cNvSpPr/>
          <p:nvPr/>
        </p:nvSpPr>
        <p:spPr>
          <a:xfrm rot="3300000">
            <a:off x="3682365" y="1889760"/>
            <a:ext cx="75565" cy="1168400"/>
          </a:xfrm>
          <a:prstGeom prst="triangl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8300000" flipV="1">
            <a:off x="3556635" y="4063365"/>
            <a:ext cx="75565" cy="1168400"/>
          </a:xfrm>
          <a:prstGeom prst="triangl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6200000" flipV="1">
            <a:off x="4102100" y="2855595"/>
            <a:ext cx="75565" cy="1168400"/>
          </a:xfrm>
          <a:prstGeom prst="triangle">
            <a:avLst/>
          </a:prstGeom>
          <a:solidFill>
            <a:srgbClr val="DC0C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816735" y="2391410"/>
            <a:ext cx="2258060" cy="22580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57120" y="2837815"/>
            <a:ext cx="1198880" cy="1322070"/>
          </a:xfrm>
          <a:prstGeom prst="rect">
            <a:avLst/>
          </a:prstGeom>
          <a:noFill/>
          <a:ln>
            <a:noFill/>
          </a:ln>
        </p:spPr>
        <p:txBody>
          <a:bodyPr wrap="none" rtlCol="0">
            <a:spAutoFit/>
          </a:bodyPr>
          <a:lstStyle/>
          <a:p>
            <a:r>
              <a:rPr lang="zh-CN" altLang="en-US" sz="4000" b="1">
                <a:solidFill>
                  <a:schemeClr val="bg1"/>
                </a:solidFill>
                <a:latin typeface="微软雅黑" panose="020B0503020204020204" charset="-122"/>
                <a:ea typeface="微软雅黑" panose="020B0503020204020204" charset="-122"/>
              </a:rPr>
              <a:t>文字</a:t>
            </a:r>
          </a:p>
          <a:p>
            <a:r>
              <a:rPr lang="zh-CN" altLang="en-US" sz="4000" b="1">
                <a:solidFill>
                  <a:schemeClr val="bg1"/>
                </a:solidFill>
                <a:latin typeface="微软雅黑" panose="020B0503020204020204" charset="-122"/>
                <a:ea typeface="微软雅黑" panose="020B0503020204020204" charset="-122"/>
              </a:rPr>
              <a:t>标题</a:t>
            </a:r>
          </a:p>
        </p:txBody>
      </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5875" y="-8255"/>
            <a:ext cx="12223750" cy="688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K:\0模板素材调整间\图层-1.png图层-1"/>
          <p:cNvPicPr>
            <a:picLocks noChangeAspect="1"/>
          </p:cNvPicPr>
          <p:nvPr userDrawn="1"/>
        </p:nvPicPr>
        <p:blipFill>
          <a:blip r:embed="rId3"/>
          <a:srcRect l="4397" t="456" r="2528"/>
          <a:stretch>
            <a:fillRect/>
          </a:stretch>
        </p:blipFill>
        <p:spPr>
          <a:xfrm>
            <a:off x="-15875" y="-19050"/>
            <a:ext cx="12225655" cy="6378575"/>
          </a:xfrm>
          <a:prstGeom prst="rect">
            <a:avLst/>
          </a:prstGeom>
        </p:spPr>
      </p:pic>
      <p:pic>
        <p:nvPicPr>
          <p:cNvPr id="13" name="图片 12" descr="图层-2-副本1-"/>
          <p:cNvPicPr>
            <a:picLocks noChangeAspect="1"/>
          </p:cNvPicPr>
          <p:nvPr/>
        </p:nvPicPr>
        <p:blipFill>
          <a:blip r:embed="rId4"/>
          <a:srcRect l="7721"/>
          <a:stretch>
            <a:fillRect/>
          </a:stretch>
        </p:blipFill>
        <p:spPr>
          <a:xfrm flipH="1">
            <a:off x="10491470" y="1462405"/>
            <a:ext cx="1722755" cy="4502785"/>
          </a:xfrm>
          <a:prstGeom prst="rect">
            <a:avLst/>
          </a:prstGeom>
        </p:spPr>
      </p:pic>
      <p:pic>
        <p:nvPicPr>
          <p:cNvPr id="7" name="图片 6" descr="图层-12"/>
          <p:cNvPicPr>
            <a:picLocks noChangeAspect="1"/>
          </p:cNvPicPr>
          <p:nvPr/>
        </p:nvPicPr>
        <p:blipFill>
          <a:blip r:embed="rId5"/>
          <a:stretch>
            <a:fillRect/>
          </a:stretch>
        </p:blipFill>
        <p:spPr>
          <a:xfrm>
            <a:off x="7474585" y="1176020"/>
            <a:ext cx="2797810" cy="939165"/>
          </a:xfrm>
          <a:prstGeom prst="rect">
            <a:avLst/>
          </a:prstGeom>
        </p:spPr>
      </p:pic>
      <p:pic>
        <p:nvPicPr>
          <p:cNvPr id="21" name="PA_图片 12"/>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15875" y="-19050"/>
            <a:ext cx="7994650" cy="2270760"/>
          </a:xfrm>
          <a:prstGeom prst="rect">
            <a:avLst/>
          </a:prstGeom>
        </p:spPr>
      </p:pic>
      <p:pic>
        <p:nvPicPr>
          <p:cNvPr id="22" name="图片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60919" y="4093210"/>
            <a:ext cx="3546801" cy="2102485"/>
          </a:xfrm>
          <a:prstGeom prst="rect">
            <a:avLst/>
          </a:prstGeom>
        </p:spPr>
      </p:pic>
      <p:pic>
        <p:nvPicPr>
          <p:cNvPr id="4" name="图片 3" descr="飘带"/>
          <p:cNvPicPr>
            <a:picLocks noChangeAspect="1"/>
          </p:cNvPicPr>
          <p:nvPr userDrawn="1"/>
        </p:nvPicPr>
        <p:blipFill>
          <a:blip r:embed="rId8"/>
          <a:stretch>
            <a:fillRect/>
          </a:stretch>
        </p:blipFill>
        <p:spPr>
          <a:xfrm flipH="1">
            <a:off x="-53975" y="4911090"/>
            <a:ext cx="12263755" cy="1964690"/>
          </a:xfrm>
          <a:prstGeom prst="rect">
            <a:avLst/>
          </a:prstGeom>
        </p:spPr>
      </p:pic>
      <p:pic>
        <p:nvPicPr>
          <p:cNvPr id="3" name="图片 2"/>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4165" y="3517900"/>
            <a:ext cx="3363974" cy="3357880"/>
          </a:xfrm>
          <a:prstGeom prst="rect">
            <a:avLst/>
          </a:prstGeom>
        </p:spPr>
      </p:pic>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49378" y="1255560"/>
            <a:ext cx="7027101" cy="2535363"/>
          </a:xfrm>
          <a:prstGeom prst="rect">
            <a:avLst/>
          </a:prstGeom>
        </p:spPr>
      </p:pic>
      <p:sp>
        <p:nvSpPr>
          <p:cNvPr id="6" name="文本框 8"/>
          <p:cNvSpPr txBox="1"/>
          <p:nvPr/>
        </p:nvSpPr>
        <p:spPr>
          <a:xfrm>
            <a:off x="2574290" y="3740785"/>
            <a:ext cx="6985635" cy="674370"/>
          </a:xfrm>
          <a:prstGeom prst="rect">
            <a:avLst/>
          </a:prstGeom>
          <a:noFill/>
        </p:spPr>
        <p:txBody>
          <a:bodyPr wrap="square" lIns="121891" tIns="60945" rIns="121891" bIns="60945" rtlCol="0">
            <a:spAutoFit/>
          </a:bodyPr>
          <a:lstStyle/>
          <a:p>
            <a:pPr algn="dist"/>
            <a:r>
              <a:rPr lang="zh-CN" sz="3600" b="1" dirty="0">
                <a:solidFill>
                  <a:srgbClr val="C00000"/>
                </a:solidFill>
                <a:latin typeface="微软雅黑" panose="020B0503020204020204" charset="-122"/>
                <a:ea typeface="微软雅黑" panose="020B0503020204020204" charset="-122"/>
                <a:cs typeface="微软雅黑" panose="020B0503020204020204" charset="-122"/>
                <a:sym typeface="+mn-ea"/>
              </a:rPr>
              <a:t>感谢聆听</a:t>
            </a:r>
            <a:endParaRPr lang="zh-CN" sz="3600" b="1" dirty="0">
              <a:solidFill>
                <a:srgbClr val="C00000"/>
              </a:solidFill>
              <a:latin typeface="微软雅黑" panose="020B0503020204020204" charset="-122"/>
              <a:ea typeface="微软雅黑" panose="020B0503020204020204" charset="-122"/>
              <a:cs typeface="微软雅黑" panose="020B0503020204020204" charset="-122"/>
            </a:endParaRPr>
          </a:p>
        </p:txBody>
      </p:sp>
      <p:pic>
        <p:nvPicPr>
          <p:cNvPr id="10" name="图片 9" descr="123213424"/>
          <p:cNvPicPr>
            <a:picLocks noChangeAspect="1"/>
          </p:cNvPicPr>
          <p:nvPr/>
        </p:nvPicPr>
        <p:blipFill>
          <a:blip r:embed="rId11"/>
          <a:stretch>
            <a:fillRect/>
          </a:stretch>
        </p:blipFill>
        <p:spPr>
          <a:xfrm>
            <a:off x="3182620" y="4415155"/>
            <a:ext cx="6190615" cy="104775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300"/>
                                        <p:tgtEl>
                                          <p:spTgt spid="6"/>
                                        </p:tgtEl>
                                      </p:cBhvr>
                                    </p:animEffect>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4630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2129796"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29503" y="2392763"/>
            <a:ext cx="8050359" cy="7004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第 </a:t>
            </a:r>
            <a:r>
              <a:rPr lang="en-US" altLang="zh-CN" sz="3600" dirty="0">
                <a:ln w="3175">
                  <a:noFill/>
                </a:ln>
                <a:solidFill>
                  <a:srgbClr val="C00000"/>
                </a:solidFill>
                <a:latin typeface="Impact" panose="020B0806030902050204" pitchFamily="34" charset="0"/>
                <a:ea typeface="微软雅黑" panose="020B0503020204020204" charset="-122"/>
                <a:cs typeface="方正苏新诗柳楷简体-yolan" panose="02000000000000000000" pitchFamily="2" charset="-122"/>
                <a:sym typeface="+mn-lt"/>
              </a:rPr>
              <a:t>01 </a:t>
            </a: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章节</a:t>
            </a:r>
          </a:p>
        </p:txBody>
      </p:sp>
      <p:sp>
        <p:nvSpPr>
          <p:cNvPr id="9" name="Freeform 9"/>
          <p:cNvSpPr/>
          <p:nvPr/>
        </p:nvSpPr>
        <p:spPr bwMode="auto">
          <a:xfrm>
            <a:off x="5540375" y="1353820"/>
            <a:ext cx="1140460" cy="100012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dirty="0"/>
          </a:p>
        </p:txBody>
      </p:sp>
      <p:sp>
        <p:nvSpPr>
          <p:cNvPr id="2" name="矩形 1"/>
          <p:cNvSpPr/>
          <p:nvPr/>
        </p:nvSpPr>
        <p:spPr>
          <a:xfrm>
            <a:off x="1971675" y="3127375"/>
            <a:ext cx="8884920" cy="9036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4800" b="1" dirty="0">
                <a:solidFill>
                  <a:srgbClr val="C00000"/>
                </a:solidFill>
                <a:latin typeface="微软雅黑" panose="020B0503020204020204" charset="-122"/>
                <a:ea typeface="微软雅黑" panose="020B0503020204020204" charset="-122"/>
                <a:sym typeface="+mn-ea"/>
              </a:rPr>
              <a:t>点击输入标题内容</a:t>
            </a:r>
            <a:endParaRPr lang="zh-CN" altLang="en-US" sz="4800" b="1"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ea"/>
            </a:endParaRPr>
          </a:p>
        </p:txBody>
      </p:sp>
      <p:grpSp>
        <p:nvGrpSpPr>
          <p:cNvPr id="4" name="组合 3"/>
          <p:cNvGrpSpPr/>
          <p:nvPr/>
        </p:nvGrpSpPr>
        <p:grpSpPr>
          <a:xfrm flipV="1">
            <a:off x="2188216" y="2744002"/>
            <a:ext cx="2895882" cy="1226170"/>
            <a:chOff x="2012668" y="3094892"/>
            <a:chExt cx="2895882" cy="1273908"/>
          </a:xfrm>
        </p:grpSpPr>
        <p:cxnSp>
          <p:nvCxnSpPr>
            <p:cNvPr id="11" name="直接连接符 10"/>
            <p:cNvCxnSpPr/>
            <p:nvPr/>
          </p:nvCxnSpPr>
          <p:spPr>
            <a:xfrm>
              <a:off x="2012668" y="3094892"/>
              <a:ext cx="0" cy="126609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1266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7155679" y="2736058"/>
            <a:ext cx="3038891" cy="1559717"/>
            <a:chOff x="1295118" y="2834393"/>
            <a:chExt cx="2895882" cy="1534407"/>
          </a:xfrm>
        </p:grpSpPr>
        <p:cxnSp>
          <p:nvCxnSpPr>
            <p:cNvPr id="19" name="直接连接符 18"/>
            <p:cNvCxnSpPr/>
            <p:nvPr/>
          </p:nvCxnSpPr>
          <p:spPr>
            <a:xfrm flipH="1">
              <a:off x="1295385" y="2834393"/>
              <a:ext cx="15733" cy="152675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9511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1" name="PA_图片 12"/>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5875" y="-19050"/>
            <a:ext cx="5725795" cy="1626235"/>
          </a:xfrm>
          <a:prstGeom prst="rect">
            <a:avLst/>
          </a:prstGeom>
        </p:spPr>
      </p:pic>
      <p:pic>
        <p:nvPicPr>
          <p:cNvPr id="5" name="图片 4" descr="图层-2-副本1-"/>
          <p:cNvPicPr>
            <a:picLocks noChangeAspect="1"/>
          </p:cNvPicPr>
          <p:nvPr/>
        </p:nvPicPr>
        <p:blipFill>
          <a:blip r:embed="rId4"/>
          <a:srcRect l="7721"/>
          <a:stretch>
            <a:fillRect/>
          </a:stretch>
        </p:blipFill>
        <p:spPr>
          <a:xfrm flipH="1">
            <a:off x="10368915" y="1729740"/>
            <a:ext cx="1722755" cy="4502785"/>
          </a:xfrm>
          <a:prstGeom prst="rect">
            <a:avLst/>
          </a:prstGeom>
        </p:spPr>
      </p:pic>
      <p:pic>
        <p:nvPicPr>
          <p:cNvPr id="3" name="图片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210" y="3473450"/>
            <a:ext cx="3363974" cy="3357880"/>
          </a:xfrm>
          <a:prstGeom prst="rect">
            <a:avLst/>
          </a:prstGeom>
        </p:spPr>
      </p:pic>
      <p:cxnSp>
        <p:nvCxnSpPr>
          <p:cNvPr id="8" name="直接连接符 7"/>
          <p:cNvCxnSpPr/>
          <p:nvPr/>
        </p:nvCxnSpPr>
        <p:spPr>
          <a:xfrm flipV="1">
            <a:off x="7299331"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图片 9" descr="图层-12"/>
          <p:cNvPicPr>
            <a:picLocks noChangeAspect="1"/>
          </p:cNvPicPr>
          <p:nvPr/>
        </p:nvPicPr>
        <p:blipFill>
          <a:blip r:embed="rId6"/>
          <a:stretch>
            <a:fillRect/>
          </a:stretch>
        </p:blipFill>
        <p:spPr>
          <a:xfrm>
            <a:off x="7571105" y="790575"/>
            <a:ext cx="2797810" cy="9391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577215" y="2077720"/>
            <a:ext cx="5621020" cy="3057525"/>
          </a:xfrm>
          <a:prstGeom prst="rect">
            <a:avLst/>
          </a:prstGeom>
        </p:spPr>
      </p:pic>
      <p:sp>
        <p:nvSpPr>
          <p:cNvPr id="46" name="文本框 45"/>
          <p:cNvSpPr txBox="1"/>
          <p:nvPr/>
        </p:nvSpPr>
        <p:spPr>
          <a:xfrm>
            <a:off x="6539899" y="2345307"/>
            <a:ext cx="416526" cy="1384995"/>
          </a:xfrm>
          <a:prstGeom prst="rect">
            <a:avLst/>
          </a:prstGeom>
          <a:noFill/>
          <a:effectLst>
            <a:innerShdw blurRad="114300">
              <a:prstClr val="black"/>
            </a:innerShdw>
          </a:effectLst>
        </p:spPr>
        <p:txBody>
          <a:bodyPr wrap="square" rtlCol="0">
            <a:spAutoFit/>
          </a:bodyPr>
          <a:lstStyle/>
          <a:p>
            <a:r>
              <a:rPr lang="en-US" altLang="zh-CN" sz="6600" b="1" dirty="0" smtClean="0">
                <a:ea typeface="微软雅黑" panose="020B0503020204020204" charset="-122"/>
                <a:sym typeface="Arial" panose="020B0604020202020204" pitchFamily="34" charset="0"/>
              </a:rPr>
              <a:t>“</a:t>
            </a:r>
            <a:endParaRPr lang="en-US" altLang="zh-CN" sz="5400" dirty="0" smtClean="0">
              <a:ea typeface="华文细黑" panose="02010600040101010101" pitchFamily="2" charset="-122"/>
              <a:cs typeface="+mn-ea"/>
              <a:sym typeface="+mn-lt"/>
            </a:endParaRPr>
          </a:p>
          <a:p>
            <a:endParaRPr lang="en-US" altLang="zh-CN" dirty="0">
              <a:ea typeface="华文细黑" panose="02010600040101010101" pitchFamily="2" charset="-122"/>
              <a:cs typeface="+mn-ea"/>
              <a:sym typeface="+mn-lt"/>
            </a:endParaRPr>
          </a:p>
        </p:txBody>
      </p:sp>
      <p:sp>
        <p:nvSpPr>
          <p:cNvPr id="71" name="矩形 70"/>
          <p:cNvSpPr/>
          <p:nvPr/>
        </p:nvSpPr>
        <p:spPr>
          <a:xfrm>
            <a:off x="7192007" y="2829204"/>
            <a:ext cx="2492990" cy="417358"/>
          </a:xfrm>
          <a:prstGeom prst="rect">
            <a:avLst/>
          </a:prstGeom>
        </p:spPr>
        <p:txBody>
          <a:bodyPr wrap="none">
            <a:spAutoFit/>
          </a:bodyPr>
          <a:lstStyle/>
          <a:p>
            <a:pPr>
              <a:lnSpc>
                <a:spcPct val="130000"/>
              </a:lnSpc>
            </a:pPr>
            <a:r>
              <a:rPr lang="zh-CN" altLang="en-US" b="1" dirty="0" smtClean="0">
                <a:solidFill>
                  <a:schemeClr val="tx1">
                    <a:lumMod val="65000"/>
                    <a:lumOff val="35000"/>
                  </a:schemeClr>
                </a:solidFill>
                <a:latin typeface="微软雅黑" panose="020B0503020204020204" charset="-122"/>
                <a:ea typeface="微软雅黑" panose="020B0503020204020204" charset="-122"/>
              </a:rPr>
              <a:t>点击此处添加文本信息</a:t>
            </a:r>
          </a:p>
        </p:txBody>
      </p:sp>
      <p:sp>
        <p:nvSpPr>
          <p:cNvPr id="81" name="文本框 80"/>
          <p:cNvSpPr txBox="1"/>
          <p:nvPr/>
        </p:nvSpPr>
        <p:spPr>
          <a:xfrm>
            <a:off x="6653054" y="3373397"/>
            <a:ext cx="5405717" cy="1291590"/>
          </a:xfrm>
          <a:prstGeom prst="rect">
            <a:avLst/>
          </a:prstGeom>
          <a:noFill/>
        </p:spPr>
        <p:txBody>
          <a:bodyPr wrap="square" rtlCol="0">
            <a:spAutoFit/>
          </a:bodyPr>
          <a:lstStyle/>
          <a:p>
            <a:pPr>
              <a:lnSpc>
                <a:spcPct val="130000"/>
              </a:lnSpc>
              <a:spcBef>
                <a:spcPct val="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此处填写内容此处填写内容此处填写内容</a:t>
            </a:r>
          </a:p>
          <a:p>
            <a:pPr>
              <a:lnSpc>
                <a:spcPct val="130000"/>
              </a:lnSpc>
              <a:spcBef>
                <a:spcPct val="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此处填写内容此处填写内容此处填写内容</a:t>
            </a:r>
          </a:p>
          <a:p>
            <a:pPr>
              <a:lnSpc>
                <a:spcPct val="130000"/>
              </a:lnSpc>
              <a:spcBef>
                <a:spcPct val="0"/>
              </a:spcBef>
            </a:pPr>
            <a:r>
              <a:rPr lang="zh-CN" altLang="en-US" sz="2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此处填写内容此处填写内容此处填写内容</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7" name="文本框 46"/>
          <p:cNvSpPr txBox="1"/>
          <p:nvPr/>
        </p:nvSpPr>
        <p:spPr>
          <a:xfrm rot="10800000">
            <a:off x="11433844" y="3941697"/>
            <a:ext cx="416526" cy="1383665"/>
          </a:xfrm>
          <a:prstGeom prst="rect">
            <a:avLst/>
          </a:prstGeom>
          <a:noFill/>
          <a:effectLst>
            <a:innerShdw blurRad="114300">
              <a:prstClr val="black"/>
            </a:innerShdw>
          </a:effectLst>
        </p:spPr>
        <p:txBody>
          <a:bodyPr wrap="square" rtlCol="0">
            <a:spAutoFit/>
          </a:bodyPr>
          <a:lstStyle/>
          <a:p>
            <a:r>
              <a:rPr lang="en-US" altLang="zh-CN" sz="6600" b="1" dirty="0" smtClean="0">
                <a:ea typeface="微软雅黑" panose="020B0503020204020204" charset="-122"/>
                <a:sym typeface="Arial" panose="020B0604020202020204" pitchFamily="34" charset="0"/>
              </a:rPr>
              <a:t>“</a:t>
            </a:r>
            <a:endParaRPr lang="en-US" altLang="zh-CN" sz="5400" dirty="0" smtClean="0">
              <a:ea typeface="华文细黑" panose="02010600040101010101" pitchFamily="2" charset="-122"/>
              <a:cs typeface="+mn-ea"/>
              <a:sym typeface="+mn-lt"/>
            </a:endParaRPr>
          </a:p>
          <a:p>
            <a:endParaRPr lang="en-US" altLang="zh-CN" dirty="0">
              <a:ea typeface="华文细黑" panose="02010600040101010101" pitchFamily="2" charset="-122"/>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1000"/>
                                        <p:tgtEl>
                                          <p:spTgt spid="71"/>
                                        </p:tgtEl>
                                      </p:cBhvr>
                                    </p:animEffect>
                                    <p:anim calcmode="lin" valueType="num">
                                      <p:cBhvr>
                                        <p:cTn id="19" dur="1000" fill="hold"/>
                                        <p:tgtEl>
                                          <p:spTgt spid="71"/>
                                        </p:tgtEl>
                                        <p:attrNameLst>
                                          <p:attrName>ppt_x</p:attrName>
                                        </p:attrNameLst>
                                      </p:cBhvr>
                                      <p:tavLst>
                                        <p:tav tm="0">
                                          <p:val>
                                            <p:strVal val="#ppt_x"/>
                                          </p:val>
                                        </p:tav>
                                        <p:tav tm="100000">
                                          <p:val>
                                            <p:strVal val="#ppt_x"/>
                                          </p:val>
                                        </p:tav>
                                      </p:tavLst>
                                    </p:anim>
                                    <p:anim calcmode="lin" valueType="num">
                                      <p:cBhvr>
                                        <p:cTn id="20" dur="1000" fill="hold"/>
                                        <p:tgtEl>
                                          <p:spTgt spid="7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71" grpId="0"/>
      <p:bldP spid="81" grpId="0"/>
      <p:bldP spid="4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726176" y="1789978"/>
            <a:ext cx="5626555" cy="754743"/>
            <a:chOff x="3431720" y="2175781"/>
            <a:chExt cx="5626555" cy="754743"/>
          </a:xfrm>
        </p:grpSpPr>
        <p:sp>
          <p:nvSpPr>
            <p:cNvPr id="8" name="星形: 五角 7"/>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8"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480919" y="1850765"/>
            <a:ext cx="4871812" cy="894732"/>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点击添加文本信息点击添加文本信息点击添加文本信息点击添加文本信息点击添加文本信息点击添加文本信息</a:t>
            </a:r>
            <a:endParaRPr lang="zh-CN" altLang="en-US" sz="1200" dirty="0">
              <a:latin typeface="Calibri" panose="020F0502020204030204" charset="0"/>
            </a:endParaRPr>
          </a:p>
          <a:p>
            <a:pPr>
              <a:lnSpc>
                <a:spcPct val="150000"/>
              </a:lnSpc>
            </a:pPr>
            <a:endParaRPr lang="zh-CN" altLang="en-US" sz="1200" dirty="0">
              <a:latin typeface="Calibri" panose="020F0502020204030204" charset="0"/>
            </a:endParaRPr>
          </a:p>
        </p:txBody>
      </p:sp>
      <p:grpSp>
        <p:nvGrpSpPr>
          <p:cNvPr id="12" name="组合 11"/>
          <p:cNvGrpSpPr/>
          <p:nvPr/>
        </p:nvGrpSpPr>
        <p:grpSpPr>
          <a:xfrm flipH="1">
            <a:off x="4029161" y="2739533"/>
            <a:ext cx="5626555" cy="754743"/>
            <a:chOff x="3431720" y="2175781"/>
            <a:chExt cx="5626555" cy="754743"/>
          </a:xfrm>
        </p:grpSpPr>
        <p:sp>
          <p:nvSpPr>
            <p:cNvPr id="13" name="星形: 五角 12"/>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flipH="1">
            <a:off x="4217846" y="2800319"/>
            <a:ext cx="4871812" cy="894732"/>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点击添加文本信息点击添加文本信息点击添加文本信息点击添加文本信息点击添加文本信息点击添加文本信息</a:t>
            </a:r>
            <a:endParaRPr lang="zh-CN" altLang="en-US" sz="1200" dirty="0">
              <a:latin typeface="Calibri" panose="020F0502020204030204" charset="0"/>
            </a:endParaRPr>
          </a:p>
          <a:p>
            <a:pPr>
              <a:lnSpc>
                <a:spcPct val="150000"/>
              </a:lnSpc>
            </a:pPr>
            <a:endParaRPr lang="zh-CN" altLang="en-US" sz="1200" dirty="0">
              <a:latin typeface="Calibri" panose="020F0502020204030204" charset="0"/>
            </a:endParaRPr>
          </a:p>
        </p:txBody>
      </p:sp>
      <p:grpSp>
        <p:nvGrpSpPr>
          <p:cNvPr id="17" name="组合 16"/>
          <p:cNvGrpSpPr/>
          <p:nvPr/>
        </p:nvGrpSpPr>
        <p:grpSpPr>
          <a:xfrm>
            <a:off x="3726176" y="3824020"/>
            <a:ext cx="5626555" cy="754743"/>
            <a:chOff x="3431720" y="2175781"/>
            <a:chExt cx="5626555" cy="754743"/>
          </a:xfrm>
        </p:grpSpPr>
        <p:sp>
          <p:nvSpPr>
            <p:cNvPr id="18" name="星形: 五角 17"/>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8"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4480919" y="3884807"/>
            <a:ext cx="4871812" cy="894732"/>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点击添加文本信息点击添加文本信息点击添加文本信息点击添加文本信息点击添加文本信息点击添加文本信息</a:t>
            </a:r>
            <a:endParaRPr lang="zh-CN" altLang="en-US" sz="1200" dirty="0">
              <a:latin typeface="Calibri" panose="020F0502020204030204" charset="0"/>
            </a:endParaRPr>
          </a:p>
          <a:p>
            <a:pPr>
              <a:lnSpc>
                <a:spcPct val="150000"/>
              </a:lnSpc>
            </a:pPr>
            <a:endParaRPr lang="zh-CN" altLang="en-US" sz="1200" dirty="0">
              <a:latin typeface="Calibri" panose="020F0502020204030204" charset="0"/>
            </a:endParaRPr>
          </a:p>
        </p:txBody>
      </p:sp>
      <p:grpSp>
        <p:nvGrpSpPr>
          <p:cNvPr id="22" name="组合 21"/>
          <p:cNvGrpSpPr/>
          <p:nvPr/>
        </p:nvGrpSpPr>
        <p:grpSpPr>
          <a:xfrm flipH="1">
            <a:off x="4029161" y="4773575"/>
            <a:ext cx="5626555" cy="754743"/>
            <a:chOff x="3431720" y="2175781"/>
            <a:chExt cx="5626555" cy="754743"/>
          </a:xfrm>
        </p:grpSpPr>
        <p:sp>
          <p:nvSpPr>
            <p:cNvPr id="23" name="星形: 五角 22"/>
            <p:cNvSpPr/>
            <p:nvPr/>
          </p:nvSpPr>
          <p:spPr>
            <a:xfrm>
              <a:off x="3431720" y="2175781"/>
              <a:ext cx="754743" cy="754743"/>
            </a:xfrm>
            <a:prstGeom prst="star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0"/>
            </p:cNvCxnSpPr>
            <p:nvPr/>
          </p:nvCxnSpPr>
          <p:spPr>
            <a:xfrm>
              <a:off x="3809092" y="2175781"/>
              <a:ext cx="52491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037692" y="2930524"/>
              <a:ext cx="5020583"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flipH="1">
            <a:off x="4217846" y="4834361"/>
            <a:ext cx="4871812" cy="894732"/>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点击添加文本信息点击添加文本信息点击添加文本信息点击添加文本信息点击添加文本信息点击添加文本信息</a:t>
            </a:r>
            <a:endParaRPr lang="zh-CN" altLang="en-US" sz="1200" dirty="0">
              <a:latin typeface="Calibri" panose="020F0502020204030204" charset="0"/>
            </a:endParaRPr>
          </a:p>
          <a:p>
            <a:pPr>
              <a:lnSpc>
                <a:spcPct val="150000"/>
              </a:lnSpc>
            </a:pPr>
            <a:endParaRPr lang="zh-CN" altLang="en-US" sz="1200" dirty="0">
              <a:latin typeface="Calibri" panose="020F0502020204030204" charset="0"/>
            </a:endParaRPr>
          </a:p>
        </p:txBody>
      </p:sp>
      <p:pic>
        <p:nvPicPr>
          <p:cNvPr id="52" name="Picture 3" descr="F:\桌面\党政机关\素材\长城\矢量长城\线稿长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964" y="479438"/>
            <a:ext cx="3104601" cy="60126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par>
                          <p:cTn id="34" fill="hold">
                            <p:stCondLst>
                              <p:cond delay="4000"/>
                            </p:stCondLst>
                            <p:childTnLst>
                              <p:par>
                                <p:cTn id="35" presetID="2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right)">
                                      <p:cBhvr>
                                        <p:cTn id="37" dur="500"/>
                                        <p:tgtEl>
                                          <p:spTgt spid="22"/>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21"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791335" y="1888133"/>
            <a:ext cx="3359149" cy="3576884"/>
            <a:chOff x="982132" y="1220145"/>
            <a:chExt cx="3359149" cy="3576884"/>
          </a:xfrm>
        </p:grpSpPr>
        <p:grpSp>
          <p:nvGrpSpPr>
            <p:cNvPr id="46" name="组合 45"/>
            <p:cNvGrpSpPr/>
            <p:nvPr/>
          </p:nvGrpSpPr>
          <p:grpSpPr bwMode="auto">
            <a:xfrm>
              <a:off x="982132" y="1220145"/>
              <a:ext cx="3359149" cy="3576884"/>
              <a:chOff x="971599" y="1710657"/>
              <a:chExt cx="2520281" cy="2682687"/>
            </a:xfrm>
          </p:grpSpPr>
          <p:sp>
            <p:nvSpPr>
              <p:cNvPr id="54" name="等腰三角形 11"/>
              <p:cNvSpPr/>
              <p:nvPr/>
            </p:nvSpPr>
            <p:spPr>
              <a:xfrm>
                <a:off x="971599"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5" name="等腰三角形 11"/>
              <p:cNvSpPr/>
              <p:nvPr/>
            </p:nvSpPr>
            <p:spPr>
              <a:xfrm flipH="1">
                <a:off x="3121857"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6" name="矩形 55"/>
              <p:cNvSpPr/>
              <p:nvPr/>
            </p:nvSpPr>
            <p:spPr>
              <a:xfrm>
                <a:off x="1187578" y="1710657"/>
                <a:ext cx="2088324" cy="2682687"/>
              </a:xfrm>
              <a:prstGeom prst="rect">
                <a:avLst/>
              </a:prstGeom>
              <a:noFill/>
              <a:ln w="12700" cap="flat" cmpd="sng" algn="ctr">
                <a:solidFill>
                  <a:srgbClr val="C00000"/>
                </a:solidFill>
                <a:prstDash val="solid"/>
              </a:ln>
              <a:effectLst>
                <a:outerShdw blurRad="152400" dist="63500" dir="8100000" algn="tr" rotWithShape="0">
                  <a:prstClr val="black">
                    <a:alpha val="26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7" name="矩形 56"/>
              <p:cNvSpPr/>
              <p:nvPr/>
            </p:nvSpPr>
            <p:spPr>
              <a:xfrm>
                <a:off x="971599" y="2427815"/>
                <a:ext cx="2520281" cy="4318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36799" y="1456004"/>
              <a:ext cx="668867" cy="56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43"/>
            <p:cNvSpPr txBox="1">
              <a:spLocks noChangeArrowheads="1"/>
            </p:cNvSpPr>
            <p:nvPr/>
          </p:nvSpPr>
          <p:spPr bwMode="auto">
            <a:xfrm>
              <a:off x="1574799" y="2218680"/>
              <a:ext cx="2192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1218565"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这里填写标题</a:t>
              </a:r>
            </a:p>
          </p:txBody>
        </p:sp>
        <p:sp>
          <p:nvSpPr>
            <p:cNvPr id="50" name="矩形 49"/>
            <p:cNvSpPr>
              <a:spLocks noChangeArrowheads="1"/>
            </p:cNvSpPr>
            <p:nvPr/>
          </p:nvSpPr>
          <p:spPr bwMode="auto">
            <a:xfrm>
              <a:off x="1360239" y="2948337"/>
              <a:ext cx="262043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fontAlgn="auto">
                <a:lnSpc>
                  <a:spcPct val="150000"/>
                </a:lnSpc>
                <a:spcAft>
                  <a:spcPts val="0"/>
                </a:spcAft>
                <a:defRPr/>
              </a:pPr>
              <a:r>
                <a:rPr lang="zh-CN" altLang="en-US" sz="1400" dirty="0">
                  <a:solidFill>
                    <a:srgbClr val="C00000"/>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a:t>
              </a:r>
              <a:r>
                <a:rPr lang="zh-CN" altLang="en-US" sz="1400" dirty="0" smtClean="0">
                  <a:solidFill>
                    <a:srgbClr val="C00000"/>
                  </a:solidFill>
                  <a:latin typeface="微软雅黑" panose="020B0503020204020204" charset="-122"/>
                  <a:ea typeface="微软雅黑" panose="020B050302020402020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grpSp>
      <p:grpSp>
        <p:nvGrpSpPr>
          <p:cNvPr id="58" name="组合 57"/>
          <p:cNvGrpSpPr/>
          <p:nvPr/>
        </p:nvGrpSpPr>
        <p:grpSpPr>
          <a:xfrm>
            <a:off x="4631081" y="1888133"/>
            <a:ext cx="3359149" cy="3576884"/>
            <a:chOff x="982132" y="1220145"/>
            <a:chExt cx="3359149" cy="3576884"/>
          </a:xfrm>
        </p:grpSpPr>
        <p:grpSp>
          <p:nvGrpSpPr>
            <p:cNvPr id="59" name="组合 58"/>
            <p:cNvGrpSpPr/>
            <p:nvPr/>
          </p:nvGrpSpPr>
          <p:grpSpPr bwMode="auto">
            <a:xfrm>
              <a:off x="982132" y="1220145"/>
              <a:ext cx="3359149" cy="3576884"/>
              <a:chOff x="971599" y="1710657"/>
              <a:chExt cx="2520281" cy="2682687"/>
            </a:xfrm>
          </p:grpSpPr>
          <p:sp>
            <p:nvSpPr>
              <p:cNvPr id="63" name="等腰三角形 11"/>
              <p:cNvSpPr/>
              <p:nvPr/>
            </p:nvSpPr>
            <p:spPr>
              <a:xfrm>
                <a:off x="971599"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等腰三角形 11"/>
              <p:cNvSpPr/>
              <p:nvPr/>
            </p:nvSpPr>
            <p:spPr>
              <a:xfrm flipH="1">
                <a:off x="3121857"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6" name="矩形 65"/>
              <p:cNvSpPr/>
              <p:nvPr/>
            </p:nvSpPr>
            <p:spPr>
              <a:xfrm>
                <a:off x="1187578" y="1710657"/>
                <a:ext cx="2088324" cy="2682687"/>
              </a:xfrm>
              <a:prstGeom prst="rect">
                <a:avLst/>
              </a:prstGeom>
              <a:noFill/>
              <a:ln w="12700" cap="flat" cmpd="sng" algn="ctr">
                <a:solidFill>
                  <a:srgbClr val="C00000"/>
                </a:solidFill>
                <a:prstDash val="solid"/>
              </a:ln>
              <a:effectLst>
                <a:outerShdw blurRad="152400" dist="63500" dir="8100000" algn="tr" rotWithShape="0">
                  <a:prstClr val="black">
                    <a:alpha val="26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7" name="矩形 66"/>
              <p:cNvSpPr/>
              <p:nvPr/>
            </p:nvSpPr>
            <p:spPr>
              <a:xfrm>
                <a:off x="971599" y="2427815"/>
                <a:ext cx="2520281" cy="4318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36799" y="1456004"/>
              <a:ext cx="668867" cy="56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43"/>
            <p:cNvSpPr txBox="1">
              <a:spLocks noChangeArrowheads="1"/>
            </p:cNvSpPr>
            <p:nvPr/>
          </p:nvSpPr>
          <p:spPr bwMode="auto">
            <a:xfrm>
              <a:off x="1574799" y="2218680"/>
              <a:ext cx="2192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1218565"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这里填写标题</a:t>
              </a:r>
            </a:p>
          </p:txBody>
        </p:sp>
        <p:sp>
          <p:nvSpPr>
            <p:cNvPr id="62" name="矩形 61"/>
            <p:cNvSpPr>
              <a:spLocks noChangeArrowheads="1"/>
            </p:cNvSpPr>
            <p:nvPr/>
          </p:nvSpPr>
          <p:spPr bwMode="auto">
            <a:xfrm>
              <a:off x="1360239" y="2948337"/>
              <a:ext cx="262043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fontAlgn="auto">
                <a:lnSpc>
                  <a:spcPct val="150000"/>
                </a:lnSpc>
                <a:spcAft>
                  <a:spcPts val="0"/>
                </a:spcAft>
                <a:defRPr/>
              </a:pPr>
              <a:r>
                <a:rPr lang="zh-CN" altLang="en-US" sz="1400" dirty="0">
                  <a:solidFill>
                    <a:srgbClr val="C00000"/>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a:t>
              </a:r>
              <a:r>
                <a:rPr lang="zh-CN" altLang="en-US" sz="1400" dirty="0" smtClean="0">
                  <a:solidFill>
                    <a:srgbClr val="C00000"/>
                  </a:solidFill>
                  <a:latin typeface="微软雅黑" panose="020B0503020204020204" charset="-122"/>
                  <a:ea typeface="微软雅黑" panose="020B050302020402020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grpSp>
      <p:grpSp>
        <p:nvGrpSpPr>
          <p:cNvPr id="68" name="组合 67"/>
          <p:cNvGrpSpPr/>
          <p:nvPr/>
        </p:nvGrpSpPr>
        <p:grpSpPr>
          <a:xfrm>
            <a:off x="8470826" y="1888133"/>
            <a:ext cx="3359149" cy="3576884"/>
            <a:chOff x="982132" y="1220145"/>
            <a:chExt cx="3359149" cy="3576884"/>
          </a:xfrm>
        </p:grpSpPr>
        <p:grpSp>
          <p:nvGrpSpPr>
            <p:cNvPr id="69" name="组合 68"/>
            <p:cNvGrpSpPr/>
            <p:nvPr/>
          </p:nvGrpSpPr>
          <p:grpSpPr bwMode="auto">
            <a:xfrm>
              <a:off x="982132" y="1220145"/>
              <a:ext cx="3359149" cy="3576884"/>
              <a:chOff x="971599" y="1710657"/>
              <a:chExt cx="2520281" cy="2682687"/>
            </a:xfrm>
          </p:grpSpPr>
          <p:sp>
            <p:nvSpPr>
              <p:cNvPr id="73" name="等腰三角形 11"/>
              <p:cNvSpPr/>
              <p:nvPr/>
            </p:nvSpPr>
            <p:spPr>
              <a:xfrm>
                <a:off x="971599"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4" name="等腰三角形 11"/>
              <p:cNvSpPr/>
              <p:nvPr/>
            </p:nvSpPr>
            <p:spPr>
              <a:xfrm flipH="1">
                <a:off x="3121857" y="2427815"/>
                <a:ext cx="370023" cy="593730"/>
              </a:xfrm>
              <a:custGeom>
                <a:avLst/>
                <a:gdLst>
                  <a:gd name="connsiteX0" fmla="*/ 0 w 576064"/>
                  <a:gd name="connsiteY0" fmla="*/ 612068 h 612068"/>
                  <a:gd name="connsiteX1" fmla="*/ 288032 w 576064"/>
                  <a:gd name="connsiteY1" fmla="*/ 0 h 612068"/>
                  <a:gd name="connsiteX2" fmla="*/ 576064 w 576064"/>
                  <a:gd name="connsiteY2" fmla="*/ 612068 h 612068"/>
                  <a:gd name="connsiteX3" fmla="*/ 0 w 576064"/>
                  <a:gd name="connsiteY3" fmla="*/ 612068 h 612068"/>
                  <a:gd name="connsiteX0-1" fmla="*/ 0 w 576064"/>
                  <a:gd name="connsiteY0-2" fmla="*/ 612068 h 612068"/>
                  <a:gd name="connsiteX1-3" fmla="*/ 2665 w 576064"/>
                  <a:gd name="connsiteY1-4" fmla="*/ 0 h 612068"/>
                  <a:gd name="connsiteX2-5" fmla="*/ 576064 w 576064"/>
                  <a:gd name="connsiteY2-6" fmla="*/ 612068 h 612068"/>
                  <a:gd name="connsiteX3-7" fmla="*/ 0 w 576064"/>
                  <a:gd name="connsiteY3-8" fmla="*/ 612068 h 612068"/>
                  <a:gd name="connsiteX0-9" fmla="*/ 0 w 576064"/>
                  <a:gd name="connsiteY0-10" fmla="*/ 431029 h 612068"/>
                  <a:gd name="connsiteX1-11" fmla="*/ 2665 w 576064"/>
                  <a:gd name="connsiteY1-12" fmla="*/ 0 h 612068"/>
                  <a:gd name="connsiteX2-13" fmla="*/ 576064 w 576064"/>
                  <a:gd name="connsiteY2-14" fmla="*/ 612068 h 612068"/>
                  <a:gd name="connsiteX3-15" fmla="*/ 0 w 576064"/>
                  <a:gd name="connsiteY3-16" fmla="*/ 431029 h 612068"/>
                  <a:gd name="connsiteX0-17" fmla="*/ 0 w 370477"/>
                  <a:gd name="connsiteY0-18" fmla="*/ 431029 h 593657"/>
                  <a:gd name="connsiteX1-19" fmla="*/ 2665 w 370477"/>
                  <a:gd name="connsiteY1-20" fmla="*/ 0 h 593657"/>
                  <a:gd name="connsiteX2-21" fmla="*/ 370477 w 370477"/>
                  <a:gd name="connsiteY2-22" fmla="*/ 593657 h 593657"/>
                  <a:gd name="connsiteX3-23" fmla="*/ 0 w 370477"/>
                  <a:gd name="connsiteY3-24" fmla="*/ 431029 h 593657"/>
                </a:gdLst>
                <a:ahLst/>
                <a:cxnLst>
                  <a:cxn ang="0">
                    <a:pos x="connsiteX0-1" y="connsiteY0-2"/>
                  </a:cxn>
                  <a:cxn ang="0">
                    <a:pos x="connsiteX1-3" y="connsiteY1-4"/>
                  </a:cxn>
                  <a:cxn ang="0">
                    <a:pos x="connsiteX2-5" y="connsiteY2-6"/>
                  </a:cxn>
                  <a:cxn ang="0">
                    <a:pos x="connsiteX3-7" y="connsiteY3-8"/>
                  </a:cxn>
                </a:cxnLst>
                <a:rect l="l" t="t" r="r" b="b"/>
                <a:pathLst>
                  <a:path w="370477" h="593657">
                    <a:moveTo>
                      <a:pt x="0" y="431029"/>
                    </a:moveTo>
                    <a:cubicBezTo>
                      <a:pt x="888" y="227006"/>
                      <a:pt x="1777" y="204023"/>
                      <a:pt x="2665" y="0"/>
                    </a:cubicBezTo>
                    <a:lnTo>
                      <a:pt x="370477" y="593657"/>
                    </a:lnTo>
                    <a:lnTo>
                      <a:pt x="0" y="43102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5" name="矩形 74"/>
              <p:cNvSpPr/>
              <p:nvPr/>
            </p:nvSpPr>
            <p:spPr>
              <a:xfrm>
                <a:off x="1187578" y="1710657"/>
                <a:ext cx="2088324" cy="2682687"/>
              </a:xfrm>
              <a:prstGeom prst="rect">
                <a:avLst/>
              </a:prstGeom>
              <a:noFill/>
              <a:ln w="12700" cap="flat" cmpd="sng" algn="ctr">
                <a:solidFill>
                  <a:srgbClr val="C00000"/>
                </a:solidFill>
                <a:prstDash val="solid"/>
              </a:ln>
              <a:effectLst>
                <a:outerShdw blurRad="152400" dist="63500" dir="8100000" algn="tr" rotWithShape="0">
                  <a:prstClr val="black">
                    <a:alpha val="26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6" name="矩形 75"/>
              <p:cNvSpPr/>
              <p:nvPr/>
            </p:nvSpPr>
            <p:spPr>
              <a:xfrm>
                <a:off x="971599" y="2427815"/>
                <a:ext cx="2520281" cy="4318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336799" y="1456004"/>
              <a:ext cx="668867" cy="56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43"/>
            <p:cNvSpPr txBox="1">
              <a:spLocks noChangeArrowheads="1"/>
            </p:cNvSpPr>
            <p:nvPr/>
          </p:nvSpPr>
          <p:spPr bwMode="auto">
            <a:xfrm>
              <a:off x="1574799" y="2218680"/>
              <a:ext cx="2192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1218565"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这里填写标题</a:t>
              </a:r>
            </a:p>
          </p:txBody>
        </p:sp>
        <p:sp>
          <p:nvSpPr>
            <p:cNvPr id="72" name="矩形 71"/>
            <p:cNvSpPr>
              <a:spLocks noChangeArrowheads="1"/>
            </p:cNvSpPr>
            <p:nvPr/>
          </p:nvSpPr>
          <p:spPr bwMode="auto">
            <a:xfrm>
              <a:off x="1360239" y="2948337"/>
              <a:ext cx="262043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fontAlgn="auto">
                <a:lnSpc>
                  <a:spcPct val="150000"/>
                </a:lnSpc>
                <a:spcAft>
                  <a:spcPts val="0"/>
                </a:spcAft>
                <a:defRPr/>
              </a:pPr>
              <a:r>
                <a:rPr lang="zh-CN" altLang="en-US" sz="1400" dirty="0">
                  <a:solidFill>
                    <a:srgbClr val="C00000"/>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a:t>
              </a:r>
              <a:r>
                <a:rPr lang="zh-CN" altLang="en-US" sz="1400" dirty="0" smtClean="0">
                  <a:solidFill>
                    <a:srgbClr val="C00000"/>
                  </a:solidFill>
                  <a:latin typeface="微软雅黑" panose="020B0503020204020204" charset="-122"/>
                  <a:ea typeface="微软雅黑" panose="020B0503020204020204" charset="-122"/>
                </a:rPr>
                <a:t>。</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000"/>
                                        <p:tgtEl>
                                          <p:spTgt spid="58"/>
                                        </p:tgtEl>
                                      </p:cBhvr>
                                    </p:animEffect>
                                    <p:anim calcmode="lin" valueType="num">
                                      <p:cBhvr>
                                        <p:cTn id="13" dur="1000" fill="hold"/>
                                        <p:tgtEl>
                                          <p:spTgt spid="58"/>
                                        </p:tgtEl>
                                        <p:attrNameLst>
                                          <p:attrName>ppt_x</p:attrName>
                                        </p:attrNameLst>
                                      </p:cBhvr>
                                      <p:tavLst>
                                        <p:tav tm="0">
                                          <p:val>
                                            <p:strVal val="#ppt_x"/>
                                          </p:val>
                                        </p:tav>
                                        <p:tav tm="100000">
                                          <p:val>
                                            <p:strVal val="#ppt_x"/>
                                          </p:val>
                                        </p:tav>
                                      </p:tavLst>
                                    </p:anim>
                                    <p:anim calcmode="lin" valueType="num">
                                      <p:cBhvr>
                                        <p:cTn id="14" dur="1000" fill="hold"/>
                                        <p:tgtEl>
                                          <p:spTgt spid="5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1000"/>
                                        <p:tgtEl>
                                          <p:spTgt spid="68"/>
                                        </p:tgtEl>
                                      </p:cBhvr>
                                    </p:animEffect>
                                    <p:anim calcmode="lin" valueType="num">
                                      <p:cBhvr>
                                        <p:cTn id="18" dur="1000" fill="hold"/>
                                        <p:tgtEl>
                                          <p:spTgt spid="68"/>
                                        </p:tgtEl>
                                        <p:attrNameLst>
                                          <p:attrName>ppt_x</p:attrName>
                                        </p:attrNameLst>
                                      </p:cBhvr>
                                      <p:tavLst>
                                        <p:tav tm="0">
                                          <p:val>
                                            <p:strVal val="#ppt_x"/>
                                          </p:val>
                                        </p:tav>
                                        <p:tav tm="100000">
                                          <p:val>
                                            <p:strVal val="#ppt_x"/>
                                          </p:val>
                                        </p:tav>
                                      </p:tavLst>
                                    </p:anim>
                                    <p:anim calcmode="lin" valueType="num">
                                      <p:cBhvr>
                                        <p:cTn id="1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2059940" y="2190115"/>
            <a:ext cx="8317230" cy="3368040"/>
            <a:chOff x="3193" y="4298"/>
            <a:chExt cx="13098" cy="5304"/>
          </a:xfrm>
        </p:grpSpPr>
        <p:sp>
          <p:nvSpPr>
            <p:cNvPr id="2" name="千图设计师MC：ID 29795607库_椭圆 5"/>
            <p:cNvSpPr/>
            <p:nvPr>
              <p:custDataLst>
                <p:tags r:id="rId1"/>
              </p:custDataLst>
            </p:nvPr>
          </p:nvSpPr>
          <p:spPr>
            <a:xfrm>
              <a:off x="8066" y="5374"/>
              <a:ext cx="3158" cy="3158"/>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r>
                <a:rPr lang="zh-CN" altLang="en-US" sz="10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此部分内容作为文字排</a:t>
              </a:r>
              <a:br>
                <a:rPr lang="zh-CN" altLang="en-US" sz="10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10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版占位显示（建议使</a:t>
              </a:r>
              <a:br>
                <a:rPr lang="zh-CN" altLang="en-US" sz="10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10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用主题字体）。</a:t>
              </a:r>
            </a:p>
          </p:txBody>
        </p:sp>
        <p:grpSp>
          <p:nvGrpSpPr>
            <p:cNvPr id="27" name="千图设计师MC：ID 29795607库_组合 26"/>
            <p:cNvGrpSpPr/>
            <p:nvPr>
              <p:custDataLst>
                <p:tags r:id="rId2"/>
              </p:custDataLst>
            </p:nvPr>
          </p:nvGrpSpPr>
          <p:grpSpPr>
            <a:xfrm>
              <a:off x="7143" y="4298"/>
              <a:ext cx="5004" cy="5156"/>
              <a:chOff x="4507373" y="1891819"/>
              <a:chExt cx="3177256" cy="3274277"/>
            </a:xfrm>
            <a:solidFill>
              <a:srgbClr val="C00000"/>
            </a:solidFill>
          </p:grpSpPr>
          <p:sp>
            <p:nvSpPr>
              <p:cNvPr id="3" name="Isosceles Triangle 7"/>
              <p:cNvSpPr/>
              <p:nvPr/>
            </p:nvSpPr>
            <p:spPr>
              <a:xfrm rot="14400000" flipH="1" flipV="1">
                <a:off x="5319689" y="1936839"/>
                <a:ext cx="652791" cy="5627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Block Arc 6"/>
              <p:cNvSpPr/>
              <p:nvPr/>
            </p:nvSpPr>
            <p:spPr>
              <a:xfrm rot="17100000" flipH="1" flipV="1">
                <a:off x="4507373" y="1988840"/>
                <a:ext cx="3177256" cy="3177256"/>
              </a:xfrm>
              <a:prstGeom prst="blockArc">
                <a:avLst>
                  <a:gd name="adj1" fmla="val 21599999"/>
                  <a:gd name="adj2" fmla="val 8180671"/>
                  <a:gd name="adj3" fmla="val 119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9" name="千图设计师MC：ID 29795607库_组合 27"/>
            <p:cNvGrpSpPr/>
            <p:nvPr>
              <p:custDataLst>
                <p:tags r:id="rId3"/>
              </p:custDataLst>
            </p:nvPr>
          </p:nvGrpSpPr>
          <p:grpSpPr>
            <a:xfrm>
              <a:off x="7143" y="4451"/>
              <a:ext cx="5004" cy="5151"/>
              <a:chOff x="4507373" y="1988840"/>
              <a:chExt cx="3177256" cy="3270771"/>
            </a:xfrm>
            <a:solidFill>
              <a:srgbClr val="FF0000"/>
            </a:solidFill>
          </p:grpSpPr>
          <p:sp>
            <p:nvSpPr>
              <p:cNvPr id="30" name="Block Arc 8"/>
              <p:cNvSpPr/>
              <p:nvPr/>
            </p:nvSpPr>
            <p:spPr>
              <a:xfrm rot="17100000">
                <a:off x="4507373" y="1988840"/>
                <a:ext cx="3177256" cy="3177256"/>
              </a:xfrm>
              <a:prstGeom prst="blockArc">
                <a:avLst>
                  <a:gd name="adj1" fmla="val 21599999"/>
                  <a:gd name="adj2" fmla="val 8180671"/>
                  <a:gd name="adj3" fmla="val 1191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Isosceles Triangle 9"/>
              <p:cNvSpPr/>
              <p:nvPr/>
            </p:nvSpPr>
            <p:spPr>
              <a:xfrm rot="3600000" flipV="1">
                <a:off x="6237385" y="4651840"/>
                <a:ext cx="652791" cy="5627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2" name="千图设计师MC：ID 29795607库_椭圆 13"/>
            <p:cNvSpPr/>
            <p:nvPr>
              <p:custDataLst>
                <p:tags r:id="rId4"/>
              </p:custDataLst>
            </p:nvPr>
          </p:nvSpPr>
          <p:spPr>
            <a:xfrm>
              <a:off x="3193" y="7417"/>
              <a:ext cx="1703" cy="17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千图设计师MC：ID 29795607库_椭圆 14"/>
            <p:cNvSpPr/>
            <p:nvPr>
              <p:custDataLst>
                <p:tags r:id="rId5"/>
              </p:custDataLst>
            </p:nvPr>
          </p:nvSpPr>
          <p:spPr>
            <a:xfrm>
              <a:off x="5072" y="7417"/>
              <a:ext cx="1703" cy="170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千图设计师MC：ID 29795607库_椭圆 15"/>
            <p:cNvSpPr/>
            <p:nvPr>
              <p:custDataLst>
                <p:tags r:id="rId6"/>
              </p:custDataLst>
            </p:nvPr>
          </p:nvSpPr>
          <p:spPr>
            <a:xfrm>
              <a:off x="12709" y="7417"/>
              <a:ext cx="1703" cy="170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千图设计师MC：ID 29795607库_椭圆 16"/>
            <p:cNvSpPr/>
            <p:nvPr>
              <p:custDataLst>
                <p:tags r:id="rId7"/>
              </p:custDataLst>
            </p:nvPr>
          </p:nvSpPr>
          <p:spPr>
            <a:xfrm>
              <a:off x="14588" y="7417"/>
              <a:ext cx="1703" cy="170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千图设计师MC：ID 29795607库_Freeform: Shape 20"/>
            <p:cNvSpPr/>
            <p:nvPr>
              <p:custDataLst>
                <p:tags r:id="rId8"/>
              </p:custDataLst>
            </p:nvPr>
          </p:nvSpPr>
          <p:spPr bwMode="auto">
            <a:xfrm>
              <a:off x="3612" y="7837"/>
              <a:ext cx="865" cy="863"/>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千图设计师MC：ID 29795607库_Freeform: Shape 21"/>
            <p:cNvSpPr/>
            <p:nvPr>
              <p:custDataLst>
                <p:tags r:id="rId9"/>
              </p:custDataLst>
            </p:nvPr>
          </p:nvSpPr>
          <p:spPr bwMode="auto">
            <a:xfrm>
              <a:off x="5492" y="7838"/>
              <a:ext cx="861" cy="861"/>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 name="千图设计师MC：ID 29795607库_Freeform: Shape 22"/>
            <p:cNvSpPr/>
            <p:nvPr>
              <p:custDataLst>
                <p:tags r:id="rId10"/>
              </p:custDataLst>
            </p:nvPr>
          </p:nvSpPr>
          <p:spPr bwMode="auto">
            <a:xfrm>
              <a:off x="13130" y="7838"/>
              <a:ext cx="861" cy="861"/>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千图设计师MC：ID 29795607库_Freeform: Shape 23"/>
            <p:cNvSpPr/>
            <p:nvPr>
              <p:custDataLst>
                <p:tags r:id="rId11"/>
              </p:custDataLst>
            </p:nvPr>
          </p:nvSpPr>
          <p:spPr bwMode="auto">
            <a:xfrm>
              <a:off x="15010" y="7838"/>
              <a:ext cx="860" cy="861"/>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千图设计师MC：ID 29795607库_文本框 26"/>
            <p:cNvSpPr txBox="1"/>
            <p:nvPr>
              <p:custDataLst>
                <p:tags r:id="rId12"/>
              </p:custDataLst>
            </p:nvPr>
          </p:nvSpPr>
          <p:spPr bwMode="auto">
            <a:xfrm>
              <a:off x="8724" y="6298"/>
              <a:ext cx="1939" cy="388"/>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a:bodyPr>
            <a:lstStyle/>
            <a:p>
              <a:pPr algn="ctr">
                <a:buClr>
                  <a:prstClr val="white"/>
                </a:buClr>
                <a:defRPr/>
              </a:pPr>
              <a:r>
                <a:rPr lang="zh-CN" altLang="en-US" sz="1600" b="1" dirty="0">
                  <a:solidFill>
                    <a:schemeClr val="tx1">
                      <a:lumMod val="75000"/>
                      <a:lumOff val="25000"/>
                    </a:schemeClr>
                  </a:solidFill>
                </a:rPr>
                <a:t>输入标题文本</a:t>
              </a:r>
            </a:p>
          </p:txBody>
        </p:sp>
      </p:grpSp>
      <p:pic>
        <p:nvPicPr>
          <p:cNvPr id="9" name="图片 8"/>
          <p:cNvPicPr>
            <a:picLocks noChangeAspect="1"/>
          </p:cNvPicPr>
          <p:nvPr/>
        </p:nvPicPr>
        <p:blipFill>
          <a:blip r:embed="rId15"/>
          <a:stretch>
            <a:fillRect/>
          </a:stretch>
        </p:blipFill>
        <p:spPr>
          <a:xfrm>
            <a:off x="1118235" y="2092960"/>
            <a:ext cx="2948305" cy="1769110"/>
          </a:xfrm>
          <a:prstGeom prst="rect">
            <a:avLst/>
          </a:prstGeom>
        </p:spPr>
      </p:pic>
      <p:pic>
        <p:nvPicPr>
          <p:cNvPr id="10" name="图片 9"/>
          <p:cNvPicPr>
            <a:picLocks noChangeAspect="1"/>
          </p:cNvPicPr>
          <p:nvPr/>
        </p:nvPicPr>
        <p:blipFill>
          <a:blip r:embed="rId16"/>
          <a:srcRect t="-1744" b="8182"/>
          <a:stretch>
            <a:fillRect/>
          </a:stretch>
        </p:blipFill>
        <p:spPr>
          <a:xfrm>
            <a:off x="7916545" y="2058035"/>
            <a:ext cx="2882265" cy="180657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1000" fill="hold"/>
                                        <p:tgtEl>
                                          <p:spTgt spid="45"/>
                                        </p:tgtEl>
                                        <p:attrNameLst>
                                          <p:attrName>ppt_w</p:attrName>
                                        </p:attrNameLst>
                                      </p:cBhvr>
                                      <p:tavLst>
                                        <p:tav tm="0">
                                          <p:val>
                                            <p:strVal val="#ppt_w*0.70"/>
                                          </p:val>
                                        </p:tav>
                                        <p:tav tm="100000">
                                          <p:val>
                                            <p:strVal val="#ppt_w"/>
                                          </p:val>
                                        </p:tav>
                                      </p:tavLst>
                                    </p:anim>
                                    <p:anim calcmode="lin" valueType="num">
                                      <p:cBhvr>
                                        <p:cTn id="19" dur="1000" fill="hold"/>
                                        <p:tgtEl>
                                          <p:spTgt spid="45"/>
                                        </p:tgtEl>
                                        <p:attrNameLst>
                                          <p:attrName>ppt_h</p:attrName>
                                        </p:attrNameLst>
                                      </p:cBhvr>
                                      <p:tavLst>
                                        <p:tav tm="0">
                                          <p:val>
                                            <p:strVal val="#ppt_h"/>
                                          </p:val>
                                        </p:tav>
                                        <p:tav tm="100000">
                                          <p:val>
                                            <p:strVal val="#ppt_h"/>
                                          </p:val>
                                        </p:tav>
                                      </p:tavLst>
                                    </p:anim>
                                    <p:animEffect transition="in" filter="fade">
                                      <p:cBhvr>
                                        <p:cTn id="20"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flipV="1">
            <a:off x="2129796"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29503" y="2392763"/>
            <a:ext cx="8050359" cy="7004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第 </a:t>
            </a:r>
            <a:r>
              <a:rPr lang="en-US" altLang="zh-CN" sz="3600" dirty="0">
                <a:ln w="3175">
                  <a:noFill/>
                </a:ln>
                <a:solidFill>
                  <a:srgbClr val="C00000"/>
                </a:solidFill>
                <a:latin typeface="Impact" panose="020B0806030902050204" pitchFamily="34" charset="0"/>
                <a:ea typeface="微软雅黑" panose="020B0503020204020204" charset="-122"/>
                <a:cs typeface="方正苏新诗柳楷简体-yolan" panose="02000000000000000000" pitchFamily="2" charset="-122"/>
                <a:sym typeface="+mn-lt"/>
              </a:rPr>
              <a:t>02 </a:t>
            </a:r>
            <a:r>
              <a:rPr lang="zh-CN" altLang="en-US" sz="3600"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lt"/>
              </a:rPr>
              <a:t>章节</a:t>
            </a:r>
          </a:p>
        </p:txBody>
      </p:sp>
      <p:sp>
        <p:nvSpPr>
          <p:cNvPr id="9" name="Freeform 9"/>
          <p:cNvSpPr/>
          <p:nvPr/>
        </p:nvSpPr>
        <p:spPr bwMode="auto">
          <a:xfrm>
            <a:off x="5540375" y="1353820"/>
            <a:ext cx="1140460" cy="100012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00000"/>
          </a:solidFill>
          <a:ln>
            <a:noFill/>
          </a:ln>
        </p:spPr>
        <p:txBody>
          <a:bodyPr vert="horz" wrap="square" lIns="91440" tIns="45720" rIns="91440" bIns="45720" numCol="1" anchor="t" anchorCtr="0" compatLnSpc="1"/>
          <a:lstStyle/>
          <a:p>
            <a:pPr algn="ctr"/>
            <a:endParaRPr lang="zh-CN" altLang="en-US" dirty="0"/>
          </a:p>
        </p:txBody>
      </p:sp>
      <p:sp>
        <p:nvSpPr>
          <p:cNvPr id="2" name="矩形 1"/>
          <p:cNvSpPr/>
          <p:nvPr/>
        </p:nvSpPr>
        <p:spPr>
          <a:xfrm>
            <a:off x="1971675" y="3127375"/>
            <a:ext cx="8884920" cy="903605"/>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4800" b="1" dirty="0">
                <a:solidFill>
                  <a:srgbClr val="C00000"/>
                </a:solidFill>
                <a:latin typeface="微软雅黑" panose="020B0503020204020204" charset="-122"/>
                <a:ea typeface="微软雅黑" panose="020B0503020204020204" charset="-122"/>
                <a:sym typeface="+mn-ea"/>
              </a:rPr>
              <a:t>点击输入标题内容</a:t>
            </a:r>
            <a:endParaRPr lang="zh-CN" altLang="en-US" sz="4800" b="1" dirty="0">
              <a:ln w="3175">
                <a:noFill/>
              </a:ln>
              <a:solidFill>
                <a:srgbClr val="C00000"/>
              </a:solidFill>
              <a:latin typeface="微软雅黑" panose="020B0503020204020204" charset="-122"/>
              <a:ea typeface="微软雅黑" panose="020B0503020204020204" charset="-122"/>
              <a:cs typeface="方正苏新诗柳楷简体-yolan" panose="02000000000000000000" pitchFamily="2" charset="-122"/>
              <a:sym typeface="+mn-ea"/>
            </a:endParaRPr>
          </a:p>
        </p:txBody>
      </p:sp>
      <p:grpSp>
        <p:nvGrpSpPr>
          <p:cNvPr id="4" name="组合 3"/>
          <p:cNvGrpSpPr/>
          <p:nvPr/>
        </p:nvGrpSpPr>
        <p:grpSpPr>
          <a:xfrm flipV="1">
            <a:off x="2188216" y="2744002"/>
            <a:ext cx="2895882" cy="1226170"/>
            <a:chOff x="2012668" y="3094892"/>
            <a:chExt cx="2895882" cy="1273908"/>
          </a:xfrm>
        </p:grpSpPr>
        <p:cxnSp>
          <p:nvCxnSpPr>
            <p:cNvPr id="11" name="直接连接符 10"/>
            <p:cNvCxnSpPr/>
            <p:nvPr/>
          </p:nvCxnSpPr>
          <p:spPr>
            <a:xfrm>
              <a:off x="2012668" y="3094892"/>
              <a:ext cx="0" cy="126609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01266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7155679" y="2736058"/>
            <a:ext cx="3038891" cy="1559717"/>
            <a:chOff x="1295118" y="2834393"/>
            <a:chExt cx="2895882" cy="1534407"/>
          </a:xfrm>
        </p:grpSpPr>
        <p:cxnSp>
          <p:nvCxnSpPr>
            <p:cNvPr id="19" name="直接连接符 18"/>
            <p:cNvCxnSpPr/>
            <p:nvPr/>
          </p:nvCxnSpPr>
          <p:spPr>
            <a:xfrm flipH="1">
              <a:off x="1295385" y="2834393"/>
              <a:ext cx="15733" cy="152675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295118" y="4368800"/>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21" name="PA_图片 12"/>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5875" y="-19050"/>
            <a:ext cx="5725795" cy="1626235"/>
          </a:xfrm>
          <a:prstGeom prst="rect">
            <a:avLst/>
          </a:prstGeom>
        </p:spPr>
      </p:pic>
      <p:pic>
        <p:nvPicPr>
          <p:cNvPr id="5" name="图片 4" descr="图层-2-副本1-"/>
          <p:cNvPicPr>
            <a:picLocks noChangeAspect="1"/>
          </p:cNvPicPr>
          <p:nvPr/>
        </p:nvPicPr>
        <p:blipFill>
          <a:blip r:embed="rId4"/>
          <a:srcRect l="7721"/>
          <a:stretch>
            <a:fillRect/>
          </a:stretch>
        </p:blipFill>
        <p:spPr>
          <a:xfrm flipH="1">
            <a:off x="10368915" y="1729740"/>
            <a:ext cx="1722755" cy="4502785"/>
          </a:xfrm>
          <a:prstGeom prst="rect">
            <a:avLst/>
          </a:prstGeom>
        </p:spPr>
      </p:pic>
      <p:pic>
        <p:nvPicPr>
          <p:cNvPr id="3" name="图片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210" y="3473450"/>
            <a:ext cx="3363974" cy="3357880"/>
          </a:xfrm>
          <a:prstGeom prst="rect">
            <a:avLst/>
          </a:prstGeom>
        </p:spPr>
      </p:pic>
      <p:cxnSp>
        <p:nvCxnSpPr>
          <p:cNvPr id="8" name="直接连接符 7"/>
          <p:cNvCxnSpPr/>
          <p:nvPr/>
        </p:nvCxnSpPr>
        <p:spPr>
          <a:xfrm flipV="1">
            <a:off x="7299331" y="4305467"/>
            <a:ext cx="289588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10" name="图片 9" descr="图层-12"/>
          <p:cNvPicPr>
            <a:picLocks noChangeAspect="1"/>
          </p:cNvPicPr>
          <p:nvPr/>
        </p:nvPicPr>
        <p:blipFill>
          <a:blip r:embed="rId6"/>
          <a:stretch>
            <a:fillRect/>
          </a:stretch>
        </p:blipFill>
        <p:spPr>
          <a:xfrm>
            <a:off x="7571105" y="790575"/>
            <a:ext cx="2797810" cy="939165"/>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710476" y="116088"/>
            <a:ext cx="4320480" cy="659765"/>
          </a:xfrm>
          <a:prstGeom prst="rect">
            <a:avLst/>
          </a:prstGeom>
          <a:noFill/>
        </p:spPr>
        <p:txBody>
          <a:bodyPr wrap="square" rtlCol="0">
            <a:spAutoFit/>
          </a:bodyPr>
          <a:lstStyle/>
          <a:p>
            <a:pPr algn="ctr">
              <a:lnSpc>
                <a:spcPct val="110000"/>
              </a:lnSpc>
            </a:pPr>
            <a:r>
              <a:rPr lang="zh-CN" altLang="en-US" sz="3355" b="1" dirty="0">
                <a:solidFill>
                  <a:srgbClr val="C00000"/>
                </a:solidFill>
                <a:latin typeface="微软雅黑" panose="020B0503020204020204" charset="-122"/>
                <a:ea typeface="微软雅黑" panose="020B0503020204020204" charset="-122"/>
                <a:sym typeface="+mn-ea"/>
              </a:rPr>
              <a:t>点击输入标题内容</a:t>
            </a:r>
            <a:endParaRPr lang="zh-CN" altLang="en-US" sz="3360" b="1" dirty="0">
              <a:solidFill>
                <a:srgbClr val="C00000"/>
              </a:solidFill>
              <a:latin typeface="Arial" panose="020B0604020202020204"/>
              <a:ea typeface="微软雅黑" panose="020B0503020204020204" charset="-122"/>
            </a:endParaRPr>
          </a:p>
        </p:txBody>
      </p:sp>
      <p:sp>
        <p:nvSpPr>
          <p:cNvPr id="4" name="任意多边形 30"/>
          <p:cNvSpPr/>
          <p:nvPr/>
        </p:nvSpPr>
        <p:spPr>
          <a:xfrm flipV="1">
            <a:off x="685799" y="725597"/>
            <a:ext cx="11520000" cy="39600"/>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latin typeface="Arial" panose="020B0604020202020204" pitchFamily="34" charset="0"/>
              <a:ea typeface="微软雅黑" panose="020B0503020204020204" charset="-122"/>
              <a:sym typeface="Arial" panose="020B0604020202020204" pitchFamily="34" charset="0"/>
            </a:endParaRPr>
          </a:p>
        </p:txBody>
      </p:sp>
      <p:sp>
        <p:nvSpPr>
          <p:cNvPr id="5" name="任意多边形 31"/>
          <p:cNvSpPr/>
          <p:nvPr/>
        </p:nvSpPr>
        <p:spPr>
          <a:xfrm>
            <a:off x="0" y="236409"/>
            <a:ext cx="577217" cy="536832"/>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8" rIns="96435" bIns="48218"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pic>
        <p:nvPicPr>
          <p:cNvPr id="44" name="Picture 3" descr="C:\Users\Administrator\Desktop\党政机关\素材\党徽\Nipic_5916570_20120618220329321399.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30535" y="-116840"/>
            <a:ext cx="971550" cy="882015"/>
          </a:xfrm>
          <a:prstGeom prst="rect">
            <a:avLst/>
          </a:prstGeom>
          <a:noFill/>
          <a:extLst>
            <a:ext uri="{909E8E84-426E-40DD-AFC4-6F175D3DCCD1}">
              <a14:hiddenFill xmlns:a14="http://schemas.microsoft.com/office/drawing/2010/main">
                <a:solidFill>
                  <a:srgbClr val="FFFFFF"/>
                </a:solidFill>
              </a14:hiddenFill>
            </a:ext>
          </a:extLst>
        </p:spPr>
      </p:pic>
      <p:sp>
        <p:nvSpPr>
          <p:cNvPr id="27" name="L 形 26"/>
          <p:cNvSpPr/>
          <p:nvPr/>
        </p:nvSpPr>
        <p:spPr>
          <a:xfrm rot="13509573">
            <a:off x="3645150" y="2467947"/>
            <a:ext cx="674688" cy="665162"/>
          </a:xfrm>
          <a:prstGeom prst="corner">
            <a:avLst>
              <a:gd name="adj1" fmla="val 33246"/>
              <a:gd name="adj2" fmla="val 302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8" name="L 形 27"/>
          <p:cNvSpPr/>
          <p:nvPr/>
        </p:nvSpPr>
        <p:spPr>
          <a:xfrm rot="13509573">
            <a:off x="7721850" y="2467947"/>
            <a:ext cx="674688" cy="665162"/>
          </a:xfrm>
          <a:prstGeom prst="corner">
            <a:avLst>
              <a:gd name="adj1" fmla="val 33246"/>
              <a:gd name="adj2" fmla="val 302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9" name="六边形 28"/>
          <p:cNvSpPr/>
          <p:nvPr/>
        </p:nvSpPr>
        <p:spPr bwMode="auto">
          <a:xfrm>
            <a:off x="1028950" y="1815484"/>
            <a:ext cx="2282825" cy="1970088"/>
          </a:xfrm>
          <a:prstGeom prst="hexagon">
            <a:avLst>
              <a:gd name="adj" fmla="val 25000"/>
              <a:gd name="vf" fmla="val 115470"/>
            </a:avLst>
          </a:prstGeom>
          <a:solidFill>
            <a:srgbClr val="C00000"/>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defPPr>
              <a:defRPr lang="zh-CN">
                <a:solidFill>
                  <a:schemeClr val="dk1">
                    <a:hueOff val="0"/>
                    <a:satOff val="0"/>
                    <a:lumOff val="0"/>
                    <a:alphaOff val="0"/>
                  </a:schemeClr>
                </a:solidFill>
              </a:defRPr>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hueOff val="0"/>
                  <a:satOff val="0"/>
                  <a:lumOff val="0"/>
                  <a:alphaOff val="0"/>
                </a:prstClr>
              </a:solidFill>
              <a:effectLst/>
              <a:uLnTx/>
              <a:uFillTx/>
              <a:latin typeface="微软雅黑" panose="020B0503020204020204" charset="-122"/>
              <a:ea typeface="微软雅黑" panose="020B0503020204020204" charset="-122"/>
              <a:cs typeface="+mn-cs"/>
            </a:endParaRPr>
          </a:p>
        </p:txBody>
      </p:sp>
      <p:sp>
        <p:nvSpPr>
          <p:cNvPr id="30" name="KSO_Shape"/>
          <p:cNvSpPr/>
          <p:nvPr/>
        </p:nvSpPr>
        <p:spPr bwMode="auto">
          <a:xfrm>
            <a:off x="1709988" y="1988522"/>
            <a:ext cx="906462" cy="101123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1" name="矩形 30" descr="#clear#"/>
          <p:cNvSpPr>
            <a:spLocks noChangeArrowheads="1"/>
          </p:cNvSpPr>
          <p:nvPr/>
        </p:nvSpPr>
        <p:spPr bwMode="auto">
          <a:xfrm>
            <a:off x="1408363" y="3109297"/>
            <a:ext cx="1539875" cy="36988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添加标题</a:t>
            </a:r>
          </a:p>
        </p:txBody>
      </p:sp>
      <p:sp>
        <p:nvSpPr>
          <p:cNvPr id="32" name="六边形 31"/>
          <p:cNvSpPr/>
          <p:nvPr/>
        </p:nvSpPr>
        <p:spPr bwMode="auto">
          <a:xfrm>
            <a:off x="4954838" y="1815484"/>
            <a:ext cx="2282825" cy="1970088"/>
          </a:xfrm>
          <a:prstGeom prst="hexagon">
            <a:avLst>
              <a:gd name="adj" fmla="val 25000"/>
              <a:gd name="vf" fmla="val 115470"/>
            </a:avLst>
          </a:prstGeom>
          <a:solidFill>
            <a:srgbClr val="C00000"/>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defPPr>
              <a:defRPr lang="zh-CN">
                <a:solidFill>
                  <a:schemeClr val="dk1">
                    <a:hueOff val="0"/>
                    <a:satOff val="0"/>
                    <a:lumOff val="0"/>
                    <a:alphaOff val="0"/>
                  </a:schemeClr>
                </a:solidFill>
              </a:defRPr>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hueOff val="0"/>
                  <a:satOff val="0"/>
                  <a:lumOff val="0"/>
                  <a:alphaOff val="0"/>
                </a:prstClr>
              </a:solidFill>
              <a:effectLst/>
              <a:uLnTx/>
              <a:uFillTx/>
              <a:latin typeface="微软雅黑" panose="020B0503020204020204" charset="-122"/>
              <a:ea typeface="微软雅黑" panose="020B0503020204020204" charset="-122"/>
              <a:cs typeface="+mn-cs"/>
            </a:endParaRPr>
          </a:p>
        </p:txBody>
      </p:sp>
      <p:sp>
        <p:nvSpPr>
          <p:cNvPr id="33" name="KSO_Shape"/>
          <p:cNvSpPr/>
          <p:nvPr/>
        </p:nvSpPr>
        <p:spPr bwMode="auto">
          <a:xfrm>
            <a:off x="5589838" y="2021859"/>
            <a:ext cx="1009650" cy="944563"/>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4" name="矩形 33" descr="#clear#"/>
          <p:cNvSpPr>
            <a:spLocks noChangeArrowheads="1"/>
          </p:cNvSpPr>
          <p:nvPr/>
        </p:nvSpPr>
        <p:spPr bwMode="auto">
          <a:xfrm>
            <a:off x="5326313" y="3109297"/>
            <a:ext cx="1539875" cy="369887"/>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添加标题</a:t>
            </a:r>
          </a:p>
        </p:txBody>
      </p:sp>
      <p:sp>
        <p:nvSpPr>
          <p:cNvPr id="35" name="六边形 34"/>
          <p:cNvSpPr/>
          <p:nvPr/>
        </p:nvSpPr>
        <p:spPr bwMode="auto">
          <a:xfrm>
            <a:off x="8880725" y="1815484"/>
            <a:ext cx="2282825" cy="1970088"/>
          </a:xfrm>
          <a:prstGeom prst="hexagon">
            <a:avLst>
              <a:gd name="adj" fmla="val 25000"/>
              <a:gd name="vf" fmla="val 115470"/>
            </a:avLst>
          </a:prstGeom>
          <a:solidFill>
            <a:srgbClr val="C00000"/>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defPPr>
              <a:defRPr lang="zh-CN">
                <a:solidFill>
                  <a:schemeClr val="dk1">
                    <a:hueOff val="0"/>
                    <a:satOff val="0"/>
                    <a:lumOff val="0"/>
                    <a:alphaOff val="0"/>
                  </a:schemeClr>
                </a:solidFill>
              </a:defRPr>
            </a:defPPr>
            <a:lvl1pPr marL="0" algn="l" defTabSz="914400" rtl="0" eaLnBrk="1" latinLnBrk="0" hangingPunct="1">
              <a:defRPr sz="1800" kern="1200">
                <a:solidFill>
                  <a:schemeClr val="dk1">
                    <a:hueOff val="0"/>
                    <a:satOff val="0"/>
                    <a:lumOff val="0"/>
                    <a:alphaOff val="0"/>
                  </a:schemeClr>
                </a:solidFill>
                <a:latin typeface="+mn-lt"/>
                <a:ea typeface="+mn-ea"/>
                <a:cs typeface="+mn-cs"/>
              </a:defRPr>
            </a:lvl1pPr>
            <a:lvl2pPr marL="457200" algn="l" defTabSz="914400" rtl="0" eaLnBrk="1" latinLnBrk="0" hangingPunct="1">
              <a:defRPr sz="1800" kern="1200">
                <a:solidFill>
                  <a:schemeClr val="dk1">
                    <a:hueOff val="0"/>
                    <a:satOff val="0"/>
                    <a:lumOff val="0"/>
                    <a:alphaOff val="0"/>
                  </a:schemeClr>
                </a:solidFill>
                <a:latin typeface="+mn-lt"/>
                <a:ea typeface="+mn-ea"/>
                <a:cs typeface="+mn-cs"/>
              </a:defRPr>
            </a:lvl2pPr>
            <a:lvl3pPr marL="914400" algn="l" defTabSz="914400" rtl="0" eaLnBrk="1" latinLnBrk="0" hangingPunct="1">
              <a:defRPr sz="1800" kern="1200">
                <a:solidFill>
                  <a:schemeClr val="dk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dk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dk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dk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dk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dk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dk1">
                    <a:hueOff val="0"/>
                    <a:satOff val="0"/>
                    <a:lumOff val="0"/>
                    <a:alphaOff val="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hueOff val="0"/>
                  <a:satOff val="0"/>
                  <a:lumOff val="0"/>
                  <a:alphaOff val="0"/>
                </a:prstClr>
              </a:solidFill>
              <a:effectLst/>
              <a:uLnTx/>
              <a:uFillTx/>
              <a:latin typeface="微软雅黑" panose="020B0503020204020204" charset="-122"/>
              <a:ea typeface="微软雅黑" panose="020B0503020204020204" charset="-122"/>
              <a:cs typeface="+mn-cs"/>
            </a:endParaRPr>
          </a:p>
        </p:txBody>
      </p:sp>
      <p:sp>
        <p:nvSpPr>
          <p:cNvPr id="36" name="KSO_Shape"/>
          <p:cNvSpPr/>
          <p:nvPr/>
        </p:nvSpPr>
        <p:spPr bwMode="auto">
          <a:xfrm>
            <a:off x="9542713" y="2140922"/>
            <a:ext cx="1009650" cy="706437"/>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7" name="矩形 36" descr="#clear#"/>
          <p:cNvSpPr>
            <a:spLocks noChangeArrowheads="1"/>
          </p:cNvSpPr>
          <p:nvPr/>
        </p:nvSpPr>
        <p:spPr bwMode="auto">
          <a:xfrm>
            <a:off x="9285538" y="3109297"/>
            <a:ext cx="1538287" cy="36830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添加标题</a:t>
            </a:r>
          </a:p>
        </p:txBody>
      </p:sp>
      <p:sp>
        <p:nvSpPr>
          <p:cNvPr id="2" name="矩形 1" descr="#clear#"/>
          <p:cNvSpPr>
            <a:spLocks noChangeArrowheads="1"/>
          </p:cNvSpPr>
          <p:nvPr/>
        </p:nvSpPr>
        <p:spPr bwMode="auto">
          <a:xfrm>
            <a:off x="1343722" y="3940779"/>
            <a:ext cx="1723549" cy="40011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点击添加标题</a:t>
            </a:r>
          </a:p>
        </p:txBody>
      </p:sp>
      <p:sp>
        <p:nvSpPr>
          <p:cNvPr id="39" name="矩形 38" descr="#clear#"/>
          <p:cNvSpPr>
            <a:spLocks noChangeArrowheads="1"/>
          </p:cNvSpPr>
          <p:nvPr/>
        </p:nvSpPr>
        <p:spPr bwMode="auto">
          <a:xfrm>
            <a:off x="1343722" y="4411337"/>
            <a:ext cx="9742983" cy="1200329"/>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lvl="0" fontAlgn="auto">
              <a:lnSpc>
                <a:spcPct val="150000"/>
              </a:lnSpc>
              <a:spcBef>
                <a:spcPct val="0"/>
              </a:spcBef>
              <a:spcAft>
                <a:spcPts val="0"/>
              </a:spcAft>
              <a:buNone/>
              <a:defRPr/>
            </a:pPr>
            <a:r>
              <a:rPr lang="zh-CN" altLang="en-US" sz="1600" dirty="0">
                <a:solidFill>
                  <a:schemeClr val="tx1">
                    <a:lumMod val="75000"/>
                    <a:lumOff val="25000"/>
                  </a:schemeClr>
                </a:solidFill>
                <a:latin typeface="微软雅黑" panose="020B0503020204020204" charset="-122"/>
                <a:ea typeface="微软雅黑" panose="020B0503020204020204" charset="-122"/>
              </a:rPr>
              <a:t>单击此处添加文本单击此处添加文本简明扼要的说明分项内容，此为概念图解，请根据您的具体内容酌情修改。如有数据进行数据修改，如有图标进行图标的具体修改，完成不同内容的不同状态下的数据系统的填写添加，从而达到不同的展示。</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1438972" y="4402741"/>
            <a:ext cx="185102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1000"/>
                                        <p:tgtEl>
                                          <p:spTgt spid="36"/>
                                        </p:tgtEl>
                                      </p:cBhvr>
                                    </p:animEffect>
                                    <p:anim calcmode="lin" valueType="num">
                                      <p:cBhvr>
                                        <p:cTn id="53" dur="1000" fill="hold"/>
                                        <p:tgtEl>
                                          <p:spTgt spid="36"/>
                                        </p:tgtEl>
                                        <p:attrNameLst>
                                          <p:attrName>ppt_x</p:attrName>
                                        </p:attrNameLst>
                                      </p:cBhvr>
                                      <p:tavLst>
                                        <p:tav tm="0">
                                          <p:val>
                                            <p:strVal val="#ppt_x"/>
                                          </p:val>
                                        </p:tav>
                                        <p:tav tm="100000">
                                          <p:val>
                                            <p:strVal val="#ppt_x"/>
                                          </p:val>
                                        </p:tav>
                                      </p:tavLst>
                                    </p:anim>
                                    <p:anim calcmode="lin" valueType="num">
                                      <p:cBhvr>
                                        <p:cTn id="54" dur="1000" fill="hold"/>
                                        <p:tgtEl>
                                          <p:spTgt spid="3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1000"/>
                                        <p:tgtEl>
                                          <p:spTgt spid="2"/>
                                        </p:tgtEl>
                                      </p:cBhvr>
                                    </p:animEffect>
                                    <p:anim calcmode="lin" valueType="num">
                                      <p:cBhvr>
                                        <p:cTn id="63" dur="1000" fill="hold"/>
                                        <p:tgtEl>
                                          <p:spTgt spid="2"/>
                                        </p:tgtEl>
                                        <p:attrNameLst>
                                          <p:attrName>ppt_x</p:attrName>
                                        </p:attrNameLst>
                                      </p:cBhvr>
                                      <p:tavLst>
                                        <p:tav tm="0">
                                          <p:val>
                                            <p:strVal val="#ppt_x"/>
                                          </p:val>
                                        </p:tav>
                                        <p:tav tm="100000">
                                          <p:val>
                                            <p:strVal val="#ppt_x"/>
                                          </p:val>
                                        </p:tav>
                                      </p:tavLst>
                                    </p:anim>
                                    <p:anim calcmode="lin" valueType="num">
                                      <p:cBhvr>
                                        <p:cTn id="64" dur="1000" fill="hold"/>
                                        <p:tgtEl>
                                          <p:spTgt spid="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anim calcmode="lin" valueType="num">
                                      <p:cBhvr>
                                        <p:cTn id="68" dur="1000" fill="hold"/>
                                        <p:tgtEl>
                                          <p:spTgt spid="39"/>
                                        </p:tgtEl>
                                        <p:attrNameLst>
                                          <p:attrName>ppt_x</p:attrName>
                                        </p:attrNameLst>
                                      </p:cBhvr>
                                      <p:tavLst>
                                        <p:tav tm="0">
                                          <p:val>
                                            <p:strVal val="#ppt_x"/>
                                          </p:val>
                                        </p:tav>
                                        <p:tav tm="100000">
                                          <p:val>
                                            <p:strVal val="#ppt_x"/>
                                          </p:val>
                                        </p:tav>
                                      </p:tavLst>
                                    </p:anim>
                                    <p:anim calcmode="lin" valueType="num">
                                      <p:cBhvr>
                                        <p:cTn id="69" dur="1000" fill="hold"/>
                                        <p:tgtEl>
                                          <p:spTgt spid="3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1000"/>
                                        <p:tgtEl>
                                          <p:spTgt spid="40"/>
                                        </p:tgtEl>
                                      </p:cBhvr>
                                    </p:animEffect>
                                    <p:anim calcmode="lin" valueType="num">
                                      <p:cBhvr>
                                        <p:cTn id="73" dur="1000" fill="hold"/>
                                        <p:tgtEl>
                                          <p:spTgt spid="40"/>
                                        </p:tgtEl>
                                        <p:attrNameLst>
                                          <p:attrName>ppt_x</p:attrName>
                                        </p:attrNameLst>
                                      </p:cBhvr>
                                      <p:tavLst>
                                        <p:tav tm="0">
                                          <p:val>
                                            <p:strVal val="#ppt_x"/>
                                          </p:val>
                                        </p:tav>
                                        <p:tav tm="100000">
                                          <p:val>
                                            <p:strVal val="#ppt_x"/>
                                          </p:val>
                                        </p:tav>
                                      </p:tavLst>
                                    </p:anim>
                                    <p:anim calcmode="lin" valueType="num">
                                      <p:cBhvr>
                                        <p:cTn id="7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bldLvl="0" animBg="1"/>
      <p:bldP spid="30" grpId="0" bldLvl="0" animBg="1"/>
      <p:bldP spid="31" grpId="0"/>
      <p:bldP spid="32" grpId="0" bldLvl="0" animBg="1"/>
      <p:bldP spid="33" grpId="0" bldLvl="0" animBg="1"/>
      <p:bldP spid="34" grpId="0"/>
      <p:bldP spid="35" grpId="0" bldLvl="0" animBg="1"/>
      <p:bldP spid="36" grpId="0" bldLvl="0" animBg="1"/>
      <p:bldP spid="37" grpId="0"/>
      <p:bldP spid="2"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SubTitle"/>
  <p:tag name="MH_ORDER" val="1"/>
  <p:tag name="KSO_WM_UNIT_TYPE" val="m_h_a"/>
  <p:tag name="KSO_WM_UNIT_INDEX" val="1_1_1"/>
  <p:tag name="KSO_WM_UNIT_ID" val="custom160310_17*m_h_a*1_1_1"/>
  <p:tag name="KSO_WM_UNIT_CLEAR" val="1"/>
  <p:tag name="KSO_WM_UNIT_LAYERLEVEL" val="1_1_1"/>
  <p:tag name="KSO_WM_UNIT_VALUE" val="20"/>
  <p:tag name="KSO_WM_UNIT_HIGHLIGHT" val="0"/>
  <p:tag name="KSO_WM_UNIT_COMPATIBLE" val="0"/>
  <p:tag name="KSO_WM_UNIT_PRESET_TEXT_INDEX" val="3"/>
  <p:tag name="KSO_WM_UNIT_PRESET_TEXT_LEN" val="5"/>
  <p:tag name="KSO_WM_DIAGRAM_GROUP_CODE" val="m1-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Other"/>
  <p:tag name="MH_ORDER" val="1"/>
  <p:tag name="KSO_WM_UNIT_TYPE" val="m_i"/>
  <p:tag name="KSO_WM_UNIT_INDEX" val="1_1"/>
  <p:tag name="KSO_WM_UNIT_ID" val="custom160310_17*m_i*1_1"/>
  <p:tag name="KSO_WM_UNIT_CLEAR" val="1"/>
  <p:tag name="KSO_WM_UNIT_LAYERLEVEL" val="1_1"/>
  <p:tag name="KSO_WM_DIAGRAM_GROUP_CODE" val="m1-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SubTitle"/>
  <p:tag name="MH_ORDER" val="3"/>
  <p:tag name="KSO_WM_UNIT_TYPE" val="m_h_a"/>
  <p:tag name="KSO_WM_UNIT_INDEX" val="1_3_1"/>
  <p:tag name="KSO_WM_UNIT_ID" val="custom160310_17*m_h_a*1_3_1"/>
  <p:tag name="KSO_WM_UNIT_CLEAR" val="1"/>
  <p:tag name="KSO_WM_UNIT_LAYERLEVEL" val="1_1_1"/>
  <p:tag name="KSO_WM_UNIT_VALUE" val="20"/>
  <p:tag name="KSO_WM_UNIT_HIGHLIGHT" val="0"/>
  <p:tag name="KSO_WM_UNIT_COMPATIBLE" val="0"/>
  <p:tag name="KSO_WM_UNIT_PRESET_TEXT_INDEX" val="3"/>
  <p:tag name="KSO_WM_UNIT_PRESET_TEXT_LEN" val="5"/>
  <p:tag name="KSO_WM_DIAGRAM_GROUP_CODE" val="m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Other"/>
  <p:tag name="MH_ORDER" val="3"/>
  <p:tag name="KSO_WM_UNIT_TYPE" val="m_i"/>
  <p:tag name="KSO_WM_UNIT_INDEX" val="1_3"/>
  <p:tag name="KSO_WM_UNIT_ID" val="custom160310_17*m_i*1_3"/>
  <p:tag name="KSO_WM_UNIT_CLEAR" val="1"/>
  <p:tag name="KSO_WM_UNIT_LAYERLEVEL" val="1_1"/>
  <p:tag name="KSO_WM_DIAGRAM_GROUP_CODE" val="m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SubTitle"/>
  <p:tag name="MH_ORDER" val="2"/>
  <p:tag name="KSO_WM_UNIT_TYPE" val="m_h_a"/>
  <p:tag name="KSO_WM_UNIT_INDEX" val="1_2_1"/>
  <p:tag name="KSO_WM_UNIT_ID" val="custom160310_17*m_h_a*1_2_1"/>
  <p:tag name="KSO_WM_UNIT_CLEAR" val="1"/>
  <p:tag name="KSO_WM_UNIT_LAYERLEVEL" val="1_1_1"/>
  <p:tag name="KSO_WM_UNIT_VALUE" val="20"/>
  <p:tag name="KSO_WM_UNIT_HIGHLIGHT" val="0"/>
  <p:tag name="KSO_WM_UNIT_COMPATIBLE" val="0"/>
  <p:tag name="KSO_WM_UNIT_PRESET_TEXT_INDEX" val="3"/>
  <p:tag name="KSO_WM_UNIT_PRESET_TEXT_LEN" val="5"/>
  <p:tag name="KSO_WM_DIAGRAM_GROUP_CODE" val="m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310"/>
  <p:tag name="MH" val="20151126115441"/>
  <p:tag name="MH_LIBRARY" val="GRAPHIC"/>
  <p:tag name="MH_TYPE" val="Other"/>
  <p:tag name="MH_ORDER" val="2"/>
  <p:tag name="KSO_WM_UNIT_TYPE" val="m_i"/>
  <p:tag name="KSO_WM_UNIT_INDEX" val="1_2"/>
  <p:tag name="KSO_WM_UNIT_ID" val="custom160310_17*m_i*1_2"/>
  <p:tag name="KSO_WM_UNIT_CLEAR" val="1"/>
  <p:tag name="KSO_WM_UNIT_LAYERLEVEL" val="1_1"/>
  <p:tag name="KSO_WM_DIAGRAM_GROUP_CODE" val="m1-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MH" val="20170705134447"/>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2731</Words>
  <Application>Microsoft Office PowerPoint</Application>
  <PresentationFormat>宽屏</PresentationFormat>
  <Paragraphs>168</Paragraphs>
  <Slides>25</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25</vt:i4>
      </vt:variant>
    </vt:vector>
  </HeadingPairs>
  <TitlesOfParts>
    <vt:vector size="38" baseType="lpstr">
      <vt:lpstr>Meiryo</vt:lpstr>
      <vt:lpstr>方正苏新诗柳楷简体-yolan</vt:lpstr>
      <vt:lpstr>华文细黑</vt:lpstr>
      <vt:lpstr>宋体</vt:lpstr>
      <vt:lpstr>微软雅黑</vt:lpstr>
      <vt:lpstr>Arial</vt:lpstr>
      <vt:lpstr>Calibri</vt:lpstr>
      <vt:lpstr>Calibri Light</vt:lpstr>
      <vt:lpstr>Impact</vt:lpstr>
      <vt:lpstr>Impact MT Std</vt:lpstr>
      <vt:lpstr>千图网海量PPT模板www.58pic.com</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46</cp:revision>
  <dcterms:created xsi:type="dcterms:W3CDTF">2018-01-17T10:03:00Z</dcterms:created>
  <dcterms:modified xsi:type="dcterms:W3CDTF">2018-07-06T05:59:36Z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