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D07D"/>
    <a:srgbClr val="E58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AD302-9F04-4D3A-B14C-E752418C68D6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22B296-86EC-4EDF-9416-897E2FC08F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324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7530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37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1584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9135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38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494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2531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8186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020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929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752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334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29000">
              <a:srgbClr val="F8D07D"/>
            </a:gs>
            <a:gs pos="100000">
              <a:srgbClr val="E58878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623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9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Box 143"/>
          <p:cNvSpPr txBox="1"/>
          <p:nvPr/>
        </p:nvSpPr>
        <p:spPr>
          <a:xfrm>
            <a:off x="2113915" y="2813050"/>
            <a:ext cx="7964170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335" b="1" dirty="0" smtClean="0">
                <a:ln w="6350"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党政机关七一建党节模板</a:t>
            </a:r>
          </a:p>
        </p:txBody>
      </p:sp>
      <p:sp>
        <p:nvSpPr>
          <p:cNvPr id="1137" name="矩形 1136"/>
          <p:cNvSpPr/>
          <p:nvPr/>
        </p:nvSpPr>
        <p:spPr>
          <a:xfrm>
            <a:off x="2428875" y="3773170"/>
            <a:ext cx="73342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细黑一简体" panose="02010601030101010101" charset="-122"/>
                <a:ea typeface="方正细黑一简体" panose="02010601030101010101" charset="-122"/>
                <a:sym typeface="Arial" panose="020B0604020202020204" pitchFamily="34" charset="0"/>
              </a:rPr>
              <a:t>Professional custom all kinds of industry ppt template, this work belongs to fly impression design original, do not download after the network communication.</a:t>
            </a:r>
          </a:p>
        </p:txBody>
      </p:sp>
      <p:cxnSp>
        <p:nvCxnSpPr>
          <p:cNvPr id="1139" name="直接连接符 1138"/>
          <p:cNvCxnSpPr/>
          <p:nvPr/>
        </p:nvCxnSpPr>
        <p:spPr>
          <a:xfrm>
            <a:off x="2430780" y="3730625"/>
            <a:ext cx="7426960" cy="3048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0ef9aeddf055293c45a61270f09f78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1668" y="93980"/>
            <a:ext cx="3260725" cy="3101975"/>
          </a:xfrm>
          <a:prstGeom prst="rect">
            <a:avLst/>
          </a:prstGeom>
        </p:spPr>
      </p:pic>
      <p:sp>
        <p:nvSpPr>
          <p:cNvPr id="3" name="TextBox 27"/>
          <p:cNvSpPr txBox="1"/>
          <p:nvPr/>
        </p:nvSpPr>
        <p:spPr>
          <a:xfrm>
            <a:off x="4960599" y="4393468"/>
            <a:ext cx="876820" cy="369188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汇报人</a:t>
            </a:r>
          </a:p>
        </p:txBody>
      </p:sp>
      <p:sp>
        <p:nvSpPr>
          <p:cNvPr id="4" name="TextBox 28"/>
          <p:cNvSpPr txBox="1"/>
          <p:nvPr/>
        </p:nvSpPr>
        <p:spPr>
          <a:xfrm>
            <a:off x="6141088" y="4393468"/>
            <a:ext cx="876820" cy="369188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某某某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/>
      <p:bldP spid="1137" grpId="0"/>
      <p:bldP spid="3" grpId="0" bldLvl="0" animBg="1"/>
      <p:bldP spid="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sp>
        <p:nvSpPr>
          <p:cNvPr id="19471" name="椭圆 5"/>
          <p:cNvSpPr/>
          <p:nvPr/>
        </p:nvSpPr>
        <p:spPr>
          <a:xfrm>
            <a:off x="908651" y="1989667"/>
            <a:ext cx="3422649" cy="3422651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 cap="flat" cmpd="sng">
            <a:solidFill>
              <a:schemeClr val="accent2"/>
            </a:solidFill>
            <a:prstDash val="dash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2" name="椭圆 6"/>
          <p:cNvSpPr/>
          <p:nvPr/>
        </p:nvSpPr>
        <p:spPr>
          <a:xfrm>
            <a:off x="1137251" y="2216151"/>
            <a:ext cx="2967567" cy="2967567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3" name="椭圆 7"/>
          <p:cNvSpPr/>
          <p:nvPr/>
        </p:nvSpPr>
        <p:spPr>
          <a:xfrm>
            <a:off x="3552367" y="2548467"/>
            <a:ext cx="673100" cy="67310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4" name="椭圆 8"/>
          <p:cNvSpPr/>
          <p:nvPr/>
        </p:nvSpPr>
        <p:spPr>
          <a:xfrm>
            <a:off x="3764034" y="1801284"/>
            <a:ext cx="499533" cy="499533"/>
          </a:xfrm>
          <a:prstGeom prst="ellipse">
            <a:avLst/>
          </a:prstGeom>
          <a:noFill/>
          <a:ln w="19050" cap="flat" cmpd="sng">
            <a:solidFill>
              <a:srgbClr val="3F3F3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5" name="椭圆 9"/>
          <p:cNvSpPr/>
          <p:nvPr/>
        </p:nvSpPr>
        <p:spPr>
          <a:xfrm>
            <a:off x="4034967" y="2548467"/>
            <a:ext cx="846667" cy="846667"/>
          </a:xfrm>
          <a:prstGeom prst="ellipse">
            <a:avLst/>
          </a:prstGeom>
          <a:noFill/>
          <a:ln w="19050" cap="flat" cmpd="sng">
            <a:solidFill>
              <a:srgbClr val="3F3F3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6" name="椭圆 10"/>
          <p:cNvSpPr/>
          <p:nvPr/>
        </p:nvSpPr>
        <p:spPr>
          <a:xfrm>
            <a:off x="4208534" y="3630084"/>
            <a:ext cx="336551" cy="336549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77" name="TextBox 11"/>
          <p:cNvSpPr/>
          <p:nvPr/>
        </p:nvSpPr>
        <p:spPr>
          <a:xfrm>
            <a:off x="5311318" y="1706033"/>
            <a:ext cx="3168649" cy="21069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</a:t>
            </a:r>
          </a:p>
          <a:p>
            <a:pPr eaLnBrk="1" hangingPunct="1"/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标题或详细内容描述</a:t>
            </a:r>
          </a:p>
          <a:p>
            <a:pPr eaLnBrk="1" hangingPunct="1"/>
            <a:endParaRPr lang="zh-CN" altLang="en-US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</a:p>
        </p:txBody>
      </p:sp>
      <p:sp>
        <p:nvSpPr>
          <p:cNvPr id="19478" name="TextBox 12"/>
          <p:cNvSpPr/>
          <p:nvPr/>
        </p:nvSpPr>
        <p:spPr>
          <a:xfrm>
            <a:off x="8524418" y="2357967"/>
            <a:ext cx="3168649" cy="1449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</a:p>
        </p:txBody>
      </p:sp>
      <p:sp>
        <p:nvSpPr>
          <p:cNvPr id="19479" name="TextBox 13"/>
          <p:cNvSpPr/>
          <p:nvPr/>
        </p:nvSpPr>
        <p:spPr>
          <a:xfrm>
            <a:off x="5328251" y="4584700"/>
            <a:ext cx="5490633" cy="1695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</a:t>
            </a:r>
          </a:p>
          <a:p>
            <a:pPr eaLnBrk="1" hangingPunct="1"/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标题或详细内容描述</a:t>
            </a:r>
          </a:p>
          <a:p>
            <a:pPr eaLnBrk="1" hangingPunct="1"/>
            <a:endParaRPr lang="zh-CN" altLang="en-US" sz="213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</a:p>
        </p:txBody>
      </p:sp>
      <p:grpSp>
        <p:nvGrpSpPr>
          <p:cNvPr id="19480" name="组合 14"/>
          <p:cNvGrpSpPr/>
          <p:nvPr/>
        </p:nvGrpSpPr>
        <p:grpSpPr>
          <a:xfrm>
            <a:off x="4269918" y="4766733"/>
            <a:ext cx="963083" cy="963084"/>
            <a:chOff x="0" y="0"/>
            <a:chExt cx="721784" cy="721784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17425" name="椭圆 15"/>
            <p:cNvSpPr/>
            <p:nvPr/>
          </p:nvSpPr>
          <p:spPr>
            <a:xfrm>
              <a:off x="0" y="0"/>
              <a:ext cx="721784" cy="721784"/>
            </a:xfrm>
            <a:prstGeom prst="ellipse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2665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pic>
          <p:nvPicPr>
            <p:cNvPr id="17426" name="Picture 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6296" y="206120"/>
              <a:ext cx="429192" cy="309544"/>
            </a:xfrm>
            <a:prstGeom prst="rect">
              <a:avLst/>
            </a:prstGeom>
            <a:grpFill/>
            <a:ln w="9525">
              <a:noFill/>
            </a:ln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8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3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3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8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2" dur="10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7" dur="10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10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1" grpId="0" bldLvl="0" animBg="1"/>
      <p:bldP spid="19472" grpId="0" bldLvl="0" animBg="1"/>
      <p:bldP spid="19473" grpId="0" bldLvl="0" animBg="1"/>
      <p:bldP spid="19474" grpId="0" bldLvl="0" animBg="1"/>
      <p:bldP spid="19475" grpId="0" bldLvl="0" animBg="1"/>
      <p:bldP spid="19476" grpId="0" bldLvl="0" animBg="1"/>
      <p:bldP spid="19477" grpId="0" bldLvl="0"/>
      <p:bldP spid="19478" grpId="0" bldLvl="0"/>
      <p:bldP spid="19479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sp>
        <p:nvSpPr>
          <p:cNvPr id="18447" name="Straight Connector 8"/>
          <p:cNvSpPr/>
          <p:nvPr/>
        </p:nvSpPr>
        <p:spPr>
          <a:xfrm>
            <a:off x="1283300" y="4396317"/>
            <a:ext cx="5029200" cy="0"/>
          </a:xfrm>
          <a:prstGeom prst="line">
            <a:avLst/>
          </a:prstGeom>
          <a:ln w="12700" cap="flat" cmpd="sng">
            <a:solidFill>
              <a:srgbClr val="595959"/>
            </a:solidFill>
            <a:prstDash val="solid"/>
            <a:bevel/>
            <a:headEnd type="oval" w="med" len="med"/>
            <a:tailEnd type="oval" w="med" len="med"/>
          </a:ln>
        </p:spPr>
      </p:sp>
      <p:grpSp>
        <p:nvGrpSpPr>
          <p:cNvPr id="18448" name="组合 6"/>
          <p:cNvGrpSpPr/>
          <p:nvPr/>
        </p:nvGrpSpPr>
        <p:grpSpPr>
          <a:xfrm>
            <a:off x="2997800" y="4447117"/>
            <a:ext cx="2743200" cy="1435100"/>
            <a:chOff x="0" y="0"/>
            <a:chExt cx="2057400" cy="1075415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16420" name="Rectangle 14"/>
            <p:cNvSpPr/>
            <p:nvPr/>
          </p:nvSpPr>
          <p:spPr>
            <a:xfrm>
              <a:off x="0" y="3852"/>
              <a:ext cx="214313" cy="1071563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91440" tIns="45720" rIns="91440" bIns="4572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21" name="Rectangle 15"/>
            <p:cNvSpPr/>
            <p:nvPr/>
          </p:nvSpPr>
          <p:spPr>
            <a:xfrm>
              <a:off x="300037" y="3852"/>
              <a:ext cx="214313" cy="428625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91440" tIns="45720" rIns="91440" bIns="4572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22" name="Rectangle 19"/>
            <p:cNvSpPr/>
            <p:nvPr/>
          </p:nvSpPr>
          <p:spPr>
            <a:xfrm>
              <a:off x="1543050" y="0"/>
              <a:ext cx="214313" cy="175302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91440" tIns="45720" rIns="91440" bIns="4572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23" name="Rectangle 20"/>
            <p:cNvSpPr/>
            <p:nvPr/>
          </p:nvSpPr>
          <p:spPr>
            <a:xfrm>
              <a:off x="1843087" y="0"/>
              <a:ext cx="214313" cy="89577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91440" tIns="45720" rIns="91440" bIns="4572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8453" name="组合 11"/>
          <p:cNvGrpSpPr/>
          <p:nvPr/>
        </p:nvGrpSpPr>
        <p:grpSpPr>
          <a:xfrm>
            <a:off x="1397600" y="2110317"/>
            <a:ext cx="4775200" cy="2258483"/>
            <a:chOff x="0" y="0"/>
            <a:chExt cx="3581693" cy="1694273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16412" name="Rectangle 9"/>
            <p:cNvSpPr/>
            <p:nvPr/>
          </p:nvSpPr>
          <p:spPr>
            <a:xfrm>
              <a:off x="0" y="0"/>
              <a:ext cx="214313" cy="1694273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91440" tIns="45720" rIns="91440" bIns="4572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3" name="Rectangle 10"/>
            <p:cNvSpPr/>
            <p:nvPr/>
          </p:nvSpPr>
          <p:spPr>
            <a:xfrm>
              <a:off x="300037" y="771525"/>
              <a:ext cx="214313" cy="918413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91440" tIns="45720" rIns="91440" bIns="4572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4" name="Rectangle 12"/>
            <p:cNvSpPr/>
            <p:nvPr/>
          </p:nvSpPr>
          <p:spPr>
            <a:xfrm>
              <a:off x="600075" y="342900"/>
              <a:ext cx="214313" cy="1347038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91440" tIns="45720" rIns="91440" bIns="4572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5" name="Rectangle 13"/>
            <p:cNvSpPr/>
            <p:nvPr/>
          </p:nvSpPr>
          <p:spPr>
            <a:xfrm>
              <a:off x="900273" y="557213"/>
              <a:ext cx="214313" cy="1132724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91440" tIns="45720" rIns="91440" bIns="4572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6" name="Rectangle 16"/>
            <p:cNvSpPr/>
            <p:nvPr/>
          </p:nvSpPr>
          <p:spPr>
            <a:xfrm>
              <a:off x="1837080" y="1457325"/>
              <a:ext cx="214313" cy="222394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91440" tIns="45720" rIns="91440" bIns="4572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7" name="Rectangle 17"/>
            <p:cNvSpPr/>
            <p:nvPr/>
          </p:nvSpPr>
          <p:spPr>
            <a:xfrm>
              <a:off x="2137117" y="1200150"/>
              <a:ext cx="214313" cy="485243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91440" tIns="45720" rIns="91440" bIns="4572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8" name="Rectangle 18"/>
            <p:cNvSpPr/>
            <p:nvPr/>
          </p:nvSpPr>
          <p:spPr>
            <a:xfrm>
              <a:off x="2437155" y="857250"/>
              <a:ext cx="214313" cy="828143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91440" tIns="45720" rIns="91440" bIns="4572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9" name="Rectangle 21"/>
            <p:cNvSpPr/>
            <p:nvPr/>
          </p:nvSpPr>
          <p:spPr>
            <a:xfrm>
              <a:off x="3367380" y="1157287"/>
              <a:ext cx="214313" cy="522431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91440" tIns="45720" rIns="91440" bIns="4572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8462" name="TextBox 20"/>
          <p:cNvSpPr/>
          <p:nvPr/>
        </p:nvSpPr>
        <p:spPr>
          <a:xfrm>
            <a:off x="1315051" y="1782233"/>
            <a:ext cx="462280" cy="25527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>
            <a:spAutoFit/>
          </a:bodyPr>
          <a:lstStyle/>
          <a:p>
            <a:pPr eaLnBrk="1" hangingPunct="1"/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75%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3" name="TextBox 21"/>
          <p:cNvSpPr/>
          <p:nvPr/>
        </p:nvSpPr>
        <p:spPr>
          <a:xfrm>
            <a:off x="1715100" y="2836333"/>
            <a:ext cx="462280" cy="25527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>
            <a:spAutoFit/>
          </a:bodyPr>
          <a:lstStyle/>
          <a:p>
            <a:pPr eaLnBrk="1" hangingPunct="1"/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55%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4" name="TextBox 22"/>
          <p:cNvSpPr/>
          <p:nvPr/>
        </p:nvSpPr>
        <p:spPr>
          <a:xfrm>
            <a:off x="2115151" y="2235200"/>
            <a:ext cx="462280" cy="25527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>
            <a:spAutoFit/>
          </a:bodyPr>
          <a:lstStyle/>
          <a:p>
            <a:pPr eaLnBrk="1" hangingPunct="1"/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63%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5" name="TextBox 23"/>
          <p:cNvSpPr/>
          <p:nvPr/>
        </p:nvSpPr>
        <p:spPr>
          <a:xfrm>
            <a:off x="2515200" y="2537884"/>
            <a:ext cx="462280" cy="25527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>
            <a:spAutoFit/>
          </a:bodyPr>
          <a:lstStyle/>
          <a:p>
            <a:pPr eaLnBrk="1" hangingPunct="1"/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57%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6" name="TextBox 24"/>
          <p:cNvSpPr/>
          <p:nvPr/>
        </p:nvSpPr>
        <p:spPr>
          <a:xfrm>
            <a:off x="3764034" y="3738033"/>
            <a:ext cx="462280" cy="25527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>
            <a:spAutoFit/>
          </a:bodyPr>
          <a:lstStyle/>
          <a:p>
            <a:pPr eaLnBrk="1" hangingPunct="1"/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18%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7" name="TextBox 25"/>
          <p:cNvSpPr/>
          <p:nvPr/>
        </p:nvSpPr>
        <p:spPr>
          <a:xfrm>
            <a:off x="4166200" y="3382433"/>
            <a:ext cx="462280" cy="25527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>
            <a:spAutoFit/>
          </a:bodyPr>
          <a:lstStyle/>
          <a:p>
            <a:pPr eaLnBrk="1" hangingPunct="1"/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23%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8" name="TextBox 26"/>
          <p:cNvSpPr/>
          <p:nvPr/>
        </p:nvSpPr>
        <p:spPr>
          <a:xfrm>
            <a:off x="4564134" y="2916767"/>
            <a:ext cx="462280" cy="25527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>
            <a:spAutoFit/>
          </a:bodyPr>
          <a:lstStyle/>
          <a:p>
            <a:pPr eaLnBrk="1" hangingPunct="1"/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43%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9" name="TextBox 27"/>
          <p:cNvSpPr/>
          <p:nvPr/>
        </p:nvSpPr>
        <p:spPr>
          <a:xfrm>
            <a:off x="5804500" y="3333751"/>
            <a:ext cx="462280" cy="25527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>
            <a:spAutoFit/>
          </a:bodyPr>
          <a:lstStyle/>
          <a:p>
            <a:pPr eaLnBrk="1" hangingPunct="1"/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21%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0" name="TextBox 28"/>
          <p:cNvSpPr/>
          <p:nvPr/>
        </p:nvSpPr>
        <p:spPr>
          <a:xfrm>
            <a:off x="2894084" y="5956300"/>
            <a:ext cx="521335" cy="25527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>
            <a:spAutoFit/>
          </a:bodyPr>
          <a:lstStyle/>
          <a:p>
            <a:pPr eaLnBrk="1" hangingPunct="1"/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-45%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1" name="TextBox 29"/>
          <p:cNvSpPr/>
          <p:nvPr/>
        </p:nvSpPr>
        <p:spPr>
          <a:xfrm>
            <a:off x="3294134" y="5082117"/>
            <a:ext cx="521335" cy="25527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>
            <a:spAutoFit/>
          </a:bodyPr>
          <a:lstStyle/>
          <a:p>
            <a:pPr eaLnBrk="1" hangingPunct="1"/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-23%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2" name="TextBox 30"/>
          <p:cNvSpPr/>
          <p:nvPr/>
        </p:nvSpPr>
        <p:spPr>
          <a:xfrm>
            <a:off x="4951484" y="4732867"/>
            <a:ext cx="521335" cy="25527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>
            <a:spAutoFit/>
          </a:bodyPr>
          <a:lstStyle/>
          <a:p>
            <a:pPr eaLnBrk="1" hangingPunct="1"/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-12%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3" name="TextBox 31"/>
          <p:cNvSpPr/>
          <p:nvPr/>
        </p:nvSpPr>
        <p:spPr>
          <a:xfrm>
            <a:off x="5351534" y="4614333"/>
            <a:ext cx="521335" cy="25527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>
            <a:spAutoFit/>
          </a:bodyPr>
          <a:lstStyle/>
          <a:p>
            <a:pPr eaLnBrk="1" hangingPunct="1"/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-05%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4" name="Rectangle 42"/>
          <p:cNvSpPr/>
          <p:nvPr/>
        </p:nvSpPr>
        <p:spPr>
          <a:xfrm>
            <a:off x="6824734" y="2167467"/>
            <a:ext cx="254000" cy="2540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r>
              <a:rPr lang="en-US" altLang="zh-CN" sz="1465" b="1" dirty="0">
                <a:solidFill>
                  <a:schemeClr val="bg1"/>
                </a:solidFill>
                <a:latin typeface="Arial Unicode MS" panose="020B0604020202020204" pitchFamily="34" charset="-122"/>
                <a:ea typeface="宋体" panose="02010600030101010101" pitchFamily="2" charset="-122"/>
                <a:sym typeface="Arial Unicode MS" panose="020B0604020202020204" pitchFamily="34" charset="-122"/>
              </a:rPr>
              <a:t>+</a:t>
            </a:r>
          </a:p>
        </p:txBody>
      </p:sp>
      <p:sp>
        <p:nvSpPr>
          <p:cNvPr id="18475" name="Rectangle 40"/>
          <p:cNvSpPr/>
          <p:nvPr/>
        </p:nvSpPr>
        <p:spPr>
          <a:xfrm>
            <a:off x="6824734" y="3448051"/>
            <a:ext cx="254000" cy="2540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r>
              <a:rPr lang="en-US" altLang="zh-CN" sz="1465" b="1" dirty="0">
                <a:solidFill>
                  <a:schemeClr val="bg1"/>
                </a:solidFill>
                <a:latin typeface="Arial Unicode MS" panose="020B0604020202020204" pitchFamily="34" charset="-122"/>
                <a:ea typeface="宋体" panose="02010600030101010101" pitchFamily="2" charset="-122"/>
                <a:sym typeface="Arial Unicode MS" panose="020B0604020202020204" pitchFamily="34" charset="-122"/>
              </a:rPr>
              <a:t>+</a:t>
            </a:r>
          </a:p>
        </p:txBody>
      </p:sp>
      <p:sp>
        <p:nvSpPr>
          <p:cNvPr id="18476" name="Rectangle 38"/>
          <p:cNvSpPr/>
          <p:nvPr/>
        </p:nvSpPr>
        <p:spPr>
          <a:xfrm>
            <a:off x="6824734" y="4705351"/>
            <a:ext cx="254000" cy="256116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r>
              <a:rPr lang="en-US" altLang="zh-CN" sz="1465" b="1" dirty="0">
                <a:solidFill>
                  <a:schemeClr val="bg1"/>
                </a:solidFill>
                <a:latin typeface="Arial Unicode MS" panose="020B0604020202020204" pitchFamily="34" charset="-122"/>
                <a:ea typeface="宋体" panose="02010600030101010101" pitchFamily="2" charset="-122"/>
                <a:sym typeface="Arial Unicode MS" panose="020B0604020202020204" pitchFamily="34" charset="-122"/>
              </a:rPr>
              <a:t>-</a:t>
            </a:r>
          </a:p>
        </p:txBody>
      </p:sp>
      <p:sp>
        <p:nvSpPr>
          <p:cNvPr id="18477" name="Rectangle 4"/>
          <p:cNvSpPr/>
          <p:nvPr/>
        </p:nvSpPr>
        <p:spPr>
          <a:xfrm>
            <a:off x="7157051" y="2116667"/>
            <a:ext cx="4250267" cy="11372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</a:t>
            </a: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</a:p>
        </p:txBody>
      </p:sp>
      <p:sp>
        <p:nvSpPr>
          <p:cNvPr id="18478" name="Rectangle 4"/>
          <p:cNvSpPr/>
          <p:nvPr/>
        </p:nvSpPr>
        <p:spPr>
          <a:xfrm>
            <a:off x="7157051" y="3416300"/>
            <a:ext cx="4250267" cy="11372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</a:t>
            </a: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</a:p>
        </p:txBody>
      </p:sp>
      <p:sp>
        <p:nvSpPr>
          <p:cNvPr id="18479" name="Rectangle 4"/>
          <p:cNvSpPr/>
          <p:nvPr/>
        </p:nvSpPr>
        <p:spPr>
          <a:xfrm>
            <a:off x="7157051" y="4696884"/>
            <a:ext cx="4250267" cy="113728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14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</a:t>
            </a: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12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6" dur="37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9" dur="37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4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9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5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62" grpId="0" bldLvl="0"/>
      <p:bldP spid="18463" grpId="0" bldLvl="0"/>
      <p:bldP spid="18464" grpId="0" bldLvl="0"/>
      <p:bldP spid="18465" grpId="0" bldLvl="0"/>
      <p:bldP spid="18466" grpId="0" bldLvl="0"/>
      <p:bldP spid="18467" grpId="0" bldLvl="0"/>
      <p:bldP spid="18468" grpId="0" bldLvl="0"/>
      <p:bldP spid="18469" grpId="0" bldLvl="0"/>
      <p:bldP spid="18470" grpId="0" bldLvl="0"/>
      <p:bldP spid="18471" grpId="0" bldLvl="0"/>
      <p:bldP spid="18472" grpId="0" bldLvl="0"/>
      <p:bldP spid="18473" grpId="0" bldLvl="0"/>
      <p:bldP spid="18474" grpId="0" bldLvl="0" animBg="1"/>
      <p:bldP spid="18475" grpId="0" bldLvl="0" animBg="1"/>
      <p:bldP spid="18476" grpId="0" bldLvl="0" animBg="1"/>
      <p:bldP spid="18477" grpId="0" bldLvl="0"/>
      <p:bldP spid="18478" grpId="0" bldLvl="0"/>
      <p:bldP spid="18479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sp>
        <p:nvSpPr>
          <p:cNvPr id="7183" name="Rectangle 6"/>
          <p:cNvSpPr/>
          <p:nvPr/>
        </p:nvSpPr>
        <p:spPr>
          <a:xfrm>
            <a:off x="1219800" y="2076451"/>
            <a:ext cx="2286000" cy="36576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r>
              <a:rPr lang="en-US" altLang="zh-CN" sz="1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Image</a:t>
            </a:r>
          </a:p>
        </p:txBody>
      </p:sp>
      <p:sp>
        <p:nvSpPr>
          <p:cNvPr id="7184" name="Rectangle 8"/>
          <p:cNvSpPr/>
          <p:nvPr/>
        </p:nvSpPr>
        <p:spPr>
          <a:xfrm>
            <a:off x="8731851" y="2076451"/>
            <a:ext cx="2286000" cy="36576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91440" tIns="45720" rIns="91440" bIns="45720" anchor="ctr"/>
          <a:lstStyle/>
          <a:p>
            <a:pPr eaLnBrk="1" hangingPunct="1"/>
            <a:endParaRPr lang="zh-CN" altLang="zh-CN" sz="1065" dirty="0">
              <a:solidFill>
                <a:srgbClr val="F2F2F2"/>
              </a:solidFill>
              <a:latin typeface="Open Sans" panose="020B0606030504020204" pitchFamily="2" charset="-122"/>
              <a:ea typeface="Open Sans" panose="020B0606030504020204" pitchFamily="2" charset="-122"/>
              <a:sym typeface="Open Sans" panose="020B0606030504020204" pitchFamily="2" charset="-122"/>
            </a:endParaRPr>
          </a:p>
        </p:txBody>
      </p:sp>
      <p:sp>
        <p:nvSpPr>
          <p:cNvPr id="7185" name="Rectangle 9"/>
          <p:cNvSpPr/>
          <p:nvPr/>
        </p:nvSpPr>
        <p:spPr>
          <a:xfrm>
            <a:off x="6232067" y="2076451"/>
            <a:ext cx="2286000" cy="36576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r>
              <a:rPr lang="en-US" altLang="zh-CN" sz="1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Image</a:t>
            </a:r>
          </a:p>
        </p:txBody>
      </p:sp>
      <p:sp>
        <p:nvSpPr>
          <p:cNvPr id="7186" name="Rectangle 10"/>
          <p:cNvSpPr/>
          <p:nvPr/>
        </p:nvSpPr>
        <p:spPr>
          <a:xfrm>
            <a:off x="3725934" y="2076451"/>
            <a:ext cx="2286000" cy="36576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91440" tIns="45720" rIns="91440" bIns="45720" anchor="ctr"/>
          <a:lstStyle/>
          <a:p>
            <a:pPr eaLnBrk="1" hangingPunct="1"/>
            <a:endParaRPr lang="zh-CN" altLang="zh-CN" sz="1065" dirty="0">
              <a:solidFill>
                <a:srgbClr val="F2F2F2"/>
              </a:solidFill>
              <a:latin typeface="Open Sans" panose="020B0606030504020204" pitchFamily="2" charset="-122"/>
              <a:ea typeface="Open Sans" panose="020B0606030504020204" pitchFamily="2" charset="-122"/>
              <a:sym typeface="Open Sans" panose="020B0606030504020204" pitchFamily="2" charset="-122"/>
            </a:endParaRPr>
          </a:p>
        </p:txBody>
      </p:sp>
      <p:sp>
        <p:nvSpPr>
          <p:cNvPr id="7187" name="TextBox 9"/>
          <p:cNvSpPr/>
          <p:nvPr/>
        </p:nvSpPr>
        <p:spPr>
          <a:xfrm>
            <a:off x="3791551" y="2595033"/>
            <a:ext cx="2156883" cy="2391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单击添加标题</a:t>
            </a:r>
            <a:endParaRPr lang="en-US" altLang="x-none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9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9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在此处添加详细描述文本，尽量与标题文本语言风格相符合，语言描述尽量简洁生动。</a:t>
            </a:r>
            <a:endParaRPr lang="en-US" altLang="x-none" sz="10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endParaRPr lang="zh-CN" altLang="en-US" sz="9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尽可能概括出段落内容，尽量将每页幻灯片文字内容控制在</a:t>
            </a:r>
            <a:r>
              <a:rPr lang="en-US" altLang="zh-CN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  <a:endParaRPr lang="en-US" altLang="x-none" sz="10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endParaRPr lang="zh-CN" altLang="en-US" sz="10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在此处添加详细描述文本，尽量与标题文本语言风格相符合，语言描述尽量简洁生动。</a:t>
            </a:r>
            <a:endParaRPr lang="en-US" altLang="x-none" sz="10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188" name="TextBox 10"/>
          <p:cNvSpPr/>
          <p:nvPr/>
        </p:nvSpPr>
        <p:spPr>
          <a:xfrm>
            <a:off x="8795351" y="2595033"/>
            <a:ext cx="2156883" cy="2391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单击添加标题</a:t>
            </a:r>
            <a:endParaRPr lang="en-US" altLang="x-none" sz="13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9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9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在此处添加详细描述文本，尽量与标题文本语言风格相符合，语言描述尽量简洁生动。</a:t>
            </a:r>
            <a:endParaRPr lang="en-US" altLang="x-none" sz="10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endParaRPr lang="zh-CN" altLang="en-US" sz="93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尽可能概括出段落内容，尽量将每页幻灯片文字内容控制在</a:t>
            </a:r>
            <a:r>
              <a:rPr lang="en-US" altLang="zh-CN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  <a:endParaRPr lang="en-US" altLang="x-none" sz="10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endParaRPr lang="zh-CN" altLang="en-US" sz="10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在此处添加详细描述文本，尽量与标题文本语言风格相符合，语言描述尽量简洁生动。</a:t>
            </a:r>
            <a:endParaRPr lang="en-US" altLang="x-none" sz="106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189" name="Rectangle 42"/>
          <p:cNvSpPr/>
          <p:nvPr/>
        </p:nvSpPr>
        <p:spPr>
          <a:xfrm>
            <a:off x="5550500" y="5268384"/>
            <a:ext cx="254000" cy="254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r>
              <a:rPr lang="en-US" altLang="zh-CN" sz="1465" b="1" dirty="0">
                <a:solidFill>
                  <a:srgbClr val="0B2430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+</a:t>
            </a:r>
          </a:p>
        </p:txBody>
      </p:sp>
      <p:sp>
        <p:nvSpPr>
          <p:cNvPr id="7190" name="Rectangle 42"/>
          <p:cNvSpPr/>
          <p:nvPr/>
        </p:nvSpPr>
        <p:spPr>
          <a:xfrm>
            <a:off x="10567000" y="5268384"/>
            <a:ext cx="254000" cy="254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r>
              <a:rPr lang="en-US" altLang="zh-CN" sz="1465" b="1" dirty="0">
                <a:solidFill>
                  <a:srgbClr val="0B2430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+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5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48" dur="500" tmFilter="0, 0; .2, .5; .8, .5; 1, 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71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52" dur="500" tmFilter="0, 0; .2, .5; .8, .5; 1, 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71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56" dur="500" tmFilter="0, 0; .2, .5; .8, .5; 1, 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7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60" dur="500" tmFilter="0, 0; .2, .5; .8, .5; 1, 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71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3" grpId="0" bldLvl="0" animBg="1"/>
      <p:bldP spid="7183" grpId="1" bldLvl="0" animBg="1"/>
      <p:bldP spid="7184" grpId="0" bldLvl="0" animBg="1"/>
      <p:bldP spid="7184" grpId="1" bldLvl="0" animBg="1"/>
      <p:bldP spid="7185" grpId="0" bldLvl="0" animBg="1"/>
      <p:bldP spid="7185" grpId="1" bldLvl="0" animBg="1"/>
      <p:bldP spid="7186" grpId="0" bldLvl="0" animBg="1"/>
      <p:bldP spid="7186" grpId="1" bldLvl="0" animBg="1"/>
      <p:bldP spid="7187" grpId="0" bldLvl="0"/>
      <p:bldP spid="7188" grpId="0" bldLvl="0"/>
      <p:bldP spid="7189" grpId="0" bldLvl="0" animBg="1"/>
      <p:bldP spid="719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sp>
        <p:nvSpPr>
          <p:cNvPr id="17423" name="矩形 5"/>
          <p:cNvSpPr/>
          <p:nvPr/>
        </p:nvSpPr>
        <p:spPr>
          <a:xfrm>
            <a:off x="1200751" y="3543300"/>
            <a:ext cx="3917949" cy="768351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4" name="矩形 6"/>
          <p:cNvSpPr/>
          <p:nvPr/>
        </p:nvSpPr>
        <p:spPr>
          <a:xfrm>
            <a:off x="5118700" y="3543300"/>
            <a:ext cx="2675467" cy="768351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5" name="矩形 7"/>
          <p:cNvSpPr/>
          <p:nvPr/>
        </p:nvSpPr>
        <p:spPr>
          <a:xfrm>
            <a:off x="7794167" y="3543300"/>
            <a:ext cx="3198284" cy="768351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6" name="TextBox 8"/>
          <p:cNvSpPr/>
          <p:nvPr/>
        </p:nvSpPr>
        <p:spPr>
          <a:xfrm>
            <a:off x="1061051" y="2660651"/>
            <a:ext cx="474768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</a:p>
          <a:p>
            <a:pPr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</a:t>
            </a:r>
          </a:p>
        </p:txBody>
      </p:sp>
      <p:sp>
        <p:nvSpPr>
          <p:cNvPr id="17427" name="TextBox 9"/>
          <p:cNvSpPr/>
          <p:nvPr/>
        </p:nvSpPr>
        <p:spPr>
          <a:xfrm>
            <a:off x="4979000" y="4398433"/>
            <a:ext cx="534246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</a:p>
          <a:p>
            <a:pPr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</a:t>
            </a:r>
          </a:p>
        </p:txBody>
      </p:sp>
      <p:sp>
        <p:nvSpPr>
          <p:cNvPr id="17428" name="TextBox 10"/>
          <p:cNvSpPr/>
          <p:nvPr/>
        </p:nvSpPr>
        <p:spPr>
          <a:xfrm>
            <a:off x="6340018" y="2660651"/>
            <a:ext cx="474768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</a:p>
          <a:p>
            <a:pPr algn="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</a:t>
            </a:r>
          </a:p>
          <a:p>
            <a:pPr algn="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合，语言描述尽量简洁生动</a:t>
            </a:r>
          </a:p>
        </p:txBody>
      </p:sp>
      <p:sp>
        <p:nvSpPr>
          <p:cNvPr id="17429" name="矩形 58"/>
          <p:cNvSpPr/>
          <p:nvPr/>
        </p:nvSpPr>
        <p:spPr>
          <a:xfrm>
            <a:off x="1490734" y="3752851"/>
            <a:ext cx="381000" cy="349249"/>
          </a:xfrm>
          <a:custGeom>
            <a:avLst/>
            <a:gdLst>
              <a:gd name="txL" fmla="*/ 0 w 782488"/>
              <a:gd name="txT" fmla="*/ 0 h 720038"/>
              <a:gd name="txR" fmla="*/ 782488 w 782488"/>
              <a:gd name="txB" fmla="*/ 720038 h 720038"/>
            </a:gdLst>
            <a:ahLst/>
            <a:cxnLst>
              <a:cxn ang="0">
                <a:pos x="151643" y="187719"/>
              </a:cxn>
              <a:cxn ang="0">
                <a:pos x="285750" y="187719"/>
              </a:cxn>
              <a:cxn ang="0">
                <a:pos x="285750" y="261937"/>
              </a:cxn>
              <a:cxn ang="0">
                <a:pos x="151643" y="261937"/>
              </a:cxn>
              <a:cxn ang="0">
                <a:pos x="151643" y="187719"/>
              </a:cxn>
              <a:cxn ang="0">
                <a:pos x="0" y="187719"/>
              </a:cxn>
              <a:cxn ang="0">
                <a:pos x="134107" y="187719"/>
              </a:cxn>
              <a:cxn ang="0">
                <a:pos x="134107" y="261937"/>
              </a:cxn>
              <a:cxn ang="0">
                <a:pos x="0" y="261937"/>
              </a:cxn>
              <a:cxn ang="0">
                <a:pos x="0" y="187719"/>
              </a:cxn>
              <a:cxn ang="0">
                <a:pos x="151643" y="93859"/>
              </a:cxn>
              <a:cxn ang="0">
                <a:pos x="285750" y="93859"/>
              </a:cxn>
              <a:cxn ang="0">
                <a:pos x="285750" y="168078"/>
              </a:cxn>
              <a:cxn ang="0">
                <a:pos x="151643" y="168078"/>
              </a:cxn>
              <a:cxn ang="0">
                <a:pos x="151643" y="93859"/>
              </a:cxn>
              <a:cxn ang="0">
                <a:pos x="0" y="93859"/>
              </a:cxn>
              <a:cxn ang="0">
                <a:pos x="134107" y="93859"/>
              </a:cxn>
              <a:cxn ang="0">
                <a:pos x="134107" y="168078"/>
              </a:cxn>
              <a:cxn ang="0">
                <a:pos x="0" y="168078"/>
              </a:cxn>
              <a:cxn ang="0">
                <a:pos x="0" y="93859"/>
              </a:cxn>
              <a:cxn ang="0">
                <a:pos x="174973" y="23240"/>
              </a:cxn>
              <a:cxn ang="0">
                <a:pos x="174973" y="50978"/>
              </a:cxn>
              <a:cxn ang="0">
                <a:pos x="262421" y="50978"/>
              </a:cxn>
              <a:cxn ang="0">
                <a:pos x="262421" y="23240"/>
              </a:cxn>
              <a:cxn ang="0">
                <a:pos x="174973" y="23240"/>
              </a:cxn>
              <a:cxn ang="0">
                <a:pos x="23329" y="23240"/>
              </a:cxn>
              <a:cxn ang="0">
                <a:pos x="23329" y="50978"/>
              </a:cxn>
              <a:cxn ang="0">
                <a:pos x="110777" y="50978"/>
              </a:cxn>
              <a:cxn ang="0">
                <a:pos x="110777" y="23240"/>
              </a:cxn>
              <a:cxn ang="0">
                <a:pos x="23329" y="23240"/>
              </a:cxn>
              <a:cxn ang="0">
                <a:pos x="151643" y="0"/>
              </a:cxn>
              <a:cxn ang="0">
                <a:pos x="285750" y="0"/>
              </a:cxn>
              <a:cxn ang="0">
                <a:pos x="285750" y="74218"/>
              </a:cxn>
              <a:cxn ang="0">
                <a:pos x="151643" y="74218"/>
              </a:cxn>
              <a:cxn ang="0">
                <a:pos x="151643" y="0"/>
              </a:cxn>
              <a:cxn ang="0">
                <a:pos x="0" y="0"/>
              </a:cxn>
              <a:cxn ang="0">
                <a:pos x="134107" y="0"/>
              </a:cxn>
              <a:cxn ang="0">
                <a:pos x="134107" y="74218"/>
              </a:cxn>
              <a:cxn ang="0">
                <a:pos x="0" y="74218"/>
              </a:cxn>
              <a:cxn ang="0">
                <a:pos x="0" y="0"/>
              </a:cxn>
            </a:cxnLst>
            <a:rect l="txL" t="txT" r="txR" b="txB"/>
            <a:pathLst>
              <a:path w="782488" h="720038">
                <a:moveTo>
                  <a:pt x="415255" y="516020"/>
                </a:moveTo>
                <a:lnTo>
                  <a:pt x="782488" y="516020"/>
                </a:lnTo>
                <a:lnTo>
                  <a:pt x="782488" y="720038"/>
                </a:lnTo>
                <a:lnTo>
                  <a:pt x="415255" y="720038"/>
                </a:lnTo>
                <a:lnTo>
                  <a:pt x="415255" y="516020"/>
                </a:lnTo>
                <a:close/>
                <a:moveTo>
                  <a:pt x="0" y="516020"/>
                </a:moveTo>
                <a:lnTo>
                  <a:pt x="367233" y="516020"/>
                </a:lnTo>
                <a:lnTo>
                  <a:pt x="367233" y="720038"/>
                </a:lnTo>
                <a:lnTo>
                  <a:pt x="0" y="720038"/>
                </a:lnTo>
                <a:lnTo>
                  <a:pt x="0" y="516020"/>
                </a:lnTo>
                <a:close/>
                <a:moveTo>
                  <a:pt x="415255" y="258010"/>
                </a:moveTo>
                <a:lnTo>
                  <a:pt x="782488" y="258010"/>
                </a:lnTo>
                <a:lnTo>
                  <a:pt x="782488" y="462028"/>
                </a:lnTo>
                <a:lnTo>
                  <a:pt x="415255" y="462028"/>
                </a:lnTo>
                <a:lnTo>
                  <a:pt x="415255" y="258010"/>
                </a:lnTo>
                <a:close/>
                <a:moveTo>
                  <a:pt x="0" y="258010"/>
                </a:moveTo>
                <a:lnTo>
                  <a:pt x="367233" y="258010"/>
                </a:lnTo>
                <a:lnTo>
                  <a:pt x="367233" y="462028"/>
                </a:lnTo>
                <a:lnTo>
                  <a:pt x="0" y="462028"/>
                </a:lnTo>
                <a:lnTo>
                  <a:pt x="0" y="258010"/>
                </a:lnTo>
                <a:close/>
                <a:moveTo>
                  <a:pt x="479139" y="63884"/>
                </a:moveTo>
                <a:lnTo>
                  <a:pt x="479139" y="140134"/>
                </a:lnTo>
                <a:lnTo>
                  <a:pt x="718604" y="140134"/>
                </a:lnTo>
                <a:lnTo>
                  <a:pt x="718604" y="63884"/>
                </a:lnTo>
                <a:lnTo>
                  <a:pt x="479139" y="63884"/>
                </a:lnTo>
                <a:close/>
                <a:moveTo>
                  <a:pt x="63884" y="63884"/>
                </a:moveTo>
                <a:lnTo>
                  <a:pt x="63884" y="140134"/>
                </a:lnTo>
                <a:lnTo>
                  <a:pt x="303349" y="140134"/>
                </a:lnTo>
                <a:lnTo>
                  <a:pt x="303349" y="63884"/>
                </a:lnTo>
                <a:lnTo>
                  <a:pt x="63884" y="63884"/>
                </a:lnTo>
                <a:close/>
                <a:moveTo>
                  <a:pt x="415255" y="0"/>
                </a:moveTo>
                <a:lnTo>
                  <a:pt x="782488" y="0"/>
                </a:lnTo>
                <a:lnTo>
                  <a:pt x="782488" y="204018"/>
                </a:lnTo>
                <a:lnTo>
                  <a:pt x="415255" y="204018"/>
                </a:lnTo>
                <a:lnTo>
                  <a:pt x="415255" y="0"/>
                </a:lnTo>
                <a:close/>
                <a:moveTo>
                  <a:pt x="0" y="0"/>
                </a:moveTo>
                <a:lnTo>
                  <a:pt x="367233" y="0"/>
                </a:lnTo>
                <a:lnTo>
                  <a:pt x="367233" y="204018"/>
                </a:lnTo>
                <a:lnTo>
                  <a:pt x="0" y="2040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25400">
            <a:noFill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7430" name="圆角矩形 68"/>
          <p:cNvSpPr/>
          <p:nvPr/>
        </p:nvSpPr>
        <p:spPr>
          <a:xfrm>
            <a:off x="5383284" y="3752851"/>
            <a:ext cx="543983" cy="349249"/>
          </a:xfrm>
          <a:custGeom>
            <a:avLst/>
            <a:gdLst>
              <a:gd name="txL" fmla="*/ 0 w 978088"/>
              <a:gd name="txT" fmla="*/ 0 h 630163"/>
              <a:gd name="txR" fmla="*/ 978088 w 978088"/>
              <a:gd name="txB" fmla="*/ 630163 h 630163"/>
            </a:gdLst>
            <a:ahLst/>
            <a:cxnLst>
              <a:cxn ang="0">
                <a:pos x="156918" y="0"/>
              </a:cxn>
              <a:cxn ang="0">
                <a:pos x="254228" y="59688"/>
              </a:cxn>
              <a:cxn ang="0">
                <a:pos x="296150" y="43021"/>
              </a:cxn>
              <a:cxn ang="0">
                <a:pos x="358917" y="105569"/>
              </a:cxn>
              <a:cxn ang="0">
                <a:pos x="357814" y="111016"/>
              </a:cxn>
              <a:cxn ang="0">
                <a:pos x="407987" y="183753"/>
              </a:cxn>
              <a:cxn ang="0">
                <a:pos x="329528" y="261937"/>
              </a:cxn>
              <a:cxn ang="0">
                <a:pos x="78459" y="261937"/>
              </a:cxn>
              <a:cxn ang="0">
                <a:pos x="0" y="183753"/>
              </a:cxn>
              <a:cxn ang="0">
                <a:pos x="47343" y="112100"/>
              </a:cxn>
              <a:cxn ang="0">
                <a:pos x="47075" y="109458"/>
              </a:cxn>
              <a:cxn ang="0">
                <a:pos x="156918" y="0"/>
              </a:cxn>
            </a:cxnLst>
            <a:rect l="txL" t="txT" r="txR" b="txB"/>
            <a:pathLst>
              <a:path w="978088" h="630163">
                <a:moveTo>
                  <a:pt x="376188" y="0"/>
                </a:moveTo>
                <a:cubicBezTo>
                  <a:pt x="478336" y="0"/>
                  <a:pt x="566899" y="58161"/>
                  <a:pt x="609473" y="143596"/>
                </a:cubicBezTo>
                <a:cubicBezTo>
                  <a:pt x="635404" y="118352"/>
                  <a:pt x="670955" y="103500"/>
                  <a:pt x="709975" y="103500"/>
                </a:cubicBezTo>
                <a:cubicBezTo>
                  <a:pt x="793080" y="103500"/>
                  <a:pt x="860450" y="170870"/>
                  <a:pt x="860450" y="253975"/>
                </a:cubicBezTo>
                <a:lnTo>
                  <a:pt x="857805" y="267079"/>
                </a:lnTo>
                <a:cubicBezTo>
                  <a:pt x="928258" y="293890"/>
                  <a:pt x="978088" y="362161"/>
                  <a:pt x="978088" y="442069"/>
                </a:cubicBezTo>
                <a:cubicBezTo>
                  <a:pt x="978088" y="545950"/>
                  <a:pt x="893875" y="630163"/>
                  <a:pt x="789994" y="630163"/>
                </a:cubicBezTo>
                <a:lnTo>
                  <a:pt x="188094" y="630163"/>
                </a:lnTo>
                <a:cubicBezTo>
                  <a:pt x="84213" y="630163"/>
                  <a:pt x="0" y="545950"/>
                  <a:pt x="0" y="442069"/>
                </a:cubicBezTo>
                <a:cubicBezTo>
                  <a:pt x="0" y="364739"/>
                  <a:pt x="46666" y="298309"/>
                  <a:pt x="113497" y="269689"/>
                </a:cubicBezTo>
                <a:cubicBezTo>
                  <a:pt x="112881" y="267585"/>
                  <a:pt x="112856" y="265461"/>
                  <a:pt x="112856" y="263332"/>
                </a:cubicBezTo>
                <a:cubicBezTo>
                  <a:pt x="112856" y="117898"/>
                  <a:pt x="230754" y="0"/>
                  <a:pt x="376188" y="0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25400">
            <a:noFill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7431" name="椭圆 30"/>
          <p:cNvSpPr/>
          <p:nvPr/>
        </p:nvSpPr>
        <p:spPr>
          <a:xfrm>
            <a:off x="8185751" y="3685117"/>
            <a:ext cx="527049" cy="527049"/>
          </a:xfrm>
          <a:custGeom>
            <a:avLst/>
            <a:gdLst>
              <a:gd name="txL" fmla="*/ 0 w 944830"/>
              <a:gd name="txT" fmla="*/ 0 h 944830"/>
              <a:gd name="txR" fmla="*/ 944830 w 944830"/>
              <a:gd name="txB" fmla="*/ 944830 h 944830"/>
            </a:gdLst>
            <a:ahLst/>
            <a:cxnLst>
              <a:cxn ang="0">
                <a:pos x="197644" y="0"/>
              </a:cxn>
              <a:cxn ang="0">
                <a:pos x="270548" y="72904"/>
              </a:cxn>
              <a:cxn ang="0">
                <a:pos x="316435" y="38983"/>
              </a:cxn>
              <a:cxn ang="0">
                <a:pos x="365349" y="87898"/>
              </a:cxn>
              <a:cxn ang="0">
                <a:pos x="331429" y="133785"/>
              </a:cxn>
              <a:cxn ang="0">
                <a:pos x="395287" y="197644"/>
              </a:cxn>
              <a:cxn ang="0">
                <a:pos x="329500" y="263431"/>
              </a:cxn>
              <a:cxn ang="0">
                <a:pos x="288484" y="239570"/>
              </a:cxn>
              <a:cxn ang="0">
                <a:pos x="239570" y="288485"/>
              </a:cxn>
              <a:cxn ang="0">
                <a:pos x="263431" y="329500"/>
              </a:cxn>
              <a:cxn ang="0">
                <a:pos x="197644" y="395287"/>
              </a:cxn>
              <a:cxn ang="0">
                <a:pos x="131857" y="329500"/>
              </a:cxn>
              <a:cxn ang="0">
                <a:pos x="155717" y="288485"/>
              </a:cxn>
              <a:cxn ang="0">
                <a:pos x="106803" y="239570"/>
              </a:cxn>
              <a:cxn ang="0">
                <a:pos x="65787" y="263431"/>
              </a:cxn>
              <a:cxn ang="0">
                <a:pos x="0" y="197644"/>
              </a:cxn>
              <a:cxn ang="0">
                <a:pos x="63858" y="133785"/>
              </a:cxn>
              <a:cxn ang="0">
                <a:pos x="29937" y="87898"/>
              </a:cxn>
              <a:cxn ang="0">
                <a:pos x="78852" y="38983"/>
              </a:cxn>
              <a:cxn ang="0">
                <a:pos x="124739" y="72904"/>
              </a:cxn>
              <a:cxn ang="0">
                <a:pos x="197644" y="0"/>
              </a:cxn>
            </a:cxnLst>
            <a:rect l="txL" t="txT" r="txR" b="txB"/>
            <a:pathLst>
              <a:path w="944830" h="944830">
                <a:moveTo>
                  <a:pt x="472415" y="0"/>
                </a:moveTo>
                <a:lnTo>
                  <a:pt x="646674" y="174258"/>
                </a:lnTo>
                <a:cubicBezTo>
                  <a:pt x="660469" y="126985"/>
                  <a:pt x="704464" y="93179"/>
                  <a:pt x="756355" y="93179"/>
                </a:cubicBezTo>
                <a:cubicBezTo>
                  <a:pt x="820926" y="93179"/>
                  <a:pt x="873272" y="145525"/>
                  <a:pt x="873272" y="210096"/>
                </a:cubicBezTo>
                <a:cubicBezTo>
                  <a:pt x="873272" y="261987"/>
                  <a:pt x="839466" y="305983"/>
                  <a:pt x="792193" y="319778"/>
                </a:cubicBezTo>
                <a:lnTo>
                  <a:pt x="944830" y="472415"/>
                </a:lnTo>
                <a:lnTo>
                  <a:pt x="787583" y="629662"/>
                </a:lnTo>
                <a:cubicBezTo>
                  <a:pt x="768788" y="595026"/>
                  <a:pt x="731782" y="572630"/>
                  <a:pt x="689546" y="572630"/>
                </a:cubicBezTo>
                <a:cubicBezTo>
                  <a:pt x="624975" y="572630"/>
                  <a:pt x="572629" y="624976"/>
                  <a:pt x="572629" y="689547"/>
                </a:cubicBezTo>
                <a:cubicBezTo>
                  <a:pt x="572629" y="731783"/>
                  <a:pt x="595025" y="768788"/>
                  <a:pt x="629662" y="787584"/>
                </a:cubicBezTo>
                <a:lnTo>
                  <a:pt x="472415" y="944830"/>
                </a:lnTo>
                <a:lnTo>
                  <a:pt x="315169" y="787584"/>
                </a:lnTo>
                <a:cubicBezTo>
                  <a:pt x="349805" y="768788"/>
                  <a:pt x="372201" y="731783"/>
                  <a:pt x="372201" y="689547"/>
                </a:cubicBezTo>
                <a:cubicBezTo>
                  <a:pt x="372201" y="624976"/>
                  <a:pt x="319855" y="572630"/>
                  <a:pt x="255284" y="572630"/>
                </a:cubicBezTo>
                <a:cubicBezTo>
                  <a:pt x="213048" y="572630"/>
                  <a:pt x="176043" y="595026"/>
                  <a:pt x="157247" y="629662"/>
                </a:cubicBezTo>
                <a:lnTo>
                  <a:pt x="0" y="472415"/>
                </a:lnTo>
                <a:lnTo>
                  <a:pt x="152637" y="319778"/>
                </a:lnTo>
                <a:cubicBezTo>
                  <a:pt x="105363" y="305983"/>
                  <a:pt x="71557" y="261987"/>
                  <a:pt x="71557" y="210096"/>
                </a:cubicBezTo>
                <a:cubicBezTo>
                  <a:pt x="71557" y="145525"/>
                  <a:pt x="123903" y="93179"/>
                  <a:pt x="188474" y="93179"/>
                </a:cubicBezTo>
                <a:cubicBezTo>
                  <a:pt x="240365" y="93179"/>
                  <a:pt x="284362" y="126985"/>
                  <a:pt x="298156" y="174259"/>
                </a:cubicBezTo>
                <a:lnTo>
                  <a:pt x="472415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25400">
            <a:noFill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7432" name="TextBox 14"/>
          <p:cNvSpPr/>
          <p:nvPr/>
        </p:nvSpPr>
        <p:spPr>
          <a:xfrm>
            <a:off x="2544834" y="3638551"/>
            <a:ext cx="201506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65%</a:t>
            </a:r>
            <a:endParaRPr lang="zh-CN" alt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33" name="TextBox 15"/>
          <p:cNvSpPr/>
          <p:nvPr/>
        </p:nvSpPr>
        <p:spPr>
          <a:xfrm>
            <a:off x="6149518" y="3638551"/>
            <a:ext cx="150071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10%</a:t>
            </a:r>
            <a:endParaRPr lang="zh-CN" alt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34" name="TextBox 16"/>
          <p:cNvSpPr/>
          <p:nvPr/>
        </p:nvSpPr>
        <p:spPr>
          <a:xfrm>
            <a:off x="9265251" y="3638551"/>
            <a:ext cx="150071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25%</a:t>
            </a:r>
            <a:endParaRPr lang="zh-CN" alt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9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4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9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3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6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9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 bldLvl="0" animBg="1"/>
      <p:bldP spid="17424" grpId="0" bldLvl="0" animBg="1"/>
      <p:bldP spid="17425" grpId="0" bldLvl="0" animBg="1"/>
      <p:bldP spid="17426" grpId="0" bldLvl="0"/>
      <p:bldP spid="17427" grpId="0" bldLvl="0"/>
      <p:bldP spid="17428" grpId="0" bldLvl="0"/>
      <p:bldP spid="17432" grpId="0" bldLvl="0"/>
      <p:bldP spid="17433" grpId="0" bldLvl="0"/>
      <p:bldP spid="17434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sp>
        <p:nvSpPr>
          <p:cNvPr id="16399" name="Oval 2"/>
          <p:cNvSpPr/>
          <p:nvPr/>
        </p:nvSpPr>
        <p:spPr>
          <a:xfrm>
            <a:off x="1141484" y="2010833"/>
            <a:ext cx="1860549" cy="1862667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19050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91440" tIns="45720" rIns="91440" bIns="45720" anchor="ctr"/>
          <a:lstStyle/>
          <a:p>
            <a:pPr algn="ctr" eaLnBrk="1" hangingPunct="1"/>
            <a:endParaRPr lang="zh-CN" altLang="zh-CN" sz="100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400" name="TextBox 6"/>
          <p:cNvSpPr/>
          <p:nvPr/>
        </p:nvSpPr>
        <p:spPr>
          <a:xfrm>
            <a:off x="921351" y="4171951"/>
            <a:ext cx="2305049" cy="113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  <a:p>
            <a:pPr algn="ctr" eaLnBrk="1" hangingPunct="1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</a:t>
            </a: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符合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语言描述尽量简洁生动。</a:t>
            </a:r>
          </a:p>
        </p:txBody>
      </p:sp>
      <p:sp>
        <p:nvSpPr>
          <p:cNvPr id="16401" name="Oval 8"/>
          <p:cNvSpPr/>
          <p:nvPr/>
        </p:nvSpPr>
        <p:spPr>
          <a:xfrm>
            <a:off x="3825418" y="2010833"/>
            <a:ext cx="1860549" cy="1862667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19050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91440" tIns="45720" rIns="91440" bIns="45720" anchor="ctr"/>
          <a:lstStyle/>
          <a:p>
            <a:pPr algn="ctr" eaLnBrk="1" hangingPunct="1"/>
            <a:endParaRPr lang="zh-CN" altLang="zh-CN" sz="100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402" name="TextBox 8"/>
          <p:cNvSpPr/>
          <p:nvPr/>
        </p:nvSpPr>
        <p:spPr>
          <a:xfrm>
            <a:off x="3603167" y="4171951"/>
            <a:ext cx="2305051" cy="113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  <a:p>
            <a:pPr algn="ctr" eaLnBrk="1" hangingPunct="1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</a:t>
            </a: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符合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语言描述尽量简洁生动。</a:t>
            </a:r>
          </a:p>
        </p:txBody>
      </p:sp>
      <p:sp>
        <p:nvSpPr>
          <p:cNvPr id="16403" name="Oval 13"/>
          <p:cNvSpPr/>
          <p:nvPr/>
        </p:nvSpPr>
        <p:spPr>
          <a:xfrm>
            <a:off x="6507234" y="2010833"/>
            <a:ext cx="1860551" cy="1862667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19050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91440" tIns="45720" rIns="91440" bIns="45720" anchor="ctr"/>
          <a:lstStyle/>
          <a:p>
            <a:pPr algn="ctr" eaLnBrk="1" hangingPunct="1"/>
            <a:endParaRPr lang="zh-CN" altLang="zh-CN" sz="100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404" name="TextBox 10"/>
          <p:cNvSpPr/>
          <p:nvPr/>
        </p:nvSpPr>
        <p:spPr>
          <a:xfrm>
            <a:off x="6284984" y="4171951"/>
            <a:ext cx="2305049" cy="113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  <a:p>
            <a:pPr algn="ctr" eaLnBrk="1" hangingPunct="1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</a:t>
            </a: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符合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语言描述尽量简洁生动。</a:t>
            </a:r>
          </a:p>
        </p:txBody>
      </p:sp>
      <p:sp>
        <p:nvSpPr>
          <p:cNvPr id="16405" name="Oval 9"/>
          <p:cNvSpPr/>
          <p:nvPr/>
        </p:nvSpPr>
        <p:spPr>
          <a:xfrm>
            <a:off x="9189051" y="2010833"/>
            <a:ext cx="1860549" cy="1862667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 w="19050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91440" tIns="45720" rIns="91440" bIns="45720" anchor="ctr"/>
          <a:lstStyle/>
          <a:p>
            <a:pPr algn="ctr" eaLnBrk="1" hangingPunct="1"/>
            <a:endParaRPr lang="zh-CN" altLang="zh-CN" sz="100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406" name="TextBox 12"/>
          <p:cNvSpPr/>
          <p:nvPr/>
        </p:nvSpPr>
        <p:spPr>
          <a:xfrm>
            <a:off x="8968918" y="4171951"/>
            <a:ext cx="2305049" cy="113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  <a:p>
            <a:pPr algn="ctr" eaLnBrk="1" hangingPunct="1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</a:t>
            </a: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符合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语言描述尽量简洁生动。</a:t>
            </a:r>
          </a:p>
        </p:txBody>
      </p:sp>
      <p:sp>
        <p:nvSpPr>
          <p:cNvPr id="16407" name="矩形 13"/>
          <p:cNvSpPr/>
          <p:nvPr/>
        </p:nvSpPr>
        <p:spPr>
          <a:xfrm>
            <a:off x="1541534" y="5594351"/>
            <a:ext cx="1058333" cy="332316"/>
          </a:xfrm>
          <a:prstGeom prst="rect">
            <a:avLst/>
          </a:prstGeom>
          <a:noFill/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1" hangingPunct="1"/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相关文字</a:t>
            </a:r>
          </a:p>
        </p:txBody>
      </p:sp>
      <p:sp>
        <p:nvSpPr>
          <p:cNvPr id="16408" name="矩形 14"/>
          <p:cNvSpPr/>
          <p:nvPr/>
        </p:nvSpPr>
        <p:spPr>
          <a:xfrm>
            <a:off x="4225467" y="5594351"/>
            <a:ext cx="1060451" cy="332316"/>
          </a:xfrm>
          <a:prstGeom prst="rect">
            <a:avLst/>
          </a:prstGeom>
          <a:noFill/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1" hangingPunct="1"/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相关文字</a:t>
            </a:r>
          </a:p>
        </p:txBody>
      </p:sp>
      <p:sp>
        <p:nvSpPr>
          <p:cNvPr id="16409" name="矩形 15"/>
          <p:cNvSpPr/>
          <p:nvPr/>
        </p:nvSpPr>
        <p:spPr>
          <a:xfrm>
            <a:off x="6909400" y="5594351"/>
            <a:ext cx="1058333" cy="332316"/>
          </a:xfrm>
          <a:prstGeom prst="rect">
            <a:avLst/>
          </a:prstGeom>
          <a:noFill/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1" hangingPunct="1"/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相关文字</a:t>
            </a:r>
          </a:p>
        </p:txBody>
      </p:sp>
      <p:sp>
        <p:nvSpPr>
          <p:cNvPr id="16410" name="矩形 16"/>
          <p:cNvSpPr/>
          <p:nvPr/>
        </p:nvSpPr>
        <p:spPr>
          <a:xfrm>
            <a:off x="9591218" y="5594351"/>
            <a:ext cx="1058333" cy="332316"/>
          </a:xfrm>
          <a:prstGeom prst="rect">
            <a:avLst/>
          </a:prstGeom>
          <a:noFill/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1" hangingPunct="1"/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相关文字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9" grpId="0" bldLvl="0" animBg="1"/>
      <p:bldP spid="16400" grpId="0" bldLvl="0"/>
      <p:bldP spid="16401" grpId="0" bldLvl="0" animBg="1"/>
      <p:bldP spid="16402" grpId="0" bldLvl="0"/>
      <p:bldP spid="16403" grpId="0" bldLvl="0" animBg="1"/>
      <p:bldP spid="16404" grpId="0" bldLvl="0"/>
      <p:bldP spid="16405" grpId="0" bldLvl="0" animBg="1"/>
      <p:bldP spid="16406" grpId="0" bldLvl="0"/>
      <p:bldP spid="16407" grpId="0" bldLvl="0" animBg="1"/>
      <p:bldP spid="16408" grpId="0" bldLvl="0" animBg="1"/>
      <p:bldP spid="16409" grpId="0" bldLvl="0" animBg="1"/>
      <p:bldP spid="164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ame Side Corner Rectangle 21"/>
          <p:cNvSpPr/>
          <p:nvPr/>
        </p:nvSpPr>
        <p:spPr>
          <a:xfrm rot="16200000" flipH="1">
            <a:off x="5068290" y="-1394337"/>
            <a:ext cx="2304622" cy="8350295"/>
          </a:xfrm>
          <a:prstGeom prst="round2SameRect">
            <a:avLst>
              <a:gd name="adj1" fmla="val 50000"/>
              <a:gd name="adj2" fmla="val 50000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8" tIns="60933" rIns="121868" bIns="60933" numCol="1" spcCol="0" rtlCol="0" fromWordArt="0" anchor="ctr" anchorCtr="0" forceAA="0" compatLnSpc="1">
            <a:noAutofit/>
          </a:bodyPr>
          <a:lstStyle/>
          <a:p>
            <a:pPr algn="ctr"/>
            <a:endParaRPr lang="bg-BG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Round Same Side Corner Rectangle 7"/>
          <p:cNvSpPr/>
          <p:nvPr/>
        </p:nvSpPr>
        <p:spPr>
          <a:xfrm rot="16200000" flipH="1">
            <a:off x="5189108" y="-1253319"/>
            <a:ext cx="2068241" cy="8068262"/>
          </a:xfrm>
          <a:prstGeom prst="round2SameRect">
            <a:avLst>
              <a:gd name="adj1" fmla="val 50000"/>
              <a:gd name="adj2" fmla="val 5000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8" tIns="60933" rIns="121868" bIns="60933" anchor="ctr"/>
          <a:lstStyle/>
          <a:p>
            <a:pPr algn="ctr" defTabSz="950595">
              <a:defRPr/>
            </a:pPr>
            <a:endParaRPr lang="bg-BG" sz="19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标题 4"/>
          <p:cNvSpPr txBox="1"/>
          <p:nvPr/>
        </p:nvSpPr>
        <p:spPr>
          <a:xfrm>
            <a:off x="4625975" y="2294890"/>
            <a:ext cx="4443730" cy="1139190"/>
          </a:xfrm>
          <a:prstGeom prst="rect">
            <a:avLst/>
          </a:prstGeom>
        </p:spPr>
        <p:txBody>
          <a:bodyPr vert="horz" lIns="121868" tIns="60933" rIns="121868" bIns="60933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>
              <a:spcBef>
                <a:spcPct val="20000"/>
              </a:spcBef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单击此处添加名称</a:t>
            </a:r>
          </a:p>
        </p:txBody>
      </p:sp>
      <p:sp>
        <p:nvSpPr>
          <p:cNvPr id="23" name="文本框 8"/>
          <p:cNvSpPr txBox="1"/>
          <p:nvPr/>
        </p:nvSpPr>
        <p:spPr>
          <a:xfrm>
            <a:off x="5386405" y="1990913"/>
            <a:ext cx="1906564" cy="366395"/>
          </a:xfrm>
          <a:prstGeom prst="rect">
            <a:avLst/>
          </a:prstGeom>
          <a:noFill/>
        </p:spPr>
        <p:txBody>
          <a:bodyPr wrap="square" lIns="121868" tIns="60933" rIns="121868" bIns="60933" rtlCol="0">
            <a:spAutoFit/>
          </a:bodyPr>
          <a:lstStyle/>
          <a:p>
            <a:pPr algn="ctr"/>
            <a:r>
              <a:rPr lang="zh-CN" altLang="en-US" sz="1600" b="1" spc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3370817" y="2175586"/>
            <a:ext cx="1976746" cy="0"/>
          </a:xfrm>
          <a:prstGeom prst="line">
            <a:avLst/>
          </a:prstGeom>
          <a:ln w="6350">
            <a:solidFill>
              <a:srgbClr val="C00000"/>
            </a:solidFill>
            <a:prstDash val="dash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248876" y="2175586"/>
            <a:ext cx="1976746" cy="0"/>
          </a:xfrm>
          <a:prstGeom prst="line">
            <a:avLst/>
          </a:prstGeom>
          <a:ln w="6350">
            <a:solidFill>
              <a:srgbClr val="C00000"/>
            </a:solidFill>
            <a:prstDash val="dash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3418498" y="2346497"/>
            <a:ext cx="1294112" cy="1036225"/>
            <a:chOff x="2480730" y="2108424"/>
            <a:chExt cx="970890" cy="777133"/>
          </a:xfrm>
        </p:grpSpPr>
        <p:sp>
          <p:nvSpPr>
            <p:cNvPr id="14" name="椭圆 13"/>
            <p:cNvSpPr/>
            <p:nvPr/>
          </p:nvSpPr>
          <p:spPr>
            <a:xfrm>
              <a:off x="2585913" y="2162254"/>
              <a:ext cx="669475" cy="669475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标题 4"/>
            <p:cNvSpPr txBox="1"/>
            <p:nvPr/>
          </p:nvSpPr>
          <p:spPr>
            <a:xfrm>
              <a:off x="2480730" y="2108424"/>
              <a:ext cx="970890" cy="777133"/>
            </a:xfrm>
            <a:prstGeom prst="rect">
              <a:avLst/>
            </a:prstGeom>
          </p:spPr>
          <p:txBody>
            <a:bodyPr vert="horz" lIns="91423" tIns="45711" rIns="91423" bIns="4571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en-US" altLang="zh-CN" sz="4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charset="-122"/>
                  <a:cs typeface="+mn-cs"/>
                </a:rPr>
                <a:t>  03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9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sp>
        <p:nvSpPr>
          <p:cNvPr id="15375" name="Straight Connector 15"/>
          <p:cNvSpPr/>
          <p:nvPr/>
        </p:nvSpPr>
        <p:spPr>
          <a:xfrm>
            <a:off x="6522051" y="2724151"/>
            <a:ext cx="2116" cy="603249"/>
          </a:xfrm>
          <a:prstGeom prst="line">
            <a:avLst/>
          </a:prstGeom>
          <a:ln w="9525" cap="flat" cmpd="sng">
            <a:solidFill>
              <a:srgbClr val="0B2430"/>
            </a:solidFill>
            <a:prstDash val="solid"/>
            <a:bevel/>
            <a:headEnd type="oval" w="sm" len="sm"/>
            <a:tailEnd type="oval" w="sm" len="sm"/>
          </a:ln>
        </p:spPr>
      </p:sp>
      <p:sp>
        <p:nvSpPr>
          <p:cNvPr id="15376" name="Straight Connector 19"/>
          <p:cNvSpPr/>
          <p:nvPr/>
        </p:nvSpPr>
        <p:spPr>
          <a:xfrm>
            <a:off x="6522051" y="4176184"/>
            <a:ext cx="2116" cy="603249"/>
          </a:xfrm>
          <a:prstGeom prst="line">
            <a:avLst/>
          </a:prstGeom>
          <a:ln w="9525" cap="flat" cmpd="sng">
            <a:solidFill>
              <a:srgbClr val="0B2430"/>
            </a:solidFill>
            <a:prstDash val="solid"/>
            <a:bevel/>
            <a:headEnd type="oval" w="sm" len="sm"/>
            <a:tailEnd type="oval" w="sm" len="sm"/>
          </a:ln>
        </p:spPr>
      </p:sp>
      <p:sp>
        <p:nvSpPr>
          <p:cNvPr id="15377" name="TextBox 7"/>
          <p:cNvSpPr/>
          <p:nvPr/>
        </p:nvSpPr>
        <p:spPr>
          <a:xfrm>
            <a:off x="2015667" y="2501900"/>
            <a:ext cx="4068233" cy="1240155"/>
          </a:xfrm>
          <a:prstGeom prst="rect">
            <a:avLst/>
          </a:prstGeom>
          <a:noFill/>
          <a:ln w="6350" cap="flat" cmpd="sng">
            <a:solidFill>
              <a:srgbClr val="595959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91440" tIns="45720" rIns="91440" bIns="45720">
            <a:spAutoFit/>
          </a:bodyPr>
          <a:lstStyle/>
          <a:p>
            <a:pPr algn="r" eaLnBrk="1" hangingPunct="1"/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</a:t>
            </a:r>
            <a:endParaRPr lang="en-US" altLang="x-none" sz="1065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78" name="TextBox 8"/>
          <p:cNvSpPr/>
          <p:nvPr/>
        </p:nvSpPr>
        <p:spPr>
          <a:xfrm>
            <a:off x="4832951" y="2093384"/>
            <a:ext cx="1390649" cy="297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eaLnBrk="1" hangingPunct="1"/>
            <a:r>
              <a:rPr lang="zh-CN" altLang="en-US" sz="1335" dirty="0">
                <a:solidFill>
                  <a:srgbClr val="0B243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单击添加标题</a:t>
            </a:r>
            <a:endParaRPr lang="en-US" altLang="x-none" sz="1065" dirty="0">
              <a:solidFill>
                <a:srgbClr val="0B243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79" name="Rectangle 42"/>
          <p:cNvSpPr/>
          <p:nvPr/>
        </p:nvSpPr>
        <p:spPr>
          <a:xfrm>
            <a:off x="4598000" y="2135717"/>
            <a:ext cx="254000" cy="256116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r>
              <a:rPr lang="en-US" altLang="zh-CN" sz="1465" b="1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+</a:t>
            </a:r>
          </a:p>
        </p:txBody>
      </p:sp>
      <p:sp>
        <p:nvSpPr>
          <p:cNvPr id="15380" name="TextBox 10"/>
          <p:cNvSpPr/>
          <p:nvPr/>
        </p:nvSpPr>
        <p:spPr>
          <a:xfrm>
            <a:off x="2015667" y="4684184"/>
            <a:ext cx="4068233" cy="1240155"/>
          </a:xfrm>
          <a:prstGeom prst="rect">
            <a:avLst/>
          </a:prstGeom>
          <a:noFill/>
          <a:ln w="6350" cap="flat" cmpd="sng">
            <a:solidFill>
              <a:srgbClr val="595959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91440" tIns="45720" rIns="91440" bIns="45720">
            <a:spAutoFit/>
          </a:bodyPr>
          <a:lstStyle/>
          <a:p>
            <a:pPr algn="r" eaLnBrk="1" hangingPunct="1"/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</a:t>
            </a:r>
            <a:endParaRPr lang="en-US" altLang="x-none" sz="1065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81" name="TextBox 11"/>
          <p:cNvSpPr/>
          <p:nvPr/>
        </p:nvSpPr>
        <p:spPr>
          <a:xfrm>
            <a:off x="4832951" y="4275667"/>
            <a:ext cx="1390649" cy="297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eaLnBrk="1" hangingPunct="1"/>
            <a:r>
              <a:rPr lang="zh-CN" altLang="en-US" sz="1335" dirty="0">
                <a:solidFill>
                  <a:srgbClr val="0B243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单击添加标题</a:t>
            </a:r>
            <a:endParaRPr lang="en-US" altLang="x-none" sz="1065" dirty="0">
              <a:solidFill>
                <a:srgbClr val="0B243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82" name="Rectangle 42"/>
          <p:cNvSpPr/>
          <p:nvPr/>
        </p:nvSpPr>
        <p:spPr>
          <a:xfrm>
            <a:off x="4598000" y="4318000"/>
            <a:ext cx="254000" cy="2540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r>
              <a:rPr lang="en-US" altLang="zh-CN" sz="1465" b="1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+</a:t>
            </a:r>
          </a:p>
        </p:txBody>
      </p:sp>
      <p:sp>
        <p:nvSpPr>
          <p:cNvPr id="15383" name="TextBox 13"/>
          <p:cNvSpPr/>
          <p:nvPr/>
        </p:nvSpPr>
        <p:spPr>
          <a:xfrm>
            <a:off x="7019467" y="3530600"/>
            <a:ext cx="4068233" cy="1240155"/>
          </a:xfrm>
          <a:prstGeom prst="rect">
            <a:avLst/>
          </a:prstGeom>
          <a:noFill/>
          <a:ln w="6350" cap="flat" cmpd="sng">
            <a:solidFill>
              <a:srgbClr val="595959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91440" tIns="45720" rIns="91440" bIns="45720">
            <a:spAutoFit/>
          </a:bodyPr>
          <a:lstStyle/>
          <a:p>
            <a:pPr eaLnBrk="1" hangingPunct="1"/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分钟以内。在此处添加详细描述文本，尽量与标题文本语言风格相符合，语言描述尽量简洁生动。尽可能概括出段落内容，尽量将每页幻灯片文字内容控制在</a:t>
            </a:r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</a:t>
            </a:r>
            <a:endParaRPr lang="en-US" altLang="x-none" sz="1065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84" name="TextBox 14"/>
          <p:cNvSpPr/>
          <p:nvPr/>
        </p:nvSpPr>
        <p:spPr>
          <a:xfrm>
            <a:off x="7231134" y="3124200"/>
            <a:ext cx="1390651" cy="297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eaLnBrk="1" hangingPunct="1"/>
            <a:r>
              <a:rPr lang="zh-CN" altLang="en-US" sz="1335" dirty="0">
                <a:solidFill>
                  <a:srgbClr val="0B243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单击添加标题</a:t>
            </a:r>
            <a:endParaRPr lang="en-US" altLang="x-none" sz="1065" dirty="0">
              <a:solidFill>
                <a:srgbClr val="0B243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85" name="Rectangle 42"/>
          <p:cNvSpPr/>
          <p:nvPr/>
        </p:nvSpPr>
        <p:spPr>
          <a:xfrm>
            <a:off x="6998300" y="3166533"/>
            <a:ext cx="254000" cy="2540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r>
              <a:rPr lang="en-US" altLang="zh-CN" sz="1465" b="1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+</a:t>
            </a:r>
          </a:p>
        </p:txBody>
      </p:sp>
      <p:pic>
        <p:nvPicPr>
          <p:cNvPr id="15386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600" y="1919817"/>
            <a:ext cx="596900" cy="6117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7" name="Picture 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334" y="5024967"/>
            <a:ext cx="656167" cy="55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8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8634" y="3534833"/>
            <a:ext cx="486833" cy="48895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1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6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7" grpId="0" bldLvl="0" animBg="1"/>
      <p:bldP spid="15378" grpId="0" bldLvl="0"/>
      <p:bldP spid="15379" grpId="0" bldLvl="0" animBg="1"/>
      <p:bldP spid="15380" grpId="0" bldLvl="0" animBg="1"/>
      <p:bldP spid="15381" grpId="0" bldLvl="0"/>
      <p:bldP spid="15382" grpId="0" bldLvl="0" animBg="1"/>
      <p:bldP spid="15383" grpId="0" bldLvl="0" animBg="1"/>
      <p:bldP spid="15384" grpId="0" bldLvl="0"/>
      <p:bldP spid="1538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grpSp>
        <p:nvGrpSpPr>
          <p:cNvPr id="14351" name="组合 5"/>
          <p:cNvGrpSpPr/>
          <p:nvPr/>
        </p:nvGrpSpPr>
        <p:grpSpPr>
          <a:xfrm>
            <a:off x="1829613" y="2277533"/>
            <a:ext cx="1919816" cy="3359151"/>
            <a:chOff x="0" y="0"/>
            <a:chExt cx="1440160" cy="2520280"/>
          </a:xfrm>
        </p:grpSpPr>
        <p:sp>
          <p:nvSpPr>
            <p:cNvPr id="12312" name="矩形 6"/>
            <p:cNvSpPr/>
            <p:nvPr/>
          </p:nvSpPr>
          <p:spPr>
            <a:xfrm>
              <a:off x="0" y="0"/>
              <a:ext cx="1440160" cy="2520280"/>
            </a:xfrm>
            <a:prstGeom prst="rect">
              <a:avLst/>
            </a:prstGeom>
            <a:noFill/>
            <a:ln w="12700" cap="flat" cmpd="sng">
              <a:solidFill>
                <a:srgbClr val="C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3" name="TextBox 7"/>
            <p:cNvSpPr/>
            <p:nvPr/>
          </p:nvSpPr>
          <p:spPr>
            <a:xfrm>
              <a:off x="0" y="1224136"/>
              <a:ext cx="1440160" cy="11153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  <a:p>
              <a:pPr algn="ctr" eaLnBrk="1" hangingPunct="1"/>
              <a:endPara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ctr"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</a:t>
              </a:r>
            </a:p>
            <a:p>
              <a:pPr algn="ctr"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本，尽量与标题文本语</a:t>
              </a:r>
            </a:p>
            <a:p>
              <a:pPr algn="ctr"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言风格相符合</a:t>
              </a:r>
              <a:r>
                <a:rPr lang="en-US" altLang="zh-CN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语言描述</a:t>
              </a:r>
            </a:p>
            <a:p>
              <a:pPr algn="ctr"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尽量简洁生动，尽可能</a:t>
              </a:r>
            </a:p>
            <a:p>
              <a:pPr algn="ctr"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概括出段落内容。</a:t>
              </a:r>
            </a:p>
          </p:txBody>
        </p:sp>
        <p:sp>
          <p:nvSpPr>
            <p:cNvPr id="12314" name="椭圆 8"/>
            <p:cNvSpPr/>
            <p:nvPr/>
          </p:nvSpPr>
          <p:spPr>
            <a:xfrm>
              <a:off x="360040" y="360040"/>
              <a:ext cx="720080" cy="72008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2315" name="Picture 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8100" y="508909"/>
              <a:ext cx="447398" cy="46004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356" name="组合 10"/>
          <p:cNvGrpSpPr/>
          <p:nvPr/>
        </p:nvGrpSpPr>
        <p:grpSpPr>
          <a:xfrm>
            <a:off x="4058251" y="2277533"/>
            <a:ext cx="1919816" cy="3359151"/>
            <a:chOff x="0" y="0"/>
            <a:chExt cx="1440160" cy="2520280"/>
          </a:xfrm>
        </p:grpSpPr>
        <p:sp>
          <p:nvSpPr>
            <p:cNvPr id="12308" name="矩形 11"/>
            <p:cNvSpPr/>
            <p:nvPr/>
          </p:nvSpPr>
          <p:spPr>
            <a:xfrm>
              <a:off x="0" y="0"/>
              <a:ext cx="1440160" cy="2520280"/>
            </a:xfrm>
            <a:prstGeom prst="rect">
              <a:avLst/>
            </a:prstGeom>
            <a:noFill/>
            <a:ln w="12700" cap="flat" cmpd="sng">
              <a:solidFill>
                <a:srgbClr val="C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9" name="TextBox 12"/>
            <p:cNvSpPr/>
            <p:nvPr/>
          </p:nvSpPr>
          <p:spPr>
            <a:xfrm>
              <a:off x="0" y="1224136"/>
              <a:ext cx="1440160" cy="11153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  <a:p>
              <a:pPr algn="ctr" eaLnBrk="1" hangingPunct="1"/>
              <a:endPara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ctr"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</a:t>
              </a:r>
            </a:p>
            <a:p>
              <a:pPr algn="ctr"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本，尽量与标题文本语</a:t>
              </a:r>
            </a:p>
            <a:p>
              <a:pPr algn="ctr"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言风格相符合</a:t>
              </a:r>
              <a:r>
                <a:rPr lang="en-US" altLang="zh-CN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语言描述</a:t>
              </a:r>
            </a:p>
            <a:p>
              <a:pPr algn="ctr"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尽量简洁生动，尽可能</a:t>
              </a:r>
            </a:p>
            <a:p>
              <a:pPr algn="ctr"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概括出段落内容。</a:t>
              </a:r>
            </a:p>
          </p:txBody>
        </p:sp>
        <p:sp>
          <p:nvSpPr>
            <p:cNvPr id="12310" name="椭圆 13"/>
            <p:cNvSpPr/>
            <p:nvPr/>
          </p:nvSpPr>
          <p:spPr>
            <a:xfrm>
              <a:off x="360040" y="360040"/>
              <a:ext cx="720080" cy="72008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2311" name="Picture 7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011" y="510922"/>
              <a:ext cx="492138" cy="41831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361" name="组合 15"/>
          <p:cNvGrpSpPr/>
          <p:nvPr/>
        </p:nvGrpSpPr>
        <p:grpSpPr>
          <a:xfrm>
            <a:off x="6272284" y="2277533"/>
            <a:ext cx="1919816" cy="3359151"/>
            <a:chOff x="0" y="0"/>
            <a:chExt cx="1440160" cy="2520280"/>
          </a:xfrm>
        </p:grpSpPr>
        <p:grpSp>
          <p:nvGrpSpPr>
            <p:cNvPr id="12303" name="组合 16"/>
            <p:cNvGrpSpPr/>
            <p:nvPr/>
          </p:nvGrpSpPr>
          <p:grpSpPr>
            <a:xfrm>
              <a:off x="0" y="0"/>
              <a:ext cx="1440160" cy="2520280"/>
              <a:chOff x="0" y="0"/>
              <a:chExt cx="1440160" cy="2520280"/>
            </a:xfrm>
          </p:grpSpPr>
          <p:sp>
            <p:nvSpPr>
              <p:cNvPr id="12305" name="矩形 18"/>
              <p:cNvSpPr/>
              <p:nvPr/>
            </p:nvSpPr>
            <p:spPr>
              <a:xfrm>
                <a:off x="0" y="0"/>
                <a:ext cx="1440160" cy="2520280"/>
              </a:xfrm>
              <a:prstGeom prst="rect">
                <a:avLst/>
              </a:prstGeom>
              <a:noFill/>
              <a:ln w="12700" cap="flat" cmpd="sng">
                <a:solidFill>
                  <a:srgbClr val="C00000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 eaLnBrk="1" hangingPunct="1"/>
                <a:endParaRPr lang="zh-CN" altLang="zh-CN" sz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6" name="TextBox 19"/>
              <p:cNvSpPr/>
              <p:nvPr/>
            </p:nvSpPr>
            <p:spPr>
              <a:xfrm>
                <a:off x="0" y="1224136"/>
                <a:ext cx="1440160" cy="1115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186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添加标题</a:t>
                </a:r>
              </a:p>
              <a:p>
                <a:pPr algn="ctr" eaLnBrk="1" hangingPunct="1"/>
                <a:endPara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  <a:p>
                <a:pPr algn="ctr" eaLnBrk="1" hangingPunct="1"/>
                <a:r>
                  <a:rPr lang="zh-CN" altLang="en-US" sz="106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在此处添加详细描述文</a:t>
                </a:r>
              </a:p>
              <a:p>
                <a:pPr algn="ctr" eaLnBrk="1" hangingPunct="1"/>
                <a:r>
                  <a:rPr lang="zh-CN" altLang="en-US" sz="106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本，尽量与标题文本语</a:t>
                </a:r>
              </a:p>
              <a:p>
                <a:pPr algn="ctr" eaLnBrk="1" hangingPunct="1"/>
                <a:r>
                  <a:rPr lang="zh-CN" altLang="en-US" sz="106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言风格相符合</a:t>
                </a:r>
                <a:r>
                  <a:rPr lang="en-US" altLang="zh-CN" sz="106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,</a:t>
                </a:r>
                <a:r>
                  <a:rPr lang="zh-CN" altLang="en-US" sz="106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语言描述</a:t>
                </a:r>
              </a:p>
              <a:p>
                <a:pPr algn="ctr" eaLnBrk="1" hangingPunct="1"/>
                <a:r>
                  <a:rPr lang="zh-CN" altLang="en-US" sz="106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尽量简洁生动，尽可能</a:t>
                </a:r>
              </a:p>
              <a:p>
                <a:pPr algn="ctr" eaLnBrk="1" hangingPunct="1"/>
                <a:r>
                  <a:rPr lang="zh-CN" altLang="en-US" sz="1065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rPr>
                  <a:t>概括出段落内容。</a:t>
                </a:r>
              </a:p>
            </p:txBody>
          </p:sp>
          <p:sp>
            <p:nvSpPr>
              <p:cNvPr id="12307" name="椭圆 20"/>
              <p:cNvSpPr/>
              <p:nvPr/>
            </p:nvSpPr>
            <p:spPr>
              <a:xfrm>
                <a:off x="360040" y="360040"/>
                <a:ext cx="720080" cy="720080"/>
              </a:xfrm>
              <a:prstGeom prst="ellipse">
                <a:avLst/>
              </a:pr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2700000" scaled="0"/>
              </a:gradFill>
              <a:ln w="25400">
                <a:noFill/>
              </a:ln>
            </p:spPr>
            <p:txBody>
              <a:bodyPr anchor="ctr"/>
              <a:lstStyle/>
              <a:p>
                <a:pPr algn="ctr" eaLnBrk="1" hangingPunct="1"/>
                <a:endParaRPr lang="zh-CN" altLang="zh-CN" sz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2304" name="图片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7377" y="536179"/>
              <a:ext cx="365406" cy="36780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367" name="组合 21"/>
          <p:cNvGrpSpPr/>
          <p:nvPr/>
        </p:nvGrpSpPr>
        <p:grpSpPr>
          <a:xfrm>
            <a:off x="8486318" y="2277533"/>
            <a:ext cx="1919816" cy="3359151"/>
            <a:chOff x="0" y="0"/>
            <a:chExt cx="1440160" cy="2520280"/>
          </a:xfrm>
        </p:grpSpPr>
        <p:sp>
          <p:nvSpPr>
            <p:cNvPr id="12299" name="矩形 22"/>
            <p:cNvSpPr/>
            <p:nvPr/>
          </p:nvSpPr>
          <p:spPr>
            <a:xfrm>
              <a:off x="0" y="0"/>
              <a:ext cx="1440160" cy="2520280"/>
            </a:xfrm>
            <a:prstGeom prst="rect">
              <a:avLst/>
            </a:prstGeom>
            <a:noFill/>
            <a:ln w="12700" cap="flat" cmpd="sng">
              <a:solidFill>
                <a:srgbClr val="C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0" name="TextBox 23"/>
            <p:cNvSpPr/>
            <p:nvPr/>
          </p:nvSpPr>
          <p:spPr>
            <a:xfrm>
              <a:off x="0" y="1224136"/>
              <a:ext cx="1440160" cy="11153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  <a:p>
              <a:pPr algn="ctr" eaLnBrk="1" hangingPunct="1"/>
              <a:endPara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ctr"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</a:t>
              </a:r>
            </a:p>
            <a:p>
              <a:pPr algn="ctr"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本，尽量与标题文本语</a:t>
              </a:r>
            </a:p>
            <a:p>
              <a:pPr algn="ctr"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言风格相符合</a:t>
              </a:r>
              <a:r>
                <a:rPr lang="en-US" altLang="zh-CN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语言描述</a:t>
              </a:r>
            </a:p>
            <a:p>
              <a:pPr algn="ctr"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尽量简洁生动，尽可能</a:t>
              </a:r>
            </a:p>
            <a:p>
              <a:pPr algn="ctr"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概括出段落内容。</a:t>
              </a:r>
            </a:p>
          </p:txBody>
        </p:sp>
        <p:sp>
          <p:nvSpPr>
            <p:cNvPr id="12301" name="椭圆 24"/>
            <p:cNvSpPr/>
            <p:nvPr/>
          </p:nvSpPr>
          <p:spPr>
            <a:xfrm>
              <a:off x="360040" y="360040"/>
              <a:ext cx="720080" cy="720080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2302" name="Picture 4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5484" y="569414"/>
              <a:ext cx="429192" cy="30954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28" dur="500" tmFilter="0, 0; .2, .5; .8, .5; 1, 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3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32" dur="500" tmFilter="0, 0; .2, .5; .8, .5; 1, 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43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36" dur="500" tmFilter="0, 0; .2, .5; .8, .5; 1, 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43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40" dur="500" tmFilter="0, 0; .2, .5; .8, .5; 1, 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43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grpSp>
        <p:nvGrpSpPr>
          <p:cNvPr id="13327" name="组合 5"/>
          <p:cNvGrpSpPr/>
          <p:nvPr/>
        </p:nvGrpSpPr>
        <p:grpSpPr>
          <a:xfrm>
            <a:off x="2038951" y="2935817"/>
            <a:ext cx="1898649" cy="1896533"/>
            <a:chOff x="0" y="0"/>
            <a:chExt cx="1422722" cy="1422722"/>
          </a:xfrm>
        </p:grpSpPr>
        <p:sp>
          <p:nvSpPr>
            <p:cNvPr id="11287" name="圆角矩形 6"/>
            <p:cNvSpPr/>
            <p:nvPr/>
          </p:nvSpPr>
          <p:spPr>
            <a:xfrm rot="2700000">
              <a:off x="0" y="0"/>
              <a:ext cx="1422722" cy="1422722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8" name="图文框 35"/>
            <p:cNvSpPr/>
            <p:nvPr/>
          </p:nvSpPr>
          <p:spPr>
            <a:xfrm>
              <a:off x="404082" y="418903"/>
              <a:ext cx="648427" cy="601851"/>
            </a:xfrm>
            <a:custGeom>
              <a:avLst/>
              <a:gdLst>
                <a:gd name="txL" fmla="*/ 0 w 790121"/>
                <a:gd name="txT" fmla="*/ 0 h 733367"/>
                <a:gd name="txR" fmla="*/ 790121 w 790121"/>
                <a:gd name="txB" fmla="*/ 733367 h 733367"/>
              </a:gdLst>
              <a:ahLst/>
              <a:cxnLst>
                <a:cxn ang="0">
                  <a:pos x="135083" y="421740"/>
                </a:cxn>
                <a:cxn ang="0">
                  <a:pos x="180110" y="466767"/>
                </a:cxn>
                <a:cxn ang="0">
                  <a:pos x="135083" y="511795"/>
                </a:cxn>
                <a:cxn ang="0">
                  <a:pos x="90055" y="466767"/>
                </a:cxn>
                <a:cxn ang="0">
                  <a:pos x="135083" y="421740"/>
                </a:cxn>
                <a:cxn ang="0">
                  <a:pos x="53425" y="385110"/>
                </a:cxn>
                <a:cxn ang="0">
                  <a:pos x="53425" y="548425"/>
                </a:cxn>
                <a:cxn ang="0">
                  <a:pos x="216741" y="548425"/>
                </a:cxn>
                <a:cxn ang="0">
                  <a:pos x="216741" y="385110"/>
                </a:cxn>
                <a:cxn ang="0">
                  <a:pos x="53425" y="385110"/>
                </a:cxn>
                <a:cxn ang="0">
                  <a:pos x="330203" y="331685"/>
                </a:cxn>
                <a:cxn ang="0">
                  <a:pos x="600370" y="331685"/>
                </a:cxn>
                <a:cxn ang="0">
                  <a:pos x="600370" y="601851"/>
                </a:cxn>
                <a:cxn ang="0">
                  <a:pos x="330203" y="601851"/>
                </a:cxn>
                <a:cxn ang="0">
                  <a:pos x="330203" y="331685"/>
                </a:cxn>
                <a:cxn ang="0">
                  <a:pos x="0" y="331685"/>
                </a:cxn>
                <a:cxn ang="0">
                  <a:pos x="270166" y="331685"/>
                </a:cxn>
                <a:cxn ang="0">
                  <a:pos x="270166" y="601851"/>
                </a:cxn>
                <a:cxn ang="0">
                  <a:pos x="0" y="601851"/>
                </a:cxn>
                <a:cxn ang="0">
                  <a:pos x="0" y="331685"/>
                </a:cxn>
                <a:cxn ang="0">
                  <a:pos x="53425" y="54907"/>
                </a:cxn>
                <a:cxn ang="0">
                  <a:pos x="53425" y="218222"/>
                </a:cxn>
                <a:cxn ang="0">
                  <a:pos x="216741" y="218222"/>
                </a:cxn>
                <a:cxn ang="0">
                  <a:pos x="216741" y="54907"/>
                </a:cxn>
                <a:cxn ang="0">
                  <a:pos x="53425" y="54907"/>
                </a:cxn>
                <a:cxn ang="0">
                  <a:pos x="330203" y="1482"/>
                </a:cxn>
                <a:cxn ang="0">
                  <a:pos x="596365" y="1482"/>
                </a:cxn>
                <a:cxn ang="0">
                  <a:pos x="545995" y="54908"/>
                </a:cxn>
                <a:cxn ang="0">
                  <a:pos x="383629" y="54908"/>
                </a:cxn>
                <a:cxn ang="0">
                  <a:pos x="383629" y="218223"/>
                </a:cxn>
                <a:cxn ang="0">
                  <a:pos x="546944" y="218223"/>
                </a:cxn>
                <a:cxn ang="0">
                  <a:pos x="546944" y="154577"/>
                </a:cxn>
                <a:cxn ang="0">
                  <a:pos x="600370" y="97911"/>
                </a:cxn>
                <a:cxn ang="0">
                  <a:pos x="600370" y="271649"/>
                </a:cxn>
                <a:cxn ang="0">
                  <a:pos x="330203" y="271649"/>
                </a:cxn>
                <a:cxn ang="0">
                  <a:pos x="330203" y="1482"/>
                </a:cxn>
                <a:cxn ang="0">
                  <a:pos x="0" y="1481"/>
                </a:cxn>
                <a:cxn ang="0">
                  <a:pos x="270166" y="1481"/>
                </a:cxn>
                <a:cxn ang="0">
                  <a:pos x="270166" y="271648"/>
                </a:cxn>
                <a:cxn ang="0">
                  <a:pos x="0" y="271648"/>
                </a:cxn>
                <a:cxn ang="0">
                  <a:pos x="0" y="1481"/>
                </a:cxn>
                <a:cxn ang="0">
                  <a:pos x="627334" y="0"/>
                </a:cxn>
                <a:cxn ang="0">
                  <a:pos x="648427" y="21094"/>
                </a:cxn>
                <a:cxn ang="0">
                  <a:pos x="492448" y="177073"/>
                </a:cxn>
                <a:cxn ang="0">
                  <a:pos x="492690" y="177314"/>
                </a:cxn>
                <a:cxn ang="0">
                  <a:pos x="472966" y="197038"/>
                </a:cxn>
                <a:cxn ang="0">
                  <a:pos x="394887" y="118958"/>
                </a:cxn>
                <a:cxn ang="0">
                  <a:pos x="414610" y="99234"/>
                </a:cxn>
                <a:cxn ang="0">
                  <a:pos x="471355" y="155979"/>
                </a:cxn>
                <a:cxn ang="0">
                  <a:pos x="627334" y="0"/>
                </a:cxn>
              </a:cxnLst>
              <a:rect l="txL" t="txT" r="txR" b="txB"/>
              <a:pathLst>
                <a:path w="790121" h="733367">
                  <a:moveTo>
                    <a:pt x="164601" y="513898"/>
                  </a:moveTo>
                  <a:cubicBezTo>
                    <a:pt x="194903" y="513898"/>
                    <a:pt x="219468" y="538463"/>
                    <a:pt x="219468" y="568765"/>
                  </a:cubicBezTo>
                  <a:cubicBezTo>
                    <a:pt x="219468" y="599067"/>
                    <a:pt x="194903" y="623632"/>
                    <a:pt x="164601" y="623632"/>
                  </a:cubicBezTo>
                  <a:cubicBezTo>
                    <a:pt x="134299" y="623632"/>
                    <a:pt x="109734" y="599067"/>
                    <a:pt x="109734" y="568765"/>
                  </a:cubicBezTo>
                  <a:cubicBezTo>
                    <a:pt x="109734" y="538463"/>
                    <a:pt x="134299" y="513898"/>
                    <a:pt x="164601" y="513898"/>
                  </a:cubicBezTo>
                  <a:close/>
                  <a:moveTo>
                    <a:pt x="65100" y="469264"/>
                  </a:moveTo>
                  <a:lnTo>
                    <a:pt x="65100" y="668267"/>
                  </a:lnTo>
                  <a:lnTo>
                    <a:pt x="264103" y="668267"/>
                  </a:lnTo>
                  <a:lnTo>
                    <a:pt x="264103" y="469264"/>
                  </a:lnTo>
                  <a:lnTo>
                    <a:pt x="65100" y="469264"/>
                  </a:lnTo>
                  <a:close/>
                  <a:moveTo>
                    <a:pt x="402359" y="404164"/>
                  </a:moveTo>
                  <a:lnTo>
                    <a:pt x="731562" y="404164"/>
                  </a:lnTo>
                  <a:lnTo>
                    <a:pt x="731562" y="733367"/>
                  </a:lnTo>
                  <a:lnTo>
                    <a:pt x="402359" y="733367"/>
                  </a:lnTo>
                  <a:lnTo>
                    <a:pt x="402359" y="404164"/>
                  </a:lnTo>
                  <a:close/>
                  <a:moveTo>
                    <a:pt x="0" y="404164"/>
                  </a:moveTo>
                  <a:lnTo>
                    <a:pt x="329203" y="404164"/>
                  </a:lnTo>
                  <a:lnTo>
                    <a:pt x="329203" y="733367"/>
                  </a:lnTo>
                  <a:lnTo>
                    <a:pt x="0" y="733367"/>
                  </a:lnTo>
                  <a:lnTo>
                    <a:pt x="0" y="404164"/>
                  </a:lnTo>
                  <a:close/>
                  <a:moveTo>
                    <a:pt x="65100" y="66905"/>
                  </a:moveTo>
                  <a:lnTo>
                    <a:pt x="65100" y="265908"/>
                  </a:lnTo>
                  <a:lnTo>
                    <a:pt x="264103" y="265908"/>
                  </a:lnTo>
                  <a:lnTo>
                    <a:pt x="264103" y="66905"/>
                  </a:lnTo>
                  <a:lnTo>
                    <a:pt x="65100" y="66905"/>
                  </a:lnTo>
                  <a:close/>
                  <a:moveTo>
                    <a:pt x="402359" y="1806"/>
                  </a:moveTo>
                  <a:lnTo>
                    <a:pt x="726682" y="1806"/>
                  </a:lnTo>
                  <a:lnTo>
                    <a:pt x="665305" y="66906"/>
                  </a:lnTo>
                  <a:lnTo>
                    <a:pt x="467459" y="66906"/>
                  </a:lnTo>
                  <a:lnTo>
                    <a:pt x="467459" y="265909"/>
                  </a:lnTo>
                  <a:lnTo>
                    <a:pt x="666462" y="265909"/>
                  </a:lnTo>
                  <a:lnTo>
                    <a:pt x="666462" y="188355"/>
                  </a:lnTo>
                  <a:lnTo>
                    <a:pt x="731562" y="119306"/>
                  </a:lnTo>
                  <a:lnTo>
                    <a:pt x="731562" y="331009"/>
                  </a:lnTo>
                  <a:lnTo>
                    <a:pt x="402359" y="331009"/>
                  </a:lnTo>
                  <a:lnTo>
                    <a:pt x="402359" y="1806"/>
                  </a:lnTo>
                  <a:close/>
                  <a:moveTo>
                    <a:pt x="0" y="1805"/>
                  </a:moveTo>
                  <a:lnTo>
                    <a:pt x="329203" y="1805"/>
                  </a:lnTo>
                  <a:lnTo>
                    <a:pt x="329203" y="331008"/>
                  </a:lnTo>
                  <a:lnTo>
                    <a:pt x="0" y="331008"/>
                  </a:lnTo>
                  <a:lnTo>
                    <a:pt x="0" y="1805"/>
                  </a:lnTo>
                  <a:close/>
                  <a:moveTo>
                    <a:pt x="764419" y="0"/>
                  </a:moveTo>
                  <a:lnTo>
                    <a:pt x="790121" y="25703"/>
                  </a:lnTo>
                  <a:lnTo>
                    <a:pt x="600057" y="215767"/>
                  </a:lnTo>
                  <a:lnTo>
                    <a:pt x="600352" y="216061"/>
                  </a:lnTo>
                  <a:lnTo>
                    <a:pt x="576318" y="240095"/>
                  </a:lnTo>
                  <a:lnTo>
                    <a:pt x="481177" y="144952"/>
                  </a:lnTo>
                  <a:lnTo>
                    <a:pt x="505210" y="120919"/>
                  </a:lnTo>
                  <a:lnTo>
                    <a:pt x="574355" y="190064"/>
                  </a:lnTo>
                  <a:lnTo>
                    <a:pt x="764419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13330" name="组合 8"/>
          <p:cNvGrpSpPr/>
          <p:nvPr/>
        </p:nvGrpSpPr>
        <p:grpSpPr>
          <a:xfrm>
            <a:off x="3960884" y="2709333"/>
            <a:ext cx="882649" cy="880533"/>
            <a:chOff x="0" y="0"/>
            <a:chExt cx="661926" cy="661926"/>
          </a:xfrm>
        </p:grpSpPr>
        <p:sp>
          <p:nvSpPr>
            <p:cNvPr id="11285" name="圆角矩形 9"/>
            <p:cNvSpPr/>
            <p:nvPr/>
          </p:nvSpPr>
          <p:spPr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6" name="圆角矩形 16"/>
            <p:cNvSpPr/>
            <p:nvPr/>
          </p:nvSpPr>
          <p:spPr>
            <a:xfrm rot="-5400000">
              <a:off x="133165" y="133163"/>
              <a:ext cx="395595" cy="395598"/>
            </a:xfrm>
            <a:custGeom>
              <a:avLst/>
              <a:gdLst>
                <a:gd name="txL" fmla="*/ 0 w 836083"/>
                <a:gd name="txT" fmla="*/ 0 h 836083"/>
                <a:gd name="txR" fmla="*/ 836083 w 836083"/>
                <a:gd name="txB" fmla="*/ 836083 h 836083"/>
              </a:gdLst>
              <a:ahLst/>
              <a:cxnLst>
                <a:cxn ang="0">
                  <a:pos x="241393" y="120979"/>
                </a:cxn>
                <a:cxn ang="0">
                  <a:pos x="241393" y="148307"/>
                </a:cxn>
                <a:cxn ang="0">
                  <a:pos x="179143" y="148307"/>
                </a:cxn>
                <a:cxn ang="0">
                  <a:pos x="179143" y="148382"/>
                </a:cxn>
                <a:cxn ang="0">
                  <a:pos x="136241" y="173276"/>
                </a:cxn>
                <a:cxn ang="0">
                  <a:pos x="136562" y="222876"/>
                </a:cxn>
                <a:cxn ang="0">
                  <a:pos x="179784" y="247211"/>
                </a:cxn>
                <a:cxn ang="0">
                  <a:pos x="179785" y="247291"/>
                </a:cxn>
                <a:cxn ang="0">
                  <a:pos x="241393" y="247291"/>
                </a:cxn>
                <a:cxn ang="0">
                  <a:pos x="241393" y="274618"/>
                </a:cxn>
                <a:cxn ang="0">
                  <a:pos x="176290" y="274618"/>
                </a:cxn>
                <a:cxn ang="0">
                  <a:pos x="176290" y="274150"/>
                </a:cxn>
                <a:cxn ang="0">
                  <a:pos x="112951" y="236783"/>
                </a:cxn>
                <a:cxn ang="0">
                  <a:pos x="104137" y="211463"/>
                </a:cxn>
                <a:cxn ang="0">
                  <a:pos x="85888" y="211463"/>
                </a:cxn>
                <a:cxn ang="0">
                  <a:pos x="85888" y="247291"/>
                </a:cxn>
                <a:cxn ang="0">
                  <a:pos x="72224" y="247291"/>
                </a:cxn>
                <a:cxn ang="0">
                  <a:pos x="72224" y="148307"/>
                </a:cxn>
                <a:cxn ang="0">
                  <a:pos x="85888" y="148307"/>
                </a:cxn>
                <a:cxn ang="0">
                  <a:pos x="85888" y="184135"/>
                </a:cxn>
                <a:cxn ang="0">
                  <a:pos x="104087" y="184135"/>
                </a:cxn>
                <a:cxn ang="0">
                  <a:pos x="112450" y="159678"/>
                </a:cxn>
                <a:cxn ang="0">
                  <a:pos x="176290" y="121360"/>
                </a:cxn>
                <a:cxn ang="0">
                  <a:pos x="176290" y="120979"/>
                </a:cxn>
                <a:cxn ang="0">
                  <a:pos x="179143" y="120979"/>
                </a:cxn>
                <a:cxn ang="0">
                  <a:pos x="241393" y="120979"/>
                </a:cxn>
                <a:cxn ang="0">
                  <a:pos x="323372" y="197799"/>
                </a:cxn>
                <a:cxn ang="0">
                  <a:pos x="280714" y="240456"/>
                </a:cxn>
                <a:cxn ang="0">
                  <a:pos x="180414" y="240456"/>
                </a:cxn>
                <a:cxn ang="0">
                  <a:pos x="137757" y="197799"/>
                </a:cxn>
                <a:cxn ang="0">
                  <a:pos x="180414" y="155141"/>
                </a:cxn>
                <a:cxn ang="0">
                  <a:pos x="280714" y="155141"/>
                </a:cxn>
                <a:cxn ang="0">
                  <a:pos x="323372" y="197799"/>
                </a:cxn>
                <a:cxn ang="0">
                  <a:pos x="362159" y="197799"/>
                </a:cxn>
                <a:cxn ang="0">
                  <a:pos x="197798" y="33436"/>
                </a:cxn>
                <a:cxn ang="0">
                  <a:pos x="33436" y="197799"/>
                </a:cxn>
                <a:cxn ang="0">
                  <a:pos x="197798" y="362162"/>
                </a:cxn>
                <a:cxn ang="0">
                  <a:pos x="362159" y="197799"/>
                </a:cxn>
                <a:cxn ang="0">
                  <a:pos x="395595" y="197799"/>
                </a:cxn>
                <a:cxn ang="0">
                  <a:pos x="197798" y="395598"/>
                </a:cxn>
                <a:cxn ang="0">
                  <a:pos x="0" y="197799"/>
                </a:cxn>
                <a:cxn ang="0">
                  <a:pos x="197798" y="0"/>
                </a:cxn>
                <a:cxn ang="0">
                  <a:pos x="395595" y="197799"/>
                </a:cxn>
              </a:cxnLst>
              <a:rect l="txL" t="txT" r="txR" b="txB"/>
              <a:pathLst>
                <a:path w="836083" h="836083">
                  <a:moveTo>
                    <a:pt x="510179" y="255686"/>
                  </a:moveTo>
                  <a:lnTo>
                    <a:pt x="510179" y="313441"/>
                  </a:lnTo>
                  <a:lnTo>
                    <a:pt x="378615" y="313441"/>
                  </a:lnTo>
                  <a:lnTo>
                    <a:pt x="378615" y="313600"/>
                  </a:lnTo>
                  <a:cubicBezTo>
                    <a:pt x="341141" y="313600"/>
                    <a:pt x="306539" y="333678"/>
                    <a:pt x="287942" y="366213"/>
                  </a:cubicBezTo>
                  <a:cubicBezTo>
                    <a:pt x="269345" y="398747"/>
                    <a:pt x="269605" y="438751"/>
                    <a:pt x="288622" y="471041"/>
                  </a:cubicBezTo>
                  <a:cubicBezTo>
                    <a:pt x="307641" y="503332"/>
                    <a:pt x="342500" y="522958"/>
                    <a:pt x="379971" y="522472"/>
                  </a:cubicBezTo>
                  <a:lnTo>
                    <a:pt x="379973" y="522641"/>
                  </a:lnTo>
                  <a:lnTo>
                    <a:pt x="510179" y="522641"/>
                  </a:lnTo>
                  <a:lnTo>
                    <a:pt x="510179" y="580396"/>
                  </a:lnTo>
                  <a:lnTo>
                    <a:pt x="372585" y="580396"/>
                  </a:lnTo>
                  <a:lnTo>
                    <a:pt x="372585" y="579406"/>
                  </a:lnTo>
                  <a:cubicBezTo>
                    <a:pt x="317441" y="578233"/>
                    <a:pt x="266895" y="548273"/>
                    <a:pt x="238719" y="500433"/>
                  </a:cubicBezTo>
                  <a:cubicBezTo>
                    <a:pt x="228869" y="483708"/>
                    <a:pt x="222257" y="465652"/>
                    <a:pt x="220092" y="446919"/>
                  </a:cubicBezTo>
                  <a:lnTo>
                    <a:pt x="181522" y="446919"/>
                  </a:lnTo>
                  <a:lnTo>
                    <a:pt x="181522" y="522641"/>
                  </a:lnTo>
                  <a:lnTo>
                    <a:pt x="152644" y="522641"/>
                  </a:lnTo>
                  <a:lnTo>
                    <a:pt x="152644" y="313442"/>
                  </a:lnTo>
                  <a:lnTo>
                    <a:pt x="181522" y="313442"/>
                  </a:lnTo>
                  <a:lnTo>
                    <a:pt x="181522" y="389164"/>
                  </a:lnTo>
                  <a:lnTo>
                    <a:pt x="219987" y="389164"/>
                  </a:lnTo>
                  <a:cubicBezTo>
                    <a:pt x="222128" y="371124"/>
                    <a:pt x="228386" y="353701"/>
                    <a:pt x="237661" y="337474"/>
                  </a:cubicBezTo>
                  <a:cubicBezTo>
                    <a:pt x="265566" y="288655"/>
                    <a:pt x="316652" y="257879"/>
                    <a:pt x="372585" y="256490"/>
                  </a:cubicBezTo>
                  <a:lnTo>
                    <a:pt x="372585" y="255686"/>
                  </a:lnTo>
                  <a:lnTo>
                    <a:pt x="378615" y="255686"/>
                  </a:lnTo>
                  <a:lnTo>
                    <a:pt x="510179" y="255686"/>
                  </a:lnTo>
                  <a:close/>
                  <a:moveTo>
                    <a:pt x="683440" y="418041"/>
                  </a:moveTo>
                  <a:cubicBezTo>
                    <a:pt x="683440" y="467832"/>
                    <a:pt x="643076" y="508196"/>
                    <a:pt x="593285" y="508196"/>
                  </a:cubicBezTo>
                  <a:lnTo>
                    <a:pt x="381302" y="508196"/>
                  </a:lnTo>
                  <a:cubicBezTo>
                    <a:pt x="331511" y="508196"/>
                    <a:pt x="291147" y="467832"/>
                    <a:pt x="291147" y="418041"/>
                  </a:cubicBezTo>
                  <a:cubicBezTo>
                    <a:pt x="291147" y="368250"/>
                    <a:pt x="331511" y="327886"/>
                    <a:pt x="381302" y="327886"/>
                  </a:cubicBezTo>
                  <a:lnTo>
                    <a:pt x="593285" y="327886"/>
                  </a:lnTo>
                  <a:cubicBezTo>
                    <a:pt x="643076" y="327886"/>
                    <a:pt x="683440" y="368250"/>
                    <a:pt x="683440" y="418041"/>
                  </a:cubicBezTo>
                  <a:close/>
                  <a:moveTo>
                    <a:pt x="765417" y="418042"/>
                  </a:moveTo>
                  <a:cubicBezTo>
                    <a:pt x="765417" y="226191"/>
                    <a:pt x="609892" y="70666"/>
                    <a:pt x="418042" y="70666"/>
                  </a:cubicBezTo>
                  <a:cubicBezTo>
                    <a:pt x="226191" y="70666"/>
                    <a:pt x="70666" y="226191"/>
                    <a:pt x="70666" y="418042"/>
                  </a:cubicBezTo>
                  <a:cubicBezTo>
                    <a:pt x="70666" y="609892"/>
                    <a:pt x="226191" y="765417"/>
                    <a:pt x="418042" y="765417"/>
                  </a:cubicBezTo>
                  <a:cubicBezTo>
                    <a:pt x="609892" y="765417"/>
                    <a:pt x="765417" y="609892"/>
                    <a:pt x="765417" y="418042"/>
                  </a:cubicBezTo>
                  <a:close/>
                  <a:moveTo>
                    <a:pt x="836083" y="418042"/>
                  </a:moveTo>
                  <a:cubicBezTo>
                    <a:pt x="836083" y="648920"/>
                    <a:pt x="648920" y="836083"/>
                    <a:pt x="418042" y="836083"/>
                  </a:cubicBezTo>
                  <a:cubicBezTo>
                    <a:pt x="187163" y="836083"/>
                    <a:pt x="0" y="648920"/>
                    <a:pt x="0" y="418042"/>
                  </a:cubicBezTo>
                  <a:cubicBezTo>
                    <a:pt x="0" y="187163"/>
                    <a:pt x="187163" y="0"/>
                    <a:pt x="418042" y="0"/>
                  </a:cubicBezTo>
                  <a:cubicBezTo>
                    <a:pt x="648920" y="0"/>
                    <a:pt x="836083" y="187163"/>
                    <a:pt x="836083" y="41804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13333" name="组合 11"/>
          <p:cNvGrpSpPr/>
          <p:nvPr/>
        </p:nvGrpSpPr>
        <p:grpSpPr>
          <a:xfrm>
            <a:off x="4727118" y="3259667"/>
            <a:ext cx="1246716" cy="1248833"/>
            <a:chOff x="0" y="0"/>
            <a:chExt cx="661926" cy="661926"/>
          </a:xfrm>
        </p:grpSpPr>
        <p:sp>
          <p:nvSpPr>
            <p:cNvPr id="11283" name="圆角矩形 12"/>
            <p:cNvSpPr/>
            <p:nvPr/>
          </p:nvSpPr>
          <p:spPr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4" name="椭圆 30"/>
            <p:cNvSpPr/>
            <p:nvPr/>
          </p:nvSpPr>
          <p:spPr>
            <a:xfrm>
              <a:off x="135513" y="135513"/>
              <a:ext cx="390901" cy="390901"/>
            </a:xfrm>
            <a:custGeom>
              <a:avLst/>
              <a:gdLst>
                <a:gd name="txL" fmla="*/ 0 w 944830"/>
                <a:gd name="txT" fmla="*/ 0 h 944830"/>
                <a:gd name="txR" fmla="*/ 944830 w 944830"/>
                <a:gd name="txB" fmla="*/ 944830 h 944830"/>
              </a:gdLst>
              <a:ahLst/>
              <a:cxnLst>
                <a:cxn ang="0">
                  <a:pos x="195451" y="0"/>
                </a:cxn>
                <a:cxn ang="0">
                  <a:pos x="267546" y="72095"/>
                </a:cxn>
                <a:cxn ang="0">
                  <a:pos x="312924" y="38551"/>
                </a:cxn>
                <a:cxn ang="0">
                  <a:pos x="361296" y="86922"/>
                </a:cxn>
                <a:cxn ang="0">
                  <a:pos x="327751" y="132301"/>
                </a:cxn>
                <a:cxn ang="0">
                  <a:pos x="390901" y="195451"/>
                </a:cxn>
                <a:cxn ang="0">
                  <a:pos x="325844" y="260508"/>
                </a:cxn>
                <a:cxn ang="0">
                  <a:pos x="285283" y="236912"/>
                </a:cxn>
                <a:cxn ang="0">
                  <a:pos x="236912" y="285284"/>
                </a:cxn>
                <a:cxn ang="0">
                  <a:pos x="260508" y="325844"/>
                </a:cxn>
                <a:cxn ang="0">
                  <a:pos x="195451" y="390901"/>
                </a:cxn>
                <a:cxn ang="0">
                  <a:pos x="130394" y="325844"/>
                </a:cxn>
                <a:cxn ang="0">
                  <a:pos x="153989" y="285284"/>
                </a:cxn>
                <a:cxn ang="0">
                  <a:pos x="105618" y="236912"/>
                </a:cxn>
                <a:cxn ang="0">
                  <a:pos x="65057" y="260508"/>
                </a:cxn>
                <a:cxn ang="0">
                  <a:pos x="0" y="195451"/>
                </a:cxn>
                <a:cxn ang="0">
                  <a:pos x="63150" y="132301"/>
                </a:cxn>
                <a:cxn ang="0">
                  <a:pos x="29605" y="86922"/>
                </a:cxn>
                <a:cxn ang="0">
                  <a:pos x="77977" y="38551"/>
                </a:cxn>
                <a:cxn ang="0">
                  <a:pos x="123355" y="72096"/>
                </a:cxn>
                <a:cxn ang="0">
                  <a:pos x="195451" y="0"/>
                </a:cxn>
              </a:cxnLst>
              <a:rect l="txL" t="txT" r="txR" b="txB"/>
              <a:pathLst>
                <a:path w="944830" h="944830">
                  <a:moveTo>
                    <a:pt x="472415" y="0"/>
                  </a:moveTo>
                  <a:lnTo>
                    <a:pt x="646674" y="174258"/>
                  </a:lnTo>
                  <a:cubicBezTo>
                    <a:pt x="660469" y="126985"/>
                    <a:pt x="704464" y="93179"/>
                    <a:pt x="756355" y="93179"/>
                  </a:cubicBezTo>
                  <a:cubicBezTo>
                    <a:pt x="820926" y="93179"/>
                    <a:pt x="873272" y="145525"/>
                    <a:pt x="873272" y="210096"/>
                  </a:cubicBezTo>
                  <a:cubicBezTo>
                    <a:pt x="873272" y="261987"/>
                    <a:pt x="839466" y="305983"/>
                    <a:pt x="792193" y="319778"/>
                  </a:cubicBezTo>
                  <a:lnTo>
                    <a:pt x="944830" y="472415"/>
                  </a:lnTo>
                  <a:lnTo>
                    <a:pt x="787583" y="629662"/>
                  </a:lnTo>
                  <a:cubicBezTo>
                    <a:pt x="768788" y="595026"/>
                    <a:pt x="731782" y="572630"/>
                    <a:pt x="689546" y="572630"/>
                  </a:cubicBezTo>
                  <a:cubicBezTo>
                    <a:pt x="624975" y="572630"/>
                    <a:pt x="572629" y="624976"/>
                    <a:pt x="572629" y="689547"/>
                  </a:cubicBezTo>
                  <a:cubicBezTo>
                    <a:pt x="572629" y="731783"/>
                    <a:pt x="595025" y="768788"/>
                    <a:pt x="629662" y="787584"/>
                  </a:cubicBezTo>
                  <a:lnTo>
                    <a:pt x="472415" y="944830"/>
                  </a:lnTo>
                  <a:lnTo>
                    <a:pt x="315169" y="787584"/>
                  </a:lnTo>
                  <a:cubicBezTo>
                    <a:pt x="349805" y="768788"/>
                    <a:pt x="372201" y="731783"/>
                    <a:pt x="372201" y="689547"/>
                  </a:cubicBezTo>
                  <a:cubicBezTo>
                    <a:pt x="372201" y="624976"/>
                    <a:pt x="319855" y="572630"/>
                    <a:pt x="255284" y="572630"/>
                  </a:cubicBezTo>
                  <a:cubicBezTo>
                    <a:pt x="213048" y="572630"/>
                    <a:pt x="176043" y="595026"/>
                    <a:pt x="157247" y="629662"/>
                  </a:cubicBezTo>
                  <a:lnTo>
                    <a:pt x="0" y="472415"/>
                  </a:lnTo>
                  <a:lnTo>
                    <a:pt x="152637" y="319778"/>
                  </a:lnTo>
                  <a:cubicBezTo>
                    <a:pt x="105363" y="305983"/>
                    <a:pt x="71557" y="261987"/>
                    <a:pt x="71557" y="210096"/>
                  </a:cubicBezTo>
                  <a:cubicBezTo>
                    <a:pt x="71557" y="145525"/>
                    <a:pt x="123903" y="93179"/>
                    <a:pt x="188474" y="93179"/>
                  </a:cubicBezTo>
                  <a:cubicBezTo>
                    <a:pt x="240365" y="93179"/>
                    <a:pt x="284362" y="126985"/>
                    <a:pt x="298156" y="174259"/>
                  </a:cubicBezTo>
                  <a:lnTo>
                    <a:pt x="472415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sp>
        <p:nvSpPr>
          <p:cNvPr id="13336" name="TextBox 14"/>
          <p:cNvSpPr/>
          <p:nvPr/>
        </p:nvSpPr>
        <p:spPr>
          <a:xfrm>
            <a:off x="6706200" y="2366433"/>
            <a:ext cx="3903133" cy="8502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465" dirty="0">
                <a:solidFill>
                  <a:srgbClr val="0B243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  <a:endParaRPr lang="en-US" altLang="x-none" sz="1465" dirty="0">
              <a:solidFill>
                <a:srgbClr val="0B243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1065" dirty="0">
                <a:solidFill>
                  <a:srgbClr val="4890A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1065" dirty="0">
                <a:solidFill>
                  <a:srgbClr val="4890A8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12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x-none" sz="12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337" name="Rectangle 42"/>
          <p:cNvSpPr/>
          <p:nvPr/>
        </p:nvSpPr>
        <p:spPr>
          <a:xfrm>
            <a:off x="6414100" y="2425700"/>
            <a:ext cx="254000" cy="2540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r>
              <a:rPr lang="en-US" altLang="zh-CN" sz="1465" b="1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+</a:t>
            </a:r>
          </a:p>
        </p:txBody>
      </p:sp>
      <p:sp>
        <p:nvSpPr>
          <p:cNvPr id="13338" name="TextBox 16"/>
          <p:cNvSpPr/>
          <p:nvPr/>
        </p:nvSpPr>
        <p:spPr>
          <a:xfrm>
            <a:off x="6706200" y="3627967"/>
            <a:ext cx="3903133" cy="8502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465" dirty="0">
                <a:solidFill>
                  <a:srgbClr val="0B243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  <a:endParaRPr lang="en-US" altLang="x-none" sz="1465" dirty="0">
              <a:solidFill>
                <a:srgbClr val="0B243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1065" dirty="0">
                <a:solidFill>
                  <a:srgbClr val="00669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1065" dirty="0">
                <a:solidFill>
                  <a:srgbClr val="00669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12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x-none" sz="12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339" name="Rectangle 42"/>
          <p:cNvSpPr/>
          <p:nvPr/>
        </p:nvSpPr>
        <p:spPr>
          <a:xfrm>
            <a:off x="6414100" y="3687233"/>
            <a:ext cx="254000" cy="256117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r>
              <a:rPr lang="en-US" altLang="zh-CN" sz="1465" b="1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+</a:t>
            </a:r>
          </a:p>
        </p:txBody>
      </p:sp>
      <p:sp>
        <p:nvSpPr>
          <p:cNvPr id="13340" name="TextBox 18"/>
          <p:cNvSpPr/>
          <p:nvPr/>
        </p:nvSpPr>
        <p:spPr>
          <a:xfrm>
            <a:off x="6706200" y="4851400"/>
            <a:ext cx="3903133" cy="8502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465" dirty="0">
                <a:solidFill>
                  <a:srgbClr val="0B243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  <a:endParaRPr lang="en-US" altLang="x-none" sz="1465" dirty="0">
              <a:solidFill>
                <a:srgbClr val="0B243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1065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1065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12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x-none" sz="12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341" name="Rectangle 42"/>
          <p:cNvSpPr/>
          <p:nvPr/>
        </p:nvSpPr>
        <p:spPr>
          <a:xfrm>
            <a:off x="6414100" y="4910667"/>
            <a:ext cx="254000" cy="256117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r>
              <a:rPr lang="en-US" altLang="zh-CN" sz="1465" b="1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+</a:t>
            </a:r>
          </a:p>
        </p:txBody>
      </p:sp>
      <p:grpSp>
        <p:nvGrpSpPr>
          <p:cNvPr id="13342" name="组合 20"/>
          <p:cNvGrpSpPr/>
          <p:nvPr/>
        </p:nvGrpSpPr>
        <p:grpSpPr>
          <a:xfrm>
            <a:off x="3960884" y="4159251"/>
            <a:ext cx="882649" cy="882649"/>
            <a:chOff x="0" y="0"/>
            <a:chExt cx="661926" cy="661926"/>
          </a:xfrm>
        </p:grpSpPr>
        <p:sp>
          <p:nvSpPr>
            <p:cNvPr id="11281" name="圆角矩形 21"/>
            <p:cNvSpPr/>
            <p:nvPr/>
          </p:nvSpPr>
          <p:spPr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2" name="圆角矩形 68"/>
            <p:cNvSpPr/>
            <p:nvPr/>
          </p:nvSpPr>
          <p:spPr>
            <a:xfrm>
              <a:off x="140258" y="208096"/>
              <a:ext cx="381410" cy="245735"/>
            </a:xfrm>
            <a:custGeom>
              <a:avLst/>
              <a:gdLst>
                <a:gd name="txL" fmla="*/ 0 w 978088"/>
                <a:gd name="txT" fmla="*/ 0 h 630163"/>
                <a:gd name="txR" fmla="*/ 978088 w 978088"/>
                <a:gd name="txB" fmla="*/ 630163 h 630163"/>
              </a:gdLst>
              <a:ahLst/>
              <a:cxnLst>
                <a:cxn ang="0">
                  <a:pos x="146696" y="0"/>
                </a:cxn>
                <a:cxn ang="0">
                  <a:pos x="237667" y="55996"/>
                </a:cxn>
                <a:cxn ang="0">
                  <a:pos x="276858" y="40360"/>
                </a:cxn>
                <a:cxn ang="0">
                  <a:pos x="335537" y="99039"/>
                </a:cxn>
                <a:cxn ang="0">
                  <a:pos x="334505" y="104149"/>
                </a:cxn>
                <a:cxn ang="0">
                  <a:pos x="381410" y="172387"/>
                </a:cxn>
                <a:cxn ang="0">
                  <a:pos x="308062" y="245735"/>
                </a:cxn>
                <a:cxn ang="0">
                  <a:pos x="73348" y="245735"/>
                </a:cxn>
                <a:cxn ang="0">
                  <a:pos x="0" y="172387"/>
                </a:cxn>
                <a:cxn ang="0">
                  <a:pos x="44259" y="105166"/>
                </a:cxn>
                <a:cxn ang="0">
                  <a:pos x="44009" y="102688"/>
                </a:cxn>
                <a:cxn ang="0">
                  <a:pos x="146696" y="0"/>
                </a:cxn>
              </a:cxnLst>
              <a:rect l="txL" t="txT" r="txR" b="txB"/>
              <a:pathLst>
                <a:path w="978088" h="630163">
                  <a:moveTo>
                    <a:pt x="376188" y="0"/>
                  </a:moveTo>
                  <a:cubicBezTo>
                    <a:pt x="478336" y="0"/>
                    <a:pt x="566899" y="58161"/>
                    <a:pt x="609473" y="143596"/>
                  </a:cubicBezTo>
                  <a:cubicBezTo>
                    <a:pt x="635404" y="118352"/>
                    <a:pt x="670955" y="103500"/>
                    <a:pt x="709975" y="103500"/>
                  </a:cubicBezTo>
                  <a:cubicBezTo>
                    <a:pt x="793080" y="103500"/>
                    <a:pt x="860450" y="170870"/>
                    <a:pt x="860450" y="253975"/>
                  </a:cubicBezTo>
                  <a:lnTo>
                    <a:pt x="857805" y="267079"/>
                  </a:lnTo>
                  <a:cubicBezTo>
                    <a:pt x="928258" y="293890"/>
                    <a:pt x="978088" y="362161"/>
                    <a:pt x="978088" y="442069"/>
                  </a:cubicBezTo>
                  <a:cubicBezTo>
                    <a:pt x="978088" y="545950"/>
                    <a:pt x="893875" y="630163"/>
                    <a:pt x="789994" y="630163"/>
                  </a:cubicBezTo>
                  <a:lnTo>
                    <a:pt x="188094" y="630163"/>
                  </a:lnTo>
                  <a:cubicBezTo>
                    <a:pt x="84213" y="630163"/>
                    <a:pt x="0" y="545950"/>
                    <a:pt x="0" y="442069"/>
                  </a:cubicBezTo>
                  <a:cubicBezTo>
                    <a:pt x="0" y="364739"/>
                    <a:pt x="46666" y="298309"/>
                    <a:pt x="113497" y="269689"/>
                  </a:cubicBezTo>
                  <a:cubicBezTo>
                    <a:pt x="112881" y="267585"/>
                    <a:pt x="112856" y="265461"/>
                    <a:pt x="112856" y="263332"/>
                  </a:cubicBezTo>
                  <a:cubicBezTo>
                    <a:pt x="112856" y="117898"/>
                    <a:pt x="230754" y="0"/>
                    <a:pt x="376188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1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1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1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6" grpId="0" bldLvl="0"/>
      <p:bldP spid="13337" grpId="0" bldLvl="0" animBg="1"/>
      <p:bldP spid="13338" grpId="0" bldLvl="0"/>
      <p:bldP spid="13339" grpId="0" bldLvl="0" animBg="1"/>
      <p:bldP spid="13340" grpId="0" bldLvl="0"/>
      <p:bldP spid="1334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sp>
        <p:nvSpPr>
          <p:cNvPr id="12303" name="Rectangle 2"/>
          <p:cNvSpPr/>
          <p:nvPr/>
        </p:nvSpPr>
        <p:spPr>
          <a:xfrm>
            <a:off x="1109734" y="2108200"/>
            <a:ext cx="4432300" cy="157691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endParaRPr lang="zh-CN" altLang="zh-CN" sz="100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304" name="TextBox 6"/>
          <p:cNvSpPr/>
          <p:nvPr/>
        </p:nvSpPr>
        <p:spPr>
          <a:xfrm>
            <a:off x="1008134" y="3869267"/>
            <a:ext cx="3718984" cy="378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865" dirty="0">
                <a:solidFill>
                  <a:srgbClr val="0B243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  <a:endParaRPr lang="en-US" altLang="x-none" sz="1865" dirty="0">
              <a:solidFill>
                <a:srgbClr val="0B243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305" name="直接连接符 7"/>
          <p:cNvSpPr/>
          <p:nvPr/>
        </p:nvSpPr>
        <p:spPr>
          <a:xfrm>
            <a:off x="1149951" y="4303184"/>
            <a:ext cx="4394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2306" name="矩形 8"/>
          <p:cNvSpPr/>
          <p:nvPr/>
        </p:nvSpPr>
        <p:spPr>
          <a:xfrm>
            <a:off x="1149951" y="4495800"/>
            <a:ext cx="3384549" cy="2286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eaLnBrk="1" hangingPunct="1"/>
            <a:r>
              <a:rPr lang="zh-CN" altLang="en-US" sz="106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</a:p>
        </p:txBody>
      </p:sp>
      <p:sp>
        <p:nvSpPr>
          <p:cNvPr id="12307" name="矩形 9"/>
          <p:cNvSpPr/>
          <p:nvPr/>
        </p:nvSpPr>
        <p:spPr>
          <a:xfrm>
            <a:off x="1149951" y="4802717"/>
            <a:ext cx="2808816" cy="230716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eaLnBrk="1" hangingPunct="1"/>
            <a:r>
              <a:rPr lang="zh-CN" altLang="en-US" sz="106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</a:p>
        </p:txBody>
      </p:sp>
      <p:sp>
        <p:nvSpPr>
          <p:cNvPr id="12308" name="矩形 10"/>
          <p:cNvSpPr/>
          <p:nvPr/>
        </p:nvSpPr>
        <p:spPr>
          <a:xfrm>
            <a:off x="1149951" y="5109633"/>
            <a:ext cx="2209800" cy="230717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eaLnBrk="1" hangingPunct="1"/>
            <a:r>
              <a:rPr lang="zh-CN" altLang="en-US" sz="106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</a:p>
        </p:txBody>
      </p:sp>
      <p:sp>
        <p:nvSpPr>
          <p:cNvPr id="12309" name="矩形 11"/>
          <p:cNvSpPr/>
          <p:nvPr/>
        </p:nvSpPr>
        <p:spPr>
          <a:xfrm>
            <a:off x="1149951" y="5416551"/>
            <a:ext cx="3096683" cy="230716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eaLnBrk="1" hangingPunct="1"/>
            <a:r>
              <a:rPr lang="zh-CN" altLang="en-US" sz="106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输入标题</a:t>
            </a:r>
          </a:p>
        </p:txBody>
      </p:sp>
      <p:sp>
        <p:nvSpPr>
          <p:cNvPr id="12310" name="TextBox 12"/>
          <p:cNvSpPr/>
          <p:nvPr/>
        </p:nvSpPr>
        <p:spPr>
          <a:xfrm>
            <a:off x="4847767" y="4368800"/>
            <a:ext cx="865717" cy="420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eaLnBrk="1" hangingPunct="1"/>
            <a:r>
              <a:rPr lang="en-US" altLang="zh-CN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95%</a:t>
            </a:r>
          </a:p>
        </p:txBody>
      </p:sp>
      <p:sp>
        <p:nvSpPr>
          <p:cNvPr id="12311" name="TextBox 13"/>
          <p:cNvSpPr/>
          <p:nvPr/>
        </p:nvSpPr>
        <p:spPr>
          <a:xfrm>
            <a:off x="4847767" y="4671484"/>
            <a:ext cx="865717" cy="420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eaLnBrk="1" hangingPunct="1"/>
            <a:r>
              <a:rPr lang="en-US" altLang="zh-CN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85%</a:t>
            </a:r>
          </a:p>
        </p:txBody>
      </p:sp>
      <p:sp>
        <p:nvSpPr>
          <p:cNvPr id="12312" name="TextBox 14"/>
          <p:cNvSpPr/>
          <p:nvPr/>
        </p:nvSpPr>
        <p:spPr>
          <a:xfrm>
            <a:off x="4847767" y="4974167"/>
            <a:ext cx="865717" cy="420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eaLnBrk="1" hangingPunct="1"/>
            <a:r>
              <a:rPr lang="en-US" altLang="zh-CN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70%</a:t>
            </a:r>
          </a:p>
        </p:txBody>
      </p:sp>
      <p:sp>
        <p:nvSpPr>
          <p:cNvPr id="12313" name="TextBox 15"/>
          <p:cNvSpPr/>
          <p:nvPr/>
        </p:nvSpPr>
        <p:spPr>
          <a:xfrm>
            <a:off x="4847767" y="5278967"/>
            <a:ext cx="865717" cy="420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eaLnBrk="1" hangingPunct="1"/>
            <a:r>
              <a:rPr lang="en-US" altLang="zh-CN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90%</a:t>
            </a:r>
          </a:p>
        </p:txBody>
      </p:sp>
      <p:sp>
        <p:nvSpPr>
          <p:cNvPr id="12314" name="矩形 16"/>
          <p:cNvSpPr/>
          <p:nvPr/>
        </p:nvSpPr>
        <p:spPr>
          <a:xfrm>
            <a:off x="6289218" y="2084917"/>
            <a:ext cx="4895849" cy="768349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2665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</a:p>
        </p:txBody>
      </p:sp>
      <p:grpSp>
        <p:nvGrpSpPr>
          <p:cNvPr id="12315" name="组合 17"/>
          <p:cNvGrpSpPr/>
          <p:nvPr/>
        </p:nvGrpSpPr>
        <p:grpSpPr>
          <a:xfrm>
            <a:off x="6289218" y="3316817"/>
            <a:ext cx="5088467" cy="708661"/>
            <a:chOff x="0" y="0"/>
            <a:chExt cx="3816424" cy="531458"/>
          </a:xfrm>
        </p:grpSpPr>
        <p:sp>
          <p:nvSpPr>
            <p:cNvPr id="10266" name="TextBox 18"/>
            <p:cNvSpPr/>
            <p:nvPr/>
          </p:nvSpPr>
          <p:spPr>
            <a:xfrm>
              <a:off x="324036" y="0"/>
              <a:ext cx="3492388" cy="5314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335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在此处添加详细描述文本，尽量与标题文本语言风格相符合，语言描述尽量简洁生动，尽可能概括出段落内容，尽量将每页幻灯片文字内容控制在</a:t>
              </a:r>
              <a:r>
                <a:rPr lang="en-US" altLang="zh-CN" sz="1335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200</a:t>
              </a:r>
              <a:r>
                <a:rPr lang="zh-CN" altLang="en-US" sz="1335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字以内 。</a:t>
              </a:r>
              <a:endParaRPr lang="en-US" altLang="x-none" sz="133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67" name="椭圆 19"/>
            <p:cNvSpPr/>
            <p:nvPr/>
          </p:nvSpPr>
          <p:spPr>
            <a:xfrm>
              <a:off x="0" y="61372"/>
              <a:ext cx="144016" cy="144016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318" name="组合 20"/>
          <p:cNvGrpSpPr/>
          <p:nvPr/>
        </p:nvGrpSpPr>
        <p:grpSpPr>
          <a:xfrm>
            <a:off x="6289218" y="4155017"/>
            <a:ext cx="5088467" cy="708661"/>
            <a:chOff x="0" y="0"/>
            <a:chExt cx="3816424" cy="531458"/>
          </a:xfrm>
        </p:grpSpPr>
        <p:sp>
          <p:nvSpPr>
            <p:cNvPr id="10264" name="TextBox 21"/>
            <p:cNvSpPr/>
            <p:nvPr/>
          </p:nvSpPr>
          <p:spPr>
            <a:xfrm>
              <a:off x="324036" y="0"/>
              <a:ext cx="3492388" cy="5314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335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在此处添加详细描述文本，尽量与标题文本语言风格相符合，语言描述尽量简洁生动，尽可能概括出段落内容，尽量将每页幻灯片文字内容控制在</a:t>
              </a:r>
              <a:r>
                <a:rPr lang="en-US" altLang="zh-CN" sz="1335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200</a:t>
              </a:r>
              <a:r>
                <a:rPr lang="zh-CN" altLang="en-US" sz="1335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字以内 。</a:t>
              </a:r>
              <a:endParaRPr lang="en-US" altLang="x-none" sz="133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65" name="椭圆 22"/>
            <p:cNvSpPr/>
            <p:nvPr/>
          </p:nvSpPr>
          <p:spPr>
            <a:xfrm>
              <a:off x="0" y="61372"/>
              <a:ext cx="144016" cy="144016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321" name="组合 23"/>
          <p:cNvGrpSpPr/>
          <p:nvPr/>
        </p:nvGrpSpPr>
        <p:grpSpPr>
          <a:xfrm>
            <a:off x="6289218" y="4995333"/>
            <a:ext cx="5088467" cy="708660"/>
            <a:chOff x="0" y="0"/>
            <a:chExt cx="3816424" cy="532984"/>
          </a:xfrm>
        </p:grpSpPr>
        <p:sp>
          <p:nvSpPr>
            <p:cNvPr id="10262" name="TextBox 24"/>
            <p:cNvSpPr/>
            <p:nvPr/>
          </p:nvSpPr>
          <p:spPr>
            <a:xfrm>
              <a:off x="324036" y="0"/>
              <a:ext cx="3492388" cy="5329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335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在此处添加详细描述文本，尽量与标题文本语言风格相符合，语言描述尽量简洁生动，尽可能概括出段落内容，尽量将每页幻灯片文字内容控制在</a:t>
              </a:r>
              <a:r>
                <a:rPr lang="en-US" altLang="zh-CN" sz="1335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200</a:t>
              </a:r>
              <a:r>
                <a:rPr lang="zh-CN" altLang="en-US" sz="1335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字以内 。</a:t>
              </a:r>
              <a:endParaRPr lang="en-US" altLang="x-none" sz="133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63" name="椭圆 25"/>
            <p:cNvSpPr/>
            <p:nvPr/>
          </p:nvSpPr>
          <p:spPr>
            <a:xfrm>
              <a:off x="0" y="61372"/>
              <a:ext cx="144016" cy="144016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right)">
                                      <p:cBhvr>
                                        <p:cTn id="22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6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9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2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5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6" dur="1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 bldLvl="0" animBg="1"/>
      <p:bldP spid="12304" grpId="0" bldLvl="0"/>
      <p:bldP spid="12306" grpId="0" bldLvl="0" animBg="1"/>
      <p:bldP spid="12307" grpId="0" bldLvl="0" animBg="1"/>
      <p:bldP spid="12308" grpId="0" bldLvl="0" animBg="1"/>
      <p:bldP spid="12309" grpId="0" bldLvl="0" animBg="1"/>
      <p:bldP spid="12310" grpId="0" bldLvl="0"/>
      <p:bldP spid="12311" grpId="0" bldLvl="0"/>
      <p:bldP spid="12312" grpId="0" bldLvl="0"/>
      <p:bldP spid="12313" grpId="0" bldLvl="0"/>
      <p:bldP spid="123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253053" y="712610"/>
            <a:ext cx="1528413" cy="1528413"/>
            <a:chOff x="1602769" y="143838"/>
            <a:chExt cx="1331936" cy="1331936"/>
          </a:xfrm>
        </p:grpSpPr>
        <p:sp>
          <p:nvSpPr>
            <p:cNvPr id="24" name="椭圆 23"/>
            <p:cNvSpPr/>
            <p:nvPr/>
          </p:nvSpPr>
          <p:spPr>
            <a:xfrm>
              <a:off x="1602769" y="143838"/>
              <a:ext cx="1331936" cy="1331936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165100">
              <a:solidFill>
                <a:srgbClr val="C00000">
                  <a:alpha val="3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679041" y="396413"/>
              <a:ext cx="1189310" cy="562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目录</a:t>
              </a: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638153" y="937949"/>
              <a:ext cx="1263808" cy="276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zh-CN" altLang="en-US" sz="14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5" name="Freeform 5"/>
          <p:cNvSpPr/>
          <p:nvPr/>
        </p:nvSpPr>
        <p:spPr bwMode="auto">
          <a:xfrm>
            <a:off x="1871" y="2197250"/>
            <a:ext cx="12188825" cy="1446568"/>
          </a:xfrm>
          <a:custGeom>
            <a:avLst/>
            <a:gdLst>
              <a:gd name="T0" fmla="*/ 0 w 2601"/>
              <a:gd name="T1" fmla="*/ 139 h 306"/>
              <a:gd name="T2" fmla="*/ 647 w 2601"/>
              <a:gd name="T3" fmla="*/ 304 h 306"/>
              <a:gd name="T4" fmla="*/ 1863 w 2601"/>
              <a:gd name="T5" fmla="*/ 11 h 306"/>
              <a:gd name="T6" fmla="*/ 2601 w 2601"/>
              <a:gd name="T7" fmla="*/ 259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1" h="306">
                <a:moveTo>
                  <a:pt x="0" y="139"/>
                </a:moveTo>
                <a:cubicBezTo>
                  <a:pt x="0" y="139"/>
                  <a:pt x="179" y="301"/>
                  <a:pt x="647" y="304"/>
                </a:cubicBezTo>
                <a:cubicBezTo>
                  <a:pt x="1090" y="306"/>
                  <a:pt x="1474" y="0"/>
                  <a:pt x="1863" y="11"/>
                </a:cubicBezTo>
                <a:cubicBezTo>
                  <a:pt x="2253" y="21"/>
                  <a:pt x="2601" y="259"/>
                  <a:pt x="2601" y="259"/>
                </a:cubicBezTo>
              </a:path>
            </a:pathLst>
          </a:custGeom>
          <a:noFill/>
          <a:ln w="22225" cap="flat">
            <a:solidFill>
              <a:srgbClr val="C0000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865"/>
          </a:p>
        </p:txBody>
      </p:sp>
      <p:sp>
        <p:nvSpPr>
          <p:cNvPr id="45" name="矩形 68"/>
          <p:cNvSpPr>
            <a:spLocks noChangeArrowheads="1"/>
          </p:cNvSpPr>
          <p:nvPr/>
        </p:nvSpPr>
        <p:spPr bwMode="auto">
          <a:xfrm>
            <a:off x="6737261" y="1498505"/>
            <a:ext cx="2092243" cy="42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此处添加名称</a:t>
            </a:r>
          </a:p>
        </p:txBody>
      </p:sp>
      <p:sp>
        <p:nvSpPr>
          <p:cNvPr id="46" name="矩形 64"/>
          <p:cNvSpPr>
            <a:spLocks noChangeArrowheads="1"/>
          </p:cNvSpPr>
          <p:nvPr/>
        </p:nvSpPr>
        <p:spPr bwMode="auto">
          <a:xfrm>
            <a:off x="2479208" y="2614325"/>
            <a:ext cx="2068801" cy="42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此处添加名称</a:t>
            </a:r>
          </a:p>
        </p:txBody>
      </p:sp>
      <p:sp>
        <p:nvSpPr>
          <p:cNvPr id="47" name="矩形 66"/>
          <p:cNvSpPr>
            <a:spLocks noChangeArrowheads="1"/>
          </p:cNvSpPr>
          <p:nvPr/>
        </p:nvSpPr>
        <p:spPr bwMode="auto">
          <a:xfrm>
            <a:off x="4291159" y="3641262"/>
            <a:ext cx="2700245" cy="42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此处添加名称</a:t>
            </a:r>
          </a:p>
        </p:txBody>
      </p:sp>
      <p:sp>
        <p:nvSpPr>
          <p:cNvPr id="51" name="矩形 68"/>
          <p:cNvSpPr>
            <a:spLocks noChangeArrowheads="1"/>
          </p:cNvSpPr>
          <p:nvPr/>
        </p:nvSpPr>
        <p:spPr bwMode="auto">
          <a:xfrm>
            <a:off x="8829595" y="3304113"/>
            <a:ext cx="2651547" cy="42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charset="-122"/>
              </a:rPr>
              <a:t>此处添加名称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3027296" y="3150228"/>
            <a:ext cx="999564" cy="1001764"/>
            <a:chOff x="3437020" y="2074814"/>
            <a:chExt cx="863676" cy="865577"/>
          </a:xfrm>
        </p:grpSpPr>
        <p:sp>
          <p:nvSpPr>
            <p:cNvPr id="53" name="椭圆 19"/>
            <p:cNvSpPr>
              <a:spLocks noChangeArrowheads="1"/>
            </p:cNvSpPr>
            <p:nvPr/>
          </p:nvSpPr>
          <p:spPr bwMode="auto">
            <a:xfrm>
              <a:off x="3437020" y="2074814"/>
              <a:ext cx="863676" cy="865577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38100">
              <a:solidFill>
                <a:schemeClr val="bg1">
                  <a:lumMod val="75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charset="-122"/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6360" y="2243692"/>
              <a:ext cx="553608" cy="567096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5103477" y="2444730"/>
            <a:ext cx="999564" cy="999925"/>
            <a:chOff x="3437020" y="3157655"/>
            <a:chExt cx="863676" cy="863988"/>
          </a:xfrm>
        </p:grpSpPr>
        <p:sp>
          <p:nvSpPr>
            <p:cNvPr id="56" name="椭圆 20"/>
            <p:cNvSpPr>
              <a:spLocks noChangeArrowheads="1"/>
            </p:cNvSpPr>
            <p:nvPr/>
          </p:nvSpPr>
          <p:spPr bwMode="auto">
            <a:xfrm>
              <a:off x="3437020" y="3157655"/>
              <a:ext cx="863676" cy="863988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38100">
              <a:solidFill>
                <a:schemeClr val="bg1">
                  <a:lumMod val="75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3603965" y="3301680"/>
              <a:ext cx="519264" cy="531742"/>
              <a:chOff x="9901114" y="2870043"/>
              <a:chExt cx="1094967" cy="1121279"/>
            </a:xfrm>
          </p:grpSpPr>
          <p:sp>
            <p:nvSpPr>
              <p:cNvPr id="58" name="Freeform 5"/>
              <p:cNvSpPr/>
              <p:nvPr/>
            </p:nvSpPr>
            <p:spPr bwMode="auto">
              <a:xfrm>
                <a:off x="10585467" y="2870043"/>
                <a:ext cx="234963" cy="800500"/>
              </a:xfrm>
              <a:custGeom>
                <a:avLst/>
                <a:gdLst>
                  <a:gd name="T0" fmla="*/ 2 w 43"/>
                  <a:gd name="T1" fmla="*/ 115 h 115"/>
                  <a:gd name="T2" fmla="*/ 3 w 43"/>
                  <a:gd name="T3" fmla="*/ 115 h 115"/>
                  <a:gd name="T4" fmla="*/ 3 w 43"/>
                  <a:gd name="T5" fmla="*/ 115 h 115"/>
                  <a:gd name="T6" fmla="*/ 3 w 43"/>
                  <a:gd name="T7" fmla="*/ 115 h 115"/>
                  <a:gd name="T8" fmla="*/ 4 w 43"/>
                  <a:gd name="T9" fmla="*/ 115 h 115"/>
                  <a:gd name="T10" fmla="*/ 4 w 43"/>
                  <a:gd name="T11" fmla="*/ 115 h 115"/>
                  <a:gd name="T12" fmla="*/ 5 w 43"/>
                  <a:gd name="T13" fmla="*/ 114 h 115"/>
                  <a:gd name="T14" fmla="*/ 22 w 43"/>
                  <a:gd name="T15" fmla="*/ 98 h 115"/>
                  <a:gd name="T16" fmla="*/ 38 w 43"/>
                  <a:gd name="T17" fmla="*/ 114 h 115"/>
                  <a:gd name="T18" fmla="*/ 39 w 43"/>
                  <a:gd name="T19" fmla="*/ 115 h 115"/>
                  <a:gd name="T20" fmla="*/ 39 w 43"/>
                  <a:gd name="T21" fmla="*/ 115 h 115"/>
                  <a:gd name="T22" fmla="*/ 40 w 43"/>
                  <a:gd name="T23" fmla="*/ 115 h 115"/>
                  <a:gd name="T24" fmla="*/ 40 w 43"/>
                  <a:gd name="T25" fmla="*/ 115 h 115"/>
                  <a:gd name="T26" fmla="*/ 40 w 43"/>
                  <a:gd name="T27" fmla="*/ 115 h 115"/>
                  <a:gd name="T28" fmla="*/ 41 w 43"/>
                  <a:gd name="T29" fmla="*/ 115 h 115"/>
                  <a:gd name="T30" fmla="*/ 42 w 43"/>
                  <a:gd name="T31" fmla="*/ 114 h 115"/>
                  <a:gd name="T32" fmla="*/ 43 w 43"/>
                  <a:gd name="T33" fmla="*/ 112 h 115"/>
                  <a:gd name="T34" fmla="*/ 43 w 43"/>
                  <a:gd name="T35" fmla="*/ 27 h 115"/>
                  <a:gd name="T36" fmla="*/ 43 w 43"/>
                  <a:gd name="T37" fmla="*/ 13 h 115"/>
                  <a:gd name="T38" fmla="*/ 43 w 43"/>
                  <a:gd name="T39" fmla="*/ 3 h 115"/>
                  <a:gd name="T40" fmla="*/ 42 w 43"/>
                  <a:gd name="T41" fmla="*/ 1 h 115"/>
                  <a:gd name="T42" fmla="*/ 40 w 43"/>
                  <a:gd name="T43" fmla="*/ 0 h 115"/>
                  <a:gd name="T44" fmla="*/ 3 w 43"/>
                  <a:gd name="T45" fmla="*/ 0 h 115"/>
                  <a:gd name="T46" fmla="*/ 3 w 43"/>
                  <a:gd name="T47" fmla="*/ 0 h 115"/>
                  <a:gd name="T48" fmla="*/ 2 w 43"/>
                  <a:gd name="T49" fmla="*/ 1 h 115"/>
                  <a:gd name="T50" fmla="*/ 2 w 43"/>
                  <a:gd name="T51" fmla="*/ 1 h 115"/>
                  <a:gd name="T52" fmla="*/ 0 w 43"/>
                  <a:gd name="T53" fmla="*/ 3 h 115"/>
                  <a:gd name="T54" fmla="*/ 0 w 43"/>
                  <a:gd name="T55" fmla="*/ 13 h 115"/>
                  <a:gd name="T56" fmla="*/ 0 w 43"/>
                  <a:gd name="T57" fmla="*/ 27 h 115"/>
                  <a:gd name="T58" fmla="*/ 0 w 43"/>
                  <a:gd name="T59" fmla="*/ 112 h 115"/>
                  <a:gd name="T60" fmla="*/ 2 w 43"/>
                  <a:gd name="T61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115">
                    <a:moveTo>
                      <a:pt x="2" y="115"/>
                    </a:moveTo>
                    <a:cubicBezTo>
                      <a:pt x="2" y="115"/>
                      <a:pt x="2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4" y="115"/>
                      <a:pt x="4" y="115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4" y="115"/>
                      <a:pt x="5" y="114"/>
                      <a:pt x="5" y="114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8" y="114"/>
                      <a:pt x="39" y="115"/>
                      <a:pt x="39" y="115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1" y="115"/>
                      <a:pt x="41" y="115"/>
                      <a:pt x="41" y="115"/>
                    </a:cubicBezTo>
                    <a:cubicBezTo>
                      <a:pt x="42" y="115"/>
                      <a:pt x="42" y="114"/>
                      <a:pt x="42" y="114"/>
                    </a:cubicBezTo>
                    <a:cubicBezTo>
                      <a:pt x="43" y="114"/>
                      <a:pt x="43" y="113"/>
                      <a:pt x="43" y="11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2"/>
                      <a:pt x="42" y="1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1" y="114"/>
                      <a:pt x="2" y="11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6"/>
              <p:cNvSpPr/>
              <p:nvPr/>
            </p:nvSpPr>
            <p:spPr bwMode="auto">
              <a:xfrm>
                <a:off x="10044830" y="3280407"/>
                <a:ext cx="289711" cy="34679"/>
              </a:xfrm>
              <a:custGeom>
                <a:avLst/>
                <a:gdLst>
                  <a:gd name="T0" fmla="*/ 0 w 53"/>
                  <a:gd name="T1" fmla="*/ 3 h 5"/>
                  <a:gd name="T2" fmla="*/ 3 w 53"/>
                  <a:gd name="T3" fmla="*/ 5 h 5"/>
                  <a:gd name="T4" fmla="*/ 50 w 53"/>
                  <a:gd name="T5" fmla="*/ 5 h 5"/>
                  <a:gd name="T6" fmla="*/ 53 w 53"/>
                  <a:gd name="T7" fmla="*/ 3 h 5"/>
                  <a:gd name="T8" fmla="*/ 50 w 53"/>
                  <a:gd name="T9" fmla="*/ 0 h 5"/>
                  <a:gd name="T10" fmla="*/ 3 w 53"/>
                  <a:gd name="T11" fmla="*/ 0 h 5"/>
                  <a:gd name="T12" fmla="*/ 0 w 5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0" y="3"/>
                    </a:move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3"/>
                    </a:cubicBezTo>
                    <a:cubicBezTo>
                      <a:pt x="53" y="1"/>
                      <a:pt x="52" y="0"/>
                      <a:pt x="5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7"/>
              <p:cNvSpPr/>
              <p:nvPr/>
            </p:nvSpPr>
            <p:spPr bwMode="auto">
              <a:xfrm>
                <a:off x="10044830" y="3442241"/>
                <a:ext cx="289711" cy="34679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"/>
              <p:cNvSpPr/>
              <p:nvPr/>
            </p:nvSpPr>
            <p:spPr bwMode="auto">
              <a:xfrm>
                <a:off x="10044830" y="3601186"/>
                <a:ext cx="289711" cy="34679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9"/>
              <p:cNvSpPr>
                <a:spLocks noEditPoints="1"/>
              </p:cNvSpPr>
              <p:nvPr/>
            </p:nvSpPr>
            <p:spPr bwMode="auto">
              <a:xfrm>
                <a:off x="9901114" y="2953851"/>
                <a:ext cx="1094967" cy="1037471"/>
              </a:xfrm>
              <a:custGeom>
                <a:avLst/>
                <a:gdLst>
                  <a:gd name="T0" fmla="*/ 177 w 200"/>
                  <a:gd name="T1" fmla="*/ 3 h 149"/>
                  <a:gd name="T2" fmla="*/ 177 w 200"/>
                  <a:gd name="T3" fmla="*/ 17 h 149"/>
                  <a:gd name="T4" fmla="*/ 186 w 200"/>
                  <a:gd name="T5" fmla="*/ 21 h 149"/>
                  <a:gd name="T6" fmla="*/ 186 w 200"/>
                  <a:gd name="T7" fmla="*/ 134 h 149"/>
                  <a:gd name="T8" fmla="*/ 107 w 200"/>
                  <a:gd name="T9" fmla="*/ 134 h 149"/>
                  <a:gd name="T10" fmla="*/ 107 w 200"/>
                  <a:gd name="T11" fmla="*/ 21 h 149"/>
                  <a:gd name="T12" fmla="*/ 117 w 200"/>
                  <a:gd name="T13" fmla="*/ 17 h 149"/>
                  <a:gd name="T14" fmla="*/ 117 w 200"/>
                  <a:gd name="T15" fmla="*/ 3 h 149"/>
                  <a:gd name="T16" fmla="*/ 100 w 200"/>
                  <a:gd name="T17" fmla="*/ 9 h 149"/>
                  <a:gd name="T18" fmla="*/ 53 w 200"/>
                  <a:gd name="T19" fmla="*/ 0 h 149"/>
                  <a:gd name="T20" fmla="*/ 0 w 200"/>
                  <a:gd name="T21" fmla="*/ 20 h 149"/>
                  <a:gd name="T22" fmla="*/ 0 w 200"/>
                  <a:gd name="T23" fmla="*/ 142 h 149"/>
                  <a:gd name="T24" fmla="*/ 2 w 200"/>
                  <a:gd name="T25" fmla="*/ 147 h 149"/>
                  <a:gd name="T26" fmla="*/ 8 w 200"/>
                  <a:gd name="T27" fmla="*/ 149 h 149"/>
                  <a:gd name="T28" fmla="*/ 53 w 200"/>
                  <a:gd name="T29" fmla="*/ 145 h 149"/>
                  <a:gd name="T30" fmla="*/ 99 w 200"/>
                  <a:gd name="T31" fmla="*/ 149 h 149"/>
                  <a:gd name="T32" fmla="*/ 99 w 200"/>
                  <a:gd name="T33" fmla="*/ 149 h 149"/>
                  <a:gd name="T34" fmla="*/ 100 w 200"/>
                  <a:gd name="T35" fmla="*/ 149 h 149"/>
                  <a:gd name="T36" fmla="*/ 100 w 200"/>
                  <a:gd name="T37" fmla="*/ 149 h 149"/>
                  <a:gd name="T38" fmla="*/ 101 w 200"/>
                  <a:gd name="T39" fmla="*/ 149 h 149"/>
                  <a:gd name="T40" fmla="*/ 101 w 200"/>
                  <a:gd name="T41" fmla="*/ 149 h 149"/>
                  <a:gd name="T42" fmla="*/ 146 w 200"/>
                  <a:gd name="T43" fmla="*/ 145 h 149"/>
                  <a:gd name="T44" fmla="*/ 192 w 200"/>
                  <a:gd name="T45" fmla="*/ 149 h 149"/>
                  <a:gd name="T46" fmla="*/ 193 w 200"/>
                  <a:gd name="T47" fmla="*/ 149 h 149"/>
                  <a:gd name="T48" fmla="*/ 197 w 200"/>
                  <a:gd name="T49" fmla="*/ 147 h 149"/>
                  <a:gd name="T50" fmla="*/ 200 w 200"/>
                  <a:gd name="T51" fmla="*/ 142 h 149"/>
                  <a:gd name="T52" fmla="*/ 200 w 200"/>
                  <a:gd name="T53" fmla="*/ 20 h 149"/>
                  <a:gd name="T54" fmla="*/ 177 w 200"/>
                  <a:gd name="T55" fmla="*/ 3 h 149"/>
                  <a:gd name="T56" fmla="*/ 93 w 200"/>
                  <a:gd name="T57" fmla="*/ 134 h 149"/>
                  <a:gd name="T58" fmla="*/ 53 w 200"/>
                  <a:gd name="T59" fmla="*/ 131 h 149"/>
                  <a:gd name="T60" fmla="*/ 14 w 200"/>
                  <a:gd name="T61" fmla="*/ 134 h 149"/>
                  <a:gd name="T62" fmla="*/ 14 w 200"/>
                  <a:gd name="T63" fmla="*/ 21 h 149"/>
                  <a:gd name="T64" fmla="*/ 53 w 200"/>
                  <a:gd name="T65" fmla="*/ 14 h 149"/>
                  <a:gd name="T66" fmla="*/ 93 w 200"/>
                  <a:gd name="T67" fmla="*/ 21 h 149"/>
                  <a:gd name="T68" fmla="*/ 93 w 200"/>
                  <a:gd name="T69" fmla="*/ 13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" h="149">
                    <a:moveTo>
                      <a:pt x="177" y="3"/>
                    </a:moveTo>
                    <a:cubicBezTo>
                      <a:pt x="177" y="17"/>
                      <a:pt x="177" y="17"/>
                      <a:pt x="177" y="17"/>
                    </a:cubicBezTo>
                    <a:cubicBezTo>
                      <a:pt x="181" y="18"/>
                      <a:pt x="185" y="20"/>
                      <a:pt x="186" y="21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161" y="130"/>
                      <a:pt x="131" y="130"/>
                      <a:pt x="107" y="134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8" y="20"/>
                      <a:pt x="111" y="18"/>
                      <a:pt x="117" y="17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10" y="4"/>
                      <a:pt x="104" y="6"/>
                      <a:pt x="100" y="9"/>
                    </a:cubicBezTo>
                    <a:cubicBezTo>
                      <a:pt x="90" y="2"/>
                      <a:pt x="70" y="0"/>
                      <a:pt x="53" y="0"/>
                    </a:cubicBezTo>
                    <a:cubicBezTo>
                      <a:pt x="29" y="0"/>
                      <a:pt x="0" y="5"/>
                      <a:pt x="0" y="20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4"/>
                      <a:pt x="1" y="146"/>
                      <a:pt x="2" y="147"/>
                    </a:cubicBezTo>
                    <a:cubicBezTo>
                      <a:pt x="4" y="148"/>
                      <a:pt x="6" y="149"/>
                      <a:pt x="8" y="149"/>
                    </a:cubicBezTo>
                    <a:cubicBezTo>
                      <a:pt x="22" y="146"/>
                      <a:pt x="37" y="145"/>
                      <a:pt x="53" y="145"/>
                    </a:cubicBezTo>
                    <a:cubicBezTo>
                      <a:pt x="69" y="145"/>
                      <a:pt x="85" y="146"/>
                      <a:pt x="99" y="149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99" y="149"/>
                      <a:pt x="99" y="149"/>
                      <a:pt x="100" y="149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149"/>
                      <a:pt x="100" y="149"/>
                      <a:pt x="101" y="149"/>
                    </a:cubicBezTo>
                    <a:cubicBezTo>
                      <a:pt x="101" y="149"/>
                      <a:pt x="101" y="149"/>
                      <a:pt x="101" y="149"/>
                    </a:cubicBezTo>
                    <a:cubicBezTo>
                      <a:pt x="115" y="146"/>
                      <a:pt x="130" y="145"/>
                      <a:pt x="146" y="145"/>
                    </a:cubicBezTo>
                    <a:cubicBezTo>
                      <a:pt x="162" y="145"/>
                      <a:pt x="178" y="146"/>
                      <a:pt x="192" y="149"/>
                    </a:cubicBezTo>
                    <a:cubicBezTo>
                      <a:pt x="192" y="149"/>
                      <a:pt x="192" y="149"/>
                      <a:pt x="193" y="149"/>
                    </a:cubicBezTo>
                    <a:cubicBezTo>
                      <a:pt x="194" y="149"/>
                      <a:pt x="196" y="148"/>
                      <a:pt x="197" y="147"/>
                    </a:cubicBezTo>
                    <a:cubicBezTo>
                      <a:pt x="199" y="146"/>
                      <a:pt x="200" y="144"/>
                      <a:pt x="200" y="142"/>
                    </a:cubicBezTo>
                    <a:cubicBezTo>
                      <a:pt x="200" y="20"/>
                      <a:pt x="200" y="20"/>
                      <a:pt x="200" y="20"/>
                    </a:cubicBezTo>
                    <a:cubicBezTo>
                      <a:pt x="200" y="11"/>
                      <a:pt x="190" y="6"/>
                      <a:pt x="177" y="3"/>
                    </a:cubicBezTo>
                    <a:close/>
                    <a:moveTo>
                      <a:pt x="93" y="134"/>
                    </a:moveTo>
                    <a:cubicBezTo>
                      <a:pt x="80" y="132"/>
                      <a:pt x="67" y="131"/>
                      <a:pt x="53" y="131"/>
                    </a:cubicBezTo>
                    <a:cubicBezTo>
                      <a:pt x="40" y="131"/>
                      <a:pt x="26" y="132"/>
                      <a:pt x="14" y="13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6" y="18"/>
                      <a:pt x="30" y="14"/>
                      <a:pt x="53" y="14"/>
                    </a:cubicBezTo>
                    <a:cubicBezTo>
                      <a:pt x="76" y="14"/>
                      <a:pt x="90" y="18"/>
                      <a:pt x="93" y="21"/>
                    </a:cubicBezTo>
                    <a:lnTo>
                      <a:pt x="93" y="1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7316168" y="1957498"/>
            <a:ext cx="999564" cy="1001763"/>
            <a:chOff x="3437020" y="4201727"/>
            <a:chExt cx="863676" cy="865576"/>
          </a:xfrm>
        </p:grpSpPr>
        <p:sp>
          <p:nvSpPr>
            <p:cNvPr id="64" name="椭圆 21"/>
            <p:cNvSpPr>
              <a:spLocks noChangeArrowheads="1"/>
            </p:cNvSpPr>
            <p:nvPr/>
          </p:nvSpPr>
          <p:spPr bwMode="auto">
            <a:xfrm>
              <a:off x="3437020" y="4201727"/>
              <a:ext cx="863676" cy="865576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38100">
              <a:solidFill>
                <a:schemeClr val="bg1">
                  <a:lumMod val="75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charset="-122"/>
              </a:endParaRPr>
            </a:p>
          </p:txBody>
        </p:sp>
        <p:grpSp>
          <p:nvGrpSpPr>
            <p:cNvPr id="65" name="Group 4"/>
            <p:cNvGrpSpPr>
              <a:grpSpLocks noChangeAspect="1"/>
            </p:cNvGrpSpPr>
            <p:nvPr/>
          </p:nvGrpSpPr>
          <p:grpSpPr bwMode="auto">
            <a:xfrm>
              <a:off x="3626902" y="4339091"/>
              <a:ext cx="476560" cy="578496"/>
              <a:chOff x="2694" y="1931"/>
              <a:chExt cx="374" cy="454"/>
            </a:xfrm>
            <a:solidFill>
              <a:schemeClr val="bg1"/>
            </a:solidFill>
          </p:grpSpPr>
          <p:sp>
            <p:nvSpPr>
              <p:cNvPr id="66" name="Freeform 5"/>
              <p:cNvSpPr>
                <a:spLocks noEditPoints="1"/>
              </p:cNvSpPr>
              <p:nvPr/>
            </p:nvSpPr>
            <p:spPr bwMode="auto">
              <a:xfrm>
                <a:off x="2694" y="1931"/>
                <a:ext cx="374" cy="454"/>
              </a:xfrm>
              <a:custGeom>
                <a:avLst/>
                <a:gdLst>
                  <a:gd name="T0" fmla="*/ 127 w 155"/>
                  <a:gd name="T1" fmla="*/ 7 h 189"/>
                  <a:gd name="T2" fmla="*/ 124 w 155"/>
                  <a:gd name="T3" fmla="*/ 0 h 189"/>
                  <a:gd name="T4" fmla="*/ 122 w 155"/>
                  <a:gd name="T5" fmla="*/ 7 h 189"/>
                  <a:gd name="T6" fmla="*/ 96 w 155"/>
                  <a:gd name="T7" fmla="*/ 3 h 189"/>
                  <a:gd name="T8" fmla="*/ 90 w 155"/>
                  <a:gd name="T9" fmla="*/ 3 h 189"/>
                  <a:gd name="T10" fmla="*/ 64 w 155"/>
                  <a:gd name="T11" fmla="*/ 7 h 189"/>
                  <a:gd name="T12" fmla="*/ 62 w 155"/>
                  <a:gd name="T13" fmla="*/ 0 h 189"/>
                  <a:gd name="T14" fmla="*/ 59 w 155"/>
                  <a:gd name="T15" fmla="*/ 7 h 189"/>
                  <a:gd name="T16" fmla="*/ 33 w 155"/>
                  <a:gd name="T17" fmla="*/ 3 h 189"/>
                  <a:gd name="T18" fmla="*/ 27 w 155"/>
                  <a:gd name="T19" fmla="*/ 3 h 189"/>
                  <a:gd name="T20" fmla="*/ 7 w 155"/>
                  <a:gd name="T21" fmla="*/ 7 h 189"/>
                  <a:gd name="T22" fmla="*/ 0 w 155"/>
                  <a:gd name="T23" fmla="*/ 182 h 189"/>
                  <a:gd name="T24" fmla="*/ 148 w 155"/>
                  <a:gd name="T25" fmla="*/ 189 h 189"/>
                  <a:gd name="T26" fmla="*/ 155 w 155"/>
                  <a:gd name="T27" fmla="*/ 13 h 189"/>
                  <a:gd name="T28" fmla="*/ 124 w 155"/>
                  <a:gd name="T29" fmla="*/ 40 h 189"/>
                  <a:gd name="T30" fmla="*/ 127 w 155"/>
                  <a:gd name="T31" fmla="*/ 31 h 189"/>
                  <a:gd name="T32" fmla="*/ 124 w 155"/>
                  <a:gd name="T33" fmla="*/ 44 h 189"/>
                  <a:gd name="T34" fmla="*/ 122 w 155"/>
                  <a:gd name="T35" fmla="*/ 31 h 189"/>
                  <a:gd name="T36" fmla="*/ 124 w 155"/>
                  <a:gd name="T37" fmla="*/ 40 h 189"/>
                  <a:gd name="T38" fmla="*/ 96 w 155"/>
                  <a:gd name="T39" fmla="*/ 37 h 189"/>
                  <a:gd name="T40" fmla="*/ 100 w 155"/>
                  <a:gd name="T41" fmla="*/ 37 h 189"/>
                  <a:gd name="T42" fmla="*/ 86 w 155"/>
                  <a:gd name="T43" fmla="*/ 37 h 189"/>
                  <a:gd name="T44" fmla="*/ 90 w 155"/>
                  <a:gd name="T45" fmla="*/ 37 h 189"/>
                  <a:gd name="T46" fmla="*/ 62 w 155"/>
                  <a:gd name="T47" fmla="*/ 40 h 189"/>
                  <a:gd name="T48" fmla="*/ 64 w 155"/>
                  <a:gd name="T49" fmla="*/ 31 h 189"/>
                  <a:gd name="T50" fmla="*/ 62 w 155"/>
                  <a:gd name="T51" fmla="*/ 44 h 189"/>
                  <a:gd name="T52" fmla="*/ 59 w 155"/>
                  <a:gd name="T53" fmla="*/ 31 h 189"/>
                  <a:gd name="T54" fmla="*/ 62 w 155"/>
                  <a:gd name="T55" fmla="*/ 40 h 189"/>
                  <a:gd name="T56" fmla="*/ 33 w 155"/>
                  <a:gd name="T57" fmla="*/ 37 h 189"/>
                  <a:gd name="T58" fmla="*/ 37 w 155"/>
                  <a:gd name="T59" fmla="*/ 37 h 189"/>
                  <a:gd name="T60" fmla="*/ 23 w 155"/>
                  <a:gd name="T61" fmla="*/ 37 h 189"/>
                  <a:gd name="T62" fmla="*/ 27 w 155"/>
                  <a:gd name="T63" fmla="*/ 37 h 189"/>
                  <a:gd name="T64" fmla="*/ 141 w 155"/>
                  <a:gd name="T65" fmla="*/ 175 h 189"/>
                  <a:gd name="T66" fmla="*/ 14 w 155"/>
                  <a:gd name="T67" fmla="*/ 20 h 189"/>
                  <a:gd name="T68" fmla="*/ 27 w 155"/>
                  <a:gd name="T69" fmla="*/ 25 h 189"/>
                  <a:gd name="T70" fmla="*/ 30 w 155"/>
                  <a:gd name="T71" fmla="*/ 50 h 189"/>
                  <a:gd name="T72" fmla="*/ 33 w 155"/>
                  <a:gd name="T73" fmla="*/ 25 h 189"/>
                  <a:gd name="T74" fmla="*/ 59 w 155"/>
                  <a:gd name="T75" fmla="*/ 20 h 189"/>
                  <a:gd name="T76" fmla="*/ 49 w 155"/>
                  <a:gd name="T77" fmla="*/ 37 h 189"/>
                  <a:gd name="T78" fmla="*/ 74 w 155"/>
                  <a:gd name="T79" fmla="*/ 37 h 189"/>
                  <a:gd name="T80" fmla="*/ 64 w 155"/>
                  <a:gd name="T81" fmla="*/ 20 h 189"/>
                  <a:gd name="T82" fmla="*/ 90 w 155"/>
                  <a:gd name="T83" fmla="*/ 25 h 189"/>
                  <a:gd name="T84" fmla="*/ 93 w 155"/>
                  <a:gd name="T85" fmla="*/ 50 h 189"/>
                  <a:gd name="T86" fmla="*/ 96 w 155"/>
                  <a:gd name="T87" fmla="*/ 25 h 189"/>
                  <a:gd name="T88" fmla="*/ 122 w 155"/>
                  <a:gd name="T89" fmla="*/ 20 h 189"/>
                  <a:gd name="T90" fmla="*/ 112 w 155"/>
                  <a:gd name="T91" fmla="*/ 37 h 189"/>
                  <a:gd name="T92" fmla="*/ 137 w 155"/>
                  <a:gd name="T93" fmla="*/ 37 h 189"/>
                  <a:gd name="T94" fmla="*/ 127 w 155"/>
                  <a:gd name="T95" fmla="*/ 20 h 189"/>
                  <a:gd name="T96" fmla="*/ 141 w 155"/>
                  <a:gd name="T97" fmla="*/ 17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" h="189">
                    <a:moveTo>
                      <a:pt x="148" y="7"/>
                    </a:moveTo>
                    <a:cubicBezTo>
                      <a:pt x="127" y="7"/>
                      <a:pt x="127" y="7"/>
                      <a:pt x="127" y="7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1"/>
                      <a:pt x="126" y="0"/>
                      <a:pt x="124" y="0"/>
                    </a:cubicBezTo>
                    <a:cubicBezTo>
                      <a:pt x="123" y="0"/>
                      <a:pt x="122" y="1"/>
                      <a:pt x="122" y="3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6" y="1"/>
                      <a:pt x="94" y="0"/>
                      <a:pt x="93" y="0"/>
                    </a:cubicBezTo>
                    <a:cubicBezTo>
                      <a:pt x="91" y="0"/>
                      <a:pt x="90" y="1"/>
                      <a:pt x="90" y="3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2" y="0"/>
                    </a:cubicBezTo>
                    <a:cubicBezTo>
                      <a:pt x="60" y="0"/>
                      <a:pt x="59" y="1"/>
                      <a:pt x="59" y="3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1"/>
                      <a:pt x="32" y="0"/>
                      <a:pt x="30" y="0"/>
                    </a:cubicBezTo>
                    <a:cubicBezTo>
                      <a:pt x="29" y="0"/>
                      <a:pt x="27" y="1"/>
                      <a:pt x="27" y="3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3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6"/>
                      <a:pt x="3" y="189"/>
                      <a:pt x="7" y="189"/>
                    </a:cubicBezTo>
                    <a:cubicBezTo>
                      <a:pt x="148" y="189"/>
                      <a:pt x="148" y="189"/>
                      <a:pt x="148" y="189"/>
                    </a:cubicBezTo>
                    <a:cubicBezTo>
                      <a:pt x="152" y="189"/>
                      <a:pt x="155" y="186"/>
                      <a:pt x="155" y="182"/>
                    </a:cubicBezTo>
                    <a:cubicBezTo>
                      <a:pt x="155" y="13"/>
                      <a:pt x="155" y="13"/>
                      <a:pt x="155" y="13"/>
                    </a:cubicBezTo>
                    <a:cubicBezTo>
                      <a:pt x="155" y="10"/>
                      <a:pt x="152" y="7"/>
                      <a:pt x="148" y="7"/>
                    </a:cubicBezTo>
                    <a:close/>
                    <a:moveTo>
                      <a:pt x="124" y="40"/>
                    </a:moveTo>
                    <a:cubicBezTo>
                      <a:pt x="126" y="40"/>
                      <a:pt x="127" y="39"/>
                      <a:pt x="127" y="37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130" y="32"/>
                      <a:pt x="131" y="35"/>
                      <a:pt x="131" y="37"/>
                    </a:cubicBezTo>
                    <a:cubicBezTo>
                      <a:pt x="131" y="41"/>
                      <a:pt x="128" y="44"/>
                      <a:pt x="124" y="44"/>
                    </a:cubicBezTo>
                    <a:cubicBezTo>
                      <a:pt x="120" y="44"/>
                      <a:pt x="117" y="41"/>
                      <a:pt x="117" y="37"/>
                    </a:cubicBezTo>
                    <a:cubicBezTo>
                      <a:pt x="117" y="34"/>
                      <a:pt x="119" y="32"/>
                      <a:pt x="122" y="31"/>
                    </a:cubicBezTo>
                    <a:cubicBezTo>
                      <a:pt x="122" y="37"/>
                      <a:pt x="122" y="37"/>
                      <a:pt x="122" y="37"/>
                    </a:cubicBezTo>
                    <a:cubicBezTo>
                      <a:pt x="122" y="39"/>
                      <a:pt x="123" y="40"/>
                      <a:pt x="124" y="40"/>
                    </a:cubicBezTo>
                    <a:close/>
                    <a:moveTo>
                      <a:pt x="93" y="40"/>
                    </a:moveTo>
                    <a:cubicBezTo>
                      <a:pt x="94" y="40"/>
                      <a:pt x="96" y="39"/>
                      <a:pt x="96" y="37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8" y="32"/>
                      <a:pt x="100" y="35"/>
                      <a:pt x="100" y="37"/>
                    </a:cubicBezTo>
                    <a:cubicBezTo>
                      <a:pt x="100" y="41"/>
                      <a:pt x="97" y="44"/>
                      <a:pt x="93" y="44"/>
                    </a:cubicBezTo>
                    <a:cubicBezTo>
                      <a:pt x="89" y="44"/>
                      <a:pt x="86" y="41"/>
                      <a:pt x="86" y="37"/>
                    </a:cubicBezTo>
                    <a:cubicBezTo>
                      <a:pt x="86" y="34"/>
                      <a:pt x="88" y="32"/>
                      <a:pt x="90" y="31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9"/>
                      <a:pt x="91" y="40"/>
                      <a:pt x="93" y="40"/>
                    </a:cubicBezTo>
                    <a:close/>
                    <a:moveTo>
                      <a:pt x="62" y="40"/>
                    </a:moveTo>
                    <a:cubicBezTo>
                      <a:pt x="63" y="40"/>
                      <a:pt x="64" y="39"/>
                      <a:pt x="64" y="37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7" y="32"/>
                      <a:pt x="69" y="35"/>
                      <a:pt x="69" y="37"/>
                    </a:cubicBezTo>
                    <a:cubicBezTo>
                      <a:pt x="69" y="41"/>
                      <a:pt x="65" y="44"/>
                      <a:pt x="62" y="44"/>
                    </a:cubicBezTo>
                    <a:cubicBezTo>
                      <a:pt x="58" y="44"/>
                      <a:pt x="54" y="41"/>
                      <a:pt x="54" y="37"/>
                    </a:cubicBezTo>
                    <a:cubicBezTo>
                      <a:pt x="54" y="34"/>
                      <a:pt x="56" y="32"/>
                      <a:pt x="59" y="31"/>
                    </a:cubicBezTo>
                    <a:cubicBezTo>
                      <a:pt x="59" y="37"/>
                      <a:pt x="59" y="37"/>
                      <a:pt x="59" y="37"/>
                    </a:cubicBezTo>
                    <a:cubicBezTo>
                      <a:pt x="59" y="39"/>
                      <a:pt x="60" y="40"/>
                      <a:pt x="62" y="40"/>
                    </a:cubicBezTo>
                    <a:close/>
                    <a:moveTo>
                      <a:pt x="30" y="40"/>
                    </a:moveTo>
                    <a:cubicBezTo>
                      <a:pt x="32" y="40"/>
                      <a:pt x="33" y="39"/>
                      <a:pt x="33" y="37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2"/>
                      <a:pt x="37" y="35"/>
                      <a:pt x="37" y="37"/>
                    </a:cubicBezTo>
                    <a:cubicBezTo>
                      <a:pt x="37" y="41"/>
                      <a:pt x="34" y="44"/>
                      <a:pt x="30" y="44"/>
                    </a:cubicBezTo>
                    <a:cubicBezTo>
                      <a:pt x="26" y="44"/>
                      <a:pt x="23" y="41"/>
                      <a:pt x="23" y="37"/>
                    </a:cubicBezTo>
                    <a:cubicBezTo>
                      <a:pt x="23" y="34"/>
                      <a:pt x="25" y="32"/>
                      <a:pt x="27" y="31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9"/>
                      <a:pt x="29" y="40"/>
                      <a:pt x="30" y="40"/>
                    </a:cubicBezTo>
                    <a:close/>
                    <a:moveTo>
                      <a:pt x="141" y="175"/>
                    </a:moveTo>
                    <a:cubicBezTo>
                      <a:pt x="14" y="175"/>
                      <a:pt x="14" y="175"/>
                      <a:pt x="14" y="175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2" y="26"/>
                      <a:pt x="18" y="31"/>
                      <a:pt x="18" y="37"/>
                    </a:cubicBezTo>
                    <a:cubicBezTo>
                      <a:pt x="18" y="44"/>
                      <a:pt x="23" y="50"/>
                      <a:pt x="30" y="50"/>
                    </a:cubicBezTo>
                    <a:cubicBezTo>
                      <a:pt x="37" y="50"/>
                      <a:pt x="43" y="44"/>
                      <a:pt x="43" y="37"/>
                    </a:cubicBezTo>
                    <a:cubicBezTo>
                      <a:pt x="43" y="31"/>
                      <a:pt x="39" y="26"/>
                      <a:pt x="33" y="25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3" y="26"/>
                      <a:pt x="49" y="31"/>
                      <a:pt x="49" y="37"/>
                    </a:cubicBezTo>
                    <a:cubicBezTo>
                      <a:pt x="49" y="44"/>
                      <a:pt x="55" y="50"/>
                      <a:pt x="62" y="50"/>
                    </a:cubicBezTo>
                    <a:cubicBezTo>
                      <a:pt x="68" y="50"/>
                      <a:pt x="74" y="44"/>
                      <a:pt x="74" y="37"/>
                    </a:cubicBezTo>
                    <a:cubicBezTo>
                      <a:pt x="74" y="31"/>
                      <a:pt x="70" y="26"/>
                      <a:pt x="64" y="25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5" y="26"/>
                      <a:pt x="80" y="31"/>
                      <a:pt x="80" y="37"/>
                    </a:cubicBezTo>
                    <a:cubicBezTo>
                      <a:pt x="80" y="44"/>
                      <a:pt x="86" y="50"/>
                      <a:pt x="93" y="50"/>
                    </a:cubicBezTo>
                    <a:cubicBezTo>
                      <a:pt x="100" y="50"/>
                      <a:pt x="105" y="44"/>
                      <a:pt x="105" y="37"/>
                    </a:cubicBezTo>
                    <a:cubicBezTo>
                      <a:pt x="105" y="31"/>
                      <a:pt x="101" y="26"/>
                      <a:pt x="96" y="25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16" y="26"/>
                      <a:pt x="112" y="31"/>
                      <a:pt x="112" y="37"/>
                    </a:cubicBezTo>
                    <a:cubicBezTo>
                      <a:pt x="112" y="44"/>
                      <a:pt x="117" y="50"/>
                      <a:pt x="124" y="50"/>
                    </a:cubicBezTo>
                    <a:cubicBezTo>
                      <a:pt x="131" y="50"/>
                      <a:pt x="137" y="44"/>
                      <a:pt x="137" y="37"/>
                    </a:cubicBezTo>
                    <a:cubicBezTo>
                      <a:pt x="137" y="31"/>
                      <a:pt x="133" y="26"/>
                      <a:pt x="127" y="25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1" y="20"/>
                      <a:pt x="141" y="20"/>
                      <a:pt x="141" y="20"/>
                    </a:cubicBezTo>
                    <a:lnTo>
                      <a:pt x="141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6"/>
              <p:cNvSpPr/>
              <p:nvPr/>
            </p:nvSpPr>
            <p:spPr bwMode="auto">
              <a:xfrm>
                <a:off x="2820" y="2272"/>
                <a:ext cx="181" cy="12"/>
              </a:xfrm>
              <a:custGeom>
                <a:avLst/>
                <a:gdLst>
                  <a:gd name="T0" fmla="*/ 73 w 75"/>
                  <a:gd name="T1" fmla="*/ 0 h 5"/>
                  <a:gd name="T2" fmla="*/ 2 w 75"/>
                  <a:gd name="T3" fmla="*/ 0 h 5"/>
                  <a:gd name="T4" fmla="*/ 0 w 75"/>
                  <a:gd name="T5" fmla="*/ 3 h 5"/>
                  <a:gd name="T6" fmla="*/ 2 w 75"/>
                  <a:gd name="T7" fmla="*/ 5 h 5"/>
                  <a:gd name="T8" fmla="*/ 73 w 75"/>
                  <a:gd name="T9" fmla="*/ 5 h 5"/>
                  <a:gd name="T10" fmla="*/ 75 w 75"/>
                  <a:gd name="T11" fmla="*/ 3 h 5"/>
                  <a:gd name="T12" fmla="*/ 73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4" y="5"/>
                      <a:pt x="75" y="4"/>
                      <a:pt x="75" y="3"/>
                    </a:cubicBezTo>
                    <a:cubicBezTo>
                      <a:pt x="75" y="1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7"/>
              <p:cNvSpPr/>
              <p:nvPr/>
            </p:nvSpPr>
            <p:spPr bwMode="auto">
              <a:xfrm>
                <a:off x="2820" y="2190"/>
                <a:ext cx="181" cy="14"/>
              </a:xfrm>
              <a:custGeom>
                <a:avLst/>
                <a:gdLst>
                  <a:gd name="T0" fmla="*/ 73 w 75"/>
                  <a:gd name="T1" fmla="*/ 0 h 6"/>
                  <a:gd name="T2" fmla="*/ 2 w 75"/>
                  <a:gd name="T3" fmla="*/ 0 h 6"/>
                  <a:gd name="T4" fmla="*/ 0 w 75"/>
                  <a:gd name="T5" fmla="*/ 3 h 6"/>
                  <a:gd name="T6" fmla="*/ 2 w 75"/>
                  <a:gd name="T7" fmla="*/ 6 h 6"/>
                  <a:gd name="T8" fmla="*/ 73 w 75"/>
                  <a:gd name="T9" fmla="*/ 6 h 6"/>
                  <a:gd name="T10" fmla="*/ 75 w 75"/>
                  <a:gd name="T11" fmla="*/ 3 h 6"/>
                  <a:gd name="T12" fmla="*/ 73 w 7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6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4" y="6"/>
                      <a:pt x="75" y="5"/>
                      <a:pt x="75" y="3"/>
                    </a:cubicBezTo>
                    <a:cubicBezTo>
                      <a:pt x="75" y="2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 8"/>
              <p:cNvSpPr/>
              <p:nvPr/>
            </p:nvSpPr>
            <p:spPr bwMode="auto">
              <a:xfrm>
                <a:off x="2820" y="2111"/>
                <a:ext cx="181" cy="12"/>
              </a:xfrm>
              <a:custGeom>
                <a:avLst/>
                <a:gdLst>
                  <a:gd name="T0" fmla="*/ 73 w 75"/>
                  <a:gd name="T1" fmla="*/ 0 h 5"/>
                  <a:gd name="T2" fmla="*/ 2 w 75"/>
                  <a:gd name="T3" fmla="*/ 0 h 5"/>
                  <a:gd name="T4" fmla="*/ 0 w 75"/>
                  <a:gd name="T5" fmla="*/ 3 h 5"/>
                  <a:gd name="T6" fmla="*/ 2 w 75"/>
                  <a:gd name="T7" fmla="*/ 5 h 5"/>
                  <a:gd name="T8" fmla="*/ 73 w 75"/>
                  <a:gd name="T9" fmla="*/ 5 h 5"/>
                  <a:gd name="T10" fmla="*/ 75 w 75"/>
                  <a:gd name="T11" fmla="*/ 3 h 5"/>
                  <a:gd name="T12" fmla="*/ 73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4" y="5"/>
                      <a:pt x="75" y="4"/>
                      <a:pt x="75" y="3"/>
                    </a:cubicBezTo>
                    <a:cubicBezTo>
                      <a:pt x="75" y="1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Freeform 9"/>
              <p:cNvSpPr/>
              <p:nvPr/>
            </p:nvSpPr>
            <p:spPr bwMode="auto">
              <a:xfrm>
                <a:off x="2755" y="2096"/>
                <a:ext cx="41" cy="41"/>
              </a:xfrm>
              <a:custGeom>
                <a:avLst/>
                <a:gdLst>
                  <a:gd name="T0" fmla="*/ 15 w 17"/>
                  <a:gd name="T1" fmla="*/ 0 h 17"/>
                  <a:gd name="T2" fmla="*/ 3 w 17"/>
                  <a:gd name="T3" fmla="*/ 0 h 17"/>
                  <a:gd name="T4" fmla="*/ 0 w 17"/>
                  <a:gd name="T5" fmla="*/ 3 h 17"/>
                  <a:gd name="T6" fmla="*/ 0 w 17"/>
                  <a:gd name="T7" fmla="*/ 15 h 17"/>
                  <a:gd name="T8" fmla="*/ 3 w 17"/>
                  <a:gd name="T9" fmla="*/ 17 h 17"/>
                  <a:gd name="T10" fmla="*/ 15 w 17"/>
                  <a:gd name="T11" fmla="*/ 17 h 17"/>
                  <a:gd name="T12" fmla="*/ 17 w 17"/>
                  <a:gd name="T13" fmla="*/ 15 h 17"/>
                  <a:gd name="T14" fmla="*/ 17 w 17"/>
                  <a:gd name="T15" fmla="*/ 3 h 17"/>
                  <a:gd name="T16" fmla="*/ 15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10"/>
              <p:cNvSpPr/>
              <p:nvPr/>
            </p:nvSpPr>
            <p:spPr bwMode="auto">
              <a:xfrm>
                <a:off x="2755" y="2176"/>
                <a:ext cx="41" cy="43"/>
              </a:xfrm>
              <a:custGeom>
                <a:avLst/>
                <a:gdLst>
                  <a:gd name="T0" fmla="*/ 15 w 17"/>
                  <a:gd name="T1" fmla="*/ 0 h 18"/>
                  <a:gd name="T2" fmla="*/ 3 w 17"/>
                  <a:gd name="T3" fmla="*/ 0 h 18"/>
                  <a:gd name="T4" fmla="*/ 0 w 17"/>
                  <a:gd name="T5" fmla="*/ 3 h 18"/>
                  <a:gd name="T6" fmla="*/ 0 w 17"/>
                  <a:gd name="T7" fmla="*/ 15 h 18"/>
                  <a:gd name="T8" fmla="*/ 3 w 17"/>
                  <a:gd name="T9" fmla="*/ 18 h 18"/>
                  <a:gd name="T10" fmla="*/ 15 w 17"/>
                  <a:gd name="T11" fmla="*/ 18 h 18"/>
                  <a:gd name="T12" fmla="*/ 17 w 17"/>
                  <a:gd name="T13" fmla="*/ 15 h 18"/>
                  <a:gd name="T14" fmla="*/ 17 w 17"/>
                  <a:gd name="T15" fmla="*/ 3 h 18"/>
                  <a:gd name="T16" fmla="*/ 15 w 17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8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1" y="18"/>
                      <a:pt x="3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7" y="17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11"/>
              <p:cNvSpPr/>
              <p:nvPr/>
            </p:nvSpPr>
            <p:spPr bwMode="auto">
              <a:xfrm>
                <a:off x="2755" y="2257"/>
                <a:ext cx="41" cy="41"/>
              </a:xfrm>
              <a:custGeom>
                <a:avLst/>
                <a:gdLst>
                  <a:gd name="T0" fmla="*/ 15 w 17"/>
                  <a:gd name="T1" fmla="*/ 0 h 17"/>
                  <a:gd name="T2" fmla="*/ 3 w 17"/>
                  <a:gd name="T3" fmla="*/ 0 h 17"/>
                  <a:gd name="T4" fmla="*/ 0 w 17"/>
                  <a:gd name="T5" fmla="*/ 3 h 17"/>
                  <a:gd name="T6" fmla="*/ 0 w 17"/>
                  <a:gd name="T7" fmla="*/ 15 h 17"/>
                  <a:gd name="T8" fmla="*/ 3 w 17"/>
                  <a:gd name="T9" fmla="*/ 17 h 17"/>
                  <a:gd name="T10" fmla="*/ 15 w 17"/>
                  <a:gd name="T11" fmla="*/ 17 h 17"/>
                  <a:gd name="T12" fmla="*/ 17 w 17"/>
                  <a:gd name="T13" fmla="*/ 15 h 17"/>
                  <a:gd name="T14" fmla="*/ 17 w 17"/>
                  <a:gd name="T15" fmla="*/ 3 h 17"/>
                  <a:gd name="T16" fmla="*/ 15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1865"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9645087" y="2189760"/>
            <a:ext cx="999564" cy="1001763"/>
            <a:chOff x="3437020" y="5246272"/>
            <a:chExt cx="863676" cy="865576"/>
          </a:xfrm>
        </p:grpSpPr>
        <p:sp>
          <p:nvSpPr>
            <p:cNvPr id="74" name="椭圆 21"/>
            <p:cNvSpPr>
              <a:spLocks noChangeArrowheads="1"/>
            </p:cNvSpPr>
            <p:nvPr/>
          </p:nvSpPr>
          <p:spPr bwMode="auto">
            <a:xfrm>
              <a:off x="3437020" y="5246272"/>
              <a:ext cx="863676" cy="865576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38100">
              <a:solidFill>
                <a:schemeClr val="bg1">
                  <a:lumMod val="75000"/>
                </a:schemeClr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charset="-122"/>
              </a:endParaRPr>
            </a:p>
          </p:txBody>
        </p:sp>
        <p:sp>
          <p:nvSpPr>
            <p:cNvPr id="75" name="Freeform 9"/>
            <p:cNvSpPr>
              <a:spLocks noEditPoints="1"/>
            </p:cNvSpPr>
            <p:nvPr/>
          </p:nvSpPr>
          <p:spPr bwMode="auto">
            <a:xfrm>
              <a:off x="3564624" y="5446833"/>
              <a:ext cx="605440" cy="464249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45" grpId="0"/>
      <p:bldP spid="46" grpId="0"/>
      <p:bldP spid="47" grpId="0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sp>
        <p:nvSpPr>
          <p:cNvPr id="9231" name="Rectangle 2"/>
          <p:cNvSpPr/>
          <p:nvPr/>
        </p:nvSpPr>
        <p:spPr>
          <a:xfrm>
            <a:off x="5186434" y="1754717"/>
            <a:ext cx="5786967" cy="42672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endParaRPr lang="zh-CN" altLang="zh-CN" sz="100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9232" name="组合 22"/>
          <p:cNvGrpSpPr/>
          <p:nvPr/>
        </p:nvGrpSpPr>
        <p:grpSpPr>
          <a:xfrm>
            <a:off x="1219800" y="2683933"/>
            <a:ext cx="5806017" cy="1498600"/>
            <a:chOff x="0" y="0"/>
            <a:chExt cx="4354033" cy="1124393"/>
          </a:xfrm>
        </p:grpSpPr>
        <p:sp>
          <p:nvSpPr>
            <p:cNvPr id="7180" name="Rectangle 22"/>
            <p:cNvSpPr/>
            <p:nvPr/>
          </p:nvSpPr>
          <p:spPr>
            <a:xfrm>
              <a:off x="0" y="0"/>
              <a:ext cx="4354033" cy="1124393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181" name="Rectangle 4"/>
            <p:cNvSpPr/>
            <p:nvPr/>
          </p:nvSpPr>
          <p:spPr>
            <a:xfrm>
              <a:off x="104333" y="92747"/>
              <a:ext cx="4145365" cy="91523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1440" tIns="45720" rIns="91440" bIns="45720">
              <a:spAutoFit/>
            </a:bodyPr>
            <a:lstStyle/>
            <a:p>
              <a:pPr eaLnBrk="1" hangingPunct="1"/>
              <a:r>
                <a:rPr lang="zh-CN" altLang="en-US" sz="14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</a:t>
              </a:r>
              <a: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/>
              </a:r>
              <a:b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</a:br>
              <a: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/>
              </a:r>
              <a:b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</a:b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在此处添加详细描述文本，尽量与标题文本语言风格相符合，语言描述尽量简洁生动，尽可能概括出段落内容，尽量将每页幻灯片文字内容控制在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字以内，将每页幻灯片动态演示时间长度尽量控制在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分钟以内。页幻灯片动态演示时间长度尽量控制在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分钟以内。</a:t>
              </a:r>
              <a:endParaRPr lang="en-US" altLang="x-none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9235" name="TextBox 25"/>
          <p:cNvSpPr/>
          <p:nvPr/>
        </p:nvSpPr>
        <p:spPr>
          <a:xfrm>
            <a:off x="1296000" y="4339167"/>
            <a:ext cx="3416300" cy="1035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eaLnBrk="1" hangingPunct="1"/>
            <a:r>
              <a:rPr lang="zh-CN" altLang="en-US" sz="1465" dirty="0">
                <a:solidFill>
                  <a:srgbClr val="0B243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  <a:endParaRPr lang="en-US" altLang="x-none" sz="1465" dirty="0">
              <a:solidFill>
                <a:srgbClr val="0B243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r" eaLnBrk="1" hangingPunct="1"/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12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</a:t>
            </a:r>
            <a:endParaRPr lang="en-US" altLang="x-none" sz="12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236" name="Rectangle 42"/>
          <p:cNvSpPr/>
          <p:nvPr/>
        </p:nvSpPr>
        <p:spPr>
          <a:xfrm>
            <a:off x="4725000" y="4385733"/>
            <a:ext cx="254000" cy="256117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r>
              <a:rPr lang="en-US" altLang="zh-CN" sz="1465" b="1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+</a:t>
            </a:r>
          </a:p>
        </p:txBody>
      </p:sp>
      <p:sp>
        <p:nvSpPr>
          <p:cNvPr id="9237" name="矩形 27"/>
          <p:cNvSpPr/>
          <p:nvPr/>
        </p:nvSpPr>
        <p:spPr>
          <a:xfrm>
            <a:off x="3038018" y="5689600"/>
            <a:ext cx="1534583" cy="332317"/>
          </a:xfrm>
          <a:prstGeom prst="rect">
            <a:avLst/>
          </a:prstGeom>
          <a:noFill/>
          <a:ln w="9525" cap="flat" cmpd="sng">
            <a:solidFill>
              <a:srgbClr val="0B243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1" hangingPunct="1"/>
            <a:r>
              <a:rPr lang="zh-CN" altLang="en-US" sz="1335" dirty="0">
                <a:solidFill>
                  <a:srgbClr val="0B243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添加相关文字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1" grpId="0" bldLvl="0" animBg="1"/>
      <p:bldP spid="9235" grpId="0" bldLvl="0"/>
      <p:bldP spid="9236" grpId="0" bldLvl="0" animBg="1"/>
      <p:bldP spid="923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ame Side Corner Rectangle 21"/>
          <p:cNvSpPr/>
          <p:nvPr/>
        </p:nvSpPr>
        <p:spPr>
          <a:xfrm rot="16200000" flipH="1">
            <a:off x="5068290" y="-1394337"/>
            <a:ext cx="2304622" cy="8350295"/>
          </a:xfrm>
          <a:prstGeom prst="round2SameRect">
            <a:avLst>
              <a:gd name="adj1" fmla="val 50000"/>
              <a:gd name="adj2" fmla="val 50000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8" tIns="60933" rIns="121868" bIns="60933" numCol="1" spcCol="0" rtlCol="0" fromWordArt="0" anchor="ctr" anchorCtr="0" forceAA="0" compatLnSpc="1">
            <a:noAutofit/>
          </a:bodyPr>
          <a:lstStyle/>
          <a:p>
            <a:pPr algn="ctr"/>
            <a:endParaRPr lang="bg-BG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Round Same Side Corner Rectangle 7"/>
          <p:cNvSpPr/>
          <p:nvPr/>
        </p:nvSpPr>
        <p:spPr>
          <a:xfrm rot="16200000" flipH="1">
            <a:off x="5189108" y="-1253319"/>
            <a:ext cx="2068241" cy="8068262"/>
          </a:xfrm>
          <a:prstGeom prst="round2SameRect">
            <a:avLst>
              <a:gd name="adj1" fmla="val 50000"/>
              <a:gd name="adj2" fmla="val 5000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8" tIns="60933" rIns="121868" bIns="60933" anchor="ctr"/>
          <a:lstStyle/>
          <a:p>
            <a:pPr algn="ctr" defTabSz="950595">
              <a:defRPr/>
            </a:pPr>
            <a:endParaRPr lang="bg-BG" sz="19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标题 4"/>
          <p:cNvSpPr txBox="1"/>
          <p:nvPr/>
        </p:nvSpPr>
        <p:spPr>
          <a:xfrm>
            <a:off x="4625975" y="2294890"/>
            <a:ext cx="4443730" cy="1139190"/>
          </a:xfrm>
          <a:prstGeom prst="rect">
            <a:avLst/>
          </a:prstGeom>
        </p:spPr>
        <p:txBody>
          <a:bodyPr vert="horz" lIns="121868" tIns="60933" rIns="121868" bIns="60933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>
              <a:spcBef>
                <a:spcPct val="20000"/>
              </a:spcBef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单击此处添加名称</a:t>
            </a:r>
          </a:p>
        </p:txBody>
      </p:sp>
      <p:sp>
        <p:nvSpPr>
          <p:cNvPr id="23" name="文本框 8"/>
          <p:cNvSpPr txBox="1"/>
          <p:nvPr/>
        </p:nvSpPr>
        <p:spPr>
          <a:xfrm>
            <a:off x="5386405" y="1990913"/>
            <a:ext cx="1906564" cy="366395"/>
          </a:xfrm>
          <a:prstGeom prst="rect">
            <a:avLst/>
          </a:prstGeom>
          <a:noFill/>
        </p:spPr>
        <p:txBody>
          <a:bodyPr wrap="square" lIns="121868" tIns="60933" rIns="121868" bIns="60933" rtlCol="0">
            <a:spAutoFit/>
          </a:bodyPr>
          <a:lstStyle/>
          <a:p>
            <a:pPr algn="ctr"/>
            <a:r>
              <a:rPr lang="zh-CN" altLang="en-US" sz="1600" b="1" spc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3370817" y="2175586"/>
            <a:ext cx="1976746" cy="0"/>
          </a:xfrm>
          <a:prstGeom prst="line">
            <a:avLst/>
          </a:prstGeom>
          <a:ln w="6350">
            <a:solidFill>
              <a:srgbClr val="C00000"/>
            </a:solidFill>
            <a:prstDash val="dash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248876" y="2175586"/>
            <a:ext cx="1976746" cy="0"/>
          </a:xfrm>
          <a:prstGeom prst="line">
            <a:avLst/>
          </a:prstGeom>
          <a:ln w="6350">
            <a:solidFill>
              <a:srgbClr val="C00000"/>
            </a:solidFill>
            <a:prstDash val="dash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3418498" y="2346497"/>
            <a:ext cx="1294112" cy="1036225"/>
            <a:chOff x="2480730" y="2108424"/>
            <a:chExt cx="970890" cy="777133"/>
          </a:xfrm>
        </p:grpSpPr>
        <p:sp>
          <p:nvSpPr>
            <p:cNvPr id="14" name="椭圆 13"/>
            <p:cNvSpPr/>
            <p:nvPr/>
          </p:nvSpPr>
          <p:spPr>
            <a:xfrm>
              <a:off x="2585913" y="2162254"/>
              <a:ext cx="669475" cy="669475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标题 4"/>
            <p:cNvSpPr txBox="1"/>
            <p:nvPr/>
          </p:nvSpPr>
          <p:spPr>
            <a:xfrm>
              <a:off x="2480730" y="2108424"/>
              <a:ext cx="970890" cy="777133"/>
            </a:xfrm>
            <a:prstGeom prst="rect">
              <a:avLst/>
            </a:prstGeom>
          </p:spPr>
          <p:txBody>
            <a:bodyPr vert="horz" lIns="91423" tIns="45711" rIns="91423" bIns="4571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en-US" altLang="zh-CN" sz="4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charset="-122"/>
                  <a:cs typeface="+mn-cs"/>
                </a:rPr>
                <a:t>  04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9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pic>
        <p:nvPicPr>
          <p:cNvPr id="240" name="图片 239" descr="C:\Users\Administrator\Desktop\旗袍\爱国\QQ截图20161229160449.jpgQQ截图20161229160449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1299210" y="1785620"/>
            <a:ext cx="1671955" cy="1985645"/>
          </a:xfrm>
          <a:prstGeom prst="rect">
            <a:avLst/>
          </a:prstGeom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</p:pic>
      <p:pic>
        <p:nvPicPr>
          <p:cNvPr id="241" name="图片 240" descr="C:\Users\Administrator\Desktop\旗袍\爱国\QQ截图20170120001209.jpgQQ截图2017012000120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406650" y="3875405"/>
            <a:ext cx="2117090" cy="1957705"/>
          </a:xfrm>
          <a:prstGeom prst="rect">
            <a:avLst/>
          </a:prstGeom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</p:pic>
      <p:sp>
        <p:nvSpPr>
          <p:cNvPr id="242" name="矩形 241"/>
          <p:cNvSpPr/>
          <p:nvPr/>
        </p:nvSpPr>
        <p:spPr>
          <a:xfrm>
            <a:off x="3164545" y="1771235"/>
            <a:ext cx="1359001" cy="1987878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>
            <a:noFill/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添加</a:t>
            </a:r>
          </a:p>
          <a:p>
            <a:pPr algn="ctr"/>
            <a:r>
              <a:rPr lang="zh-CN" alt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243" name="矩形 242"/>
          <p:cNvSpPr/>
          <p:nvPr/>
        </p:nvSpPr>
        <p:spPr>
          <a:xfrm>
            <a:off x="1223809" y="3875357"/>
            <a:ext cx="1051137" cy="1958593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>
            <a:noFill/>
          </a:ln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添加</a:t>
            </a:r>
          </a:p>
          <a:p>
            <a:pPr algn="ctr"/>
            <a:r>
              <a:rPr lang="zh-CN" alt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pic>
        <p:nvPicPr>
          <p:cNvPr id="244" name="图片 243" descr="C:\Users\Administrator\Desktop\旗袍\爱国\QQ截图20161231120011.jpgQQ截图20161231120011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4655185" y="1771015"/>
            <a:ext cx="6276975" cy="4062095"/>
          </a:xfrm>
          <a:prstGeom prst="rect">
            <a:avLst/>
          </a:prstGeom>
          <a:effectLst>
            <a:outerShdw blurRad="50800" dist="76200" dir="3600000" algn="ctr" rotWithShape="0">
              <a:srgbClr val="000000">
                <a:alpha val="12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" grpId="0" bldLvl="0" animBg="1"/>
      <p:bldP spid="24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pic>
        <p:nvPicPr>
          <p:cNvPr id="33" name="Picture 3" descr="C:\Users\Administrator\Desktop\旗袍\爱国\QQ截图20170503221902.pngQQ截图20170503221902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 bwMode="auto">
          <a:xfrm>
            <a:off x="7809230" y="2600325"/>
            <a:ext cx="3370580" cy="197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C:\Users\Administrator\Desktop\旗袍\爱国\001aa04b652e0cf95a3c03.jpg001aa04b652e0cf95a3c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380" y="2600325"/>
            <a:ext cx="3459480" cy="197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4385041" y="2600168"/>
            <a:ext cx="3370291" cy="1978362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200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字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</a:rPr>
              <a:t>以内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372576" y="1389817"/>
            <a:ext cx="3262432" cy="652537"/>
            <a:chOff x="4420120" y="1210537"/>
            <a:chExt cx="3262433" cy="652537"/>
          </a:xfrm>
        </p:grpSpPr>
        <p:sp>
          <p:nvSpPr>
            <p:cNvPr id="37" name="TextBox 7"/>
            <p:cNvSpPr txBox="1"/>
            <p:nvPr/>
          </p:nvSpPr>
          <p:spPr>
            <a:xfrm>
              <a:off x="4420120" y="1210537"/>
              <a:ext cx="32624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rial Unicode MS" panose="020B0604020202020204" pitchFamily="34" charset="-122"/>
                </a:rPr>
                <a:t>单击此处添加您的标题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4700646" y="1555297"/>
              <a:ext cx="270138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Click here to add your company</a:t>
              </a:r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5610091" y="2191059"/>
            <a:ext cx="7874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5"/>
          <p:cNvSpPr/>
          <p:nvPr/>
        </p:nvSpPr>
        <p:spPr bwMode="auto">
          <a:xfrm>
            <a:off x="1374855" y="5053670"/>
            <a:ext cx="9702800" cy="999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在 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字以内，据统计每页幻灯片的最好控制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在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分钟之内。此处添加详细文本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描述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 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建议与标题相关并符合整体语言风格，语言描述尽量简洁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生动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。尽量将每页幻灯片的字数控制在 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Gill Sans" charset="0"/>
              </a:rPr>
              <a:t>分钟之内。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to Light" charset="0"/>
              <a:sym typeface="Gill Sans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8707" y="2326265"/>
            <a:ext cx="2714844" cy="1395354"/>
            <a:chOff x="685800" y="2299204"/>
            <a:chExt cx="2714844" cy="1395354"/>
          </a:xfrm>
        </p:grpSpPr>
        <p:sp>
          <p:nvSpPr>
            <p:cNvPr id="3" name="矩形 2"/>
            <p:cNvSpPr/>
            <p:nvPr/>
          </p:nvSpPr>
          <p:spPr>
            <a:xfrm>
              <a:off x="1685194" y="2299204"/>
              <a:ext cx="1706880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此处添加名称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685800" y="2632729"/>
              <a:ext cx="271484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Segoe UI Semilight" panose="020B0402040204020203" pitchFamily="34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Segoe UI Semilight" panose="020B0402040204020203" pitchFamily="34" charset="0"/>
                </a:rPr>
                <a:t>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04263" y="2736991"/>
            <a:ext cx="2756007" cy="2408877"/>
            <a:chOff x="5551356" y="2709928"/>
            <a:chExt cx="2756006" cy="240887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6" name="任意多边形 5"/>
            <p:cNvSpPr/>
            <p:nvPr/>
          </p:nvSpPr>
          <p:spPr>
            <a:xfrm rot="6300000">
              <a:off x="5724920" y="2536363"/>
              <a:ext cx="2408877" cy="2756006"/>
            </a:xfrm>
            <a:custGeom>
              <a:avLst/>
              <a:gdLst>
                <a:gd name="connsiteX0" fmla="*/ 798286 w 1596572"/>
                <a:gd name="connsiteY0" fmla="*/ 331673 h 1826645"/>
                <a:gd name="connsiteX1" fmla="*/ 101600 w 1596572"/>
                <a:gd name="connsiteY1" fmla="*/ 1028359 h 1826645"/>
                <a:gd name="connsiteX2" fmla="*/ 798286 w 1596572"/>
                <a:gd name="connsiteY2" fmla="*/ 1725045 h 1826645"/>
                <a:gd name="connsiteX3" fmla="*/ 1494972 w 1596572"/>
                <a:gd name="connsiteY3" fmla="*/ 1028359 h 1826645"/>
                <a:gd name="connsiteX4" fmla="*/ 798286 w 1596572"/>
                <a:gd name="connsiteY4" fmla="*/ 331673 h 1826645"/>
                <a:gd name="connsiteX5" fmla="*/ 798286 w 1596572"/>
                <a:gd name="connsiteY5" fmla="*/ 0 h 1826645"/>
                <a:gd name="connsiteX6" fmla="*/ 940015 w 1596572"/>
                <a:gd name="connsiteY6" fmla="*/ 244361 h 1826645"/>
                <a:gd name="connsiteX7" fmla="*/ 959169 w 1596572"/>
                <a:gd name="connsiteY7" fmla="*/ 246291 h 1826645"/>
                <a:gd name="connsiteX8" fmla="*/ 1596572 w 1596572"/>
                <a:gd name="connsiteY8" fmla="*/ 1028359 h 1826645"/>
                <a:gd name="connsiteX9" fmla="*/ 798286 w 1596572"/>
                <a:gd name="connsiteY9" fmla="*/ 1826645 h 1826645"/>
                <a:gd name="connsiteX10" fmla="*/ 0 w 1596572"/>
                <a:gd name="connsiteY10" fmla="*/ 1028359 h 1826645"/>
                <a:gd name="connsiteX11" fmla="*/ 637403 w 1596572"/>
                <a:gd name="connsiteY11" fmla="*/ 246291 h 1826645"/>
                <a:gd name="connsiteX12" fmla="*/ 656556 w 1596572"/>
                <a:gd name="connsiteY12" fmla="*/ 244361 h 182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96572" h="1826645">
                  <a:moveTo>
                    <a:pt x="798286" y="331673"/>
                  </a:moveTo>
                  <a:cubicBezTo>
                    <a:pt x="413517" y="331673"/>
                    <a:pt x="101600" y="643590"/>
                    <a:pt x="101600" y="1028359"/>
                  </a:cubicBezTo>
                  <a:cubicBezTo>
                    <a:pt x="101600" y="1413128"/>
                    <a:pt x="413517" y="1725045"/>
                    <a:pt x="798286" y="1725045"/>
                  </a:cubicBezTo>
                  <a:cubicBezTo>
                    <a:pt x="1183055" y="1725045"/>
                    <a:pt x="1494972" y="1413128"/>
                    <a:pt x="1494972" y="1028359"/>
                  </a:cubicBezTo>
                  <a:cubicBezTo>
                    <a:pt x="1494972" y="643590"/>
                    <a:pt x="1183055" y="331673"/>
                    <a:pt x="798286" y="331673"/>
                  </a:cubicBezTo>
                  <a:close/>
                  <a:moveTo>
                    <a:pt x="798286" y="0"/>
                  </a:moveTo>
                  <a:lnTo>
                    <a:pt x="940015" y="244361"/>
                  </a:lnTo>
                  <a:lnTo>
                    <a:pt x="959169" y="246291"/>
                  </a:lnTo>
                  <a:cubicBezTo>
                    <a:pt x="1322934" y="320729"/>
                    <a:pt x="1596572" y="642588"/>
                    <a:pt x="1596572" y="1028359"/>
                  </a:cubicBezTo>
                  <a:cubicBezTo>
                    <a:pt x="1596572" y="1469240"/>
                    <a:pt x="1239167" y="1826645"/>
                    <a:pt x="798286" y="1826645"/>
                  </a:cubicBezTo>
                  <a:cubicBezTo>
                    <a:pt x="357405" y="1826645"/>
                    <a:pt x="0" y="1469240"/>
                    <a:pt x="0" y="1028359"/>
                  </a:cubicBezTo>
                  <a:cubicBezTo>
                    <a:pt x="0" y="642588"/>
                    <a:pt x="273638" y="320729"/>
                    <a:pt x="637403" y="246291"/>
                  </a:cubicBezTo>
                  <a:lnTo>
                    <a:pt x="656556" y="24436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7" name="图片 6" descr="C:\Users\Administrator\Desktop\旗袍\爱国\QQ截图20161231120011.jpgQQ截图2016123112001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802181" y="2949323"/>
              <a:ext cx="1901189" cy="1815465"/>
            </a:xfrm>
            <a:custGeom>
              <a:avLst/>
              <a:gdLst>
                <a:gd name="connsiteX0" fmla="*/ 950569 w 1901138"/>
                <a:gd name="connsiteY0" fmla="*/ 0 h 1901138"/>
                <a:gd name="connsiteX1" fmla="*/ 1901138 w 1901138"/>
                <a:gd name="connsiteY1" fmla="*/ 950569 h 1901138"/>
                <a:gd name="connsiteX2" fmla="*/ 950569 w 1901138"/>
                <a:gd name="connsiteY2" fmla="*/ 1901138 h 1901138"/>
                <a:gd name="connsiteX3" fmla="*/ 0 w 1901138"/>
                <a:gd name="connsiteY3" fmla="*/ 950569 h 1901138"/>
                <a:gd name="connsiteX4" fmla="*/ 950569 w 1901138"/>
                <a:gd name="connsiteY4" fmla="*/ 0 h 190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1138" h="1901138">
                  <a:moveTo>
                    <a:pt x="950569" y="0"/>
                  </a:moveTo>
                  <a:cubicBezTo>
                    <a:pt x="1475554" y="0"/>
                    <a:pt x="1901138" y="425584"/>
                    <a:pt x="1901138" y="950569"/>
                  </a:cubicBezTo>
                  <a:cubicBezTo>
                    <a:pt x="1901138" y="1475554"/>
                    <a:pt x="1475554" y="1901138"/>
                    <a:pt x="950569" y="1901138"/>
                  </a:cubicBezTo>
                  <a:cubicBezTo>
                    <a:pt x="425584" y="1901138"/>
                    <a:pt x="0" y="1475554"/>
                    <a:pt x="0" y="950569"/>
                  </a:cubicBezTo>
                  <a:cubicBezTo>
                    <a:pt x="0" y="425584"/>
                    <a:pt x="425584" y="0"/>
                    <a:pt x="950569" y="0"/>
                  </a:cubicBezTo>
                  <a:close/>
                </a:path>
              </a:pathLst>
            </a:custGeom>
            <a:grpFill/>
          </p:spPr>
        </p:pic>
      </p:grpSp>
      <p:grpSp>
        <p:nvGrpSpPr>
          <p:cNvPr id="8" name="组合 7"/>
          <p:cNvGrpSpPr/>
          <p:nvPr/>
        </p:nvGrpSpPr>
        <p:grpSpPr>
          <a:xfrm>
            <a:off x="5345143" y="1110149"/>
            <a:ext cx="2025479" cy="1770362"/>
            <a:chOff x="4992235" y="1083088"/>
            <a:chExt cx="2025479" cy="1770362"/>
          </a:xfrm>
          <a:solidFill>
            <a:schemeClr val="tx2">
              <a:lumMod val="75000"/>
            </a:schemeClr>
          </a:solidFill>
        </p:grpSpPr>
        <p:sp>
          <p:nvSpPr>
            <p:cNvPr id="9" name="任意多边形 8"/>
            <p:cNvSpPr/>
            <p:nvPr/>
          </p:nvSpPr>
          <p:spPr>
            <a:xfrm rot="5400000">
              <a:off x="5119793" y="955529"/>
              <a:ext cx="1770362" cy="2025479"/>
            </a:xfrm>
            <a:custGeom>
              <a:avLst/>
              <a:gdLst>
                <a:gd name="connsiteX0" fmla="*/ 798286 w 1596572"/>
                <a:gd name="connsiteY0" fmla="*/ 331673 h 1826645"/>
                <a:gd name="connsiteX1" fmla="*/ 101600 w 1596572"/>
                <a:gd name="connsiteY1" fmla="*/ 1028359 h 1826645"/>
                <a:gd name="connsiteX2" fmla="*/ 798286 w 1596572"/>
                <a:gd name="connsiteY2" fmla="*/ 1725045 h 1826645"/>
                <a:gd name="connsiteX3" fmla="*/ 1494972 w 1596572"/>
                <a:gd name="connsiteY3" fmla="*/ 1028359 h 1826645"/>
                <a:gd name="connsiteX4" fmla="*/ 798286 w 1596572"/>
                <a:gd name="connsiteY4" fmla="*/ 331673 h 1826645"/>
                <a:gd name="connsiteX5" fmla="*/ 798286 w 1596572"/>
                <a:gd name="connsiteY5" fmla="*/ 0 h 1826645"/>
                <a:gd name="connsiteX6" fmla="*/ 940015 w 1596572"/>
                <a:gd name="connsiteY6" fmla="*/ 244361 h 1826645"/>
                <a:gd name="connsiteX7" fmla="*/ 959169 w 1596572"/>
                <a:gd name="connsiteY7" fmla="*/ 246291 h 1826645"/>
                <a:gd name="connsiteX8" fmla="*/ 1596572 w 1596572"/>
                <a:gd name="connsiteY8" fmla="*/ 1028359 h 1826645"/>
                <a:gd name="connsiteX9" fmla="*/ 798286 w 1596572"/>
                <a:gd name="connsiteY9" fmla="*/ 1826645 h 1826645"/>
                <a:gd name="connsiteX10" fmla="*/ 0 w 1596572"/>
                <a:gd name="connsiteY10" fmla="*/ 1028359 h 1826645"/>
                <a:gd name="connsiteX11" fmla="*/ 637403 w 1596572"/>
                <a:gd name="connsiteY11" fmla="*/ 246291 h 1826645"/>
                <a:gd name="connsiteX12" fmla="*/ 656556 w 1596572"/>
                <a:gd name="connsiteY12" fmla="*/ 244361 h 182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96572" h="1826645">
                  <a:moveTo>
                    <a:pt x="798286" y="331673"/>
                  </a:moveTo>
                  <a:cubicBezTo>
                    <a:pt x="413517" y="331673"/>
                    <a:pt x="101600" y="643590"/>
                    <a:pt x="101600" y="1028359"/>
                  </a:cubicBezTo>
                  <a:cubicBezTo>
                    <a:pt x="101600" y="1413128"/>
                    <a:pt x="413517" y="1725045"/>
                    <a:pt x="798286" y="1725045"/>
                  </a:cubicBezTo>
                  <a:cubicBezTo>
                    <a:pt x="1183055" y="1725045"/>
                    <a:pt x="1494972" y="1413128"/>
                    <a:pt x="1494972" y="1028359"/>
                  </a:cubicBezTo>
                  <a:cubicBezTo>
                    <a:pt x="1494972" y="643590"/>
                    <a:pt x="1183055" y="331673"/>
                    <a:pt x="798286" y="331673"/>
                  </a:cubicBezTo>
                  <a:close/>
                  <a:moveTo>
                    <a:pt x="798286" y="0"/>
                  </a:moveTo>
                  <a:lnTo>
                    <a:pt x="940015" y="244361"/>
                  </a:lnTo>
                  <a:lnTo>
                    <a:pt x="959169" y="246291"/>
                  </a:lnTo>
                  <a:cubicBezTo>
                    <a:pt x="1322934" y="320729"/>
                    <a:pt x="1596572" y="642588"/>
                    <a:pt x="1596572" y="1028359"/>
                  </a:cubicBezTo>
                  <a:cubicBezTo>
                    <a:pt x="1596572" y="1469240"/>
                    <a:pt x="1239167" y="1826645"/>
                    <a:pt x="798286" y="1826645"/>
                  </a:cubicBezTo>
                  <a:cubicBezTo>
                    <a:pt x="357405" y="1826645"/>
                    <a:pt x="0" y="1469240"/>
                    <a:pt x="0" y="1028359"/>
                  </a:cubicBezTo>
                  <a:cubicBezTo>
                    <a:pt x="0" y="642588"/>
                    <a:pt x="273638" y="320729"/>
                    <a:pt x="637403" y="246291"/>
                  </a:cubicBezTo>
                  <a:lnTo>
                    <a:pt x="656556" y="244361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10" name="图片 9" descr="C:\Users\Administrator\Desktop\旗袍\爱国\001aa04b652e0cf95a3c03.jpg001aa04b652e0cf95a3c0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5220835" y="1335183"/>
              <a:ext cx="1343660" cy="1297305"/>
            </a:xfrm>
            <a:custGeom>
              <a:avLst/>
              <a:gdLst>
                <a:gd name="connsiteX0" fmla="*/ 671974 w 1343948"/>
                <a:gd name="connsiteY0" fmla="*/ 0 h 1343948"/>
                <a:gd name="connsiteX1" fmla="*/ 1343948 w 1343948"/>
                <a:gd name="connsiteY1" fmla="*/ 671974 h 1343948"/>
                <a:gd name="connsiteX2" fmla="*/ 671974 w 1343948"/>
                <a:gd name="connsiteY2" fmla="*/ 1343948 h 1343948"/>
                <a:gd name="connsiteX3" fmla="*/ 0 w 1343948"/>
                <a:gd name="connsiteY3" fmla="*/ 671974 h 1343948"/>
                <a:gd name="connsiteX4" fmla="*/ 671974 w 1343948"/>
                <a:gd name="connsiteY4" fmla="*/ 0 h 134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948" h="1343948">
                  <a:moveTo>
                    <a:pt x="671974" y="0"/>
                  </a:moveTo>
                  <a:cubicBezTo>
                    <a:pt x="1043095" y="0"/>
                    <a:pt x="1343948" y="300853"/>
                    <a:pt x="1343948" y="671974"/>
                  </a:cubicBezTo>
                  <a:cubicBezTo>
                    <a:pt x="1343948" y="1043095"/>
                    <a:pt x="1043095" y="1343948"/>
                    <a:pt x="671974" y="1343948"/>
                  </a:cubicBezTo>
                  <a:cubicBezTo>
                    <a:pt x="300853" y="1343948"/>
                    <a:pt x="0" y="1043095"/>
                    <a:pt x="0" y="671974"/>
                  </a:cubicBezTo>
                  <a:cubicBezTo>
                    <a:pt x="0" y="300853"/>
                    <a:pt x="300853" y="0"/>
                    <a:pt x="671974" y="0"/>
                  </a:cubicBezTo>
                  <a:close/>
                </a:path>
              </a:pathLst>
            </a:custGeom>
            <a:grpFill/>
          </p:spPr>
        </p:pic>
      </p:grpSp>
      <p:grpSp>
        <p:nvGrpSpPr>
          <p:cNvPr id="11" name="组合 10"/>
          <p:cNvGrpSpPr/>
          <p:nvPr/>
        </p:nvGrpSpPr>
        <p:grpSpPr>
          <a:xfrm>
            <a:off x="3684561" y="2355404"/>
            <a:ext cx="2260024" cy="1975365"/>
            <a:chOff x="3358324" y="2301036"/>
            <a:chExt cx="2260024" cy="1975365"/>
          </a:xfrm>
          <a:solidFill>
            <a:srgbClr val="0070C0"/>
          </a:solidFill>
        </p:grpSpPr>
        <p:sp>
          <p:nvSpPr>
            <p:cNvPr id="12" name="任意多边形 11"/>
            <p:cNvSpPr/>
            <p:nvPr/>
          </p:nvSpPr>
          <p:spPr>
            <a:xfrm rot="18000000">
              <a:off x="3500653" y="2158706"/>
              <a:ext cx="1975365" cy="2260024"/>
            </a:xfrm>
            <a:custGeom>
              <a:avLst/>
              <a:gdLst>
                <a:gd name="connsiteX0" fmla="*/ 798286 w 1596572"/>
                <a:gd name="connsiteY0" fmla="*/ 331673 h 1826645"/>
                <a:gd name="connsiteX1" fmla="*/ 101600 w 1596572"/>
                <a:gd name="connsiteY1" fmla="*/ 1028359 h 1826645"/>
                <a:gd name="connsiteX2" fmla="*/ 798286 w 1596572"/>
                <a:gd name="connsiteY2" fmla="*/ 1725045 h 1826645"/>
                <a:gd name="connsiteX3" fmla="*/ 1494972 w 1596572"/>
                <a:gd name="connsiteY3" fmla="*/ 1028359 h 1826645"/>
                <a:gd name="connsiteX4" fmla="*/ 798286 w 1596572"/>
                <a:gd name="connsiteY4" fmla="*/ 331673 h 1826645"/>
                <a:gd name="connsiteX5" fmla="*/ 798286 w 1596572"/>
                <a:gd name="connsiteY5" fmla="*/ 0 h 1826645"/>
                <a:gd name="connsiteX6" fmla="*/ 940015 w 1596572"/>
                <a:gd name="connsiteY6" fmla="*/ 244361 h 1826645"/>
                <a:gd name="connsiteX7" fmla="*/ 959169 w 1596572"/>
                <a:gd name="connsiteY7" fmla="*/ 246291 h 1826645"/>
                <a:gd name="connsiteX8" fmla="*/ 1596572 w 1596572"/>
                <a:gd name="connsiteY8" fmla="*/ 1028359 h 1826645"/>
                <a:gd name="connsiteX9" fmla="*/ 798286 w 1596572"/>
                <a:gd name="connsiteY9" fmla="*/ 1826645 h 1826645"/>
                <a:gd name="connsiteX10" fmla="*/ 0 w 1596572"/>
                <a:gd name="connsiteY10" fmla="*/ 1028359 h 1826645"/>
                <a:gd name="connsiteX11" fmla="*/ 637403 w 1596572"/>
                <a:gd name="connsiteY11" fmla="*/ 246291 h 1826645"/>
                <a:gd name="connsiteX12" fmla="*/ 656556 w 1596572"/>
                <a:gd name="connsiteY12" fmla="*/ 244361 h 182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96572" h="1826645">
                  <a:moveTo>
                    <a:pt x="798286" y="331673"/>
                  </a:moveTo>
                  <a:cubicBezTo>
                    <a:pt x="413517" y="331673"/>
                    <a:pt x="101600" y="643590"/>
                    <a:pt x="101600" y="1028359"/>
                  </a:cubicBezTo>
                  <a:cubicBezTo>
                    <a:pt x="101600" y="1413128"/>
                    <a:pt x="413517" y="1725045"/>
                    <a:pt x="798286" y="1725045"/>
                  </a:cubicBezTo>
                  <a:cubicBezTo>
                    <a:pt x="1183055" y="1725045"/>
                    <a:pt x="1494972" y="1413128"/>
                    <a:pt x="1494972" y="1028359"/>
                  </a:cubicBezTo>
                  <a:cubicBezTo>
                    <a:pt x="1494972" y="643590"/>
                    <a:pt x="1183055" y="331673"/>
                    <a:pt x="798286" y="331673"/>
                  </a:cubicBezTo>
                  <a:close/>
                  <a:moveTo>
                    <a:pt x="798286" y="0"/>
                  </a:moveTo>
                  <a:lnTo>
                    <a:pt x="940015" y="244361"/>
                  </a:lnTo>
                  <a:lnTo>
                    <a:pt x="959169" y="246291"/>
                  </a:lnTo>
                  <a:cubicBezTo>
                    <a:pt x="1322934" y="320729"/>
                    <a:pt x="1596572" y="642588"/>
                    <a:pt x="1596572" y="1028359"/>
                  </a:cubicBezTo>
                  <a:cubicBezTo>
                    <a:pt x="1596572" y="1469240"/>
                    <a:pt x="1239167" y="1826645"/>
                    <a:pt x="798286" y="1826645"/>
                  </a:cubicBezTo>
                  <a:cubicBezTo>
                    <a:pt x="357405" y="1826645"/>
                    <a:pt x="0" y="1469240"/>
                    <a:pt x="0" y="1028359"/>
                  </a:cubicBezTo>
                  <a:cubicBezTo>
                    <a:pt x="0" y="642588"/>
                    <a:pt x="273638" y="320729"/>
                    <a:pt x="637403" y="246291"/>
                  </a:cubicBezTo>
                  <a:lnTo>
                    <a:pt x="656556" y="244361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13" name="图片 12" descr="C:\Users\Administrator\Desktop\旗袍\爱国\20150930133319a932f.jpg20150930133319a932f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3863149" y="2577896"/>
              <a:ext cx="1518920" cy="1560195"/>
            </a:xfrm>
            <a:custGeom>
              <a:avLst/>
              <a:gdLst>
                <a:gd name="connsiteX0" fmla="*/ 759493 w 1518986"/>
                <a:gd name="connsiteY0" fmla="*/ 0 h 1518986"/>
                <a:gd name="connsiteX1" fmla="*/ 1518986 w 1518986"/>
                <a:gd name="connsiteY1" fmla="*/ 759493 h 1518986"/>
                <a:gd name="connsiteX2" fmla="*/ 759493 w 1518986"/>
                <a:gd name="connsiteY2" fmla="*/ 1518986 h 1518986"/>
                <a:gd name="connsiteX3" fmla="*/ 0 w 1518986"/>
                <a:gd name="connsiteY3" fmla="*/ 759493 h 1518986"/>
                <a:gd name="connsiteX4" fmla="*/ 759493 w 1518986"/>
                <a:gd name="connsiteY4" fmla="*/ 0 h 1518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8986" h="1518986">
                  <a:moveTo>
                    <a:pt x="759493" y="0"/>
                  </a:moveTo>
                  <a:cubicBezTo>
                    <a:pt x="1178949" y="0"/>
                    <a:pt x="1518986" y="340037"/>
                    <a:pt x="1518986" y="759493"/>
                  </a:cubicBezTo>
                  <a:cubicBezTo>
                    <a:pt x="1518986" y="1178949"/>
                    <a:pt x="1178949" y="1518986"/>
                    <a:pt x="759493" y="1518986"/>
                  </a:cubicBezTo>
                  <a:cubicBezTo>
                    <a:pt x="340037" y="1518986"/>
                    <a:pt x="0" y="1178949"/>
                    <a:pt x="0" y="759493"/>
                  </a:cubicBezTo>
                  <a:cubicBezTo>
                    <a:pt x="0" y="340037"/>
                    <a:pt x="340037" y="0"/>
                    <a:pt x="759493" y="0"/>
                  </a:cubicBezTo>
                  <a:close/>
                </a:path>
              </a:pathLst>
            </a:custGeom>
            <a:grpFill/>
          </p:spPr>
        </p:pic>
      </p:grpSp>
      <p:grpSp>
        <p:nvGrpSpPr>
          <p:cNvPr id="14" name="组合 13"/>
          <p:cNvGrpSpPr/>
          <p:nvPr/>
        </p:nvGrpSpPr>
        <p:grpSpPr>
          <a:xfrm>
            <a:off x="4258714" y="4315968"/>
            <a:ext cx="2098532" cy="1834214"/>
            <a:chOff x="3905806" y="4288907"/>
            <a:chExt cx="2098532" cy="1834214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15" name="任意多边形 14"/>
            <p:cNvSpPr/>
            <p:nvPr/>
          </p:nvSpPr>
          <p:spPr>
            <a:xfrm rot="15869224">
              <a:off x="4037965" y="4156748"/>
              <a:ext cx="1834214" cy="2098532"/>
            </a:xfrm>
            <a:custGeom>
              <a:avLst/>
              <a:gdLst>
                <a:gd name="connsiteX0" fmla="*/ 798286 w 1596572"/>
                <a:gd name="connsiteY0" fmla="*/ 331673 h 1826645"/>
                <a:gd name="connsiteX1" fmla="*/ 101600 w 1596572"/>
                <a:gd name="connsiteY1" fmla="*/ 1028359 h 1826645"/>
                <a:gd name="connsiteX2" fmla="*/ 798286 w 1596572"/>
                <a:gd name="connsiteY2" fmla="*/ 1725045 h 1826645"/>
                <a:gd name="connsiteX3" fmla="*/ 1494972 w 1596572"/>
                <a:gd name="connsiteY3" fmla="*/ 1028359 h 1826645"/>
                <a:gd name="connsiteX4" fmla="*/ 798286 w 1596572"/>
                <a:gd name="connsiteY4" fmla="*/ 331673 h 1826645"/>
                <a:gd name="connsiteX5" fmla="*/ 798286 w 1596572"/>
                <a:gd name="connsiteY5" fmla="*/ 0 h 1826645"/>
                <a:gd name="connsiteX6" fmla="*/ 940015 w 1596572"/>
                <a:gd name="connsiteY6" fmla="*/ 244361 h 1826645"/>
                <a:gd name="connsiteX7" fmla="*/ 959169 w 1596572"/>
                <a:gd name="connsiteY7" fmla="*/ 246291 h 1826645"/>
                <a:gd name="connsiteX8" fmla="*/ 1596572 w 1596572"/>
                <a:gd name="connsiteY8" fmla="*/ 1028359 h 1826645"/>
                <a:gd name="connsiteX9" fmla="*/ 798286 w 1596572"/>
                <a:gd name="connsiteY9" fmla="*/ 1826645 h 1826645"/>
                <a:gd name="connsiteX10" fmla="*/ 0 w 1596572"/>
                <a:gd name="connsiteY10" fmla="*/ 1028359 h 1826645"/>
                <a:gd name="connsiteX11" fmla="*/ 637403 w 1596572"/>
                <a:gd name="connsiteY11" fmla="*/ 246291 h 1826645"/>
                <a:gd name="connsiteX12" fmla="*/ 656556 w 1596572"/>
                <a:gd name="connsiteY12" fmla="*/ 244361 h 182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96572" h="1826645">
                  <a:moveTo>
                    <a:pt x="798286" y="331673"/>
                  </a:moveTo>
                  <a:cubicBezTo>
                    <a:pt x="413517" y="331673"/>
                    <a:pt x="101600" y="643590"/>
                    <a:pt x="101600" y="1028359"/>
                  </a:cubicBezTo>
                  <a:cubicBezTo>
                    <a:pt x="101600" y="1413128"/>
                    <a:pt x="413517" y="1725045"/>
                    <a:pt x="798286" y="1725045"/>
                  </a:cubicBezTo>
                  <a:cubicBezTo>
                    <a:pt x="1183055" y="1725045"/>
                    <a:pt x="1494972" y="1413128"/>
                    <a:pt x="1494972" y="1028359"/>
                  </a:cubicBezTo>
                  <a:cubicBezTo>
                    <a:pt x="1494972" y="643590"/>
                    <a:pt x="1183055" y="331673"/>
                    <a:pt x="798286" y="331673"/>
                  </a:cubicBezTo>
                  <a:close/>
                  <a:moveTo>
                    <a:pt x="798286" y="0"/>
                  </a:moveTo>
                  <a:lnTo>
                    <a:pt x="940015" y="244361"/>
                  </a:lnTo>
                  <a:lnTo>
                    <a:pt x="959169" y="246291"/>
                  </a:lnTo>
                  <a:cubicBezTo>
                    <a:pt x="1322934" y="320729"/>
                    <a:pt x="1596572" y="642588"/>
                    <a:pt x="1596572" y="1028359"/>
                  </a:cubicBezTo>
                  <a:cubicBezTo>
                    <a:pt x="1596572" y="1469240"/>
                    <a:pt x="1239167" y="1826645"/>
                    <a:pt x="798286" y="1826645"/>
                  </a:cubicBezTo>
                  <a:cubicBezTo>
                    <a:pt x="357405" y="1826645"/>
                    <a:pt x="0" y="1469240"/>
                    <a:pt x="0" y="1028359"/>
                  </a:cubicBezTo>
                  <a:cubicBezTo>
                    <a:pt x="0" y="642588"/>
                    <a:pt x="273638" y="320729"/>
                    <a:pt x="637403" y="246291"/>
                  </a:cubicBezTo>
                  <a:lnTo>
                    <a:pt x="656556" y="24436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16" name="图片 15" descr="C:\Users\Administrator\Desktop\旗袍\爱国\QQ截图20170120001237.jpgQQ截图20170120001237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4378881" y="4459722"/>
              <a:ext cx="1418590" cy="1434465"/>
            </a:xfrm>
            <a:custGeom>
              <a:avLst/>
              <a:gdLst>
                <a:gd name="connsiteX0" fmla="*/ 709218 w 1418436"/>
                <a:gd name="connsiteY0" fmla="*/ 0 h 1418436"/>
                <a:gd name="connsiteX1" fmla="*/ 1418436 w 1418436"/>
                <a:gd name="connsiteY1" fmla="*/ 709218 h 1418436"/>
                <a:gd name="connsiteX2" fmla="*/ 709218 w 1418436"/>
                <a:gd name="connsiteY2" fmla="*/ 1418436 h 1418436"/>
                <a:gd name="connsiteX3" fmla="*/ 0 w 1418436"/>
                <a:gd name="connsiteY3" fmla="*/ 709218 h 1418436"/>
                <a:gd name="connsiteX4" fmla="*/ 709218 w 1418436"/>
                <a:gd name="connsiteY4" fmla="*/ 0 h 141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8436" h="1418436">
                  <a:moveTo>
                    <a:pt x="709218" y="0"/>
                  </a:moveTo>
                  <a:cubicBezTo>
                    <a:pt x="1100908" y="0"/>
                    <a:pt x="1418436" y="317528"/>
                    <a:pt x="1418436" y="709218"/>
                  </a:cubicBezTo>
                  <a:cubicBezTo>
                    <a:pt x="1418436" y="1100908"/>
                    <a:pt x="1100908" y="1418436"/>
                    <a:pt x="709218" y="1418436"/>
                  </a:cubicBezTo>
                  <a:cubicBezTo>
                    <a:pt x="317528" y="1418436"/>
                    <a:pt x="0" y="1100908"/>
                    <a:pt x="0" y="709218"/>
                  </a:cubicBezTo>
                  <a:cubicBezTo>
                    <a:pt x="0" y="317528"/>
                    <a:pt x="317528" y="0"/>
                    <a:pt x="709218" y="0"/>
                  </a:cubicBezTo>
                  <a:close/>
                </a:path>
              </a:pathLst>
            </a:custGeom>
            <a:grpFill/>
          </p:spPr>
        </p:pic>
      </p:grpSp>
      <p:grpSp>
        <p:nvGrpSpPr>
          <p:cNvPr id="17" name="组合 16"/>
          <p:cNvGrpSpPr/>
          <p:nvPr/>
        </p:nvGrpSpPr>
        <p:grpSpPr>
          <a:xfrm>
            <a:off x="1452045" y="4658583"/>
            <a:ext cx="2714844" cy="1461939"/>
            <a:chOff x="1099137" y="4631520"/>
            <a:chExt cx="2714844" cy="1461939"/>
          </a:xfrm>
        </p:grpSpPr>
        <p:sp>
          <p:nvSpPr>
            <p:cNvPr id="18" name="矩形 17"/>
            <p:cNvSpPr/>
            <p:nvPr/>
          </p:nvSpPr>
          <p:spPr>
            <a:xfrm>
              <a:off x="2107101" y="4631520"/>
              <a:ext cx="1706880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此处添加名称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1099137" y="5031630"/>
              <a:ext cx="271484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Segoe UI Semilight" panose="020B0402040204020203" pitchFamily="34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Segoe UI Semilight" panose="020B0402040204020203" pitchFamily="34" charset="0"/>
                </a:rPr>
                <a:t>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567625" y="1362008"/>
            <a:ext cx="2714844" cy="1449239"/>
            <a:chOff x="7214717" y="1334945"/>
            <a:chExt cx="2714844" cy="1449239"/>
          </a:xfrm>
        </p:grpSpPr>
        <p:sp>
          <p:nvSpPr>
            <p:cNvPr id="21" name="矩形 20"/>
            <p:cNvSpPr/>
            <p:nvPr/>
          </p:nvSpPr>
          <p:spPr>
            <a:xfrm>
              <a:off x="7329800" y="1334945"/>
              <a:ext cx="1706880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此处添加名称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7214717" y="1722355"/>
              <a:ext cx="271484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Segoe UI Semilight" panose="020B0402040204020203" pitchFamily="34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Segoe UI Semilight" panose="020B0402040204020203" pitchFamily="34" charset="0"/>
                </a:rPr>
                <a:t>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783320" y="3820715"/>
            <a:ext cx="2714844" cy="1541415"/>
            <a:chOff x="8430413" y="3793652"/>
            <a:chExt cx="2714844" cy="1541415"/>
          </a:xfrm>
        </p:grpSpPr>
        <p:sp>
          <p:nvSpPr>
            <p:cNvPr id="24" name="矩形 23"/>
            <p:cNvSpPr/>
            <p:nvPr/>
          </p:nvSpPr>
          <p:spPr>
            <a:xfrm>
              <a:off x="8430413" y="3793652"/>
              <a:ext cx="1706880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此处添加名称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430413" y="4273238"/>
              <a:ext cx="271484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Segoe UI Semilight" panose="020B0402040204020203" pitchFamily="34" charset="0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+mj-ea"/>
                  <a:cs typeface="Segoe UI Semilight" panose="020B0402040204020203" pitchFamily="34" charset="0"/>
                </a:rPr>
                <a:t>。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cxnSp>
        <p:nvCxnSpPr>
          <p:cNvPr id="32" name="MH_Other_4"/>
          <p:cNvCxnSpPr/>
          <p:nvPr>
            <p:custDataLst>
              <p:tags r:id="rId1"/>
            </p:custDataLst>
          </p:nvPr>
        </p:nvCxnSpPr>
        <p:spPr>
          <a:xfrm>
            <a:off x="3756339" y="2391016"/>
            <a:ext cx="1600716" cy="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5818549" y="1821521"/>
            <a:ext cx="4902769" cy="1010324"/>
            <a:chOff x="6041001" y="1937629"/>
            <a:chExt cx="4902769" cy="1010324"/>
          </a:xfrm>
        </p:grpSpPr>
        <p:sp>
          <p:nvSpPr>
            <p:cNvPr id="34" name="MH_Text_2"/>
            <p:cNvSpPr txBox="1"/>
            <p:nvPr>
              <p:custDataLst>
                <p:tags r:id="rId16"/>
              </p:custDataLst>
            </p:nvPr>
          </p:nvSpPr>
          <p:spPr>
            <a:xfrm>
              <a:off x="6041001" y="2396869"/>
              <a:ext cx="4902769" cy="551084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生动</a:t>
              </a:r>
            </a:p>
          </p:txBody>
        </p:sp>
        <p:sp>
          <p:nvSpPr>
            <p:cNvPr id="35" name="MH_SubTitle_2"/>
            <p:cNvSpPr txBox="1"/>
            <p:nvPr>
              <p:custDataLst>
                <p:tags r:id="rId17"/>
              </p:custDataLst>
            </p:nvPr>
          </p:nvSpPr>
          <p:spPr>
            <a:xfrm>
              <a:off x="6041002" y="1937629"/>
              <a:ext cx="3205162" cy="45402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添加标题文字</a:t>
              </a:r>
            </a:p>
          </p:txBody>
        </p:sp>
      </p:grpSp>
      <p:sp>
        <p:nvSpPr>
          <p:cNvPr id="36" name="MH_Other_1"/>
          <p:cNvSpPr/>
          <p:nvPr>
            <p:custDataLst>
              <p:tags r:id="rId2"/>
            </p:custDataLst>
          </p:nvPr>
        </p:nvSpPr>
        <p:spPr>
          <a:xfrm rot="21439215">
            <a:off x="3015739" y="2971812"/>
            <a:ext cx="990128" cy="1002970"/>
          </a:xfrm>
          <a:prstGeom prst="roundRect">
            <a:avLst>
              <a:gd name="adj" fmla="val 18567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 smtClean="0">
                <a:solidFill>
                  <a:srgbClr val="FFFFFF"/>
                </a:solidFill>
              </a:rPr>
              <a:t>3</a:t>
            </a:r>
            <a:endParaRPr lang="zh-CN" altLang="en-US" sz="6000" dirty="0">
              <a:solidFill>
                <a:srgbClr val="FFFFFF"/>
              </a:solidFill>
            </a:endParaRPr>
          </a:p>
        </p:txBody>
      </p:sp>
      <p:sp>
        <p:nvSpPr>
          <p:cNvPr id="37" name="MH_Other_3"/>
          <p:cNvSpPr/>
          <p:nvPr>
            <p:custDataLst>
              <p:tags r:id="rId3"/>
            </p:custDataLst>
          </p:nvPr>
        </p:nvSpPr>
        <p:spPr>
          <a:xfrm rot="183635">
            <a:off x="2738858" y="1952147"/>
            <a:ext cx="991412" cy="1002970"/>
          </a:xfrm>
          <a:prstGeom prst="roundRect">
            <a:avLst>
              <a:gd name="adj" fmla="val 18567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 smtClean="0">
                <a:solidFill>
                  <a:srgbClr val="FFFFFF"/>
                </a:solidFill>
              </a:rPr>
              <a:t>4</a:t>
            </a:r>
            <a:endParaRPr lang="zh-CN" altLang="en-US" sz="6000" dirty="0">
              <a:solidFill>
                <a:srgbClr val="FFFFFF"/>
              </a:solidFill>
            </a:endParaRPr>
          </a:p>
        </p:txBody>
      </p:sp>
      <p:sp>
        <p:nvSpPr>
          <p:cNvPr id="38" name="MH_Other_1"/>
          <p:cNvSpPr/>
          <p:nvPr>
            <p:custDataLst>
              <p:tags r:id="rId4"/>
            </p:custDataLst>
          </p:nvPr>
        </p:nvSpPr>
        <p:spPr>
          <a:xfrm>
            <a:off x="2642185" y="4011894"/>
            <a:ext cx="990128" cy="1002970"/>
          </a:xfrm>
          <a:prstGeom prst="roundRect">
            <a:avLst>
              <a:gd name="adj" fmla="val 18567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 smtClean="0">
                <a:solidFill>
                  <a:srgbClr val="FFFFFF"/>
                </a:solidFill>
              </a:rPr>
              <a:t>2</a:t>
            </a:r>
            <a:endParaRPr lang="zh-CN" altLang="en-US" sz="6000" dirty="0">
              <a:solidFill>
                <a:srgbClr val="FFFFFF"/>
              </a:solidFill>
            </a:endParaRPr>
          </a:p>
        </p:txBody>
      </p:sp>
      <p:sp>
        <p:nvSpPr>
          <p:cNvPr id="39" name="MH_Other_1"/>
          <p:cNvSpPr/>
          <p:nvPr>
            <p:custDataLst>
              <p:tags r:id="rId5"/>
            </p:custDataLst>
          </p:nvPr>
        </p:nvSpPr>
        <p:spPr>
          <a:xfrm rot="21261977">
            <a:off x="2981825" y="5017500"/>
            <a:ext cx="990128" cy="1002970"/>
          </a:xfrm>
          <a:prstGeom prst="roundRect">
            <a:avLst>
              <a:gd name="adj" fmla="val 18567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rgbClr val="FFFFFF"/>
                </a:solidFill>
              </a:rPr>
              <a:t>1</a:t>
            </a:r>
            <a:endParaRPr lang="zh-CN" altLang="en-US" sz="6000" dirty="0">
              <a:solidFill>
                <a:srgbClr val="FFFFFF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11301" y="2111506"/>
            <a:ext cx="1582059" cy="3969656"/>
            <a:chOff x="1388612" y="1908306"/>
            <a:chExt cx="1582058" cy="3969656"/>
          </a:xfrm>
        </p:grpSpPr>
        <p:sp>
          <p:nvSpPr>
            <p:cNvPr id="41" name="MH_Other_5"/>
            <p:cNvSpPr/>
            <p:nvPr>
              <p:custDataLst>
                <p:tags r:id="rId15"/>
              </p:custDataLst>
            </p:nvPr>
          </p:nvSpPr>
          <p:spPr>
            <a:xfrm>
              <a:off x="1976071" y="1908306"/>
              <a:ext cx="925913" cy="1905127"/>
            </a:xfrm>
            <a:custGeom>
              <a:avLst/>
              <a:gdLst>
                <a:gd name="connsiteX0" fmla="*/ 217182 w 965707"/>
                <a:gd name="connsiteY0" fmla="*/ 0 h 1986527"/>
                <a:gd name="connsiteX1" fmla="*/ 432892 w 965707"/>
                <a:gd name="connsiteY1" fmla="*/ 215710 h 1986527"/>
                <a:gd name="connsiteX2" fmla="*/ 428510 w 965707"/>
                <a:gd name="connsiteY2" fmla="*/ 259183 h 1986527"/>
                <a:gd name="connsiteX3" fmla="*/ 426677 w 965707"/>
                <a:gd name="connsiteY3" fmla="*/ 265085 h 1986527"/>
                <a:gd name="connsiteX4" fmla="*/ 691433 w 965707"/>
                <a:gd name="connsiteY4" fmla="*/ 70895 h 1986527"/>
                <a:gd name="connsiteX5" fmla="*/ 727149 w 965707"/>
                <a:gd name="connsiteY5" fmla="*/ 76387 h 1986527"/>
                <a:gd name="connsiteX6" fmla="*/ 787596 w 965707"/>
                <a:gd name="connsiteY6" fmla="*/ 158799 h 1986527"/>
                <a:gd name="connsiteX7" fmla="*/ 782104 w 965707"/>
                <a:gd name="connsiteY7" fmla="*/ 194515 h 1986527"/>
                <a:gd name="connsiteX8" fmla="*/ 453481 w 965707"/>
                <a:gd name="connsiteY8" fmla="*/ 435549 h 1986527"/>
                <a:gd name="connsiteX9" fmla="*/ 874061 w 965707"/>
                <a:gd name="connsiteY9" fmla="*/ 181449 h 1986527"/>
                <a:gd name="connsiteX10" fmla="*/ 909154 w 965707"/>
                <a:gd name="connsiteY10" fmla="*/ 190109 h 1986527"/>
                <a:gd name="connsiteX11" fmla="*/ 962021 w 965707"/>
                <a:gd name="connsiteY11" fmla="*/ 277611 h 1986527"/>
                <a:gd name="connsiteX12" fmla="*/ 953361 w 965707"/>
                <a:gd name="connsiteY12" fmla="*/ 312705 h 1986527"/>
                <a:gd name="connsiteX13" fmla="*/ 384793 w 965707"/>
                <a:gd name="connsiteY13" fmla="*/ 656215 h 1986527"/>
                <a:gd name="connsiteX14" fmla="*/ 384793 w 965707"/>
                <a:gd name="connsiteY14" fmla="*/ 1131649 h 1986527"/>
                <a:gd name="connsiteX15" fmla="*/ 381842 w 965707"/>
                <a:gd name="connsiteY15" fmla="*/ 1146266 h 1986527"/>
                <a:gd name="connsiteX16" fmla="*/ 387708 w 965707"/>
                <a:gd name="connsiteY16" fmla="*/ 1152370 h 1986527"/>
                <a:gd name="connsiteX17" fmla="*/ 442440 w 965707"/>
                <a:gd name="connsiteY17" fmla="*/ 1292303 h 1986527"/>
                <a:gd name="connsiteX18" fmla="*/ 445419 w 965707"/>
                <a:gd name="connsiteY18" fmla="*/ 1293537 h 1986527"/>
                <a:gd name="connsiteX19" fmla="*/ 453847 w 965707"/>
                <a:gd name="connsiteY19" fmla="*/ 1313884 h 1986527"/>
                <a:gd name="connsiteX20" fmla="*/ 453847 w 965707"/>
                <a:gd name="connsiteY20" fmla="*/ 1951177 h 1986527"/>
                <a:gd name="connsiteX21" fmla="*/ 425072 w 965707"/>
                <a:gd name="connsiteY21" fmla="*/ 1979952 h 1986527"/>
                <a:gd name="connsiteX22" fmla="*/ 309975 w 965707"/>
                <a:gd name="connsiteY22" fmla="*/ 1979952 h 1986527"/>
                <a:gd name="connsiteX23" fmla="*/ 281200 w 965707"/>
                <a:gd name="connsiteY23" fmla="*/ 1951177 h 1986527"/>
                <a:gd name="connsiteX24" fmla="*/ 281200 w 965707"/>
                <a:gd name="connsiteY24" fmla="*/ 1342234 h 1986527"/>
                <a:gd name="connsiteX25" fmla="*/ 230924 w 965707"/>
                <a:gd name="connsiteY25" fmla="*/ 1213693 h 1986527"/>
                <a:gd name="connsiteX26" fmla="*/ 227782 w 965707"/>
                <a:gd name="connsiteY26" fmla="*/ 1195782 h 1986527"/>
                <a:gd name="connsiteX27" fmla="*/ 172672 w 965707"/>
                <a:gd name="connsiteY27" fmla="*/ 1195782 h 1986527"/>
                <a:gd name="connsiteX28" fmla="*/ 172672 w 965707"/>
                <a:gd name="connsiteY28" fmla="*/ 1958468 h 1986527"/>
                <a:gd name="connsiteX29" fmla="*/ 144613 w 965707"/>
                <a:gd name="connsiteY29" fmla="*/ 1986527 h 1986527"/>
                <a:gd name="connsiteX30" fmla="*/ 32381 w 965707"/>
                <a:gd name="connsiteY30" fmla="*/ 1986527 h 1986527"/>
                <a:gd name="connsiteX31" fmla="*/ 4322 w 965707"/>
                <a:gd name="connsiteY31" fmla="*/ 1958468 h 1986527"/>
                <a:gd name="connsiteX32" fmla="*/ 4322 w 965707"/>
                <a:gd name="connsiteY32" fmla="*/ 1169537 h 1986527"/>
                <a:gd name="connsiteX33" fmla="*/ 7911 w 965707"/>
                <a:gd name="connsiteY33" fmla="*/ 1160872 h 1986527"/>
                <a:gd name="connsiteX34" fmla="*/ 5040 w 965707"/>
                <a:gd name="connsiteY34" fmla="*/ 1156613 h 1986527"/>
                <a:gd name="connsiteX35" fmla="*/ 0 w 965707"/>
                <a:gd name="connsiteY35" fmla="*/ 1131649 h 1986527"/>
                <a:gd name="connsiteX36" fmla="*/ 0 w 965707"/>
                <a:gd name="connsiteY36" fmla="*/ 514378 h 1986527"/>
                <a:gd name="connsiteX37" fmla="*/ 64133 w 965707"/>
                <a:gd name="connsiteY37" fmla="*/ 450245 h 1986527"/>
                <a:gd name="connsiteX38" fmla="*/ 174233 w 965707"/>
                <a:gd name="connsiteY38" fmla="*/ 450245 h 1986527"/>
                <a:gd name="connsiteX39" fmla="*/ 203629 w 965707"/>
                <a:gd name="connsiteY39" fmla="*/ 428684 h 1986527"/>
                <a:gd name="connsiteX40" fmla="*/ 133218 w 965707"/>
                <a:gd name="connsiteY40" fmla="*/ 414469 h 1986527"/>
                <a:gd name="connsiteX41" fmla="*/ 1472 w 965707"/>
                <a:gd name="connsiteY41" fmla="*/ 215710 h 1986527"/>
                <a:gd name="connsiteX42" fmla="*/ 217182 w 965707"/>
                <a:gd name="connsiteY42" fmla="*/ 0 h 198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965707" h="1986527">
                  <a:moveTo>
                    <a:pt x="217182" y="0"/>
                  </a:moveTo>
                  <a:cubicBezTo>
                    <a:pt x="336315" y="0"/>
                    <a:pt x="432892" y="96577"/>
                    <a:pt x="432892" y="215710"/>
                  </a:cubicBezTo>
                  <a:cubicBezTo>
                    <a:pt x="432892" y="230602"/>
                    <a:pt x="431383" y="245141"/>
                    <a:pt x="428510" y="259183"/>
                  </a:cubicBezTo>
                  <a:lnTo>
                    <a:pt x="426677" y="265085"/>
                  </a:lnTo>
                  <a:lnTo>
                    <a:pt x="691433" y="70895"/>
                  </a:lnTo>
                  <a:cubicBezTo>
                    <a:pt x="702812" y="62549"/>
                    <a:pt x="718803" y="65008"/>
                    <a:pt x="727149" y="76387"/>
                  </a:cubicBezTo>
                  <a:lnTo>
                    <a:pt x="787596" y="158799"/>
                  </a:lnTo>
                  <a:cubicBezTo>
                    <a:pt x="795942" y="170178"/>
                    <a:pt x="793483" y="186169"/>
                    <a:pt x="782104" y="194515"/>
                  </a:cubicBezTo>
                  <a:lnTo>
                    <a:pt x="453481" y="435549"/>
                  </a:lnTo>
                  <a:lnTo>
                    <a:pt x="874061" y="181449"/>
                  </a:lnTo>
                  <a:cubicBezTo>
                    <a:pt x="886143" y="174150"/>
                    <a:pt x="901855" y="178027"/>
                    <a:pt x="909154" y="190109"/>
                  </a:cubicBezTo>
                  <a:lnTo>
                    <a:pt x="962021" y="277611"/>
                  </a:lnTo>
                  <a:cubicBezTo>
                    <a:pt x="969320" y="289694"/>
                    <a:pt x="965443" y="305405"/>
                    <a:pt x="953361" y="312705"/>
                  </a:cubicBezTo>
                  <a:lnTo>
                    <a:pt x="384793" y="656215"/>
                  </a:lnTo>
                  <a:lnTo>
                    <a:pt x="384793" y="1131649"/>
                  </a:lnTo>
                  <a:lnTo>
                    <a:pt x="381842" y="1146266"/>
                  </a:lnTo>
                  <a:lnTo>
                    <a:pt x="387708" y="1152370"/>
                  </a:lnTo>
                  <a:lnTo>
                    <a:pt x="442440" y="1292303"/>
                  </a:lnTo>
                  <a:lnTo>
                    <a:pt x="445419" y="1293537"/>
                  </a:lnTo>
                  <a:cubicBezTo>
                    <a:pt x="450626" y="1298744"/>
                    <a:pt x="453847" y="1305938"/>
                    <a:pt x="453847" y="1313884"/>
                  </a:cubicBezTo>
                  <a:lnTo>
                    <a:pt x="453847" y="1951177"/>
                  </a:lnTo>
                  <a:cubicBezTo>
                    <a:pt x="453847" y="1967069"/>
                    <a:pt x="440964" y="1979952"/>
                    <a:pt x="425072" y="1979952"/>
                  </a:cubicBezTo>
                  <a:lnTo>
                    <a:pt x="309975" y="1979952"/>
                  </a:lnTo>
                  <a:cubicBezTo>
                    <a:pt x="294083" y="1979952"/>
                    <a:pt x="281200" y="1967069"/>
                    <a:pt x="281200" y="1951177"/>
                  </a:cubicBezTo>
                  <a:lnTo>
                    <a:pt x="281200" y="1342234"/>
                  </a:lnTo>
                  <a:lnTo>
                    <a:pt x="230924" y="1213693"/>
                  </a:lnTo>
                  <a:lnTo>
                    <a:pt x="227782" y="1195782"/>
                  </a:lnTo>
                  <a:lnTo>
                    <a:pt x="172672" y="1195782"/>
                  </a:lnTo>
                  <a:lnTo>
                    <a:pt x="172672" y="1958468"/>
                  </a:lnTo>
                  <a:cubicBezTo>
                    <a:pt x="172672" y="1973965"/>
                    <a:pt x="160110" y="1986527"/>
                    <a:pt x="144613" y="1986527"/>
                  </a:cubicBezTo>
                  <a:lnTo>
                    <a:pt x="32381" y="1986527"/>
                  </a:lnTo>
                  <a:cubicBezTo>
                    <a:pt x="16884" y="1986527"/>
                    <a:pt x="4322" y="1973965"/>
                    <a:pt x="4322" y="1958468"/>
                  </a:cubicBezTo>
                  <a:lnTo>
                    <a:pt x="4322" y="1169537"/>
                  </a:lnTo>
                  <a:lnTo>
                    <a:pt x="7911" y="1160872"/>
                  </a:lnTo>
                  <a:lnTo>
                    <a:pt x="5040" y="1156613"/>
                  </a:lnTo>
                  <a:cubicBezTo>
                    <a:pt x="1795" y="1148940"/>
                    <a:pt x="0" y="1140504"/>
                    <a:pt x="0" y="1131649"/>
                  </a:cubicBezTo>
                  <a:lnTo>
                    <a:pt x="0" y="514378"/>
                  </a:lnTo>
                  <a:cubicBezTo>
                    <a:pt x="0" y="478958"/>
                    <a:pt x="28713" y="450245"/>
                    <a:pt x="64133" y="450245"/>
                  </a:cubicBezTo>
                  <a:lnTo>
                    <a:pt x="174233" y="450245"/>
                  </a:lnTo>
                  <a:lnTo>
                    <a:pt x="203629" y="428684"/>
                  </a:lnTo>
                  <a:lnTo>
                    <a:pt x="133218" y="414469"/>
                  </a:lnTo>
                  <a:cubicBezTo>
                    <a:pt x="55797" y="381722"/>
                    <a:pt x="1472" y="305060"/>
                    <a:pt x="1472" y="215710"/>
                  </a:cubicBezTo>
                  <a:cubicBezTo>
                    <a:pt x="1472" y="96577"/>
                    <a:pt x="98049" y="0"/>
                    <a:pt x="217182" y="0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6000">
                <a:solidFill>
                  <a:srgbClr val="FFFFFF"/>
                </a:solidFill>
              </a:endParaRPr>
            </a:p>
          </p:txBody>
        </p:sp>
        <p:sp>
          <p:nvSpPr>
            <p:cNvPr id="42" name="梯形 41"/>
            <p:cNvSpPr/>
            <p:nvPr/>
          </p:nvSpPr>
          <p:spPr>
            <a:xfrm>
              <a:off x="1388612" y="3818963"/>
              <a:ext cx="1582058" cy="2058999"/>
            </a:xfrm>
            <a:prstGeom prst="trapezoid">
              <a:avLst>
                <a:gd name="adj" fmla="val 32339"/>
              </a:avLst>
            </a:prstGeom>
            <a:solidFill>
              <a:srgbClr val="D3D3D3"/>
            </a:solidFill>
            <a:ln>
              <a:solidFill>
                <a:srgbClr val="B2B2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6000">
                <a:solidFill>
                  <a:srgbClr val="FFFFFF"/>
                </a:solidFill>
              </a:endParaRPr>
            </a:p>
          </p:txBody>
        </p:sp>
      </p:grpSp>
      <p:cxnSp>
        <p:nvCxnSpPr>
          <p:cNvPr id="43" name="MH_Other_4"/>
          <p:cNvCxnSpPr/>
          <p:nvPr>
            <p:custDataLst>
              <p:tags r:id="rId6"/>
            </p:custDataLst>
          </p:nvPr>
        </p:nvCxnSpPr>
        <p:spPr>
          <a:xfrm>
            <a:off x="4018793" y="3418970"/>
            <a:ext cx="1338263" cy="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MH_Other_4"/>
          <p:cNvCxnSpPr/>
          <p:nvPr>
            <p:custDataLst>
              <p:tags r:id="rId7"/>
            </p:custDataLst>
          </p:nvPr>
        </p:nvCxnSpPr>
        <p:spPr>
          <a:xfrm>
            <a:off x="3632314" y="4446924"/>
            <a:ext cx="1724741" cy="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MH_Other_4"/>
          <p:cNvCxnSpPr/>
          <p:nvPr>
            <p:custDataLst>
              <p:tags r:id="rId8"/>
            </p:custDataLst>
          </p:nvPr>
        </p:nvCxnSpPr>
        <p:spPr>
          <a:xfrm>
            <a:off x="4018793" y="5474877"/>
            <a:ext cx="1338263" cy="0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5818549" y="2909810"/>
            <a:ext cx="4902769" cy="995810"/>
            <a:chOff x="6041001" y="1952143"/>
            <a:chExt cx="4902769" cy="995810"/>
          </a:xfrm>
        </p:grpSpPr>
        <p:sp>
          <p:nvSpPr>
            <p:cNvPr id="47" name="MH_Text_2"/>
            <p:cNvSpPr txBox="1"/>
            <p:nvPr>
              <p:custDataLst>
                <p:tags r:id="rId13"/>
              </p:custDataLst>
            </p:nvPr>
          </p:nvSpPr>
          <p:spPr>
            <a:xfrm>
              <a:off x="6041001" y="2396869"/>
              <a:ext cx="4902769" cy="551084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生动</a:t>
              </a:r>
            </a:p>
          </p:txBody>
        </p:sp>
        <p:sp>
          <p:nvSpPr>
            <p:cNvPr id="48" name="MH_SubTitle_2"/>
            <p:cNvSpPr txBox="1"/>
            <p:nvPr>
              <p:custDataLst>
                <p:tags r:id="rId14"/>
              </p:custDataLst>
            </p:nvPr>
          </p:nvSpPr>
          <p:spPr>
            <a:xfrm>
              <a:off x="6041002" y="1952143"/>
              <a:ext cx="3205162" cy="45402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添加标题文字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818549" y="3983585"/>
            <a:ext cx="4902769" cy="995810"/>
            <a:chOff x="6041001" y="1952143"/>
            <a:chExt cx="4902769" cy="995810"/>
          </a:xfrm>
        </p:grpSpPr>
        <p:sp>
          <p:nvSpPr>
            <p:cNvPr id="50" name="MH_Text_2"/>
            <p:cNvSpPr txBox="1"/>
            <p:nvPr>
              <p:custDataLst>
                <p:tags r:id="rId11"/>
              </p:custDataLst>
            </p:nvPr>
          </p:nvSpPr>
          <p:spPr>
            <a:xfrm>
              <a:off x="6041001" y="2396869"/>
              <a:ext cx="4902769" cy="551084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生动</a:t>
              </a:r>
            </a:p>
          </p:txBody>
        </p:sp>
        <p:sp>
          <p:nvSpPr>
            <p:cNvPr id="51" name="MH_SubTitle_2"/>
            <p:cNvSpPr txBox="1"/>
            <p:nvPr>
              <p:custDataLst>
                <p:tags r:id="rId12"/>
              </p:custDataLst>
            </p:nvPr>
          </p:nvSpPr>
          <p:spPr>
            <a:xfrm>
              <a:off x="6041002" y="1952143"/>
              <a:ext cx="3205162" cy="45402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添加标题文字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818549" y="5071875"/>
            <a:ext cx="4902769" cy="981296"/>
            <a:chOff x="6041001" y="1966657"/>
            <a:chExt cx="4902769" cy="981296"/>
          </a:xfrm>
        </p:grpSpPr>
        <p:sp>
          <p:nvSpPr>
            <p:cNvPr id="53" name="MH_Text_2"/>
            <p:cNvSpPr txBox="1"/>
            <p:nvPr>
              <p:custDataLst>
                <p:tags r:id="rId9"/>
              </p:custDataLst>
            </p:nvPr>
          </p:nvSpPr>
          <p:spPr>
            <a:xfrm>
              <a:off x="6041001" y="2396869"/>
              <a:ext cx="4902769" cy="551084"/>
            </a:xfrm>
            <a:prstGeom prst="rect">
              <a:avLst/>
            </a:prstGeom>
            <a:noFill/>
          </p:spPr>
          <p:txBody>
            <a:bodyPr lIns="0" tIns="0" rIns="0" bIns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生动</a:t>
              </a:r>
            </a:p>
          </p:txBody>
        </p:sp>
        <p:sp>
          <p:nvSpPr>
            <p:cNvPr id="54" name="MH_SubTitle_2"/>
            <p:cNvSpPr txBox="1"/>
            <p:nvPr>
              <p:custDataLst>
                <p:tags r:id="rId10"/>
              </p:custDataLst>
            </p:nvPr>
          </p:nvSpPr>
          <p:spPr>
            <a:xfrm>
              <a:off x="6041002" y="1966657"/>
              <a:ext cx="3205162" cy="45402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defRPr/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添加标题文字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cxnSp>
        <p:nvCxnSpPr>
          <p:cNvPr id="31" name="MH_Other_1"/>
          <p:cNvCxnSpPr/>
          <p:nvPr>
            <p:custDataLst>
              <p:tags r:id="rId1"/>
            </p:custDataLst>
          </p:nvPr>
        </p:nvCxnSpPr>
        <p:spPr>
          <a:xfrm>
            <a:off x="9459850" y="2755179"/>
            <a:ext cx="2746007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8902985" y="2166421"/>
            <a:ext cx="1258147" cy="2254250"/>
            <a:chOff x="8825625" y="1743280"/>
            <a:chExt cx="1258146" cy="225425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33" name="MH_SubTitle_3"/>
            <p:cNvSpPr/>
            <p:nvPr>
              <p:custDataLst>
                <p:tags r:id="rId9"/>
              </p:custDataLst>
            </p:nvPr>
          </p:nvSpPr>
          <p:spPr bwMode="auto">
            <a:xfrm rot="20700000">
              <a:off x="8825625" y="1743280"/>
              <a:ext cx="1087437" cy="2254250"/>
            </a:xfrm>
            <a:custGeom>
              <a:avLst/>
              <a:gdLst>
                <a:gd name="T0" fmla="*/ 0 w 1087280"/>
                <a:gd name="T1" fmla="*/ 0 h 2254625"/>
                <a:gd name="T2" fmla="*/ 1087280 w 1087280"/>
                <a:gd name="T3" fmla="*/ 2254625 h 2254625"/>
              </a:gdLst>
              <a:ahLst/>
              <a:cxnLst/>
              <a:rect l="T0" t="T1" r="T2" b="T3"/>
              <a:pathLst>
                <a:path w="1087280" h="2254625">
                  <a:moveTo>
                    <a:pt x="667816" y="412913"/>
                  </a:moveTo>
                  <a:lnTo>
                    <a:pt x="661379" y="407078"/>
                  </a:lnTo>
                  <a:lnTo>
                    <a:pt x="654942" y="401243"/>
                  </a:lnTo>
                  <a:lnTo>
                    <a:pt x="648230" y="396246"/>
                  </a:lnTo>
                  <a:lnTo>
                    <a:pt x="640959" y="391251"/>
                  </a:lnTo>
                  <a:lnTo>
                    <a:pt x="633691" y="386813"/>
                  </a:lnTo>
                  <a:lnTo>
                    <a:pt x="625865" y="382378"/>
                  </a:lnTo>
                  <a:lnTo>
                    <a:pt x="618041" y="378500"/>
                  </a:lnTo>
                  <a:lnTo>
                    <a:pt x="610775" y="374620"/>
                  </a:lnTo>
                  <a:lnTo>
                    <a:pt x="602117" y="371582"/>
                  </a:lnTo>
                  <a:lnTo>
                    <a:pt x="593739" y="368822"/>
                  </a:lnTo>
                  <a:lnTo>
                    <a:pt x="585641" y="366340"/>
                  </a:lnTo>
                  <a:lnTo>
                    <a:pt x="576430" y="364419"/>
                  </a:lnTo>
                  <a:lnTo>
                    <a:pt x="567778" y="363055"/>
                  </a:lnTo>
                  <a:lnTo>
                    <a:pt x="558569" y="361692"/>
                  </a:lnTo>
                  <a:lnTo>
                    <a:pt x="549362" y="360887"/>
                  </a:lnTo>
                  <a:lnTo>
                    <a:pt x="540436" y="360919"/>
                  </a:lnTo>
                  <a:lnTo>
                    <a:pt x="530953" y="360952"/>
                  </a:lnTo>
                  <a:lnTo>
                    <a:pt x="521472" y="361542"/>
                  </a:lnTo>
                  <a:lnTo>
                    <a:pt x="512831" y="362967"/>
                  </a:lnTo>
                  <a:lnTo>
                    <a:pt x="503911" y="364671"/>
                  </a:lnTo>
                  <a:lnTo>
                    <a:pt x="494992" y="366376"/>
                  </a:lnTo>
                  <a:lnTo>
                    <a:pt x="486913" y="368914"/>
                  </a:lnTo>
                  <a:lnTo>
                    <a:pt x="477998" y="371734"/>
                  </a:lnTo>
                  <a:lnTo>
                    <a:pt x="469923" y="375388"/>
                  </a:lnTo>
                  <a:lnTo>
                    <a:pt x="461847" y="379042"/>
                  </a:lnTo>
                  <a:lnTo>
                    <a:pt x="454330" y="382695"/>
                  </a:lnTo>
                  <a:lnTo>
                    <a:pt x="447095" y="387183"/>
                  </a:lnTo>
                  <a:lnTo>
                    <a:pt x="439581" y="391950"/>
                  </a:lnTo>
                  <a:lnTo>
                    <a:pt x="432628" y="397274"/>
                  </a:lnTo>
                  <a:lnTo>
                    <a:pt x="425395" y="402320"/>
                  </a:lnTo>
                  <a:lnTo>
                    <a:pt x="419001" y="408199"/>
                  </a:lnTo>
                  <a:lnTo>
                    <a:pt x="412887" y="414357"/>
                  </a:lnTo>
                  <a:lnTo>
                    <a:pt x="407052" y="420234"/>
                  </a:lnTo>
                  <a:lnTo>
                    <a:pt x="401218" y="426670"/>
                  </a:lnTo>
                  <a:lnTo>
                    <a:pt x="396224" y="433939"/>
                  </a:lnTo>
                  <a:lnTo>
                    <a:pt x="390950" y="440930"/>
                  </a:lnTo>
                  <a:lnTo>
                    <a:pt x="386515" y="448198"/>
                  </a:lnTo>
                  <a:lnTo>
                    <a:pt x="381801" y="455745"/>
                  </a:lnTo>
                  <a:lnTo>
                    <a:pt x="378202" y="463288"/>
                  </a:lnTo>
                  <a:lnTo>
                    <a:pt x="374606" y="471389"/>
                  </a:lnTo>
                  <a:lnTo>
                    <a:pt x="371010" y="479490"/>
                  </a:lnTo>
                  <a:lnTo>
                    <a:pt x="368532" y="488146"/>
                  </a:lnTo>
                  <a:lnTo>
                    <a:pt x="366051" y="496243"/>
                  </a:lnTo>
                  <a:lnTo>
                    <a:pt x="364133" y="505454"/>
                  </a:lnTo>
                  <a:lnTo>
                    <a:pt x="362770" y="514105"/>
                  </a:lnTo>
                  <a:lnTo>
                    <a:pt x="361129" y="523036"/>
                  </a:lnTo>
                  <a:lnTo>
                    <a:pt x="360884" y="532242"/>
                  </a:lnTo>
                  <a:lnTo>
                    <a:pt x="360919" y="541725"/>
                  </a:lnTo>
                  <a:lnTo>
                    <a:pt x="360952" y="550650"/>
                  </a:lnTo>
                  <a:lnTo>
                    <a:pt x="361823" y="559851"/>
                  </a:lnTo>
                  <a:lnTo>
                    <a:pt x="362973" y="569331"/>
                  </a:lnTo>
                  <a:lnTo>
                    <a:pt x="364400" y="577972"/>
                  </a:lnTo>
                  <a:lnTo>
                    <a:pt x="366942" y="586610"/>
                  </a:lnTo>
                  <a:lnTo>
                    <a:pt x="368926" y="595250"/>
                  </a:lnTo>
                  <a:lnTo>
                    <a:pt x="371746" y="603608"/>
                  </a:lnTo>
                  <a:lnTo>
                    <a:pt x="375402" y="611683"/>
                  </a:lnTo>
                  <a:lnTo>
                    <a:pt x="378777" y="619482"/>
                  </a:lnTo>
                  <a:lnTo>
                    <a:pt x="382711" y="627278"/>
                  </a:lnTo>
                  <a:lnTo>
                    <a:pt x="387202" y="635072"/>
                  </a:lnTo>
                  <a:lnTo>
                    <a:pt x="391692" y="642308"/>
                  </a:lnTo>
                  <a:lnTo>
                    <a:pt x="397017" y="649263"/>
                  </a:lnTo>
                  <a:lnTo>
                    <a:pt x="401784" y="656219"/>
                  </a:lnTo>
                  <a:lnTo>
                    <a:pt x="407665" y="662614"/>
                  </a:lnTo>
                  <a:lnTo>
                    <a:pt x="413824" y="668729"/>
                  </a:lnTo>
                  <a:lnTo>
                    <a:pt x="419983" y="674844"/>
                  </a:lnTo>
                  <a:lnTo>
                    <a:pt x="426419" y="680679"/>
                  </a:lnTo>
                  <a:lnTo>
                    <a:pt x="433689" y="685674"/>
                  </a:lnTo>
                  <a:lnTo>
                    <a:pt x="440682" y="690949"/>
                  </a:lnTo>
                  <a:lnTo>
                    <a:pt x="448230" y="695664"/>
                  </a:lnTo>
                  <a:lnTo>
                    <a:pt x="455496" y="699544"/>
                  </a:lnTo>
                  <a:lnTo>
                    <a:pt x="463320" y="703422"/>
                  </a:lnTo>
                  <a:lnTo>
                    <a:pt x="471422" y="707020"/>
                  </a:lnTo>
                  <a:lnTo>
                    <a:pt x="479524" y="710617"/>
                  </a:lnTo>
                  <a:lnTo>
                    <a:pt x="487902" y="713378"/>
                  </a:lnTo>
                  <a:lnTo>
                    <a:pt x="496836" y="715578"/>
                  </a:lnTo>
                  <a:lnTo>
                    <a:pt x="504931" y="717502"/>
                  </a:lnTo>
                  <a:lnTo>
                    <a:pt x="514143" y="719423"/>
                  </a:lnTo>
                  <a:lnTo>
                    <a:pt x="523070" y="719950"/>
                  </a:lnTo>
                  <a:lnTo>
                    <a:pt x="532558" y="721032"/>
                  </a:lnTo>
                  <a:lnTo>
                    <a:pt x="541763" y="721279"/>
                  </a:lnTo>
                  <a:lnTo>
                    <a:pt x="550966" y="720968"/>
                  </a:lnTo>
                  <a:lnTo>
                    <a:pt x="559889" y="720379"/>
                  </a:lnTo>
                  <a:lnTo>
                    <a:pt x="569089" y="718953"/>
                  </a:lnTo>
                  <a:lnTo>
                    <a:pt x="577730" y="717528"/>
                  </a:lnTo>
                  <a:lnTo>
                    <a:pt x="586647" y="715266"/>
                  </a:lnTo>
                  <a:lnTo>
                    <a:pt x="595006" y="713006"/>
                  </a:lnTo>
                  <a:lnTo>
                    <a:pt x="603363" y="710187"/>
                  </a:lnTo>
                  <a:lnTo>
                    <a:pt x="611719" y="706811"/>
                  </a:lnTo>
                  <a:lnTo>
                    <a:pt x="619514" y="702879"/>
                  </a:lnTo>
                  <a:lnTo>
                    <a:pt x="627032" y="699227"/>
                  </a:lnTo>
                  <a:lnTo>
                    <a:pt x="634825" y="694737"/>
                  </a:lnTo>
                  <a:lnTo>
                    <a:pt x="641780" y="689972"/>
                  </a:lnTo>
                  <a:lnTo>
                    <a:pt x="649293" y="685204"/>
                  </a:lnTo>
                  <a:lnTo>
                    <a:pt x="655967" y="679602"/>
                  </a:lnTo>
                  <a:lnTo>
                    <a:pt x="662640" y="674001"/>
                  </a:lnTo>
                  <a:lnTo>
                    <a:pt x="668756" y="668401"/>
                  </a:lnTo>
                  <a:lnTo>
                    <a:pt x="674590" y="661965"/>
                  </a:lnTo>
                  <a:lnTo>
                    <a:pt x="680143" y="655252"/>
                  </a:lnTo>
                  <a:lnTo>
                    <a:pt x="685697" y="648539"/>
                  </a:lnTo>
                  <a:lnTo>
                    <a:pt x="690411" y="640992"/>
                  </a:lnTo>
                  <a:lnTo>
                    <a:pt x="695405" y="633722"/>
                  </a:lnTo>
                  <a:lnTo>
                    <a:pt x="699561" y="626177"/>
                  </a:lnTo>
                  <a:lnTo>
                    <a:pt x="703159" y="618634"/>
                  </a:lnTo>
                  <a:lnTo>
                    <a:pt x="707035" y="610810"/>
                  </a:lnTo>
                  <a:lnTo>
                    <a:pt x="710351" y="602431"/>
                  </a:lnTo>
                  <a:lnTo>
                    <a:pt x="713388" y="593774"/>
                  </a:lnTo>
                  <a:lnTo>
                    <a:pt x="715588" y="585399"/>
                  </a:lnTo>
                  <a:lnTo>
                    <a:pt x="717509" y="576746"/>
                  </a:lnTo>
                  <a:lnTo>
                    <a:pt x="719149" y="567814"/>
                  </a:lnTo>
                  <a:lnTo>
                    <a:pt x="720232" y="558885"/>
                  </a:lnTo>
                  <a:lnTo>
                    <a:pt x="721035" y="549678"/>
                  </a:lnTo>
                  <a:lnTo>
                    <a:pt x="721280" y="540473"/>
                  </a:lnTo>
                  <a:lnTo>
                    <a:pt x="720967" y="531270"/>
                  </a:lnTo>
                  <a:lnTo>
                    <a:pt x="719817" y="521790"/>
                  </a:lnTo>
                  <a:lnTo>
                    <a:pt x="718948" y="513147"/>
                  </a:lnTo>
                  <a:lnTo>
                    <a:pt x="716962" y="503949"/>
                  </a:lnTo>
                  <a:lnTo>
                    <a:pt x="715535" y="495308"/>
                  </a:lnTo>
                  <a:lnTo>
                    <a:pt x="712715" y="486950"/>
                  </a:lnTo>
                  <a:lnTo>
                    <a:pt x="709895" y="478592"/>
                  </a:lnTo>
                  <a:lnTo>
                    <a:pt x="706796" y="469956"/>
                  </a:lnTo>
                  <a:lnTo>
                    <a:pt x="702584" y="462440"/>
                  </a:lnTo>
                  <a:lnTo>
                    <a:pt x="698650" y="454644"/>
                  </a:lnTo>
                  <a:lnTo>
                    <a:pt x="694719" y="447406"/>
                  </a:lnTo>
                  <a:lnTo>
                    <a:pt x="689950" y="439891"/>
                  </a:lnTo>
                  <a:lnTo>
                    <a:pt x="684902" y="432657"/>
                  </a:lnTo>
                  <a:lnTo>
                    <a:pt x="679577" y="425702"/>
                  </a:lnTo>
                  <a:lnTo>
                    <a:pt x="673696" y="419308"/>
                  </a:lnTo>
                  <a:lnTo>
                    <a:pt x="667816" y="412913"/>
                  </a:lnTo>
                  <a:close/>
                  <a:moveTo>
                    <a:pt x="539108" y="0"/>
                  </a:moveTo>
                  <a:lnTo>
                    <a:pt x="1081639" y="538663"/>
                  </a:lnTo>
                  <a:lnTo>
                    <a:pt x="1087280" y="2071033"/>
                  </a:lnTo>
                  <a:lnTo>
                    <a:pt x="1086784" y="2087770"/>
                  </a:lnTo>
                  <a:lnTo>
                    <a:pt x="1085446" y="2103115"/>
                  </a:lnTo>
                  <a:lnTo>
                    <a:pt x="1082988" y="2117349"/>
                  </a:lnTo>
                  <a:lnTo>
                    <a:pt x="1079690" y="2130748"/>
                  </a:lnTo>
                  <a:lnTo>
                    <a:pt x="1075552" y="2143314"/>
                  </a:lnTo>
                  <a:lnTo>
                    <a:pt x="1070853" y="2154766"/>
                  </a:lnTo>
                  <a:lnTo>
                    <a:pt x="1065593" y="2165662"/>
                  </a:lnTo>
                  <a:lnTo>
                    <a:pt x="1059494" y="2175724"/>
                  </a:lnTo>
                  <a:lnTo>
                    <a:pt x="1052835" y="2185231"/>
                  </a:lnTo>
                  <a:lnTo>
                    <a:pt x="1045892" y="2193344"/>
                  </a:lnTo>
                  <a:lnTo>
                    <a:pt x="1038389" y="2200901"/>
                  </a:lnTo>
                  <a:lnTo>
                    <a:pt x="1030884" y="2207900"/>
                  </a:lnTo>
                  <a:lnTo>
                    <a:pt x="1022819" y="2214343"/>
                  </a:lnTo>
                  <a:lnTo>
                    <a:pt x="1014472" y="2219950"/>
                  </a:lnTo>
                  <a:lnTo>
                    <a:pt x="1006123" y="2225000"/>
                  </a:lnTo>
                  <a:lnTo>
                    <a:pt x="997492" y="2229214"/>
                  </a:lnTo>
                  <a:lnTo>
                    <a:pt x="989419" y="2233426"/>
                  </a:lnTo>
                  <a:lnTo>
                    <a:pt x="980786" y="2237082"/>
                  </a:lnTo>
                  <a:lnTo>
                    <a:pt x="972708" y="2240178"/>
                  </a:lnTo>
                  <a:lnTo>
                    <a:pt x="964349" y="2242438"/>
                  </a:lnTo>
                  <a:lnTo>
                    <a:pt x="957105" y="2244695"/>
                  </a:lnTo>
                  <a:lnTo>
                    <a:pt x="949582" y="2246673"/>
                  </a:lnTo>
                  <a:lnTo>
                    <a:pt x="935646" y="2249511"/>
                  </a:lnTo>
                  <a:lnTo>
                    <a:pt x="924216" y="2250945"/>
                  </a:lnTo>
                  <a:lnTo>
                    <a:pt x="915572" y="2251812"/>
                  </a:lnTo>
                  <a:lnTo>
                    <a:pt x="907485" y="2252119"/>
                  </a:lnTo>
                  <a:lnTo>
                    <a:pt x="186205" y="2254625"/>
                  </a:lnTo>
                  <a:lnTo>
                    <a:pt x="170304" y="2253843"/>
                  </a:lnTo>
                  <a:lnTo>
                    <a:pt x="154680" y="2252782"/>
                  </a:lnTo>
                  <a:lnTo>
                    <a:pt x="140724" y="2250041"/>
                  </a:lnTo>
                  <a:lnTo>
                    <a:pt x="127326" y="2247298"/>
                  </a:lnTo>
                  <a:lnTo>
                    <a:pt x="114759" y="2243158"/>
                  </a:lnTo>
                  <a:lnTo>
                    <a:pt x="103028" y="2238736"/>
                  </a:lnTo>
                  <a:lnTo>
                    <a:pt x="92129" y="2232917"/>
                  </a:lnTo>
                  <a:lnTo>
                    <a:pt x="82345" y="2227093"/>
                  </a:lnTo>
                  <a:lnTo>
                    <a:pt x="73115" y="2220153"/>
                  </a:lnTo>
                  <a:lnTo>
                    <a:pt x="64723" y="2213488"/>
                  </a:lnTo>
                  <a:lnTo>
                    <a:pt x="57165" y="2205983"/>
                  </a:lnTo>
                  <a:lnTo>
                    <a:pt x="50442" y="2198197"/>
                  </a:lnTo>
                  <a:lnTo>
                    <a:pt x="43997" y="2190130"/>
                  </a:lnTo>
                  <a:lnTo>
                    <a:pt x="38388" y="2181782"/>
                  </a:lnTo>
                  <a:lnTo>
                    <a:pt x="33059" y="2173712"/>
                  </a:lnTo>
                  <a:lnTo>
                    <a:pt x="28565" y="2165360"/>
                  </a:lnTo>
                  <a:lnTo>
                    <a:pt x="24630" y="2157006"/>
                  </a:lnTo>
                  <a:lnTo>
                    <a:pt x="21250" y="2148092"/>
                  </a:lnTo>
                  <a:lnTo>
                    <a:pt x="18152" y="2140014"/>
                  </a:lnTo>
                  <a:lnTo>
                    <a:pt x="15334" y="2132215"/>
                  </a:lnTo>
                  <a:lnTo>
                    <a:pt x="13074" y="2124412"/>
                  </a:lnTo>
                  <a:lnTo>
                    <a:pt x="11372" y="2116609"/>
                  </a:lnTo>
                  <a:lnTo>
                    <a:pt x="8533" y="2103230"/>
                  </a:lnTo>
                  <a:lnTo>
                    <a:pt x="6816" y="2091522"/>
                  </a:lnTo>
                  <a:lnTo>
                    <a:pt x="6226" y="2082598"/>
                  </a:lnTo>
                  <a:lnTo>
                    <a:pt x="5641" y="2075348"/>
                  </a:lnTo>
                  <a:lnTo>
                    <a:pt x="0" y="542979"/>
                  </a:lnTo>
                  <a:lnTo>
                    <a:pt x="5391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08000" tIns="576000" rIns="108000" bIns="0" anchor="ctr"/>
            <a:lstStyle/>
            <a:p>
              <a:pPr algn="ctr" eaLnBrk="1" hangingPunct="1">
                <a:lnSpc>
                  <a:spcPct val="110000"/>
                </a:lnSpc>
              </a:pPr>
              <a:endParaRPr lang="da-DK" altLang="zh-CN" sz="2000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34" name="TextBox 25"/>
            <p:cNvSpPr txBox="1">
              <a:spLocks noChangeArrowheads="1"/>
            </p:cNvSpPr>
            <p:nvPr/>
          </p:nvSpPr>
          <p:spPr bwMode="auto">
            <a:xfrm rot="20646988">
              <a:off x="8991920" y="3042832"/>
              <a:ext cx="1091851" cy="70675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ea typeface="微软雅黑" panose="020B0503020204020204" charset="-122"/>
                </a:rPr>
                <a:t>添加</a:t>
              </a: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ea typeface="微软雅黑" panose="020B0503020204020204" charset="-122"/>
                </a:rPr>
                <a:t>标题</a:t>
              </a:r>
            </a:p>
          </p:txBody>
        </p:sp>
        <p:grpSp>
          <p:nvGrpSpPr>
            <p:cNvPr id="35" name="Group 5"/>
            <p:cNvGrpSpPr>
              <a:grpSpLocks noChangeAspect="1"/>
            </p:cNvGrpSpPr>
            <p:nvPr/>
          </p:nvGrpSpPr>
          <p:grpSpPr bwMode="auto">
            <a:xfrm rot="20505290">
              <a:off x="9067193" y="2643335"/>
              <a:ext cx="591173" cy="324278"/>
              <a:chOff x="3618" y="2039"/>
              <a:chExt cx="443" cy="243"/>
            </a:xfrm>
            <a:grpFill/>
          </p:grpSpPr>
          <p:sp>
            <p:nvSpPr>
              <p:cNvPr id="36" name="Freeform 6"/>
              <p:cNvSpPr/>
              <p:nvPr/>
            </p:nvSpPr>
            <p:spPr bwMode="auto">
              <a:xfrm>
                <a:off x="3753" y="2039"/>
                <a:ext cx="163" cy="179"/>
              </a:xfrm>
              <a:custGeom>
                <a:avLst/>
                <a:gdLst>
                  <a:gd name="T0" fmla="*/ 0 w 69"/>
                  <a:gd name="T1" fmla="*/ 19 h 76"/>
                  <a:gd name="T2" fmla="*/ 0 w 69"/>
                  <a:gd name="T3" fmla="*/ 22 h 76"/>
                  <a:gd name="T4" fmla="*/ 33 w 69"/>
                  <a:gd name="T5" fmla="*/ 73 h 76"/>
                  <a:gd name="T6" fmla="*/ 27 w 69"/>
                  <a:gd name="T7" fmla="*/ 51 h 76"/>
                  <a:gd name="T8" fmla="*/ 35 w 69"/>
                  <a:gd name="T9" fmla="*/ 23 h 76"/>
                  <a:gd name="T10" fmla="*/ 43 w 69"/>
                  <a:gd name="T11" fmla="*/ 51 h 76"/>
                  <a:gd name="T12" fmla="*/ 37 w 69"/>
                  <a:gd name="T13" fmla="*/ 76 h 76"/>
                  <a:gd name="T14" fmla="*/ 36 w 69"/>
                  <a:gd name="T15" fmla="*/ 76 h 76"/>
                  <a:gd name="T16" fmla="*/ 69 w 69"/>
                  <a:gd name="T17" fmla="*/ 22 h 76"/>
                  <a:gd name="T18" fmla="*/ 69 w 69"/>
                  <a:gd name="T19" fmla="*/ 0 h 76"/>
                  <a:gd name="T20" fmla="*/ 33 w 69"/>
                  <a:gd name="T21" fmla="*/ 23 h 76"/>
                  <a:gd name="T22" fmla="*/ 0 w 69"/>
                  <a:gd name="T23" fmla="*/ 0 h 76"/>
                  <a:gd name="T24" fmla="*/ 0 w 69"/>
                  <a:gd name="T25" fmla="*/ 19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76">
                    <a:moveTo>
                      <a:pt x="0" y="19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5" y="46"/>
                      <a:pt x="14" y="63"/>
                      <a:pt x="33" y="73"/>
                    </a:cubicBezTo>
                    <a:cubicBezTo>
                      <a:pt x="29" y="67"/>
                      <a:pt x="27" y="59"/>
                      <a:pt x="27" y="51"/>
                    </a:cubicBezTo>
                    <a:cubicBezTo>
                      <a:pt x="27" y="41"/>
                      <a:pt x="30" y="31"/>
                      <a:pt x="35" y="23"/>
                    </a:cubicBezTo>
                    <a:cubicBezTo>
                      <a:pt x="40" y="31"/>
                      <a:pt x="43" y="41"/>
                      <a:pt x="43" y="51"/>
                    </a:cubicBezTo>
                    <a:cubicBezTo>
                      <a:pt x="43" y="60"/>
                      <a:pt x="41" y="69"/>
                      <a:pt x="37" y="76"/>
                    </a:cubicBezTo>
                    <a:cubicBezTo>
                      <a:pt x="37" y="76"/>
                      <a:pt x="36" y="76"/>
                      <a:pt x="36" y="76"/>
                    </a:cubicBezTo>
                    <a:cubicBezTo>
                      <a:pt x="58" y="64"/>
                      <a:pt x="65" y="46"/>
                      <a:pt x="69" y="2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56" y="2"/>
                      <a:pt x="42" y="10"/>
                      <a:pt x="33" y="23"/>
                    </a:cubicBezTo>
                    <a:cubicBezTo>
                      <a:pt x="26" y="11"/>
                      <a:pt x="15" y="2"/>
                      <a:pt x="0" y="0"/>
                    </a:cubicBezTo>
                    <a:cubicBezTo>
                      <a:pt x="0" y="4"/>
                      <a:pt x="0" y="18"/>
                      <a:pt x="0" y="19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"/>
              <p:cNvSpPr/>
              <p:nvPr/>
            </p:nvSpPr>
            <p:spPr bwMode="auto">
              <a:xfrm>
                <a:off x="3966" y="2041"/>
                <a:ext cx="95" cy="173"/>
              </a:xfrm>
              <a:custGeom>
                <a:avLst/>
                <a:gdLst>
                  <a:gd name="T0" fmla="*/ 0 w 40"/>
                  <a:gd name="T1" fmla="*/ 17 h 73"/>
                  <a:gd name="T2" fmla="*/ 0 w 40"/>
                  <a:gd name="T3" fmla="*/ 20 h 73"/>
                  <a:gd name="T4" fmla="*/ 33 w 40"/>
                  <a:gd name="T5" fmla="*/ 73 h 73"/>
                  <a:gd name="T6" fmla="*/ 40 w 40"/>
                  <a:gd name="T7" fmla="*/ 50 h 73"/>
                  <a:gd name="T8" fmla="*/ 0 w 40"/>
                  <a:gd name="T9" fmla="*/ 0 h 73"/>
                  <a:gd name="T10" fmla="*/ 0 w 40"/>
                  <a:gd name="T11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73">
                    <a:moveTo>
                      <a:pt x="0" y="17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46"/>
                      <a:pt x="12" y="63"/>
                      <a:pt x="33" y="73"/>
                    </a:cubicBezTo>
                    <a:cubicBezTo>
                      <a:pt x="37" y="66"/>
                      <a:pt x="40" y="59"/>
                      <a:pt x="40" y="50"/>
                    </a:cubicBezTo>
                    <a:cubicBezTo>
                      <a:pt x="40" y="25"/>
                      <a:pt x="22" y="4"/>
                      <a:pt x="0" y="0"/>
                    </a:cubicBezTo>
                    <a:cubicBezTo>
                      <a:pt x="0" y="4"/>
                      <a:pt x="0" y="10"/>
                      <a:pt x="0" y="17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8"/>
              <p:cNvSpPr/>
              <p:nvPr/>
            </p:nvSpPr>
            <p:spPr bwMode="auto">
              <a:xfrm>
                <a:off x="3618" y="2041"/>
                <a:ext cx="95" cy="180"/>
              </a:xfrm>
              <a:custGeom>
                <a:avLst/>
                <a:gdLst>
                  <a:gd name="T0" fmla="*/ 40 w 40"/>
                  <a:gd name="T1" fmla="*/ 21 h 76"/>
                  <a:gd name="T2" fmla="*/ 40 w 40"/>
                  <a:gd name="T3" fmla="*/ 0 h 76"/>
                  <a:gd name="T4" fmla="*/ 0 w 40"/>
                  <a:gd name="T5" fmla="*/ 50 h 76"/>
                  <a:gd name="T6" fmla="*/ 6 w 40"/>
                  <a:gd name="T7" fmla="*/ 76 h 76"/>
                  <a:gd name="T8" fmla="*/ 40 w 40"/>
                  <a:gd name="T9" fmla="*/ 2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76">
                    <a:moveTo>
                      <a:pt x="40" y="21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5" y="4"/>
                      <a:pt x="0" y="25"/>
                      <a:pt x="0" y="50"/>
                    </a:cubicBezTo>
                    <a:cubicBezTo>
                      <a:pt x="0" y="60"/>
                      <a:pt x="2" y="69"/>
                      <a:pt x="6" y="76"/>
                    </a:cubicBezTo>
                    <a:cubicBezTo>
                      <a:pt x="29" y="64"/>
                      <a:pt x="40" y="46"/>
                      <a:pt x="40" y="21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9"/>
              <p:cNvSpPr/>
              <p:nvPr/>
            </p:nvSpPr>
            <p:spPr bwMode="auto">
              <a:xfrm>
                <a:off x="3656" y="2157"/>
                <a:ext cx="159" cy="125"/>
              </a:xfrm>
              <a:custGeom>
                <a:avLst/>
                <a:gdLst>
                  <a:gd name="T0" fmla="*/ 34 w 67"/>
                  <a:gd name="T1" fmla="*/ 0 h 53"/>
                  <a:gd name="T2" fmla="*/ 0 w 67"/>
                  <a:gd name="T3" fmla="*/ 39 h 53"/>
                  <a:gd name="T4" fmla="*/ 34 w 67"/>
                  <a:gd name="T5" fmla="*/ 53 h 53"/>
                  <a:gd name="T6" fmla="*/ 67 w 67"/>
                  <a:gd name="T7" fmla="*/ 40 h 53"/>
                  <a:gd name="T8" fmla="*/ 34 w 67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3">
                    <a:moveTo>
                      <a:pt x="34" y="0"/>
                    </a:moveTo>
                    <a:cubicBezTo>
                      <a:pt x="28" y="16"/>
                      <a:pt x="16" y="29"/>
                      <a:pt x="0" y="39"/>
                    </a:cubicBezTo>
                    <a:cubicBezTo>
                      <a:pt x="9" y="47"/>
                      <a:pt x="21" y="53"/>
                      <a:pt x="34" y="53"/>
                    </a:cubicBezTo>
                    <a:cubicBezTo>
                      <a:pt x="47" y="53"/>
                      <a:pt x="58" y="48"/>
                      <a:pt x="67" y="40"/>
                    </a:cubicBezTo>
                    <a:cubicBezTo>
                      <a:pt x="52" y="31"/>
                      <a:pt x="42" y="17"/>
                      <a:pt x="34" y="0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0"/>
              <p:cNvSpPr/>
              <p:nvPr/>
            </p:nvSpPr>
            <p:spPr bwMode="auto">
              <a:xfrm>
                <a:off x="3855" y="2155"/>
                <a:ext cx="161" cy="127"/>
              </a:xfrm>
              <a:custGeom>
                <a:avLst/>
                <a:gdLst>
                  <a:gd name="T0" fmla="*/ 36 w 68"/>
                  <a:gd name="T1" fmla="*/ 0 h 54"/>
                  <a:gd name="T2" fmla="*/ 0 w 68"/>
                  <a:gd name="T3" fmla="*/ 41 h 54"/>
                  <a:gd name="T4" fmla="*/ 34 w 68"/>
                  <a:gd name="T5" fmla="*/ 54 h 54"/>
                  <a:gd name="T6" fmla="*/ 68 w 68"/>
                  <a:gd name="T7" fmla="*/ 40 h 54"/>
                  <a:gd name="T8" fmla="*/ 36 w 68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54">
                    <a:moveTo>
                      <a:pt x="36" y="0"/>
                    </a:moveTo>
                    <a:cubicBezTo>
                      <a:pt x="29" y="17"/>
                      <a:pt x="17" y="30"/>
                      <a:pt x="0" y="41"/>
                    </a:cubicBezTo>
                    <a:cubicBezTo>
                      <a:pt x="9" y="49"/>
                      <a:pt x="21" y="54"/>
                      <a:pt x="34" y="54"/>
                    </a:cubicBezTo>
                    <a:cubicBezTo>
                      <a:pt x="47" y="54"/>
                      <a:pt x="59" y="48"/>
                      <a:pt x="68" y="40"/>
                    </a:cubicBezTo>
                    <a:cubicBezTo>
                      <a:pt x="54" y="30"/>
                      <a:pt x="43" y="17"/>
                      <a:pt x="36" y="0"/>
                    </a:cubicBezTo>
                    <a:close/>
                  </a:path>
                </a:pathLst>
              </a:custGeom>
              <a:grpFill/>
              <a:ln w="0" cap="sq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cxnSp>
        <p:nvCxnSpPr>
          <p:cNvPr id="41" name="MH_Other_1"/>
          <p:cNvCxnSpPr/>
          <p:nvPr>
            <p:custDataLst>
              <p:tags r:id="rId2"/>
            </p:custDataLst>
          </p:nvPr>
        </p:nvCxnSpPr>
        <p:spPr>
          <a:xfrm>
            <a:off x="7139604" y="2755179"/>
            <a:ext cx="2320245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6595886" y="2166216"/>
            <a:ext cx="1240079" cy="2254250"/>
            <a:chOff x="6440488" y="1743075"/>
            <a:chExt cx="1240078" cy="225425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43" name="MH_SubTitle_3"/>
            <p:cNvSpPr/>
            <p:nvPr>
              <p:custDataLst>
                <p:tags r:id="rId8"/>
              </p:custDataLst>
            </p:nvPr>
          </p:nvSpPr>
          <p:spPr bwMode="auto">
            <a:xfrm rot="20700000">
              <a:off x="6440488" y="1743075"/>
              <a:ext cx="1087437" cy="2254250"/>
            </a:xfrm>
            <a:custGeom>
              <a:avLst/>
              <a:gdLst>
                <a:gd name="T0" fmla="*/ 0 w 1087280"/>
                <a:gd name="T1" fmla="*/ 0 h 2254625"/>
                <a:gd name="T2" fmla="*/ 1087280 w 1087280"/>
                <a:gd name="T3" fmla="*/ 2254625 h 2254625"/>
              </a:gdLst>
              <a:ahLst/>
              <a:cxnLst/>
              <a:rect l="T0" t="T1" r="T2" b="T3"/>
              <a:pathLst>
                <a:path w="1087280" h="2254625">
                  <a:moveTo>
                    <a:pt x="667816" y="412913"/>
                  </a:moveTo>
                  <a:lnTo>
                    <a:pt x="661379" y="407078"/>
                  </a:lnTo>
                  <a:lnTo>
                    <a:pt x="654942" y="401243"/>
                  </a:lnTo>
                  <a:lnTo>
                    <a:pt x="648230" y="396246"/>
                  </a:lnTo>
                  <a:lnTo>
                    <a:pt x="640959" y="391251"/>
                  </a:lnTo>
                  <a:lnTo>
                    <a:pt x="633691" y="386813"/>
                  </a:lnTo>
                  <a:lnTo>
                    <a:pt x="625865" y="382378"/>
                  </a:lnTo>
                  <a:lnTo>
                    <a:pt x="618041" y="378500"/>
                  </a:lnTo>
                  <a:lnTo>
                    <a:pt x="610775" y="374620"/>
                  </a:lnTo>
                  <a:lnTo>
                    <a:pt x="602117" y="371582"/>
                  </a:lnTo>
                  <a:lnTo>
                    <a:pt x="593739" y="368822"/>
                  </a:lnTo>
                  <a:lnTo>
                    <a:pt x="585641" y="366340"/>
                  </a:lnTo>
                  <a:lnTo>
                    <a:pt x="576430" y="364419"/>
                  </a:lnTo>
                  <a:lnTo>
                    <a:pt x="567778" y="363055"/>
                  </a:lnTo>
                  <a:lnTo>
                    <a:pt x="558569" y="361692"/>
                  </a:lnTo>
                  <a:lnTo>
                    <a:pt x="549362" y="360887"/>
                  </a:lnTo>
                  <a:lnTo>
                    <a:pt x="540436" y="360919"/>
                  </a:lnTo>
                  <a:lnTo>
                    <a:pt x="530953" y="360952"/>
                  </a:lnTo>
                  <a:lnTo>
                    <a:pt x="521472" y="361542"/>
                  </a:lnTo>
                  <a:lnTo>
                    <a:pt x="512831" y="362967"/>
                  </a:lnTo>
                  <a:lnTo>
                    <a:pt x="503911" y="364671"/>
                  </a:lnTo>
                  <a:lnTo>
                    <a:pt x="494992" y="366376"/>
                  </a:lnTo>
                  <a:lnTo>
                    <a:pt x="486913" y="368914"/>
                  </a:lnTo>
                  <a:lnTo>
                    <a:pt x="477998" y="371734"/>
                  </a:lnTo>
                  <a:lnTo>
                    <a:pt x="469923" y="375388"/>
                  </a:lnTo>
                  <a:lnTo>
                    <a:pt x="461847" y="379042"/>
                  </a:lnTo>
                  <a:lnTo>
                    <a:pt x="454330" y="382695"/>
                  </a:lnTo>
                  <a:lnTo>
                    <a:pt x="447095" y="387183"/>
                  </a:lnTo>
                  <a:lnTo>
                    <a:pt x="439581" y="391950"/>
                  </a:lnTo>
                  <a:lnTo>
                    <a:pt x="432628" y="397274"/>
                  </a:lnTo>
                  <a:lnTo>
                    <a:pt x="425395" y="402320"/>
                  </a:lnTo>
                  <a:lnTo>
                    <a:pt x="419001" y="408199"/>
                  </a:lnTo>
                  <a:lnTo>
                    <a:pt x="412887" y="414357"/>
                  </a:lnTo>
                  <a:lnTo>
                    <a:pt x="407052" y="420234"/>
                  </a:lnTo>
                  <a:lnTo>
                    <a:pt x="401218" y="426670"/>
                  </a:lnTo>
                  <a:lnTo>
                    <a:pt x="396224" y="433939"/>
                  </a:lnTo>
                  <a:lnTo>
                    <a:pt x="390950" y="440930"/>
                  </a:lnTo>
                  <a:lnTo>
                    <a:pt x="386515" y="448198"/>
                  </a:lnTo>
                  <a:lnTo>
                    <a:pt x="381801" y="455745"/>
                  </a:lnTo>
                  <a:lnTo>
                    <a:pt x="378202" y="463288"/>
                  </a:lnTo>
                  <a:lnTo>
                    <a:pt x="374606" y="471389"/>
                  </a:lnTo>
                  <a:lnTo>
                    <a:pt x="371010" y="479490"/>
                  </a:lnTo>
                  <a:lnTo>
                    <a:pt x="368532" y="488146"/>
                  </a:lnTo>
                  <a:lnTo>
                    <a:pt x="366051" y="496243"/>
                  </a:lnTo>
                  <a:lnTo>
                    <a:pt x="364133" y="505454"/>
                  </a:lnTo>
                  <a:lnTo>
                    <a:pt x="362770" y="514105"/>
                  </a:lnTo>
                  <a:lnTo>
                    <a:pt x="361129" y="523036"/>
                  </a:lnTo>
                  <a:lnTo>
                    <a:pt x="360884" y="532242"/>
                  </a:lnTo>
                  <a:lnTo>
                    <a:pt x="360919" y="541725"/>
                  </a:lnTo>
                  <a:lnTo>
                    <a:pt x="360952" y="550650"/>
                  </a:lnTo>
                  <a:lnTo>
                    <a:pt x="361823" y="559851"/>
                  </a:lnTo>
                  <a:lnTo>
                    <a:pt x="362973" y="569331"/>
                  </a:lnTo>
                  <a:lnTo>
                    <a:pt x="364400" y="577972"/>
                  </a:lnTo>
                  <a:lnTo>
                    <a:pt x="366942" y="586610"/>
                  </a:lnTo>
                  <a:lnTo>
                    <a:pt x="368926" y="595250"/>
                  </a:lnTo>
                  <a:lnTo>
                    <a:pt x="371746" y="603608"/>
                  </a:lnTo>
                  <a:lnTo>
                    <a:pt x="375402" y="611683"/>
                  </a:lnTo>
                  <a:lnTo>
                    <a:pt x="378777" y="619482"/>
                  </a:lnTo>
                  <a:lnTo>
                    <a:pt x="382711" y="627278"/>
                  </a:lnTo>
                  <a:lnTo>
                    <a:pt x="387202" y="635072"/>
                  </a:lnTo>
                  <a:lnTo>
                    <a:pt x="391692" y="642308"/>
                  </a:lnTo>
                  <a:lnTo>
                    <a:pt x="397017" y="649263"/>
                  </a:lnTo>
                  <a:lnTo>
                    <a:pt x="401784" y="656219"/>
                  </a:lnTo>
                  <a:lnTo>
                    <a:pt x="407665" y="662614"/>
                  </a:lnTo>
                  <a:lnTo>
                    <a:pt x="413824" y="668729"/>
                  </a:lnTo>
                  <a:lnTo>
                    <a:pt x="419983" y="674844"/>
                  </a:lnTo>
                  <a:lnTo>
                    <a:pt x="426419" y="680679"/>
                  </a:lnTo>
                  <a:lnTo>
                    <a:pt x="433689" y="685674"/>
                  </a:lnTo>
                  <a:lnTo>
                    <a:pt x="440682" y="690949"/>
                  </a:lnTo>
                  <a:lnTo>
                    <a:pt x="448230" y="695664"/>
                  </a:lnTo>
                  <a:lnTo>
                    <a:pt x="455496" y="699544"/>
                  </a:lnTo>
                  <a:lnTo>
                    <a:pt x="463320" y="703422"/>
                  </a:lnTo>
                  <a:lnTo>
                    <a:pt x="471422" y="707020"/>
                  </a:lnTo>
                  <a:lnTo>
                    <a:pt x="479524" y="710617"/>
                  </a:lnTo>
                  <a:lnTo>
                    <a:pt x="487902" y="713378"/>
                  </a:lnTo>
                  <a:lnTo>
                    <a:pt x="496836" y="715578"/>
                  </a:lnTo>
                  <a:lnTo>
                    <a:pt x="504931" y="717502"/>
                  </a:lnTo>
                  <a:lnTo>
                    <a:pt x="514143" y="719423"/>
                  </a:lnTo>
                  <a:lnTo>
                    <a:pt x="523070" y="719950"/>
                  </a:lnTo>
                  <a:lnTo>
                    <a:pt x="532558" y="721032"/>
                  </a:lnTo>
                  <a:lnTo>
                    <a:pt x="541763" y="721279"/>
                  </a:lnTo>
                  <a:lnTo>
                    <a:pt x="550966" y="720968"/>
                  </a:lnTo>
                  <a:lnTo>
                    <a:pt x="559889" y="720379"/>
                  </a:lnTo>
                  <a:lnTo>
                    <a:pt x="569089" y="718953"/>
                  </a:lnTo>
                  <a:lnTo>
                    <a:pt x="577730" y="717528"/>
                  </a:lnTo>
                  <a:lnTo>
                    <a:pt x="586647" y="715266"/>
                  </a:lnTo>
                  <a:lnTo>
                    <a:pt x="595006" y="713006"/>
                  </a:lnTo>
                  <a:lnTo>
                    <a:pt x="603363" y="710187"/>
                  </a:lnTo>
                  <a:lnTo>
                    <a:pt x="611719" y="706811"/>
                  </a:lnTo>
                  <a:lnTo>
                    <a:pt x="619514" y="702879"/>
                  </a:lnTo>
                  <a:lnTo>
                    <a:pt x="627032" y="699227"/>
                  </a:lnTo>
                  <a:lnTo>
                    <a:pt x="634825" y="694737"/>
                  </a:lnTo>
                  <a:lnTo>
                    <a:pt x="641780" y="689972"/>
                  </a:lnTo>
                  <a:lnTo>
                    <a:pt x="649293" y="685204"/>
                  </a:lnTo>
                  <a:lnTo>
                    <a:pt x="655967" y="679602"/>
                  </a:lnTo>
                  <a:lnTo>
                    <a:pt x="662640" y="674001"/>
                  </a:lnTo>
                  <a:lnTo>
                    <a:pt x="668756" y="668401"/>
                  </a:lnTo>
                  <a:lnTo>
                    <a:pt x="674590" y="661965"/>
                  </a:lnTo>
                  <a:lnTo>
                    <a:pt x="680143" y="655252"/>
                  </a:lnTo>
                  <a:lnTo>
                    <a:pt x="685697" y="648539"/>
                  </a:lnTo>
                  <a:lnTo>
                    <a:pt x="690411" y="640992"/>
                  </a:lnTo>
                  <a:lnTo>
                    <a:pt x="695405" y="633722"/>
                  </a:lnTo>
                  <a:lnTo>
                    <a:pt x="699561" y="626177"/>
                  </a:lnTo>
                  <a:lnTo>
                    <a:pt x="703159" y="618634"/>
                  </a:lnTo>
                  <a:lnTo>
                    <a:pt x="707035" y="610810"/>
                  </a:lnTo>
                  <a:lnTo>
                    <a:pt x="710351" y="602431"/>
                  </a:lnTo>
                  <a:lnTo>
                    <a:pt x="713388" y="593774"/>
                  </a:lnTo>
                  <a:lnTo>
                    <a:pt x="715588" y="585399"/>
                  </a:lnTo>
                  <a:lnTo>
                    <a:pt x="717509" y="576746"/>
                  </a:lnTo>
                  <a:lnTo>
                    <a:pt x="719149" y="567814"/>
                  </a:lnTo>
                  <a:lnTo>
                    <a:pt x="720232" y="558885"/>
                  </a:lnTo>
                  <a:lnTo>
                    <a:pt x="721035" y="549678"/>
                  </a:lnTo>
                  <a:lnTo>
                    <a:pt x="721280" y="540473"/>
                  </a:lnTo>
                  <a:lnTo>
                    <a:pt x="720967" y="531270"/>
                  </a:lnTo>
                  <a:lnTo>
                    <a:pt x="719817" y="521790"/>
                  </a:lnTo>
                  <a:lnTo>
                    <a:pt x="718948" y="513147"/>
                  </a:lnTo>
                  <a:lnTo>
                    <a:pt x="716962" y="503949"/>
                  </a:lnTo>
                  <a:lnTo>
                    <a:pt x="715535" y="495308"/>
                  </a:lnTo>
                  <a:lnTo>
                    <a:pt x="712715" y="486950"/>
                  </a:lnTo>
                  <a:lnTo>
                    <a:pt x="709895" y="478592"/>
                  </a:lnTo>
                  <a:lnTo>
                    <a:pt x="706796" y="469956"/>
                  </a:lnTo>
                  <a:lnTo>
                    <a:pt x="702584" y="462440"/>
                  </a:lnTo>
                  <a:lnTo>
                    <a:pt x="698650" y="454644"/>
                  </a:lnTo>
                  <a:lnTo>
                    <a:pt x="694719" y="447406"/>
                  </a:lnTo>
                  <a:lnTo>
                    <a:pt x="689950" y="439891"/>
                  </a:lnTo>
                  <a:lnTo>
                    <a:pt x="684902" y="432657"/>
                  </a:lnTo>
                  <a:lnTo>
                    <a:pt x="679577" y="425702"/>
                  </a:lnTo>
                  <a:lnTo>
                    <a:pt x="673696" y="419308"/>
                  </a:lnTo>
                  <a:lnTo>
                    <a:pt x="667816" y="412913"/>
                  </a:lnTo>
                  <a:close/>
                  <a:moveTo>
                    <a:pt x="539108" y="0"/>
                  </a:moveTo>
                  <a:lnTo>
                    <a:pt x="1081639" y="538663"/>
                  </a:lnTo>
                  <a:lnTo>
                    <a:pt x="1087280" y="2071033"/>
                  </a:lnTo>
                  <a:lnTo>
                    <a:pt x="1086784" y="2087770"/>
                  </a:lnTo>
                  <a:lnTo>
                    <a:pt x="1085446" y="2103115"/>
                  </a:lnTo>
                  <a:lnTo>
                    <a:pt x="1082988" y="2117349"/>
                  </a:lnTo>
                  <a:lnTo>
                    <a:pt x="1079690" y="2130748"/>
                  </a:lnTo>
                  <a:lnTo>
                    <a:pt x="1075552" y="2143314"/>
                  </a:lnTo>
                  <a:lnTo>
                    <a:pt x="1070853" y="2154766"/>
                  </a:lnTo>
                  <a:lnTo>
                    <a:pt x="1065593" y="2165662"/>
                  </a:lnTo>
                  <a:lnTo>
                    <a:pt x="1059494" y="2175724"/>
                  </a:lnTo>
                  <a:lnTo>
                    <a:pt x="1052835" y="2185231"/>
                  </a:lnTo>
                  <a:lnTo>
                    <a:pt x="1045892" y="2193344"/>
                  </a:lnTo>
                  <a:lnTo>
                    <a:pt x="1038389" y="2200901"/>
                  </a:lnTo>
                  <a:lnTo>
                    <a:pt x="1030884" y="2207900"/>
                  </a:lnTo>
                  <a:lnTo>
                    <a:pt x="1022819" y="2214343"/>
                  </a:lnTo>
                  <a:lnTo>
                    <a:pt x="1014472" y="2219950"/>
                  </a:lnTo>
                  <a:lnTo>
                    <a:pt x="1006123" y="2225000"/>
                  </a:lnTo>
                  <a:lnTo>
                    <a:pt x="997492" y="2229214"/>
                  </a:lnTo>
                  <a:lnTo>
                    <a:pt x="989419" y="2233426"/>
                  </a:lnTo>
                  <a:lnTo>
                    <a:pt x="980786" y="2237082"/>
                  </a:lnTo>
                  <a:lnTo>
                    <a:pt x="972708" y="2240178"/>
                  </a:lnTo>
                  <a:lnTo>
                    <a:pt x="964349" y="2242438"/>
                  </a:lnTo>
                  <a:lnTo>
                    <a:pt x="957105" y="2244695"/>
                  </a:lnTo>
                  <a:lnTo>
                    <a:pt x="949582" y="2246673"/>
                  </a:lnTo>
                  <a:lnTo>
                    <a:pt x="935646" y="2249511"/>
                  </a:lnTo>
                  <a:lnTo>
                    <a:pt x="924216" y="2250945"/>
                  </a:lnTo>
                  <a:lnTo>
                    <a:pt x="915572" y="2251812"/>
                  </a:lnTo>
                  <a:lnTo>
                    <a:pt x="907485" y="2252119"/>
                  </a:lnTo>
                  <a:lnTo>
                    <a:pt x="186205" y="2254625"/>
                  </a:lnTo>
                  <a:lnTo>
                    <a:pt x="170304" y="2253843"/>
                  </a:lnTo>
                  <a:lnTo>
                    <a:pt x="154680" y="2252782"/>
                  </a:lnTo>
                  <a:lnTo>
                    <a:pt x="140724" y="2250041"/>
                  </a:lnTo>
                  <a:lnTo>
                    <a:pt x="127326" y="2247298"/>
                  </a:lnTo>
                  <a:lnTo>
                    <a:pt x="114759" y="2243158"/>
                  </a:lnTo>
                  <a:lnTo>
                    <a:pt x="103028" y="2238736"/>
                  </a:lnTo>
                  <a:lnTo>
                    <a:pt x="92129" y="2232917"/>
                  </a:lnTo>
                  <a:lnTo>
                    <a:pt x="82345" y="2227093"/>
                  </a:lnTo>
                  <a:lnTo>
                    <a:pt x="73115" y="2220153"/>
                  </a:lnTo>
                  <a:lnTo>
                    <a:pt x="64723" y="2213488"/>
                  </a:lnTo>
                  <a:lnTo>
                    <a:pt x="57165" y="2205983"/>
                  </a:lnTo>
                  <a:lnTo>
                    <a:pt x="50442" y="2198197"/>
                  </a:lnTo>
                  <a:lnTo>
                    <a:pt x="43997" y="2190130"/>
                  </a:lnTo>
                  <a:lnTo>
                    <a:pt x="38388" y="2181782"/>
                  </a:lnTo>
                  <a:lnTo>
                    <a:pt x="33059" y="2173712"/>
                  </a:lnTo>
                  <a:lnTo>
                    <a:pt x="28565" y="2165360"/>
                  </a:lnTo>
                  <a:lnTo>
                    <a:pt x="24630" y="2157006"/>
                  </a:lnTo>
                  <a:lnTo>
                    <a:pt x="21250" y="2148092"/>
                  </a:lnTo>
                  <a:lnTo>
                    <a:pt x="18152" y="2140014"/>
                  </a:lnTo>
                  <a:lnTo>
                    <a:pt x="15334" y="2132215"/>
                  </a:lnTo>
                  <a:lnTo>
                    <a:pt x="13074" y="2124412"/>
                  </a:lnTo>
                  <a:lnTo>
                    <a:pt x="11372" y="2116609"/>
                  </a:lnTo>
                  <a:lnTo>
                    <a:pt x="8533" y="2103230"/>
                  </a:lnTo>
                  <a:lnTo>
                    <a:pt x="6816" y="2091522"/>
                  </a:lnTo>
                  <a:lnTo>
                    <a:pt x="6226" y="2082598"/>
                  </a:lnTo>
                  <a:lnTo>
                    <a:pt x="5641" y="2075348"/>
                  </a:lnTo>
                  <a:lnTo>
                    <a:pt x="0" y="542979"/>
                  </a:lnTo>
                  <a:lnTo>
                    <a:pt x="5391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08000" tIns="576000" rIns="108000" bIns="0" anchor="ctr"/>
            <a:lstStyle/>
            <a:p>
              <a:pPr algn="ctr" eaLnBrk="1" hangingPunct="1">
                <a:lnSpc>
                  <a:spcPct val="110000"/>
                </a:lnSpc>
              </a:pPr>
              <a:endParaRPr lang="da-DK" altLang="zh-CN" sz="2000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44" name="TextBox 25"/>
            <p:cNvSpPr txBox="1">
              <a:spLocks noChangeArrowheads="1"/>
            </p:cNvSpPr>
            <p:nvPr/>
          </p:nvSpPr>
          <p:spPr bwMode="auto">
            <a:xfrm rot="20646988">
              <a:off x="6583636" y="3037596"/>
              <a:ext cx="1096930" cy="70675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ea typeface="微软雅黑" panose="020B0503020204020204" charset="-122"/>
                </a:rPr>
                <a:t>添加</a:t>
              </a: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ea typeface="微软雅黑" panose="020B0503020204020204" charset="-122"/>
                </a:rPr>
                <a:t>标题</a:t>
              </a:r>
            </a:p>
          </p:txBody>
        </p:sp>
        <p:grpSp>
          <p:nvGrpSpPr>
            <p:cNvPr id="45" name="Group 14"/>
            <p:cNvGrpSpPr>
              <a:grpSpLocks noChangeAspect="1"/>
            </p:cNvGrpSpPr>
            <p:nvPr/>
          </p:nvGrpSpPr>
          <p:grpSpPr bwMode="auto">
            <a:xfrm rot="20700000">
              <a:off x="6706095" y="2621715"/>
              <a:ext cx="432744" cy="379118"/>
              <a:chOff x="3668" y="2015"/>
              <a:chExt cx="347" cy="304"/>
            </a:xfrm>
            <a:grpFill/>
          </p:grpSpPr>
          <p:sp>
            <p:nvSpPr>
              <p:cNvPr id="46" name="Oval 15"/>
              <p:cNvSpPr>
                <a:spLocks noChangeArrowheads="1"/>
              </p:cNvSpPr>
              <p:nvPr/>
            </p:nvSpPr>
            <p:spPr bwMode="auto">
              <a:xfrm>
                <a:off x="3696" y="2036"/>
                <a:ext cx="61" cy="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6"/>
              <p:cNvSpPr/>
              <p:nvPr/>
            </p:nvSpPr>
            <p:spPr bwMode="auto">
              <a:xfrm>
                <a:off x="3668" y="2102"/>
                <a:ext cx="94" cy="187"/>
              </a:xfrm>
              <a:custGeom>
                <a:avLst/>
                <a:gdLst>
                  <a:gd name="T0" fmla="*/ 14 w 40"/>
                  <a:gd name="T1" fmla="*/ 0 h 79"/>
                  <a:gd name="T2" fmla="*/ 6 w 40"/>
                  <a:gd name="T3" fmla="*/ 13 h 79"/>
                  <a:gd name="T4" fmla="*/ 21 w 40"/>
                  <a:gd name="T5" fmla="*/ 22 h 79"/>
                  <a:gd name="T6" fmla="*/ 26 w 40"/>
                  <a:gd name="T7" fmla="*/ 37 h 79"/>
                  <a:gd name="T8" fmla="*/ 0 w 40"/>
                  <a:gd name="T9" fmla="*/ 66 h 79"/>
                  <a:gd name="T10" fmla="*/ 19 w 40"/>
                  <a:gd name="T11" fmla="*/ 79 h 79"/>
                  <a:gd name="T12" fmla="*/ 36 w 40"/>
                  <a:gd name="T13" fmla="*/ 42 h 79"/>
                  <a:gd name="T14" fmla="*/ 34 w 40"/>
                  <a:gd name="T15" fmla="*/ 17 h 79"/>
                  <a:gd name="T16" fmla="*/ 14 w 40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79">
                    <a:moveTo>
                      <a:pt x="14" y="0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31" y="27"/>
                      <a:pt x="26" y="37"/>
                    </a:cubicBezTo>
                    <a:cubicBezTo>
                      <a:pt x="22" y="46"/>
                      <a:pt x="0" y="66"/>
                      <a:pt x="0" y="66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33" y="49"/>
                      <a:pt x="32" y="53"/>
                      <a:pt x="36" y="42"/>
                    </a:cubicBezTo>
                    <a:cubicBezTo>
                      <a:pt x="39" y="31"/>
                      <a:pt x="40" y="23"/>
                      <a:pt x="34" y="17"/>
                    </a:cubicBezTo>
                    <a:cubicBezTo>
                      <a:pt x="26" y="9"/>
                      <a:pt x="25" y="9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7"/>
              <p:cNvSpPr/>
              <p:nvPr/>
            </p:nvSpPr>
            <p:spPr bwMode="auto">
              <a:xfrm>
                <a:off x="3741" y="2015"/>
                <a:ext cx="274" cy="304"/>
              </a:xfrm>
              <a:custGeom>
                <a:avLst/>
                <a:gdLst>
                  <a:gd name="T0" fmla="*/ 111 w 116"/>
                  <a:gd name="T1" fmla="*/ 34 h 129"/>
                  <a:gd name="T2" fmla="*/ 34 w 116"/>
                  <a:gd name="T3" fmla="*/ 21 h 129"/>
                  <a:gd name="T4" fmla="*/ 38 w 116"/>
                  <a:gd name="T5" fmla="*/ 12 h 129"/>
                  <a:gd name="T6" fmla="*/ 20 w 116"/>
                  <a:gd name="T7" fmla="*/ 7 h 129"/>
                  <a:gd name="T8" fmla="*/ 0 w 116"/>
                  <a:gd name="T9" fmla="*/ 42 h 129"/>
                  <a:gd name="T10" fmla="*/ 12 w 116"/>
                  <a:gd name="T11" fmla="*/ 49 h 129"/>
                  <a:gd name="T12" fmla="*/ 22 w 116"/>
                  <a:gd name="T13" fmla="*/ 38 h 129"/>
                  <a:gd name="T14" fmla="*/ 30 w 116"/>
                  <a:gd name="T15" fmla="*/ 35 h 129"/>
                  <a:gd name="T16" fmla="*/ 16 w 116"/>
                  <a:gd name="T17" fmla="*/ 56 h 129"/>
                  <a:gd name="T18" fmla="*/ 24 w 116"/>
                  <a:gd name="T19" fmla="*/ 63 h 129"/>
                  <a:gd name="T20" fmla="*/ 35 w 116"/>
                  <a:gd name="T21" fmla="*/ 51 h 129"/>
                  <a:gd name="T22" fmla="*/ 41 w 116"/>
                  <a:gd name="T23" fmla="*/ 51 h 129"/>
                  <a:gd name="T24" fmla="*/ 41 w 116"/>
                  <a:gd name="T25" fmla="*/ 63 h 129"/>
                  <a:gd name="T26" fmla="*/ 16 w 116"/>
                  <a:gd name="T27" fmla="*/ 63 h 129"/>
                  <a:gd name="T28" fmla="*/ 16 w 116"/>
                  <a:gd name="T29" fmla="*/ 72 h 129"/>
                  <a:gd name="T30" fmla="*/ 41 w 116"/>
                  <a:gd name="T31" fmla="*/ 72 h 129"/>
                  <a:gd name="T32" fmla="*/ 41 w 116"/>
                  <a:gd name="T33" fmla="*/ 93 h 129"/>
                  <a:gd name="T34" fmla="*/ 40 w 116"/>
                  <a:gd name="T35" fmla="*/ 93 h 129"/>
                  <a:gd name="T36" fmla="*/ 32 w 116"/>
                  <a:gd name="T37" fmla="*/ 90 h 129"/>
                  <a:gd name="T38" fmla="*/ 31 w 116"/>
                  <a:gd name="T39" fmla="*/ 77 h 129"/>
                  <a:gd name="T40" fmla="*/ 14 w 116"/>
                  <a:gd name="T41" fmla="*/ 77 h 129"/>
                  <a:gd name="T42" fmla="*/ 13 w 116"/>
                  <a:gd name="T43" fmla="*/ 77 h 129"/>
                  <a:gd name="T44" fmla="*/ 31 w 116"/>
                  <a:gd name="T45" fmla="*/ 105 h 129"/>
                  <a:gd name="T46" fmla="*/ 75 w 116"/>
                  <a:gd name="T47" fmla="*/ 94 h 129"/>
                  <a:gd name="T48" fmla="*/ 77 w 116"/>
                  <a:gd name="T49" fmla="*/ 103 h 129"/>
                  <a:gd name="T50" fmla="*/ 92 w 116"/>
                  <a:gd name="T51" fmla="*/ 97 h 129"/>
                  <a:gd name="T52" fmla="*/ 82 w 116"/>
                  <a:gd name="T53" fmla="*/ 73 h 129"/>
                  <a:gd name="T54" fmla="*/ 70 w 116"/>
                  <a:gd name="T55" fmla="*/ 77 h 129"/>
                  <a:gd name="T56" fmla="*/ 72 w 116"/>
                  <a:gd name="T57" fmla="*/ 85 h 129"/>
                  <a:gd name="T58" fmla="*/ 62 w 116"/>
                  <a:gd name="T59" fmla="*/ 90 h 129"/>
                  <a:gd name="T60" fmla="*/ 62 w 116"/>
                  <a:gd name="T61" fmla="*/ 72 h 129"/>
                  <a:gd name="T62" fmla="*/ 87 w 116"/>
                  <a:gd name="T63" fmla="*/ 72 h 129"/>
                  <a:gd name="T64" fmla="*/ 87 w 116"/>
                  <a:gd name="T65" fmla="*/ 63 h 129"/>
                  <a:gd name="T66" fmla="*/ 62 w 116"/>
                  <a:gd name="T67" fmla="*/ 63 h 129"/>
                  <a:gd name="T68" fmla="*/ 62 w 116"/>
                  <a:gd name="T69" fmla="*/ 51 h 129"/>
                  <a:gd name="T70" fmla="*/ 87 w 116"/>
                  <a:gd name="T71" fmla="*/ 51 h 129"/>
                  <a:gd name="T72" fmla="*/ 87 w 116"/>
                  <a:gd name="T73" fmla="*/ 42 h 129"/>
                  <a:gd name="T74" fmla="*/ 43 w 116"/>
                  <a:gd name="T75" fmla="*/ 42 h 129"/>
                  <a:gd name="T76" fmla="*/ 49 w 116"/>
                  <a:gd name="T77" fmla="*/ 33 h 129"/>
                  <a:gd name="T78" fmla="*/ 41 w 116"/>
                  <a:gd name="T79" fmla="*/ 31 h 129"/>
                  <a:gd name="T80" fmla="*/ 93 w 116"/>
                  <a:gd name="T81" fmla="*/ 40 h 129"/>
                  <a:gd name="T82" fmla="*/ 93 w 116"/>
                  <a:gd name="T83" fmla="*/ 92 h 129"/>
                  <a:gd name="T84" fmla="*/ 75 w 116"/>
                  <a:gd name="T85" fmla="*/ 108 h 129"/>
                  <a:gd name="T86" fmla="*/ 64 w 116"/>
                  <a:gd name="T87" fmla="*/ 105 h 129"/>
                  <a:gd name="T88" fmla="*/ 61 w 116"/>
                  <a:gd name="T89" fmla="*/ 116 h 129"/>
                  <a:gd name="T90" fmla="*/ 112 w 116"/>
                  <a:gd name="T91" fmla="*/ 93 h 129"/>
                  <a:gd name="T92" fmla="*/ 111 w 116"/>
                  <a:gd name="T93" fmla="*/ 3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6" h="129">
                    <a:moveTo>
                      <a:pt x="111" y="34"/>
                    </a:moveTo>
                    <a:cubicBezTo>
                      <a:pt x="111" y="34"/>
                      <a:pt x="107" y="0"/>
                      <a:pt x="34" y="21"/>
                    </a:cubicBezTo>
                    <a:cubicBezTo>
                      <a:pt x="37" y="16"/>
                      <a:pt x="38" y="12"/>
                      <a:pt x="38" y="12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13" y="31"/>
                      <a:pt x="0" y="42"/>
                    </a:cubicBezTo>
                    <a:cubicBezTo>
                      <a:pt x="0" y="42"/>
                      <a:pt x="12" y="50"/>
                      <a:pt x="12" y="49"/>
                    </a:cubicBezTo>
                    <a:cubicBezTo>
                      <a:pt x="16" y="46"/>
                      <a:pt x="19" y="42"/>
                      <a:pt x="22" y="38"/>
                    </a:cubicBezTo>
                    <a:cubicBezTo>
                      <a:pt x="25" y="37"/>
                      <a:pt x="28" y="36"/>
                      <a:pt x="30" y="35"/>
                    </a:cubicBezTo>
                    <a:cubicBezTo>
                      <a:pt x="27" y="41"/>
                      <a:pt x="22" y="50"/>
                      <a:pt x="16" y="56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3"/>
                      <a:pt x="29" y="58"/>
                      <a:pt x="35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63"/>
                      <a:pt x="41" y="63"/>
                      <a:pt x="41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93"/>
                      <a:pt x="41" y="93"/>
                      <a:pt x="41" y="93"/>
                    </a:cubicBezTo>
                    <a:cubicBezTo>
                      <a:pt x="41" y="93"/>
                      <a:pt x="41" y="93"/>
                      <a:pt x="40" y="93"/>
                    </a:cubicBezTo>
                    <a:cubicBezTo>
                      <a:pt x="38" y="93"/>
                      <a:pt x="33" y="92"/>
                      <a:pt x="32" y="90"/>
                    </a:cubicBezTo>
                    <a:cubicBezTo>
                      <a:pt x="29" y="86"/>
                      <a:pt x="31" y="80"/>
                      <a:pt x="31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6" y="106"/>
                      <a:pt x="31" y="105"/>
                    </a:cubicBezTo>
                    <a:cubicBezTo>
                      <a:pt x="55" y="106"/>
                      <a:pt x="68" y="99"/>
                      <a:pt x="75" y="94"/>
                    </a:cubicBezTo>
                    <a:cubicBezTo>
                      <a:pt x="77" y="103"/>
                      <a:pt x="77" y="103"/>
                      <a:pt x="77" y="103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2" y="85"/>
                      <a:pt x="72" y="85"/>
                      <a:pt x="72" y="85"/>
                    </a:cubicBezTo>
                    <a:cubicBezTo>
                      <a:pt x="69" y="87"/>
                      <a:pt x="66" y="89"/>
                      <a:pt x="62" y="90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6" y="39"/>
                      <a:pt x="49" y="35"/>
                      <a:pt x="49" y="33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75" y="19"/>
                      <a:pt x="93" y="21"/>
                      <a:pt x="93" y="40"/>
                    </a:cubicBezTo>
                    <a:cubicBezTo>
                      <a:pt x="93" y="92"/>
                      <a:pt x="93" y="92"/>
                      <a:pt x="93" y="92"/>
                    </a:cubicBezTo>
                    <a:cubicBezTo>
                      <a:pt x="93" y="92"/>
                      <a:pt x="95" y="109"/>
                      <a:pt x="75" y="108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1" y="116"/>
                      <a:pt x="61" y="116"/>
                      <a:pt x="61" y="116"/>
                    </a:cubicBezTo>
                    <a:cubicBezTo>
                      <a:pt x="61" y="116"/>
                      <a:pt x="108" y="129"/>
                      <a:pt x="112" y="93"/>
                    </a:cubicBezTo>
                    <a:cubicBezTo>
                      <a:pt x="116" y="57"/>
                      <a:pt x="111" y="34"/>
                      <a:pt x="1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cxnSp>
        <p:nvCxnSpPr>
          <p:cNvPr id="49" name="MH_Other_2"/>
          <p:cNvCxnSpPr/>
          <p:nvPr>
            <p:custDataLst>
              <p:tags r:id="rId3"/>
            </p:custDataLst>
          </p:nvPr>
        </p:nvCxnSpPr>
        <p:spPr>
          <a:xfrm>
            <a:off x="4834681" y="2755179"/>
            <a:ext cx="2304923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4277781" y="2166217"/>
            <a:ext cx="1136791" cy="2254250"/>
            <a:chOff x="4029075" y="1743075"/>
            <a:chExt cx="1136791" cy="225425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51" name="MH_SubTitle_2"/>
            <p:cNvSpPr/>
            <p:nvPr>
              <p:custDataLst>
                <p:tags r:id="rId7"/>
              </p:custDataLst>
            </p:nvPr>
          </p:nvSpPr>
          <p:spPr bwMode="auto">
            <a:xfrm rot="-900000">
              <a:off x="4029075" y="1743075"/>
              <a:ext cx="1085850" cy="2254250"/>
            </a:xfrm>
            <a:custGeom>
              <a:avLst/>
              <a:gdLst>
                <a:gd name="T0" fmla="*/ 0 w 1087280"/>
                <a:gd name="T1" fmla="*/ 0 h 2254625"/>
                <a:gd name="T2" fmla="*/ 1087280 w 1087280"/>
                <a:gd name="T3" fmla="*/ 2254625 h 2254625"/>
              </a:gdLst>
              <a:ahLst/>
              <a:cxnLst/>
              <a:rect l="T0" t="T1" r="T2" b="T3"/>
              <a:pathLst>
                <a:path w="1087280" h="2254625">
                  <a:moveTo>
                    <a:pt x="667816" y="412913"/>
                  </a:moveTo>
                  <a:lnTo>
                    <a:pt x="661379" y="407078"/>
                  </a:lnTo>
                  <a:lnTo>
                    <a:pt x="654942" y="401243"/>
                  </a:lnTo>
                  <a:lnTo>
                    <a:pt x="648230" y="396246"/>
                  </a:lnTo>
                  <a:lnTo>
                    <a:pt x="640959" y="391251"/>
                  </a:lnTo>
                  <a:lnTo>
                    <a:pt x="633691" y="386813"/>
                  </a:lnTo>
                  <a:lnTo>
                    <a:pt x="625865" y="382378"/>
                  </a:lnTo>
                  <a:lnTo>
                    <a:pt x="618041" y="378500"/>
                  </a:lnTo>
                  <a:lnTo>
                    <a:pt x="610775" y="374620"/>
                  </a:lnTo>
                  <a:lnTo>
                    <a:pt x="602117" y="371582"/>
                  </a:lnTo>
                  <a:lnTo>
                    <a:pt x="593739" y="368822"/>
                  </a:lnTo>
                  <a:lnTo>
                    <a:pt x="585641" y="366340"/>
                  </a:lnTo>
                  <a:lnTo>
                    <a:pt x="576430" y="364419"/>
                  </a:lnTo>
                  <a:lnTo>
                    <a:pt x="567778" y="363055"/>
                  </a:lnTo>
                  <a:lnTo>
                    <a:pt x="558569" y="361692"/>
                  </a:lnTo>
                  <a:lnTo>
                    <a:pt x="549362" y="360887"/>
                  </a:lnTo>
                  <a:lnTo>
                    <a:pt x="540436" y="360919"/>
                  </a:lnTo>
                  <a:lnTo>
                    <a:pt x="530953" y="360952"/>
                  </a:lnTo>
                  <a:lnTo>
                    <a:pt x="521472" y="361542"/>
                  </a:lnTo>
                  <a:lnTo>
                    <a:pt x="512831" y="362967"/>
                  </a:lnTo>
                  <a:lnTo>
                    <a:pt x="503911" y="364671"/>
                  </a:lnTo>
                  <a:lnTo>
                    <a:pt x="494992" y="366376"/>
                  </a:lnTo>
                  <a:lnTo>
                    <a:pt x="486913" y="368914"/>
                  </a:lnTo>
                  <a:lnTo>
                    <a:pt x="477998" y="371734"/>
                  </a:lnTo>
                  <a:lnTo>
                    <a:pt x="469923" y="375388"/>
                  </a:lnTo>
                  <a:lnTo>
                    <a:pt x="461847" y="379042"/>
                  </a:lnTo>
                  <a:lnTo>
                    <a:pt x="454330" y="382695"/>
                  </a:lnTo>
                  <a:lnTo>
                    <a:pt x="447095" y="387183"/>
                  </a:lnTo>
                  <a:lnTo>
                    <a:pt x="439581" y="391950"/>
                  </a:lnTo>
                  <a:lnTo>
                    <a:pt x="432628" y="397274"/>
                  </a:lnTo>
                  <a:lnTo>
                    <a:pt x="425395" y="402320"/>
                  </a:lnTo>
                  <a:lnTo>
                    <a:pt x="419001" y="408199"/>
                  </a:lnTo>
                  <a:lnTo>
                    <a:pt x="412887" y="414357"/>
                  </a:lnTo>
                  <a:lnTo>
                    <a:pt x="407052" y="420234"/>
                  </a:lnTo>
                  <a:lnTo>
                    <a:pt x="401218" y="426670"/>
                  </a:lnTo>
                  <a:lnTo>
                    <a:pt x="396224" y="433939"/>
                  </a:lnTo>
                  <a:lnTo>
                    <a:pt x="390950" y="440930"/>
                  </a:lnTo>
                  <a:lnTo>
                    <a:pt x="386515" y="448198"/>
                  </a:lnTo>
                  <a:lnTo>
                    <a:pt x="381801" y="455745"/>
                  </a:lnTo>
                  <a:lnTo>
                    <a:pt x="378202" y="463288"/>
                  </a:lnTo>
                  <a:lnTo>
                    <a:pt x="374606" y="471389"/>
                  </a:lnTo>
                  <a:lnTo>
                    <a:pt x="371010" y="479490"/>
                  </a:lnTo>
                  <a:lnTo>
                    <a:pt x="368532" y="488146"/>
                  </a:lnTo>
                  <a:lnTo>
                    <a:pt x="366051" y="496243"/>
                  </a:lnTo>
                  <a:lnTo>
                    <a:pt x="364133" y="505454"/>
                  </a:lnTo>
                  <a:lnTo>
                    <a:pt x="362770" y="514105"/>
                  </a:lnTo>
                  <a:lnTo>
                    <a:pt x="361129" y="523036"/>
                  </a:lnTo>
                  <a:lnTo>
                    <a:pt x="360884" y="532242"/>
                  </a:lnTo>
                  <a:lnTo>
                    <a:pt x="360919" y="541725"/>
                  </a:lnTo>
                  <a:lnTo>
                    <a:pt x="360952" y="550650"/>
                  </a:lnTo>
                  <a:lnTo>
                    <a:pt x="361823" y="559851"/>
                  </a:lnTo>
                  <a:lnTo>
                    <a:pt x="362973" y="569331"/>
                  </a:lnTo>
                  <a:lnTo>
                    <a:pt x="364400" y="577972"/>
                  </a:lnTo>
                  <a:lnTo>
                    <a:pt x="366942" y="586610"/>
                  </a:lnTo>
                  <a:lnTo>
                    <a:pt x="368926" y="595250"/>
                  </a:lnTo>
                  <a:lnTo>
                    <a:pt x="371746" y="603608"/>
                  </a:lnTo>
                  <a:lnTo>
                    <a:pt x="375402" y="611683"/>
                  </a:lnTo>
                  <a:lnTo>
                    <a:pt x="378777" y="619482"/>
                  </a:lnTo>
                  <a:lnTo>
                    <a:pt x="382711" y="627278"/>
                  </a:lnTo>
                  <a:lnTo>
                    <a:pt x="387202" y="635072"/>
                  </a:lnTo>
                  <a:lnTo>
                    <a:pt x="391692" y="642308"/>
                  </a:lnTo>
                  <a:lnTo>
                    <a:pt x="397017" y="649263"/>
                  </a:lnTo>
                  <a:lnTo>
                    <a:pt x="401784" y="656219"/>
                  </a:lnTo>
                  <a:lnTo>
                    <a:pt x="407665" y="662614"/>
                  </a:lnTo>
                  <a:lnTo>
                    <a:pt x="413824" y="668729"/>
                  </a:lnTo>
                  <a:lnTo>
                    <a:pt x="419983" y="674844"/>
                  </a:lnTo>
                  <a:lnTo>
                    <a:pt x="426419" y="680679"/>
                  </a:lnTo>
                  <a:lnTo>
                    <a:pt x="433689" y="685674"/>
                  </a:lnTo>
                  <a:lnTo>
                    <a:pt x="440682" y="690949"/>
                  </a:lnTo>
                  <a:lnTo>
                    <a:pt x="448230" y="695664"/>
                  </a:lnTo>
                  <a:lnTo>
                    <a:pt x="455496" y="699544"/>
                  </a:lnTo>
                  <a:lnTo>
                    <a:pt x="463320" y="703422"/>
                  </a:lnTo>
                  <a:lnTo>
                    <a:pt x="471422" y="707020"/>
                  </a:lnTo>
                  <a:lnTo>
                    <a:pt x="479524" y="710617"/>
                  </a:lnTo>
                  <a:lnTo>
                    <a:pt x="487902" y="713378"/>
                  </a:lnTo>
                  <a:lnTo>
                    <a:pt x="496836" y="715578"/>
                  </a:lnTo>
                  <a:lnTo>
                    <a:pt x="504931" y="717502"/>
                  </a:lnTo>
                  <a:lnTo>
                    <a:pt x="514143" y="719423"/>
                  </a:lnTo>
                  <a:lnTo>
                    <a:pt x="523070" y="719950"/>
                  </a:lnTo>
                  <a:lnTo>
                    <a:pt x="532558" y="721032"/>
                  </a:lnTo>
                  <a:lnTo>
                    <a:pt x="541763" y="721279"/>
                  </a:lnTo>
                  <a:lnTo>
                    <a:pt x="550966" y="720968"/>
                  </a:lnTo>
                  <a:lnTo>
                    <a:pt x="559889" y="720379"/>
                  </a:lnTo>
                  <a:lnTo>
                    <a:pt x="569089" y="718953"/>
                  </a:lnTo>
                  <a:lnTo>
                    <a:pt x="577730" y="717528"/>
                  </a:lnTo>
                  <a:lnTo>
                    <a:pt x="586647" y="715266"/>
                  </a:lnTo>
                  <a:lnTo>
                    <a:pt x="595006" y="713006"/>
                  </a:lnTo>
                  <a:lnTo>
                    <a:pt x="603363" y="710187"/>
                  </a:lnTo>
                  <a:lnTo>
                    <a:pt x="611719" y="706811"/>
                  </a:lnTo>
                  <a:lnTo>
                    <a:pt x="619514" y="702879"/>
                  </a:lnTo>
                  <a:lnTo>
                    <a:pt x="627032" y="699227"/>
                  </a:lnTo>
                  <a:lnTo>
                    <a:pt x="634825" y="694737"/>
                  </a:lnTo>
                  <a:lnTo>
                    <a:pt x="641780" y="689972"/>
                  </a:lnTo>
                  <a:lnTo>
                    <a:pt x="649293" y="685204"/>
                  </a:lnTo>
                  <a:lnTo>
                    <a:pt x="655967" y="679602"/>
                  </a:lnTo>
                  <a:lnTo>
                    <a:pt x="662640" y="674001"/>
                  </a:lnTo>
                  <a:lnTo>
                    <a:pt x="668756" y="668401"/>
                  </a:lnTo>
                  <a:lnTo>
                    <a:pt x="674590" y="661965"/>
                  </a:lnTo>
                  <a:lnTo>
                    <a:pt x="680143" y="655252"/>
                  </a:lnTo>
                  <a:lnTo>
                    <a:pt x="685697" y="648539"/>
                  </a:lnTo>
                  <a:lnTo>
                    <a:pt x="690411" y="640992"/>
                  </a:lnTo>
                  <a:lnTo>
                    <a:pt x="695405" y="633722"/>
                  </a:lnTo>
                  <a:lnTo>
                    <a:pt x="699561" y="626177"/>
                  </a:lnTo>
                  <a:lnTo>
                    <a:pt x="703159" y="618634"/>
                  </a:lnTo>
                  <a:lnTo>
                    <a:pt x="707035" y="610810"/>
                  </a:lnTo>
                  <a:lnTo>
                    <a:pt x="710351" y="602431"/>
                  </a:lnTo>
                  <a:lnTo>
                    <a:pt x="713388" y="593774"/>
                  </a:lnTo>
                  <a:lnTo>
                    <a:pt x="715588" y="585399"/>
                  </a:lnTo>
                  <a:lnTo>
                    <a:pt x="717509" y="576746"/>
                  </a:lnTo>
                  <a:lnTo>
                    <a:pt x="719149" y="567814"/>
                  </a:lnTo>
                  <a:lnTo>
                    <a:pt x="720232" y="558885"/>
                  </a:lnTo>
                  <a:lnTo>
                    <a:pt x="721035" y="549678"/>
                  </a:lnTo>
                  <a:lnTo>
                    <a:pt x="721280" y="540473"/>
                  </a:lnTo>
                  <a:lnTo>
                    <a:pt x="720967" y="531270"/>
                  </a:lnTo>
                  <a:lnTo>
                    <a:pt x="719817" y="521790"/>
                  </a:lnTo>
                  <a:lnTo>
                    <a:pt x="718948" y="513147"/>
                  </a:lnTo>
                  <a:lnTo>
                    <a:pt x="716962" y="503949"/>
                  </a:lnTo>
                  <a:lnTo>
                    <a:pt x="715535" y="495308"/>
                  </a:lnTo>
                  <a:lnTo>
                    <a:pt x="712715" y="486950"/>
                  </a:lnTo>
                  <a:lnTo>
                    <a:pt x="709895" y="478592"/>
                  </a:lnTo>
                  <a:lnTo>
                    <a:pt x="706796" y="469956"/>
                  </a:lnTo>
                  <a:lnTo>
                    <a:pt x="702584" y="462440"/>
                  </a:lnTo>
                  <a:lnTo>
                    <a:pt x="698650" y="454644"/>
                  </a:lnTo>
                  <a:lnTo>
                    <a:pt x="694719" y="447406"/>
                  </a:lnTo>
                  <a:lnTo>
                    <a:pt x="689950" y="439891"/>
                  </a:lnTo>
                  <a:lnTo>
                    <a:pt x="684902" y="432657"/>
                  </a:lnTo>
                  <a:lnTo>
                    <a:pt x="679577" y="425702"/>
                  </a:lnTo>
                  <a:lnTo>
                    <a:pt x="673696" y="419308"/>
                  </a:lnTo>
                  <a:lnTo>
                    <a:pt x="667816" y="412913"/>
                  </a:lnTo>
                  <a:close/>
                  <a:moveTo>
                    <a:pt x="539108" y="0"/>
                  </a:moveTo>
                  <a:lnTo>
                    <a:pt x="1081639" y="538663"/>
                  </a:lnTo>
                  <a:lnTo>
                    <a:pt x="1087280" y="2071033"/>
                  </a:lnTo>
                  <a:lnTo>
                    <a:pt x="1086784" y="2087770"/>
                  </a:lnTo>
                  <a:lnTo>
                    <a:pt x="1085446" y="2103115"/>
                  </a:lnTo>
                  <a:lnTo>
                    <a:pt x="1082988" y="2117349"/>
                  </a:lnTo>
                  <a:lnTo>
                    <a:pt x="1079690" y="2130748"/>
                  </a:lnTo>
                  <a:lnTo>
                    <a:pt x="1075552" y="2143314"/>
                  </a:lnTo>
                  <a:lnTo>
                    <a:pt x="1070853" y="2154766"/>
                  </a:lnTo>
                  <a:lnTo>
                    <a:pt x="1065593" y="2165662"/>
                  </a:lnTo>
                  <a:lnTo>
                    <a:pt x="1059494" y="2175724"/>
                  </a:lnTo>
                  <a:lnTo>
                    <a:pt x="1052835" y="2185231"/>
                  </a:lnTo>
                  <a:lnTo>
                    <a:pt x="1045892" y="2193344"/>
                  </a:lnTo>
                  <a:lnTo>
                    <a:pt x="1038389" y="2200901"/>
                  </a:lnTo>
                  <a:lnTo>
                    <a:pt x="1030884" y="2207900"/>
                  </a:lnTo>
                  <a:lnTo>
                    <a:pt x="1022819" y="2214343"/>
                  </a:lnTo>
                  <a:lnTo>
                    <a:pt x="1014472" y="2219950"/>
                  </a:lnTo>
                  <a:lnTo>
                    <a:pt x="1006123" y="2225000"/>
                  </a:lnTo>
                  <a:lnTo>
                    <a:pt x="997492" y="2229214"/>
                  </a:lnTo>
                  <a:lnTo>
                    <a:pt x="989419" y="2233426"/>
                  </a:lnTo>
                  <a:lnTo>
                    <a:pt x="980786" y="2237082"/>
                  </a:lnTo>
                  <a:lnTo>
                    <a:pt x="972708" y="2240178"/>
                  </a:lnTo>
                  <a:lnTo>
                    <a:pt x="964349" y="2242438"/>
                  </a:lnTo>
                  <a:lnTo>
                    <a:pt x="957105" y="2244695"/>
                  </a:lnTo>
                  <a:lnTo>
                    <a:pt x="949582" y="2246673"/>
                  </a:lnTo>
                  <a:lnTo>
                    <a:pt x="935646" y="2249511"/>
                  </a:lnTo>
                  <a:lnTo>
                    <a:pt x="924216" y="2250945"/>
                  </a:lnTo>
                  <a:lnTo>
                    <a:pt x="915572" y="2251812"/>
                  </a:lnTo>
                  <a:lnTo>
                    <a:pt x="907485" y="2252119"/>
                  </a:lnTo>
                  <a:lnTo>
                    <a:pt x="186205" y="2254625"/>
                  </a:lnTo>
                  <a:lnTo>
                    <a:pt x="170304" y="2253843"/>
                  </a:lnTo>
                  <a:lnTo>
                    <a:pt x="154680" y="2252782"/>
                  </a:lnTo>
                  <a:lnTo>
                    <a:pt x="140724" y="2250041"/>
                  </a:lnTo>
                  <a:lnTo>
                    <a:pt x="127326" y="2247298"/>
                  </a:lnTo>
                  <a:lnTo>
                    <a:pt x="114759" y="2243158"/>
                  </a:lnTo>
                  <a:lnTo>
                    <a:pt x="103028" y="2238736"/>
                  </a:lnTo>
                  <a:lnTo>
                    <a:pt x="92129" y="2232917"/>
                  </a:lnTo>
                  <a:lnTo>
                    <a:pt x="82345" y="2227093"/>
                  </a:lnTo>
                  <a:lnTo>
                    <a:pt x="73115" y="2220153"/>
                  </a:lnTo>
                  <a:lnTo>
                    <a:pt x="64723" y="2213488"/>
                  </a:lnTo>
                  <a:lnTo>
                    <a:pt x="57165" y="2205983"/>
                  </a:lnTo>
                  <a:lnTo>
                    <a:pt x="50442" y="2198197"/>
                  </a:lnTo>
                  <a:lnTo>
                    <a:pt x="43997" y="2190130"/>
                  </a:lnTo>
                  <a:lnTo>
                    <a:pt x="38388" y="2181782"/>
                  </a:lnTo>
                  <a:lnTo>
                    <a:pt x="33059" y="2173712"/>
                  </a:lnTo>
                  <a:lnTo>
                    <a:pt x="28565" y="2165360"/>
                  </a:lnTo>
                  <a:lnTo>
                    <a:pt x="24630" y="2157006"/>
                  </a:lnTo>
                  <a:lnTo>
                    <a:pt x="21250" y="2148092"/>
                  </a:lnTo>
                  <a:lnTo>
                    <a:pt x="18152" y="2140014"/>
                  </a:lnTo>
                  <a:lnTo>
                    <a:pt x="15334" y="2132215"/>
                  </a:lnTo>
                  <a:lnTo>
                    <a:pt x="13074" y="2124412"/>
                  </a:lnTo>
                  <a:lnTo>
                    <a:pt x="11372" y="2116609"/>
                  </a:lnTo>
                  <a:lnTo>
                    <a:pt x="8533" y="2103230"/>
                  </a:lnTo>
                  <a:lnTo>
                    <a:pt x="6816" y="2091522"/>
                  </a:lnTo>
                  <a:lnTo>
                    <a:pt x="6226" y="2082598"/>
                  </a:lnTo>
                  <a:lnTo>
                    <a:pt x="5641" y="2075348"/>
                  </a:lnTo>
                  <a:lnTo>
                    <a:pt x="0" y="542979"/>
                  </a:lnTo>
                  <a:lnTo>
                    <a:pt x="5391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08000" tIns="576000" rIns="108000" bIns="0" anchor="ctr"/>
            <a:lstStyle/>
            <a:p>
              <a:pPr algn="ctr" eaLnBrk="1" hangingPunct="1">
                <a:lnSpc>
                  <a:spcPct val="110000"/>
                </a:lnSpc>
              </a:pPr>
              <a:endParaRPr lang="da-DK" altLang="zh-CN" sz="2000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52" name="KSO_Shape"/>
            <p:cNvSpPr/>
            <p:nvPr/>
          </p:nvSpPr>
          <p:spPr>
            <a:xfrm rot="20770490">
              <a:off x="4357392" y="2631675"/>
              <a:ext cx="457168" cy="371830"/>
            </a:xfrm>
            <a:custGeom>
              <a:avLst/>
              <a:gdLst/>
              <a:ahLst/>
              <a:cxnLst/>
              <a:rect l="l" t="t" r="r" b="b"/>
              <a:pathLst>
                <a:path w="684048" h="556307">
                  <a:moveTo>
                    <a:pt x="222901" y="383453"/>
                  </a:moveTo>
                  <a:cubicBezTo>
                    <a:pt x="218315" y="383977"/>
                    <a:pt x="213613" y="385281"/>
                    <a:pt x="209039" y="387420"/>
                  </a:cubicBezTo>
                  <a:cubicBezTo>
                    <a:pt x="190739" y="395979"/>
                    <a:pt x="181407" y="414680"/>
                    <a:pt x="188193" y="429191"/>
                  </a:cubicBezTo>
                  <a:cubicBezTo>
                    <a:pt x="194980" y="443702"/>
                    <a:pt x="215317" y="448527"/>
                    <a:pt x="233616" y="439969"/>
                  </a:cubicBezTo>
                  <a:cubicBezTo>
                    <a:pt x="251915" y="431410"/>
                    <a:pt x="261248" y="412709"/>
                    <a:pt x="254461" y="398198"/>
                  </a:cubicBezTo>
                  <a:cubicBezTo>
                    <a:pt x="249371" y="387315"/>
                    <a:pt x="236659" y="381879"/>
                    <a:pt x="222901" y="383453"/>
                  </a:cubicBezTo>
                  <a:close/>
                  <a:moveTo>
                    <a:pt x="284035" y="369073"/>
                  </a:moveTo>
                  <a:cubicBezTo>
                    <a:pt x="281538" y="368297"/>
                    <a:pt x="278657" y="368441"/>
                    <a:pt x="275985" y="369691"/>
                  </a:cubicBezTo>
                  <a:cubicBezTo>
                    <a:pt x="270641" y="372190"/>
                    <a:pt x="268154" y="378164"/>
                    <a:pt x="270432" y="383034"/>
                  </a:cubicBezTo>
                  <a:cubicBezTo>
                    <a:pt x="272710" y="387904"/>
                    <a:pt x="278888" y="389825"/>
                    <a:pt x="284233" y="387325"/>
                  </a:cubicBezTo>
                  <a:cubicBezTo>
                    <a:pt x="289577" y="384826"/>
                    <a:pt x="292063" y="378852"/>
                    <a:pt x="289785" y="373982"/>
                  </a:cubicBezTo>
                  <a:cubicBezTo>
                    <a:pt x="288647" y="371547"/>
                    <a:pt x="286533" y="369850"/>
                    <a:pt x="284035" y="369073"/>
                  </a:cubicBezTo>
                  <a:close/>
                  <a:moveTo>
                    <a:pt x="266604" y="297070"/>
                  </a:moveTo>
                  <a:cubicBezTo>
                    <a:pt x="319078" y="300338"/>
                    <a:pt x="362309" y="335548"/>
                    <a:pt x="367763" y="383070"/>
                  </a:cubicBezTo>
                  <a:cubicBezTo>
                    <a:pt x="373996" y="437381"/>
                    <a:pt x="328527" y="487207"/>
                    <a:pt x="266205" y="494360"/>
                  </a:cubicBezTo>
                  <a:cubicBezTo>
                    <a:pt x="203883" y="501513"/>
                    <a:pt x="148308" y="463284"/>
                    <a:pt x="142074" y="408972"/>
                  </a:cubicBezTo>
                  <a:cubicBezTo>
                    <a:pt x="135841" y="354661"/>
                    <a:pt x="181310" y="304835"/>
                    <a:pt x="243632" y="297682"/>
                  </a:cubicBezTo>
                  <a:cubicBezTo>
                    <a:pt x="251423" y="296788"/>
                    <a:pt x="259108" y="296603"/>
                    <a:pt x="266604" y="297070"/>
                  </a:cubicBezTo>
                  <a:close/>
                  <a:moveTo>
                    <a:pt x="297042" y="252387"/>
                  </a:moveTo>
                  <a:cubicBezTo>
                    <a:pt x="283618" y="252176"/>
                    <a:pt x="269820" y="252839"/>
                    <a:pt x="255793" y="254449"/>
                  </a:cubicBezTo>
                  <a:cubicBezTo>
                    <a:pt x="143583" y="267328"/>
                    <a:pt x="59288" y="335880"/>
                    <a:pt x="67516" y="407566"/>
                  </a:cubicBezTo>
                  <a:cubicBezTo>
                    <a:pt x="75743" y="479252"/>
                    <a:pt x="173377" y="526925"/>
                    <a:pt x="285587" y="514046"/>
                  </a:cubicBezTo>
                  <a:cubicBezTo>
                    <a:pt x="397797" y="501168"/>
                    <a:pt x="482091" y="432615"/>
                    <a:pt x="473864" y="360929"/>
                  </a:cubicBezTo>
                  <a:cubicBezTo>
                    <a:pt x="466665" y="298204"/>
                    <a:pt x="391015" y="253864"/>
                    <a:pt x="297042" y="252387"/>
                  </a:cubicBezTo>
                  <a:close/>
                  <a:moveTo>
                    <a:pt x="509416" y="97868"/>
                  </a:moveTo>
                  <a:cubicBezTo>
                    <a:pt x="544841" y="99182"/>
                    <a:pt x="588107" y="127580"/>
                    <a:pt x="590257" y="183051"/>
                  </a:cubicBezTo>
                  <a:cubicBezTo>
                    <a:pt x="592352" y="199448"/>
                    <a:pt x="588214" y="215684"/>
                    <a:pt x="579852" y="229407"/>
                  </a:cubicBezTo>
                  <a:lnTo>
                    <a:pt x="580228" y="229581"/>
                  </a:lnTo>
                  <a:cubicBezTo>
                    <a:pt x="580244" y="229743"/>
                    <a:pt x="580186" y="229872"/>
                    <a:pt x="580126" y="230000"/>
                  </a:cubicBezTo>
                  <a:lnTo>
                    <a:pt x="578707" y="232024"/>
                  </a:lnTo>
                  <a:cubicBezTo>
                    <a:pt x="578590" y="232839"/>
                    <a:pt x="578192" y="233485"/>
                    <a:pt x="577787" y="234126"/>
                  </a:cubicBezTo>
                  <a:lnTo>
                    <a:pt x="577385" y="233908"/>
                  </a:lnTo>
                  <a:cubicBezTo>
                    <a:pt x="572286" y="241165"/>
                    <a:pt x="563167" y="244302"/>
                    <a:pt x="554750" y="241632"/>
                  </a:cubicBezTo>
                  <a:lnTo>
                    <a:pt x="548315" y="238643"/>
                  </a:lnTo>
                  <a:cubicBezTo>
                    <a:pt x="539522" y="233101"/>
                    <a:pt x="536249" y="221620"/>
                    <a:pt x="540834" y="211750"/>
                  </a:cubicBezTo>
                  <a:lnTo>
                    <a:pt x="541088" y="211402"/>
                  </a:lnTo>
                  <a:lnTo>
                    <a:pt x="541243" y="211474"/>
                  </a:lnTo>
                  <a:cubicBezTo>
                    <a:pt x="549302" y="193084"/>
                    <a:pt x="546794" y="175359"/>
                    <a:pt x="541863" y="165391"/>
                  </a:cubicBezTo>
                  <a:cubicBezTo>
                    <a:pt x="534763" y="151042"/>
                    <a:pt x="514479" y="135118"/>
                    <a:pt x="480142" y="145181"/>
                  </a:cubicBezTo>
                  <a:lnTo>
                    <a:pt x="480025" y="144483"/>
                  </a:lnTo>
                  <a:cubicBezTo>
                    <a:pt x="471706" y="144624"/>
                    <a:pt x="464282" y="140887"/>
                    <a:pt x="461009" y="134412"/>
                  </a:cubicBezTo>
                  <a:lnTo>
                    <a:pt x="458966" y="128175"/>
                  </a:lnTo>
                  <a:cubicBezTo>
                    <a:pt x="457496" y="119354"/>
                    <a:pt x="463572" y="110158"/>
                    <a:pt x="473636" y="106144"/>
                  </a:cubicBezTo>
                  <a:lnTo>
                    <a:pt x="473571" y="105761"/>
                  </a:lnTo>
                  <a:cubicBezTo>
                    <a:pt x="485121" y="99922"/>
                    <a:pt x="497817" y="97438"/>
                    <a:pt x="509416" y="97868"/>
                  </a:cubicBezTo>
                  <a:close/>
                  <a:moveTo>
                    <a:pt x="286518" y="82088"/>
                  </a:moveTo>
                  <a:cubicBezTo>
                    <a:pt x="376738" y="91976"/>
                    <a:pt x="317665" y="163994"/>
                    <a:pt x="337363" y="184000"/>
                  </a:cubicBezTo>
                  <a:cubicBezTo>
                    <a:pt x="387081" y="179119"/>
                    <a:pt x="437510" y="146098"/>
                    <a:pt x="486517" y="169358"/>
                  </a:cubicBezTo>
                  <a:cubicBezTo>
                    <a:pt x="533076" y="203014"/>
                    <a:pt x="494312" y="233925"/>
                    <a:pt x="501054" y="264835"/>
                  </a:cubicBezTo>
                  <a:cubicBezTo>
                    <a:pt x="649340" y="323962"/>
                    <a:pt x="585744" y="409170"/>
                    <a:pt x="562675" y="436725"/>
                  </a:cubicBezTo>
                  <a:cubicBezTo>
                    <a:pt x="354965" y="648778"/>
                    <a:pt x="45454" y="533772"/>
                    <a:pt x="10807" y="435328"/>
                  </a:cubicBezTo>
                  <a:cubicBezTo>
                    <a:pt x="-41075" y="330306"/>
                    <a:pt x="100878" y="89491"/>
                    <a:pt x="286518" y="82088"/>
                  </a:cubicBezTo>
                  <a:close/>
                  <a:moveTo>
                    <a:pt x="489068" y="0"/>
                  </a:moveTo>
                  <a:cubicBezTo>
                    <a:pt x="596753" y="0"/>
                    <a:pt x="684048" y="87296"/>
                    <a:pt x="684048" y="194980"/>
                  </a:cubicBezTo>
                  <a:cubicBezTo>
                    <a:pt x="684048" y="216847"/>
                    <a:pt x="680448" y="237874"/>
                    <a:pt x="672966" y="257215"/>
                  </a:cubicBezTo>
                  <a:lnTo>
                    <a:pt x="672379" y="257003"/>
                  </a:lnTo>
                  <a:cubicBezTo>
                    <a:pt x="668967" y="265617"/>
                    <a:pt x="657523" y="269364"/>
                    <a:pt x="645725" y="265916"/>
                  </a:cubicBezTo>
                  <a:lnTo>
                    <a:pt x="637884" y="262819"/>
                  </a:lnTo>
                  <a:cubicBezTo>
                    <a:pt x="627530" y="257587"/>
                    <a:pt x="621785" y="247890"/>
                    <a:pt x="624308" y="239644"/>
                  </a:cubicBezTo>
                  <a:lnTo>
                    <a:pt x="623975" y="239524"/>
                  </a:lnTo>
                  <a:cubicBezTo>
                    <a:pt x="629260" y="225659"/>
                    <a:pt x="631774" y="210613"/>
                    <a:pt x="631774" y="194980"/>
                  </a:cubicBezTo>
                  <a:cubicBezTo>
                    <a:pt x="631774" y="116165"/>
                    <a:pt x="567883" y="52274"/>
                    <a:pt x="489068" y="52274"/>
                  </a:cubicBezTo>
                  <a:lnTo>
                    <a:pt x="469942" y="54202"/>
                  </a:lnTo>
                  <a:lnTo>
                    <a:pt x="469951" y="54239"/>
                  </a:lnTo>
                  <a:cubicBezTo>
                    <a:pt x="469861" y="54366"/>
                    <a:pt x="469744" y="54397"/>
                    <a:pt x="469627" y="54427"/>
                  </a:cubicBezTo>
                  <a:cubicBezTo>
                    <a:pt x="460634" y="56697"/>
                    <a:pt x="450861" y="49439"/>
                    <a:pt x="446718" y="37636"/>
                  </a:cubicBezTo>
                  <a:lnTo>
                    <a:pt x="444619" y="29323"/>
                  </a:lnTo>
                  <a:cubicBezTo>
                    <a:pt x="442667" y="16995"/>
                    <a:pt x="447797" y="5987"/>
                    <a:pt x="456757" y="3699"/>
                  </a:cubicBezTo>
                  <a:lnTo>
                    <a:pt x="456661" y="3267"/>
                  </a:lnTo>
                  <a:cubicBezTo>
                    <a:pt x="467135" y="923"/>
                    <a:pt x="477994" y="0"/>
                    <a:pt x="48906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3" name="TextBox 25"/>
            <p:cNvSpPr txBox="1">
              <a:spLocks noChangeArrowheads="1"/>
            </p:cNvSpPr>
            <p:nvPr/>
          </p:nvSpPr>
          <p:spPr bwMode="auto">
            <a:xfrm rot="20646988">
              <a:off x="4352164" y="3122661"/>
              <a:ext cx="813702" cy="70675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ea typeface="微软雅黑" panose="020B0503020204020204" charset="-122"/>
                </a:rPr>
                <a:t>添加标题</a:t>
              </a:r>
            </a:p>
          </p:txBody>
        </p:sp>
      </p:grpSp>
      <p:cxnSp>
        <p:nvCxnSpPr>
          <p:cNvPr id="54" name="MH_Other_3"/>
          <p:cNvCxnSpPr/>
          <p:nvPr>
            <p:custDataLst>
              <p:tags r:id="rId4"/>
            </p:custDataLst>
          </p:nvPr>
        </p:nvCxnSpPr>
        <p:spPr>
          <a:xfrm>
            <a:off x="2465749" y="2755179"/>
            <a:ext cx="2368931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1922030" y="2166217"/>
            <a:ext cx="1110935" cy="2254250"/>
            <a:chOff x="1616075" y="1743075"/>
            <a:chExt cx="1110934" cy="225425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56" name="MH_SubTitle_1"/>
            <p:cNvSpPr/>
            <p:nvPr>
              <p:custDataLst>
                <p:tags r:id="rId6"/>
              </p:custDataLst>
            </p:nvPr>
          </p:nvSpPr>
          <p:spPr bwMode="auto">
            <a:xfrm rot="-900000">
              <a:off x="1616075" y="1743075"/>
              <a:ext cx="1087438" cy="2254250"/>
            </a:xfrm>
            <a:custGeom>
              <a:avLst/>
              <a:gdLst>
                <a:gd name="T0" fmla="*/ 0 w 1087280"/>
                <a:gd name="T1" fmla="*/ 0 h 2254625"/>
                <a:gd name="T2" fmla="*/ 1087280 w 1087280"/>
                <a:gd name="T3" fmla="*/ 2254625 h 2254625"/>
              </a:gdLst>
              <a:ahLst/>
              <a:cxnLst/>
              <a:rect l="T0" t="T1" r="T2" b="T3"/>
              <a:pathLst>
                <a:path w="1087280" h="2254625">
                  <a:moveTo>
                    <a:pt x="667816" y="412913"/>
                  </a:moveTo>
                  <a:lnTo>
                    <a:pt x="661379" y="407078"/>
                  </a:lnTo>
                  <a:lnTo>
                    <a:pt x="654942" y="401243"/>
                  </a:lnTo>
                  <a:lnTo>
                    <a:pt x="648230" y="396246"/>
                  </a:lnTo>
                  <a:lnTo>
                    <a:pt x="640959" y="391251"/>
                  </a:lnTo>
                  <a:lnTo>
                    <a:pt x="633691" y="386813"/>
                  </a:lnTo>
                  <a:lnTo>
                    <a:pt x="625865" y="382378"/>
                  </a:lnTo>
                  <a:lnTo>
                    <a:pt x="618041" y="378500"/>
                  </a:lnTo>
                  <a:lnTo>
                    <a:pt x="610775" y="374620"/>
                  </a:lnTo>
                  <a:lnTo>
                    <a:pt x="602117" y="371582"/>
                  </a:lnTo>
                  <a:lnTo>
                    <a:pt x="593739" y="368822"/>
                  </a:lnTo>
                  <a:lnTo>
                    <a:pt x="585641" y="366340"/>
                  </a:lnTo>
                  <a:lnTo>
                    <a:pt x="576430" y="364419"/>
                  </a:lnTo>
                  <a:lnTo>
                    <a:pt x="567778" y="363055"/>
                  </a:lnTo>
                  <a:lnTo>
                    <a:pt x="558569" y="361692"/>
                  </a:lnTo>
                  <a:lnTo>
                    <a:pt x="549362" y="360887"/>
                  </a:lnTo>
                  <a:lnTo>
                    <a:pt x="540436" y="360919"/>
                  </a:lnTo>
                  <a:lnTo>
                    <a:pt x="530953" y="360952"/>
                  </a:lnTo>
                  <a:lnTo>
                    <a:pt x="521472" y="361542"/>
                  </a:lnTo>
                  <a:lnTo>
                    <a:pt x="512831" y="362967"/>
                  </a:lnTo>
                  <a:lnTo>
                    <a:pt x="503911" y="364671"/>
                  </a:lnTo>
                  <a:lnTo>
                    <a:pt x="494992" y="366376"/>
                  </a:lnTo>
                  <a:lnTo>
                    <a:pt x="486913" y="368914"/>
                  </a:lnTo>
                  <a:lnTo>
                    <a:pt x="477998" y="371734"/>
                  </a:lnTo>
                  <a:lnTo>
                    <a:pt x="469923" y="375388"/>
                  </a:lnTo>
                  <a:lnTo>
                    <a:pt x="461847" y="379042"/>
                  </a:lnTo>
                  <a:lnTo>
                    <a:pt x="454330" y="382695"/>
                  </a:lnTo>
                  <a:lnTo>
                    <a:pt x="447095" y="387183"/>
                  </a:lnTo>
                  <a:lnTo>
                    <a:pt x="439581" y="391950"/>
                  </a:lnTo>
                  <a:lnTo>
                    <a:pt x="432628" y="397274"/>
                  </a:lnTo>
                  <a:lnTo>
                    <a:pt x="425395" y="402320"/>
                  </a:lnTo>
                  <a:lnTo>
                    <a:pt x="419001" y="408199"/>
                  </a:lnTo>
                  <a:lnTo>
                    <a:pt x="412887" y="414357"/>
                  </a:lnTo>
                  <a:lnTo>
                    <a:pt x="407052" y="420234"/>
                  </a:lnTo>
                  <a:lnTo>
                    <a:pt x="401218" y="426670"/>
                  </a:lnTo>
                  <a:lnTo>
                    <a:pt x="396224" y="433939"/>
                  </a:lnTo>
                  <a:lnTo>
                    <a:pt x="390950" y="440930"/>
                  </a:lnTo>
                  <a:lnTo>
                    <a:pt x="386515" y="448198"/>
                  </a:lnTo>
                  <a:lnTo>
                    <a:pt x="381801" y="455745"/>
                  </a:lnTo>
                  <a:lnTo>
                    <a:pt x="378202" y="463288"/>
                  </a:lnTo>
                  <a:lnTo>
                    <a:pt x="374606" y="471389"/>
                  </a:lnTo>
                  <a:lnTo>
                    <a:pt x="371010" y="479490"/>
                  </a:lnTo>
                  <a:lnTo>
                    <a:pt x="368532" y="488146"/>
                  </a:lnTo>
                  <a:lnTo>
                    <a:pt x="366051" y="496243"/>
                  </a:lnTo>
                  <a:lnTo>
                    <a:pt x="364133" y="505454"/>
                  </a:lnTo>
                  <a:lnTo>
                    <a:pt x="362770" y="514105"/>
                  </a:lnTo>
                  <a:lnTo>
                    <a:pt x="361129" y="523036"/>
                  </a:lnTo>
                  <a:lnTo>
                    <a:pt x="360884" y="532242"/>
                  </a:lnTo>
                  <a:lnTo>
                    <a:pt x="360919" y="541725"/>
                  </a:lnTo>
                  <a:lnTo>
                    <a:pt x="360952" y="550650"/>
                  </a:lnTo>
                  <a:lnTo>
                    <a:pt x="361823" y="559851"/>
                  </a:lnTo>
                  <a:lnTo>
                    <a:pt x="362973" y="569331"/>
                  </a:lnTo>
                  <a:lnTo>
                    <a:pt x="364400" y="577972"/>
                  </a:lnTo>
                  <a:lnTo>
                    <a:pt x="366942" y="586610"/>
                  </a:lnTo>
                  <a:lnTo>
                    <a:pt x="368926" y="595250"/>
                  </a:lnTo>
                  <a:lnTo>
                    <a:pt x="371746" y="603608"/>
                  </a:lnTo>
                  <a:lnTo>
                    <a:pt x="375402" y="611683"/>
                  </a:lnTo>
                  <a:lnTo>
                    <a:pt x="378777" y="619482"/>
                  </a:lnTo>
                  <a:lnTo>
                    <a:pt x="382711" y="627278"/>
                  </a:lnTo>
                  <a:lnTo>
                    <a:pt x="387202" y="635072"/>
                  </a:lnTo>
                  <a:lnTo>
                    <a:pt x="391692" y="642308"/>
                  </a:lnTo>
                  <a:lnTo>
                    <a:pt x="397017" y="649263"/>
                  </a:lnTo>
                  <a:lnTo>
                    <a:pt x="401784" y="656219"/>
                  </a:lnTo>
                  <a:lnTo>
                    <a:pt x="407665" y="662614"/>
                  </a:lnTo>
                  <a:lnTo>
                    <a:pt x="413824" y="668729"/>
                  </a:lnTo>
                  <a:lnTo>
                    <a:pt x="419983" y="674844"/>
                  </a:lnTo>
                  <a:lnTo>
                    <a:pt x="426419" y="680679"/>
                  </a:lnTo>
                  <a:lnTo>
                    <a:pt x="433689" y="685674"/>
                  </a:lnTo>
                  <a:lnTo>
                    <a:pt x="440682" y="690949"/>
                  </a:lnTo>
                  <a:lnTo>
                    <a:pt x="448230" y="695664"/>
                  </a:lnTo>
                  <a:lnTo>
                    <a:pt x="455496" y="699544"/>
                  </a:lnTo>
                  <a:lnTo>
                    <a:pt x="463320" y="703422"/>
                  </a:lnTo>
                  <a:lnTo>
                    <a:pt x="471422" y="707020"/>
                  </a:lnTo>
                  <a:lnTo>
                    <a:pt x="479524" y="710617"/>
                  </a:lnTo>
                  <a:lnTo>
                    <a:pt x="487902" y="713378"/>
                  </a:lnTo>
                  <a:lnTo>
                    <a:pt x="496836" y="715578"/>
                  </a:lnTo>
                  <a:lnTo>
                    <a:pt x="504931" y="717502"/>
                  </a:lnTo>
                  <a:lnTo>
                    <a:pt x="514143" y="719423"/>
                  </a:lnTo>
                  <a:lnTo>
                    <a:pt x="523070" y="719950"/>
                  </a:lnTo>
                  <a:lnTo>
                    <a:pt x="532558" y="721032"/>
                  </a:lnTo>
                  <a:lnTo>
                    <a:pt x="541763" y="721279"/>
                  </a:lnTo>
                  <a:lnTo>
                    <a:pt x="550966" y="720968"/>
                  </a:lnTo>
                  <a:lnTo>
                    <a:pt x="559889" y="720379"/>
                  </a:lnTo>
                  <a:lnTo>
                    <a:pt x="569089" y="718953"/>
                  </a:lnTo>
                  <a:lnTo>
                    <a:pt x="577730" y="717528"/>
                  </a:lnTo>
                  <a:lnTo>
                    <a:pt x="586647" y="715266"/>
                  </a:lnTo>
                  <a:lnTo>
                    <a:pt x="595006" y="713006"/>
                  </a:lnTo>
                  <a:lnTo>
                    <a:pt x="603363" y="710187"/>
                  </a:lnTo>
                  <a:lnTo>
                    <a:pt x="611719" y="706811"/>
                  </a:lnTo>
                  <a:lnTo>
                    <a:pt x="619514" y="702879"/>
                  </a:lnTo>
                  <a:lnTo>
                    <a:pt x="627032" y="699227"/>
                  </a:lnTo>
                  <a:lnTo>
                    <a:pt x="634825" y="694737"/>
                  </a:lnTo>
                  <a:lnTo>
                    <a:pt x="641780" y="689972"/>
                  </a:lnTo>
                  <a:lnTo>
                    <a:pt x="649293" y="685204"/>
                  </a:lnTo>
                  <a:lnTo>
                    <a:pt x="655967" y="679602"/>
                  </a:lnTo>
                  <a:lnTo>
                    <a:pt x="662640" y="674001"/>
                  </a:lnTo>
                  <a:lnTo>
                    <a:pt x="668756" y="668401"/>
                  </a:lnTo>
                  <a:lnTo>
                    <a:pt x="674590" y="661965"/>
                  </a:lnTo>
                  <a:lnTo>
                    <a:pt x="680143" y="655252"/>
                  </a:lnTo>
                  <a:lnTo>
                    <a:pt x="685697" y="648539"/>
                  </a:lnTo>
                  <a:lnTo>
                    <a:pt x="690411" y="640992"/>
                  </a:lnTo>
                  <a:lnTo>
                    <a:pt x="695405" y="633722"/>
                  </a:lnTo>
                  <a:lnTo>
                    <a:pt x="699561" y="626177"/>
                  </a:lnTo>
                  <a:lnTo>
                    <a:pt x="703159" y="618634"/>
                  </a:lnTo>
                  <a:lnTo>
                    <a:pt x="707035" y="610810"/>
                  </a:lnTo>
                  <a:lnTo>
                    <a:pt x="710351" y="602431"/>
                  </a:lnTo>
                  <a:lnTo>
                    <a:pt x="713388" y="593774"/>
                  </a:lnTo>
                  <a:lnTo>
                    <a:pt x="715588" y="585399"/>
                  </a:lnTo>
                  <a:lnTo>
                    <a:pt x="717509" y="576746"/>
                  </a:lnTo>
                  <a:lnTo>
                    <a:pt x="719149" y="567814"/>
                  </a:lnTo>
                  <a:lnTo>
                    <a:pt x="720232" y="558885"/>
                  </a:lnTo>
                  <a:lnTo>
                    <a:pt x="721035" y="549678"/>
                  </a:lnTo>
                  <a:lnTo>
                    <a:pt x="721280" y="540473"/>
                  </a:lnTo>
                  <a:lnTo>
                    <a:pt x="720967" y="531270"/>
                  </a:lnTo>
                  <a:lnTo>
                    <a:pt x="719817" y="521790"/>
                  </a:lnTo>
                  <a:lnTo>
                    <a:pt x="718948" y="513147"/>
                  </a:lnTo>
                  <a:lnTo>
                    <a:pt x="716962" y="503949"/>
                  </a:lnTo>
                  <a:lnTo>
                    <a:pt x="715535" y="495308"/>
                  </a:lnTo>
                  <a:lnTo>
                    <a:pt x="712715" y="486950"/>
                  </a:lnTo>
                  <a:lnTo>
                    <a:pt x="709895" y="478592"/>
                  </a:lnTo>
                  <a:lnTo>
                    <a:pt x="706796" y="469956"/>
                  </a:lnTo>
                  <a:lnTo>
                    <a:pt x="702584" y="462440"/>
                  </a:lnTo>
                  <a:lnTo>
                    <a:pt x="698650" y="454644"/>
                  </a:lnTo>
                  <a:lnTo>
                    <a:pt x="694719" y="447406"/>
                  </a:lnTo>
                  <a:lnTo>
                    <a:pt x="689950" y="439891"/>
                  </a:lnTo>
                  <a:lnTo>
                    <a:pt x="684902" y="432657"/>
                  </a:lnTo>
                  <a:lnTo>
                    <a:pt x="679577" y="425702"/>
                  </a:lnTo>
                  <a:lnTo>
                    <a:pt x="673696" y="419308"/>
                  </a:lnTo>
                  <a:lnTo>
                    <a:pt x="667816" y="412913"/>
                  </a:lnTo>
                  <a:close/>
                  <a:moveTo>
                    <a:pt x="539108" y="0"/>
                  </a:moveTo>
                  <a:lnTo>
                    <a:pt x="1081639" y="538663"/>
                  </a:lnTo>
                  <a:lnTo>
                    <a:pt x="1087280" y="2071033"/>
                  </a:lnTo>
                  <a:lnTo>
                    <a:pt x="1086784" y="2087770"/>
                  </a:lnTo>
                  <a:lnTo>
                    <a:pt x="1085446" y="2103115"/>
                  </a:lnTo>
                  <a:lnTo>
                    <a:pt x="1082988" y="2117349"/>
                  </a:lnTo>
                  <a:lnTo>
                    <a:pt x="1079690" y="2130748"/>
                  </a:lnTo>
                  <a:lnTo>
                    <a:pt x="1075552" y="2143314"/>
                  </a:lnTo>
                  <a:lnTo>
                    <a:pt x="1070853" y="2154766"/>
                  </a:lnTo>
                  <a:lnTo>
                    <a:pt x="1065593" y="2165662"/>
                  </a:lnTo>
                  <a:lnTo>
                    <a:pt x="1059494" y="2175724"/>
                  </a:lnTo>
                  <a:lnTo>
                    <a:pt x="1052835" y="2185231"/>
                  </a:lnTo>
                  <a:lnTo>
                    <a:pt x="1045892" y="2193344"/>
                  </a:lnTo>
                  <a:lnTo>
                    <a:pt x="1038389" y="2200901"/>
                  </a:lnTo>
                  <a:lnTo>
                    <a:pt x="1030884" y="2207900"/>
                  </a:lnTo>
                  <a:lnTo>
                    <a:pt x="1022819" y="2214343"/>
                  </a:lnTo>
                  <a:lnTo>
                    <a:pt x="1014472" y="2219950"/>
                  </a:lnTo>
                  <a:lnTo>
                    <a:pt x="1006123" y="2225000"/>
                  </a:lnTo>
                  <a:lnTo>
                    <a:pt x="997492" y="2229214"/>
                  </a:lnTo>
                  <a:lnTo>
                    <a:pt x="989419" y="2233426"/>
                  </a:lnTo>
                  <a:lnTo>
                    <a:pt x="980786" y="2237082"/>
                  </a:lnTo>
                  <a:lnTo>
                    <a:pt x="972708" y="2240178"/>
                  </a:lnTo>
                  <a:lnTo>
                    <a:pt x="964349" y="2242438"/>
                  </a:lnTo>
                  <a:lnTo>
                    <a:pt x="957105" y="2244695"/>
                  </a:lnTo>
                  <a:lnTo>
                    <a:pt x="949582" y="2246673"/>
                  </a:lnTo>
                  <a:lnTo>
                    <a:pt x="935646" y="2249511"/>
                  </a:lnTo>
                  <a:lnTo>
                    <a:pt x="924216" y="2250945"/>
                  </a:lnTo>
                  <a:lnTo>
                    <a:pt x="915572" y="2251812"/>
                  </a:lnTo>
                  <a:lnTo>
                    <a:pt x="907485" y="2252119"/>
                  </a:lnTo>
                  <a:lnTo>
                    <a:pt x="186205" y="2254625"/>
                  </a:lnTo>
                  <a:lnTo>
                    <a:pt x="170304" y="2253843"/>
                  </a:lnTo>
                  <a:lnTo>
                    <a:pt x="154680" y="2252782"/>
                  </a:lnTo>
                  <a:lnTo>
                    <a:pt x="140724" y="2250041"/>
                  </a:lnTo>
                  <a:lnTo>
                    <a:pt x="127326" y="2247298"/>
                  </a:lnTo>
                  <a:lnTo>
                    <a:pt x="114759" y="2243158"/>
                  </a:lnTo>
                  <a:lnTo>
                    <a:pt x="103028" y="2238736"/>
                  </a:lnTo>
                  <a:lnTo>
                    <a:pt x="92129" y="2232917"/>
                  </a:lnTo>
                  <a:lnTo>
                    <a:pt x="82345" y="2227093"/>
                  </a:lnTo>
                  <a:lnTo>
                    <a:pt x="73115" y="2220153"/>
                  </a:lnTo>
                  <a:lnTo>
                    <a:pt x="64723" y="2213488"/>
                  </a:lnTo>
                  <a:lnTo>
                    <a:pt x="57165" y="2205983"/>
                  </a:lnTo>
                  <a:lnTo>
                    <a:pt x="50442" y="2198197"/>
                  </a:lnTo>
                  <a:lnTo>
                    <a:pt x="43997" y="2190130"/>
                  </a:lnTo>
                  <a:lnTo>
                    <a:pt x="38388" y="2181782"/>
                  </a:lnTo>
                  <a:lnTo>
                    <a:pt x="33059" y="2173712"/>
                  </a:lnTo>
                  <a:lnTo>
                    <a:pt x="28565" y="2165360"/>
                  </a:lnTo>
                  <a:lnTo>
                    <a:pt x="24630" y="2157006"/>
                  </a:lnTo>
                  <a:lnTo>
                    <a:pt x="21250" y="2148092"/>
                  </a:lnTo>
                  <a:lnTo>
                    <a:pt x="18152" y="2140014"/>
                  </a:lnTo>
                  <a:lnTo>
                    <a:pt x="15334" y="2132215"/>
                  </a:lnTo>
                  <a:lnTo>
                    <a:pt x="13074" y="2124412"/>
                  </a:lnTo>
                  <a:lnTo>
                    <a:pt x="11372" y="2116609"/>
                  </a:lnTo>
                  <a:lnTo>
                    <a:pt x="8533" y="2103230"/>
                  </a:lnTo>
                  <a:lnTo>
                    <a:pt x="6816" y="2091522"/>
                  </a:lnTo>
                  <a:lnTo>
                    <a:pt x="6226" y="2082598"/>
                  </a:lnTo>
                  <a:lnTo>
                    <a:pt x="5641" y="2075348"/>
                  </a:lnTo>
                  <a:lnTo>
                    <a:pt x="0" y="542979"/>
                  </a:lnTo>
                  <a:lnTo>
                    <a:pt x="5391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08000" tIns="576000" rIns="108000" bIns="0" anchor="ctr"/>
            <a:lstStyle/>
            <a:p>
              <a:pPr algn="ctr" eaLnBrk="1" hangingPunct="1">
                <a:lnSpc>
                  <a:spcPct val="110000"/>
                </a:lnSpc>
              </a:pPr>
              <a:endParaRPr lang="da-DK" altLang="zh-CN" sz="2000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57" name="TextBox 25"/>
            <p:cNvSpPr txBox="1">
              <a:spLocks noChangeArrowheads="1"/>
            </p:cNvSpPr>
            <p:nvPr/>
          </p:nvSpPr>
          <p:spPr bwMode="auto">
            <a:xfrm rot="20646988">
              <a:off x="1913308" y="3128805"/>
              <a:ext cx="813701" cy="70675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ea typeface="微软雅黑" panose="020B0503020204020204" charset="-122"/>
                </a:rPr>
                <a:t>添加标题</a:t>
              </a:r>
            </a:p>
          </p:txBody>
        </p:sp>
        <p:sp>
          <p:nvSpPr>
            <p:cNvPr id="58" name="KSO_Shape"/>
            <p:cNvSpPr/>
            <p:nvPr/>
          </p:nvSpPr>
          <p:spPr>
            <a:xfrm rot="20873852">
              <a:off x="1927809" y="2689432"/>
              <a:ext cx="397166" cy="370026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1412770" y="4715741"/>
            <a:ext cx="22313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</a:p>
        </p:txBody>
      </p:sp>
      <p:sp>
        <p:nvSpPr>
          <p:cNvPr id="60" name="矩形 59"/>
          <p:cNvSpPr/>
          <p:nvPr/>
        </p:nvSpPr>
        <p:spPr>
          <a:xfrm>
            <a:off x="3966458" y="4677641"/>
            <a:ext cx="22313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455658" y="4677641"/>
            <a:ext cx="22313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</a:p>
        </p:txBody>
      </p:sp>
      <p:sp>
        <p:nvSpPr>
          <p:cNvPr id="62" name="矩形 61"/>
          <p:cNvSpPr/>
          <p:nvPr/>
        </p:nvSpPr>
        <p:spPr>
          <a:xfrm>
            <a:off x="8806146" y="4677641"/>
            <a:ext cx="22313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</a:p>
        </p:txBody>
      </p:sp>
      <p:cxnSp>
        <p:nvCxnSpPr>
          <p:cNvPr id="63" name="MH_Other_4"/>
          <p:cNvCxnSpPr/>
          <p:nvPr>
            <p:custDataLst>
              <p:tags r:id="rId5"/>
            </p:custDataLst>
          </p:nvPr>
        </p:nvCxnSpPr>
        <p:spPr>
          <a:xfrm>
            <a:off x="13855" y="2755179"/>
            <a:ext cx="2451895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Box 143"/>
          <p:cNvSpPr txBox="1"/>
          <p:nvPr/>
        </p:nvSpPr>
        <p:spPr>
          <a:xfrm>
            <a:off x="2807335" y="2813050"/>
            <a:ext cx="6577330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335" b="1" dirty="0" smtClean="0">
                <a:ln w="6350"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感谢您的下载观看</a:t>
            </a:r>
          </a:p>
        </p:txBody>
      </p:sp>
      <p:sp>
        <p:nvSpPr>
          <p:cNvPr id="1137" name="矩形 1136"/>
          <p:cNvSpPr/>
          <p:nvPr/>
        </p:nvSpPr>
        <p:spPr>
          <a:xfrm>
            <a:off x="2428875" y="3773170"/>
            <a:ext cx="73342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细黑一简体" panose="02010601030101010101" charset="-122"/>
                <a:ea typeface="方正细黑一简体" panose="02010601030101010101" charset="-122"/>
                <a:sym typeface="Arial" panose="020B0604020202020204" pitchFamily="34" charset="0"/>
              </a:rPr>
              <a:t>Professional custom all kinds of industry ppt template, this work belongs to fly impression design original, do not download after the network communication.</a:t>
            </a:r>
          </a:p>
        </p:txBody>
      </p:sp>
      <p:cxnSp>
        <p:nvCxnSpPr>
          <p:cNvPr id="1139" name="直接连接符 1138"/>
          <p:cNvCxnSpPr/>
          <p:nvPr/>
        </p:nvCxnSpPr>
        <p:spPr>
          <a:xfrm>
            <a:off x="2430780" y="3730625"/>
            <a:ext cx="7426960" cy="3048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0ef9aeddf055293c45a61270f09f78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5638" y="93980"/>
            <a:ext cx="3260725" cy="3101975"/>
          </a:xfrm>
          <a:prstGeom prst="rect">
            <a:avLst/>
          </a:prstGeom>
        </p:spPr>
      </p:pic>
      <p:sp>
        <p:nvSpPr>
          <p:cNvPr id="3" name="TextBox 27"/>
          <p:cNvSpPr txBox="1"/>
          <p:nvPr/>
        </p:nvSpPr>
        <p:spPr>
          <a:xfrm>
            <a:off x="4960599" y="4393468"/>
            <a:ext cx="876820" cy="369188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汇报人</a:t>
            </a:r>
          </a:p>
        </p:txBody>
      </p:sp>
      <p:sp>
        <p:nvSpPr>
          <p:cNvPr id="4" name="TextBox 28"/>
          <p:cNvSpPr txBox="1"/>
          <p:nvPr/>
        </p:nvSpPr>
        <p:spPr>
          <a:xfrm>
            <a:off x="6141088" y="4393468"/>
            <a:ext cx="876820" cy="369188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+mj-ea"/>
                <a:ea typeface="+mj-ea"/>
              </a:rPr>
              <a:t>某某某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0"/>
      <p:bldP spid="1137" grpId="0"/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29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ame Side Corner Rectangle 21"/>
          <p:cNvSpPr/>
          <p:nvPr/>
        </p:nvSpPr>
        <p:spPr>
          <a:xfrm rot="16200000" flipH="1">
            <a:off x="5068290" y="-1394337"/>
            <a:ext cx="2304622" cy="8350295"/>
          </a:xfrm>
          <a:prstGeom prst="round2SameRect">
            <a:avLst>
              <a:gd name="adj1" fmla="val 50000"/>
              <a:gd name="adj2" fmla="val 50000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8" tIns="60933" rIns="121868" bIns="60933" numCol="1" spcCol="0" rtlCol="0" fromWordArt="0" anchor="ctr" anchorCtr="0" forceAA="0" compatLnSpc="1">
            <a:noAutofit/>
          </a:bodyPr>
          <a:lstStyle/>
          <a:p>
            <a:pPr algn="ctr"/>
            <a:endParaRPr lang="bg-BG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Round Same Side Corner Rectangle 7"/>
          <p:cNvSpPr/>
          <p:nvPr/>
        </p:nvSpPr>
        <p:spPr>
          <a:xfrm rot="16200000" flipH="1">
            <a:off x="5189108" y="-1253319"/>
            <a:ext cx="2068241" cy="8068262"/>
          </a:xfrm>
          <a:prstGeom prst="round2SameRect">
            <a:avLst>
              <a:gd name="adj1" fmla="val 50000"/>
              <a:gd name="adj2" fmla="val 5000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8" tIns="60933" rIns="121868" bIns="60933" anchor="ctr"/>
          <a:lstStyle/>
          <a:p>
            <a:pPr algn="ctr" defTabSz="950595">
              <a:defRPr/>
            </a:pPr>
            <a:endParaRPr lang="bg-BG" sz="19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标题 4"/>
          <p:cNvSpPr txBox="1"/>
          <p:nvPr/>
        </p:nvSpPr>
        <p:spPr>
          <a:xfrm>
            <a:off x="4625975" y="2294890"/>
            <a:ext cx="4443730" cy="1139190"/>
          </a:xfrm>
          <a:prstGeom prst="rect">
            <a:avLst/>
          </a:prstGeom>
        </p:spPr>
        <p:txBody>
          <a:bodyPr vert="horz" lIns="121868" tIns="60933" rIns="121868" bIns="60933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>
              <a:spcBef>
                <a:spcPct val="20000"/>
              </a:spcBef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单击此处添加名称</a:t>
            </a:r>
          </a:p>
        </p:txBody>
      </p:sp>
      <p:sp>
        <p:nvSpPr>
          <p:cNvPr id="23" name="文本框 8"/>
          <p:cNvSpPr txBox="1"/>
          <p:nvPr/>
        </p:nvSpPr>
        <p:spPr>
          <a:xfrm>
            <a:off x="5386405" y="1990913"/>
            <a:ext cx="1906564" cy="366395"/>
          </a:xfrm>
          <a:prstGeom prst="rect">
            <a:avLst/>
          </a:prstGeom>
          <a:noFill/>
        </p:spPr>
        <p:txBody>
          <a:bodyPr wrap="square" lIns="121868" tIns="60933" rIns="121868" bIns="60933" rtlCol="0">
            <a:spAutoFit/>
          </a:bodyPr>
          <a:lstStyle/>
          <a:p>
            <a:pPr algn="ctr"/>
            <a:r>
              <a:rPr lang="zh-CN" altLang="en-US" sz="1600" b="1" spc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3370817" y="2175586"/>
            <a:ext cx="1976746" cy="0"/>
          </a:xfrm>
          <a:prstGeom prst="line">
            <a:avLst/>
          </a:prstGeom>
          <a:ln w="6350">
            <a:solidFill>
              <a:srgbClr val="C00000"/>
            </a:solidFill>
            <a:prstDash val="dash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248876" y="2175586"/>
            <a:ext cx="1976746" cy="0"/>
          </a:xfrm>
          <a:prstGeom prst="line">
            <a:avLst/>
          </a:prstGeom>
          <a:ln w="6350">
            <a:solidFill>
              <a:srgbClr val="C00000"/>
            </a:solidFill>
            <a:prstDash val="dash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3418498" y="2346497"/>
            <a:ext cx="1294112" cy="1036225"/>
            <a:chOff x="2480730" y="2108424"/>
            <a:chExt cx="970890" cy="777133"/>
          </a:xfrm>
        </p:grpSpPr>
        <p:sp>
          <p:nvSpPr>
            <p:cNvPr id="14" name="椭圆 13"/>
            <p:cNvSpPr/>
            <p:nvPr/>
          </p:nvSpPr>
          <p:spPr>
            <a:xfrm>
              <a:off x="2585913" y="2162254"/>
              <a:ext cx="669475" cy="669475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标题 4"/>
            <p:cNvSpPr txBox="1"/>
            <p:nvPr/>
          </p:nvSpPr>
          <p:spPr>
            <a:xfrm>
              <a:off x="2480730" y="2108424"/>
              <a:ext cx="970890" cy="777133"/>
            </a:xfrm>
            <a:prstGeom prst="rect">
              <a:avLst/>
            </a:prstGeom>
          </p:spPr>
          <p:txBody>
            <a:bodyPr vert="horz" lIns="91423" tIns="45711" rIns="91423" bIns="4571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en-US" altLang="zh-CN" sz="4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charset="-122"/>
                  <a:cs typeface="+mn-cs"/>
                </a:rPr>
                <a:t>  01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9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Rectangle 2"/>
          <p:cNvSpPr/>
          <p:nvPr/>
        </p:nvSpPr>
        <p:spPr>
          <a:xfrm>
            <a:off x="1219800" y="1989667"/>
            <a:ext cx="5786967" cy="378671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endParaRPr lang="zh-CN" altLang="zh-CN" sz="100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6156" name="组合 15"/>
          <p:cNvGrpSpPr/>
          <p:nvPr/>
        </p:nvGrpSpPr>
        <p:grpSpPr>
          <a:xfrm>
            <a:off x="5177967" y="2427817"/>
            <a:ext cx="5803900" cy="1500716"/>
            <a:chOff x="0" y="0"/>
            <a:chExt cx="4354033" cy="1124393"/>
          </a:xfrm>
        </p:grpSpPr>
        <p:sp>
          <p:nvSpPr>
            <p:cNvPr id="4110" name="Rectangle 22"/>
            <p:cNvSpPr/>
            <p:nvPr/>
          </p:nvSpPr>
          <p:spPr>
            <a:xfrm>
              <a:off x="0" y="0"/>
              <a:ext cx="4354033" cy="1124393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lIns="91440" tIns="45720" rIns="91440" bIns="4572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111" name="Rectangle 4"/>
            <p:cNvSpPr/>
            <p:nvPr/>
          </p:nvSpPr>
          <p:spPr>
            <a:xfrm>
              <a:off x="106455" y="100472"/>
              <a:ext cx="4145365" cy="913946"/>
            </a:xfrm>
            <a:prstGeom prst="rect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9525">
              <a:noFill/>
            </a:ln>
          </p:spPr>
          <p:txBody>
            <a:bodyPr lIns="91440" tIns="45720" rIns="91440" bIns="45720">
              <a:spAutoFit/>
            </a:bodyPr>
            <a:lstStyle/>
            <a:p>
              <a:pPr eaLnBrk="1" hangingPunct="1"/>
              <a:r>
                <a:rPr lang="zh-CN" altLang="en-US" sz="14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</a:t>
              </a:r>
              <a: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/>
              </a:r>
              <a:b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</a:br>
              <a: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/>
              </a:r>
              <a:b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</a:b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在此处添加详细描述文本，尽量与标题文本语言风格相符合，语言描述尽量简洁生动，尽可能概括出段落内容，尽量将每页幻灯片文字内容控制在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字以内，将每页幻灯片动态演示时间长度尽量控制在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分钟以内。页幻灯片动态演示时间长度尽量控制在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分钟以内。</a:t>
              </a:r>
              <a:endParaRPr lang="en-US" altLang="x-none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6159" name="TextBox 18"/>
          <p:cNvSpPr/>
          <p:nvPr/>
        </p:nvSpPr>
        <p:spPr>
          <a:xfrm>
            <a:off x="7540167" y="4093633"/>
            <a:ext cx="3416300" cy="1035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465" dirty="0">
                <a:solidFill>
                  <a:srgbClr val="0B243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  <a:endParaRPr lang="en-US" altLang="x-none" sz="1465" dirty="0">
              <a:solidFill>
                <a:srgbClr val="0B243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/>
            </a:r>
            <a:br>
              <a:rPr lang="zh-CN" altLang="en-US" sz="1065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12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x-none" sz="12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160" name="Rectangle 42"/>
          <p:cNvSpPr/>
          <p:nvPr/>
        </p:nvSpPr>
        <p:spPr>
          <a:xfrm>
            <a:off x="7286167" y="4140200"/>
            <a:ext cx="254000" cy="256117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91440" tIns="45720" rIns="91440" bIns="45720" anchor="ctr"/>
          <a:lstStyle/>
          <a:p>
            <a:pPr algn="ctr" eaLnBrk="1" hangingPunct="1"/>
            <a:r>
              <a:rPr lang="en-US" altLang="zh-CN" sz="1465" b="1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+</a:t>
            </a:r>
          </a:p>
        </p:txBody>
      </p:sp>
      <p:sp>
        <p:nvSpPr>
          <p:cNvPr id="6161" name="矩形 20"/>
          <p:cNvSpPr/>
          <p:nvPr/>
        </p:nvSpPr>
        <p:spPr>
          <a:xfrm>
            <a:off x="7652351" y="5444067"/>
            <a:ext cx="1536700" cy="332317"/>
          </a:xfrm>
          <a:prstGeom prst="rect">
            <a:avLst/>
          </a:prstGeom>
          <a:noFill/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algn="ctr" eaLnBrk="1" hangingPunct="1"/>
            <a:r>
              <a:rPr lang="zh-CN" altLang="en-US" sz="1335" dirty="0">
                <a:solidFill>
                  <a:srgbClr val="0B243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添加相关文字</a:t>
            </a:r>
          </a:p>
        </p:txBody>
      </p:sp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 bldLvl="0" animBg="1"/>
      <p:bldP spid="6159" grpId="0" bldLvl="0"/>
      <p:bldP spid="6160" grpId="0" bldLvl="0" animBg="1"/>
      <p:bldP spid="616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sp>
        <p:nvSpPr>
          <p:cNvPr id="23567" name="Rounded Rectangle 17"/>
          <p:cNvSpPr/>
          <p:nvPr/>
        </p:nvSpPr>
        <p:spPr>
          <a:xfrm rot="2700000">
            <a:off x="1895018" y="3367617"/>
            <a:ext cx="2209800" cy="47836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sp>
        <p:nvSpPr>
          <p:cNvPr id="23568" name="Rounded Rectangle 25"/>
          <p:cNvSpPr/>
          <p:nvPr/>
        </p:nvSpPr>
        <p:spPr>
          <a:xfrm rot="-2700000" flipH="1">
            <a:off x="3956651" y="3365500"/>
            <a:ext cx="2209800" cy="48048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sp>
        <p:nvSpPr>
          <p:cNvPr id="23569" name="Rounded Rectangle 37"/>
          <p:cNvSpPr/>
          <p:nvPr/>
        </p:nvSpPr>
        <p:spPr>
          <a:xfrm rot="2700000">
            <a:off x="6009818" y="3365500"/>
            <a:ext cx="2209800" cy="48048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sp>
        <p:nvSpPr>
          <p:cNvPr id="23570" name="Rounded Rectangle 39"/>
          <p:cNvSpPr/>
          <p:nvPr/>
        </p:nvSpPr>
        <p:spPr>
          <a:xfrm rot="-2700000" flipH="1">
            <a:off x="8073567" y="3367617"/>
            <a:ext cx="2209800" cy="47836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sp>
        <p:nvSpPr>
          <p:cNvPr id="23571" name="TextBox 9"/>
          <p:cNvSpPr/>
          <p:nvPr/>
        </p:nvSpPr>
        <p:spPr>
          <a:xfrm>
            <a:off x="1871734" y="5251451"/>
            <a:ext cx="8449733" cy="708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</a:t>
            </a:r>
          </a:p>
          <a:p>
            <a:pPr algn="ctr" eaLnBrk="1" hangingPunct="1"/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尽可能概括出段落内容，尽量将每页幻灯片文字内容控制在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</a:p>
        </p:txBody>
      </p:sp>
      <p:grpSp>
        <p:nvGrpSpPr>
          <p:cNvPr id="23572" name="组合 10"/>
          <p:cNvGrpSpPr/>
          <p:nvPr/>
        </p:nvGrpSpPr>
        <p:grpSpPr>
          <a:xfrm>
            <a:off x="3323767" y="2275417"/>
            <a:ext cx="1441451" cy="1439333"/>
            <a:chOff x="0" y="0"/>
            <a:chExt cx="1081088" cy="1079500"/>
          </a:xfrm>
        </p:grpSpPr>
        <p:sp>
          <p:nvSpPr>
            <p:cNvPr id="21523" name="Rounded Rectangle 34"/>
            <p:cNvSpPr/>
            <p:nvPr/>
          </p:nvSpPr>
          <p:spPr>
            <a:xfrm rot="2700000">
              <a:off x="794" y="-794"/>
              <a:ext cx="1079500" cy="1081088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524" name="矩形 60"/>
            <p:cNvSpPr/>
            <p:nvPr/>
          </p:nvSpPr>
          <p:spPr>
            <a:xfrm>
              <a:off x="216430" y="250481"/>
              <a:ext cx="648228" cy="578538"/>
            </a:xfrm>
            <a:custGeom>
              <a:avLst/>
              <a:gdLst>
                <a:gd name="txL" fmla="*/ 0 w 816827"/>
                <a:gd name="txT" fmla="*/ 0 h 729011"/>
                <a:gd name="txR" fmla="*/ 816827 w 816827"/>
                <a:gd name="txB" fmla="*/ 729011 h 729011"/>
              </a:gdLst>
              <a:ahLst/>
              <a:cxnLst>
                <a:cxn ang="0">
                  <a:pos x="324114" y="466826"/>
                </a:cxn>
                <a:cxn ang="0">
                  <a:pos x="324114" y="532467"/>
                </a:cxn>
                <a:cxn ang="0">
                  <a:pos x="597819" y="532467"/>
                </a:cxn>
                <a:cxn ang="0">
                  <a:pos x="597819" y="466826"/>
                </a:cxn>
                <a:cxn ang="0">
                  <a:pos x="324114" y="466826"/>
                </a:cxn>
                <a:cxn ang="0">
                  <a:pos x="0" y="420755"/>
                </a:cxn>
                <a:cxn ang="0">
                  <a:pos x="648228" y="420755"/>
                </a:cxn>
                <a:cxn ang="0">
                  <a:pos x="648228" y="578538"/>
                </a:cxn>
                <a:cxn ang="0">
                  <a:pos x="0" y="578538"/>
                </a:cxn>
                <a:cxn ang="0">
                  <a:pos x="0" y="420755"/>
                </a:cxn>
                <a:cxn ang="0">
                  <a:pos x="133223" y="256449"/>
                </a:cxn>
                <a:cxn ang="0">
                  <a:pos x="133223" y="322089"/>
                </a:cxn>
                <a:cxn ang="0">
                  <a:pos x="597818" y="322089"/>
                </a:cxn>
                <a:cxn ang="0">
                  <a:pos x="597818" y="256449"/>
                </a:cxn>
                <a:cxn ang="0">
                  <a:pos x="133223" y="256449"/>
                </a:cxn>
                <a:cxn ang="0">
                  <a:pos x="0" y="210378"/>
                </a:cxn>
                <a:cxn ang="0">
                  <a:pos x="648228" y="210378"/>
                </a:cxn>
                <a:cxn ang="0">
                  <a:pos x="648228" y="368160"/>
                </a:cxn>
                <a:cxn ang="0">
                  <a:pos x="0" y="368160"/>
                </a:cxn>
                <a:cxn ang="0">
                  <a:pos x="0" y="210378"/>
                </a:cxn>
                <a:cxn ang="0">
                  <a:pos x="396131" y="46071"/>
                </a:cxn>
                <a:cxn ang="0">
                  <a:pos x="396131" y="111712"/>
                </a:cxn>
                <a:cxn ang="0">
                  <a:pos x="597818" y="111712"/>
                </a:cxn>
                <a:cxn ang="0">
                  <a:pos x="597818" y="46071"/>
                </a:cxn>
                <a:cxn ang="0">
                  <a:pos x="396131" y="46071"/>
                </a:cxn>
                <a:cxn ang="0">
                  <a:pos x="0" y="0"/>
                </a:cxn>
                <a:cxn ang="0">
                  <a:pos x="648228" y="0"/>
                </a:cxn>
                <a:cxn ang="0">
                  <a:pos x="648228" y="157783"/>
                </a:cxn>
                <a:cxn ang="0">
                  <a:pos x="0" y="157783"/>
                </a:cxn>
                <a:cxn ang="0">
                  <a:pos x="0" y="0"/>
                </a:cxn>
              </a:cxnLst>
              <a:rect l="txL" t="txT" r="txR" b="txB"/>
              <a:pathLst>
                <a:path w="816827" h="729011">
                  <a:moveTo>
                    <a:pt x="408414" y="588244"/>
                  </a:moveTo>
                  <a:lnTo>
                    <a:pt x="408414" y="670957"/>
                  </a:lnTo>
                  <a:lnTo>
                    <a:pt x="753307" y="670957"/>
                  </a:lnTo>
                  <a:lnTo>
                    <a:pt x="753307" y="588244"/>
                  </a:lnTo>
                  <a:lnTo>
                    <a:pt x="408414" y="588244"/>
                  </a:lnTo>
                  <a:close/>
                  <a:moveTo>
                    <a:pt x="0" y="530190"/>
                  </a:moveTo>
                  <a:lnTo>
                    <a:pt x="816827" y="530190"/>
                  </a:lnTo>
                  <a:lnTo>
                    <a:pt x="816827" y="729011"/>
                  </a:lnTo>
                  <a:lnTo>
                    <a:pt x="0" y="729011"/>
                  </a:lnTo>
                  <a:lnTo>
                    <a:pt x="0" y="530190"/>
                  </a:lnTo>
                  <a:close/>
                  <a:moveTo>
                    <a:pt x="167873" y="323149"/>
                  </a:moveTo>
                  <a:lnTo>
                    <a:pt x="167873" y="405862"/>
                  </a:lnTo>
                  <a:lnTo>
                    <a:pt x="753306" y="405862"/>
                  </a:lnTo>
                  <a:lnTo>
                    <a:pt x="753306" y="323149"/>
                  </a:lnTo>
                  <a:lnTo>
                    <a:pt x="167873" y="323149"/>
                  </a:lnTo>
                  <a:close/>
                  <a:moveTo>
                    <a:pt x="0" y="265095"/>
                  </a:moveTo>
                  <a:lnTo>
                    <a:pt x="816827" y="265095"/>
                  </a:lnTo>
                  <a:lnTo>
                    <a:pt x="816827" y="463916"/>
                  </a:lnTo>
                  <a:lnTo>
                    <a:pt x="0" y="463916"/>
                  </a:lnTo>
                  <a:lnTo>
                    <a:pt x="0" y="265095"/>
                  </a:lnTo>
                  <a:close/>
                  <a:moveTo>
                    <a:pt x="499162" y="58054"/>
                  </a:moveTo>
                  <a:lnTo>
                    <a:pt x="499162" y="140767"/>
                  </a:lnTo>
                  <a:lnTo>
                    <a:pt x="753306" y="140767"/>
                  </a:lnTo>
                  <a:lnTo>
                    <a:pt x="753306" y="58054"/>
                  </a:lnTo>
                  <a:lnTo>
                    <a:pt x="499162" y="58054"/>
                  </a:lnTo>
                  <a:close/>
                  <a:moveTo>
                    <a:pt x="0" y="0"/>
                  </a:moveTo>
                  <a:lnTo>
                    <a:pt x="816827" y="0"/>
                  </a:lnTo>
                  <a:lnTo>
                    <a:pt x="816827" y="198821"/>
                  </a:lnTo>
                  <a:lnTo>
                    <a:pt x="0" y="198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3575" name="组合 13"/>
          <p:cNvGrpSpPr/>
          <p:nvPr/>
        </p:nvGrpSpPr>
        <p:grpSpPr>
          <a:xfrm>
            <a:off x="7440684" y="2275417"/>
            <a:ext cx="1439333" cy="1439333"/>
            <a:chOff x="0" y="0"/>
            <a:chExt cx="1079500" cy="1079500"/>
          </a:xfrm>
        </p:grpSpPr>
        <p:sp>
          <p:nvSpPr>
            <p:cNvPr id="21521" name="Rounded Rectangle 41"/>
            <p:cNvSpPr/>
            <p:nvPr/>
          </p:nvSpPr>
          <p:spPr>
            <a:xfrm rot="2700000">
              <a:off x="0" y="0"/>
              <a:ext cx="1079500" cy="10795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522" name="矩形 65"/>
            <p:cNvSpPr/>
            <p:nvPr/>
          </p:nvSpPr>
          <p:spPr>
            <a:xfrm>
              <a:off x="175064" y="284466"/>
              <a:ext cx="729372" cy="520979"/>
            </a:xfrm>
            <a:custGeom>
              <a:avLst/>
              <a:gdLst>
                <a:gd name="txL" fmla="*/ 0 w 809954"/>
                <a:gd name="txT" fmla="*/ 0 h 578538"/>
                <a:gd name="txR" fmla="*/ 809954 w 809954"/>
                <a:gd name="txB" fmla="*/ 578538 h 578538"/>
              </a:gdLst>
              <a:ahLst/>
              <a:cxnLst>
                <a:cxn ang="0">
                  <a:pos x="477174" y="426142"/>
                </a:cxn>
                <a:cxn ang="0">
                  <a:pos x="487037" y="475456"/>
                </a:cxn>
                <a:cxn ang="0">
                  <a:pos x="616879" y="465592"/>
                </a:cxn>
                <a:cxn ang="0">
                  <a:pos x="607016" y="416279"/>
                </a:cxn>
                <a:cxn ang="0">
                  <a:pos x="304695" y="416279"/>
                </a:cxn>
                <a:cxn ang="0">
                  <a:pos x="294832" y="465592"/>
                </a:cxn>
                <a:cxn ang="0">
                  <a:pos x="424674" y="475456"/>
                </a:cxn>
                <a:cxn ang="0">
                  <a:pos x="434537" y="426142"/>
                </a:cxn>
                <a:cxn ang="0">
                  <a:pos x="304695" y="416279"/>
                </a:cxn>
                <a:cxn ang="0">
                  <a:pos x="112490" y="426142"/>
                </a:cxn>
                <a:cxn ang="0">
                  <a:pos x="122353" y="475456"/>
                </a:cxn>
                <a:cxn ang="0">
                  <a:pos x="252195" y="465592"/>
                </a:cxn>
                <a:cxn ang="0">
                  <a:pos x="242332" y="416279"/>
                </a:cxn>
                <a:cxn ang="0">
                  <a:pos x="413246" y="162768"/>
                </a:cxn>
                <a:cxn ang="0">
                  <a:pos x="660843" y="358209"/>
                </a:cxn>
                <a:cxn ang="0">
                  <a:pos x="413246" y="162768"/>
                </a:cxn>
                <a:cxn ang="0">
                  <a:pos x="69854" y="358209"/>
                </a:cxn>
                <a:cxn ang="0">
                  <a:pos x="317452" y="162768"/>
                </a:cxn>
                <a:cxn ang="0">
                  <a:pos x="487037" y="45522"/>
                </a:cxn>
                <a:cxn ang="0">
                  <a:pos x="477174" y="94835"/>
                </a:cxn>
                <a:cxn ang="0">
                  <a:pos x="607016" y="104699"/>
                </a:cxn>
                <a:cxn ang="0">
                  <a:pos x="616879" y="55385"/>
                </a:cxn>
                <a:cxn ang="0">
                  <a:pos x="487037" y="45522"/>
                </a:cxn>
                <a:cxn ang="0">
                  <a:pos x="294832" y="55385"/>
                </a:cxn>
                <a:cxn ang="0">
                  <a:pos x="304695" y="104699"/>
                </a:cxn>
                <a:cxn ang="0">
                  <a:pos x="434537" y="94835"/>
                </a:cxn>
                <a:cxn ang="0">
                  <a:pos x="424674" y="45522"/>
                </a:cxn>
                <a:cxn ang="0">
                  <a:pos x="122353" y="45522"/>
                </a:cxn>
                <a:cxn ang="0">
                  <a:pos x="112490" y="94835"/>
                </a:cxn>
                <a:cxn ang="0">
                  <a:pos x="242332" y="104699"/>
                </a:cxn>
                <a:cxn ang="0">
                  <a:pos x="252195" y="55385"/>
                </a:cxn>
                <a:cxn ang="0">
                  <a:pos x="122353" y="45522"/>
                </a:cxn>
                <a:cxn ang="0">
                  <a:pos x="729372" y="0"/>
                </a:cxn>
                <a:cxn ang="0">
                  <a:pos x="669382" y="45522"/>
                </a:cxn>
                <a:cxn ang="0">
                  <a:pos x="659519" y="94835"/>
                </a:cxn>
                <a:cxn ang="0">
                  <a:pos x="729372" y="104699"/>
                </a:cxn>
                <a:cxn ang="0">
                  <a:pos x="669382" y="416279"/>
                </a:cxn>
                <a:cxn ang="0">
                  <a:pos x="659519" y="465592"/>
                </a:cxn>
                <a:cxn ang="0">
                  <a:pos x="729372" y="475456"/>
                </a:cxn>
                <a:cxn ang="0">
                  <a:pos x="0" y="520979"/>
                </a:cxn>
                <a:cxn ang="0">
                  <a:pos x="59989" y="475456"/>
                </a:cxn>
                <a:cxn ang="0">
                  <a:pos x="69853" y="426142"/>
                </a:cxn>
                <a:cxn ang="0">
                  <a:pos x="0" y="416279"/>
                </a:cxn>
                <a:cxn ang="0">
                  <a:pos x="59989" y="104699"/>
                </a:cxn>
                <a:cxn ang="0">
                  <a:pos x="69853" y="55385"/>
                </a:cxn>
                <a:cxn ang="0">
                  <a:pos x="0" y="45522"/>
                </a:cxn>
              </a:cxnLst>
              <a:rect l="txL" t="txT" r="txR" b="txB"/>
              <a:pathLst>
                <a:path w="809954" h="578538">
                  <a:moveTo>
                    <a:pt x="540846" y="462270"/>
                  </a:moveTo>
                  <a:cubicBezTo>
                    <a:pt x="534797" y="462270"/>
                    <a:pt x="529893" y="467174"/>
                    <a:pt x="529893" y="473223"/>
                  </a:cubicBezTo>
                  <a:lnTo>
                    <a:pt x="529893" y="517032"/>
                  </a:lnTo>
                  <a:cubicBezTo>
                    <a:pt x="529893" y="523081"/>
                    <a:pt x="534797" y="527985"/>
                    <a:pt x="540846" y="527985"/>
                  </a:cubicBezTo>
                  <a:lnTo>
                    <a:pt x="674080" y="527985"/>
                  </a:lnTo>
                  <a:cubicBezTo>
                    <a:pt x="680129" y="527985"/>
                    <a:pt x="685033" y="523081"/>
                    <a:pt x="685033" y="517032"/>
                  </a:cubicBezTo>
                  <a:lnTo>
                    <a:pt x="685033" y="473223"/>
                  </a:lnTo>
                  <a:cubicBezTo>
                    <a:pt x="685033" y="467174"/>
                    <a:pt x="680129" y="462270"/>
                    <a:pt x="674080" y="462270"/>
                  </a:cubicBezTo>
                  <a:lnTo>
                    <a:pt x="540846" y="462270"/>
                  </a:lnTo>
                  <a:close/>
                  <a:moveTo>
                    <a:pt x="338358" y="462270"/>
                  </a:moveTo>
                  <a:cubicBezTo>
                    <a:pt x="332309" y="462270"/>
                    <a:pt x="327405" y="467174"/>
                    <a:pt x="327405" y="473223"/>
                  </a:cubicBezTo>
                  <a:lnTo>
                    <a:pt x="327405" y="517032"/>
                  </a:lnTo>
                  <a:cubicBezTo>
                    <a:pt x="327405" y="523081"/>
                    <a:pt x="332309" y="527985"/>
                    <a:pt x="338358" y="527985"/>
                  </a:cubicBezTo>
                  <a:lnTo>
                    <a:pt x="471592" y="527985"/>
                  </a:lnTo>
                  <a:cubicBezTo>
                    <a:pt x="477641" y="527985"/>
                    <a:pt x="482545" y="523081"/>
                    <a:pt x="482545" y="517032"/>
                  </a:cubicBezTo>
                  <a:lnTo>
                    <a:pt x="482545" y="473223"/>
                  </a:lnTo>
                  <a:cubicBezTo>
                    <a:pt x="482545" y="467174"/>
                    <a:pt x="477641" y="462270"/>
                    <a:pt x="471592" y="462270"/>
                  </a:cubicBezTo>
                  <a:lnTo>
                    <a:pt x="338358" y="462270"/>
                  </a:lnTo>
                  <a:close/>
                  <a:moveTo>
                    <a:pt x="135871" y="462270"/>
                  </a:moveTo>
                  <a:cubicBezTo>
                    <a:pt x="129822" y="462270"/>
                    <a:pt x="124918" y="467174"/>
                    <a:pt x="124918" y="473223"/>
                  </a:cubicBezTo>
                  <a:lnTo>
                    <a:pt x="124918" y="517032"/>
                  </a:lnTo>
                  <a:cubicBezTo>
                    <a:pt x="124918" y="523081"/>
                    <a:pt x="129822" y="527985"/>
                    <a:pt x="135871" y="527985"/>
                  </a:cubicBezTo>
                  <a:lnTo>
                    <a:pt x="269105" y="527985"/>
                  </a:lnTo>
                  <a:cubicBezTo>
                    <a:pt x="275154" y="527985"/>
                    <a:pt x="280058" y="523081"/>
                    <a:pt x="280058" y="517032"/>
                  </a:cubicBezTo>
                  <a:lnTo>
                    <a:pt x="280058" y="473223"/>
                  </a:lnTo>
                  <a:cubicBezTo>
                    <a:pt x="280058" y="467174"/>
                    <a:pt x="275154" y="462270"/>
                    <a:pt x="269105" y="462270"/>
                  </a:cubicBezTo>
                  <a:lnTo>
                    <a:pt x="135871" y="462270"/>
                  </a:lnTo>
                  <a:close/>
                  <a:moveTo>
                    <a:pt x="458902" y="180751"/>
                  </a:moveTo>
                  <a:lnTo>
                    <a:pt x="458902" y="397785"/>
                  </a:lnTo>
                  <a:lnTo>
                    <a:pt x="733854" y="397785"/>
                  </a:lnTo>
                  <a:lnTo>
                    <a:pt x="733854" y="180751"/>
                  </a:lnTo>
                  <a:lnTo>
                    <a:pt x="458902" y="180751"/>
                  </a:lnTo>
                  <a:close/>
                  <a:moveTo>
                    <a:pt x="77572" y="180751"/>
                  </a:moveTo>
                  <a:lnTo>
                    <a:pt x="77572" y="397785"/>
                  </a:lnTo>
                  <a:lnTo>
                    <a:pt x="352524" y="397785"/>
                  </a:lnTo>
                  <a:lnTo>
                    <a:pt x="352524" y="180751"/>
                  </a:lnTo>
                  <a:lnTo>
                    <a:pt x="77572" y="180751"/>
                  </a:lnTo>
                  <a:close/>
                  <a:moveTo>
                    <a:pt x="540846" y="50551"/>
                  </a:moveTo>
                  <a:cubicBezTo>
                    <a:pt x="534797" y="50551"/>
                    <a:pt x="529893" y="55455"/>
                    <a:pt x="529893" y="61504"/>
                  </a:cubicBezTo>
                  <a:lnTo>
                    <a:pt x="529893" y="105313"/>
                  </a:lnTo>
                  <a:cubicBezTo>
                    <a:pt x="529893" y="111362"/>
                    <a:pt x="534797" y="116266"/>
                    <a:pt x="540846" y="116266"/>
                  </a:cubicBezTo>
                  <a:lnTo>
                    <a:pt x="674080" y="116266"/>
                  </a:lnTo>
                  <a:cubicBezTo>
                    <a:pt x="680129" y="116266"/>
                    <a:pt x="685033" y="111362"/>
                    <a:pt x="685033" y="105313"/>
                  </a:cubicBezTo>
                  <a:lnTo>
                    <a:pt x="685033" y="61504"/>
                  </a:lnTo>
                  <a:cubicBezTo>
                    <a:pt x="685033" y="55455"/>
                    <a:pt x="680129" y="50551"/>
                    <a:pt x="674080" y="50551"/>
                  </a:cubicBezTo>
                  <a:lnTo>
                    <a:pt x="540846" y="50551"/>
                  </a:lnTo>
                  <a:close/>
                  <a:moveTo>
                    <a:pt x="338358" y="50551"/>
                  </a:moveTo>
                  <a:cubicBezTo>
                    <a:pt x="332309" y="50551"/>
                    <a:pt x="327405" y="55455"/>
                    <a:pt x="327405" y="61504"/>
                  </a:cubicBezTo>
                  <a:lnTo>
                    <a:pt x="327405" y="105313"/>
                  </a:lnTo>
                  <a:cubicBezTo>
                    <a:pt x="327405" y="111362"/>
                    <a:pt x="332309" y="116266"/>
                    <a:pt x="338358" y="116266"/>
                  </a:cubicBezTo>
                  <a:lnTo>
                    <a:pt x="471592" y="116266"/>
                  </a:lnTo>
                  <a:cubicBezTo>
                    <a:pt x="477641" y="116266"/>
                    <a:pt x="482545" y="111362"/>
                    <a:pt x="482545" y="105313"/>
                  </a:cubicBezTo>
                  <a:lnTo>
                    <a:pt x="482545" y="61504"/>
                  </a:lnTo>
                  <a:cubicBezTo>
                    <a:pt x="482545" y="55455"/>
                    <a:pt x="477641" y="50551"/>
                    <a:pt x="471592" y="50551"/>
                  </a:cubicBezTo>
                  <a:lnTo>
                    <a:pt x="338358" y="50551"/>
                  </a:lnTo>
                  <a:close/>
                  <a:moveTo>
                    <a:pt x="135871" y="50551"/>
                  </a:moveTo>
                  <a:cubicBezTo>
                    <a:pt x="129822" y="50551"/>
                    <a:pt x="124918" y="55455"/>
                    <a:pt x="124918" y="61504"/>
                  </a:cubicBezTo>
                  <a:lnTo>
                    <a:pt x="124918" y="105313"/>
                  </a:lnTo>
                  <a:cubicBezTo>
                    <a:pt x="124918" y="111362"/>
                    <a:pt x="129822" y="116266"/>
                    <a:pt x="135871" y="116266"/>
                  </a:cubicBezTo>
                  <a:lnTo>
                    <a:pt x="269105" y="116266"/>
                  </a:lnTo>
                  <a:cubicBezTo>
                    <a:pt x="275154" y="116266"/>
                    <a:pt x="280058" y="111362"/>
                    <a:pt x="280058" y="105313"/>
                  </a:cubicBezTo>
                  <a:lnTo>
                    <a:pt x="280058" y="61504"/>
                  </a:lnTo>
                  <a:cubicBezTo>
                    <a:pt x="280058" y="55455"/>
                    <a:pt x="275154" y="50551"/>
                    <a:pt x="269105" y="50551"/>
                  </a:cubicBezTo>
                  <a:lnTo>
                    <a:pt x="135871" y="50551"/>
                  </a:lnTo>
                  <a:close/>
                  <a:moveTo>
                    <a:pt x="0" y="0"/>
                  </a:moveTo>
                  <a:lnTo>
                    <a:pt x="809954" y="0"/>
                  </a:lnTo>
                  <a:lnTo>
                    <a:pt x="809954" y="50551"/>
                  </a:lnTo>
                  <a:lnTo>
                    <a:pt x="743336" y="50551"/>
                  </a:lnTo>
                  <a:lnTo>
                    <a:pt x="732383" y="61504"/>
                  </a:lnTo>
                  <a:lnTo>
                    <a:pt x="732383" y="105313"/>
                  </a:lnTo>
                  <a:cubicBezTo>
                    <a:pt x="732383" y="111362"/>
                    <a:pt x="737287" y="116266"/>
                    <a:pt x="743336" y="116266"/>
                  </a:cubicBezTo>
                  <a:lnTo>
                    <a:pt x="809954" y="116266"/>
                  </a:lnTo>
                  <a:lnTo>
                    <a:pt x="809954" y="462270"/>
                  </a:lnTo>
                  <a:lnTo>
                    <a:pt x="743336" y="462270"/>
                  </a:lnTo>
                  <a:lnTo>
                    <a:pt x="732383" y="473223"/>
                  </a:lnTo>
                  <a:lnTo>
                    <a:pt x="732383" y="517032"/>
                  </a:lnTo>
                  <a:cubicBezTo>
                    <a:pt x="732383" y="523081"/>
                    <a:pt x="737287" y="527985"/>
                    <a:pt x="743336" y="527985"/>
                  </a:cubicBezTo>
                  <a:lnTo>
                    <a:pt x="809954" y="527985"/>
                  </a:lnTo>
                  <a:lnTo>
                    <a:pt x="809954" y="578538"/>
                  </a:lnTo>
                  <a:lnTo>
                    <a:pt x="0" y="578538"/>
                  </a:lnTo>
                  <a:lnTo>
                    <a:pt x="0" y="527985"/>
                  </a:lnTo>
                  <a:lnTo>
                    <a:pt x="66617" y="527985"/>
                  </a:lnTo>
                  <a:cubicBezTo>
                    <a:pt x="72666" y="527985"/>
                    <a:pt x="77570" y="523081"/>
                    <a:pt x="77570" y="517032"/>
                  </a:cubicBezTo>
                  <a:lnTo>
                    <a:pt x="77570" y="473223"/>
                  </a:lnTo>
                  <a:cubicBezTo>
                    <a:pt x="77570" y="467174"/>
                    <a:pt x="72666" y="462270"/>
                    <a:pt x="66617" y="462270"/>
                  </a:cubicBezTo>
                  <a:lnTo>
                    <a:pt x="0" y="462270"/>
                  </a:lnTo>
                  <a:lnTo>
                    <a:pt x="0" y="116266"/>
                  </a:lnTo>
                  <a:lnTo>
                    <a:pt x="66617" y="116266"/>
                  </a:lnTo>
                  <a:cubicBezTo>
                    <a:pt x="72666" y="116266"/>
                    <a:pt x="77570" y="111362"/>
                    <a:pt x="77570" y="105313"/>
                  </a:cubicBezTo>
                  <a:lnTo>
                    <a:pt x="77570" y="61504"/>
                  </a:lnTo>
                  <a:cubicBezTo>
                    <a:pt x="77570" y="55455"/>
                    <a:pt x="72666" y="50551"/>
                    <a:pt x="66617" y="50551"/>
                  </a:cubicBezTo>
                  <a:lnTo>
                    <a:pt x="0" y="50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3578" name="组合 16"/>
          <p:cNvGrpSpPr/>
          <p:nvPr/>
        </p:nvGrpSpPr>
        <p:grpSpPr>
          <a:xfrm>
            <a:off x="5398100" y="3532717"/>
            <a:ext cx="1439333" cy="1441449"/>
            <a:chOff x="0" y="0"/>
            <a:chExt cx="1079500" cy="1081087"/>
          </a:xfrm>
        </p:grpSpPr>
        <p:sp>
          <p:nvSpPr>
            <p:cNvPr id="21519" name="Rounded Rectangle 43"/>
            <p:cNvSpPr/>
            <p:nvPr/>
          </p:nvSpPr>
          <p:spPr>
            <a:xfrm rot="2700000">
              <a:off x="-794" y="793"/>
              <a:ext cx="1081087" cy="10795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520" name="椭圆 10"/>
            <p:cNvSpPr/>
            <p:nvPr/>
          </p:nvSpPr>
          <p:spPr>
            <a:xfrm>
              <a:off x="191028" y="332828"/>
              <a:ext cx="697442" cy="487155"/>
            </a:xfrm>
            <a:custGeom>
              <a:avLst/>
              <a:gdLst>
                <a:gd name="txL" fmla="*/ 0 w 742544"/>
                <a:gd name="txT" fmla="*/ 0 h 518658"/>
                <a:gd name="txR" fmla="*/ 742544 w 742544"/>
                <a:gd name="txB" fmla="*/ 518658 h 518658"/>
              </a:gdLst>
              <a:ahLst/>
              <a:cxnLst>
                <a:cxn ang="0">
                  <a:pos x="233685" y="96158"/>
                </a:cxn>
                <a:cxn ang="0">
                  <a:pos x="287405" y="149878"/>
                </a:cxn>
                <a:cxn ang="0">
                  <a:pos x="233685" y="203598"/>
                </a:cxn>
                <a:cxn ang="0">
                  <a:pos x="179965" y="149878"/>
                </a:cxn>
                <a:cxn ang="0">
                  <a:pos x="233685" y="96158"/>
                </a:cxn>
                <a:cxn ang="0">
                  <a:pos x="60893" y="60894"/>
                </a:cxn>
                <a:cxn ang="0">
                  <a:pos x="60894" y="330591"/>
                </a:cxn>
                <a:cxn ang="0">
                  <a:pos x="205629" y="236415"/>
                </a:cxn>
                <a:cxn ang="0">
                  <a:pos x="246691" y="299521"/>
                </a:cxn>
                <a:cxn ang="0">
                  <a:pos x="479108" y="148292"/>
                </a:cxn>
                <a:cxn ang="0">
                  <a:pos x="636549" y="311563"/>
                </a:cxn>
                <a:cxn ang="0">
                  <a:pos x="636548" y="60894"/>
                </a:cxn>
                <a:cxn ang="0">
                  <a:pos x="60893" y="60894"/>
                </a:cxn>
                <a:cxn ang="0">
                  <a:pos x="697442" y="0"/>
                </a:cxn>
                <a:cxn ang="0">
                  <a:pos x="697442" y="487154"/>
                </a:cxn>
                <a:cxn ang="0">
                  <a:pos x="0" y="487155"/>
                </a:cxn>
                <a:cxn ang="0">
                  <a:pos x="0" y="435780"/>
                </a:cxn>
                <a:cxn ang="0">
                  <a:pos x="0" y="370213"/>
                </a:cxn>
                <a:cxn ang="0">
                  <a:pos x="0" y="1"/>
                </a:cxn>
                <a:cxn ang="0">
                  <a:pos x="697442" y="0"/>
                </a:cxn>
              </a:cxnLst>
              <a:rect l="txL" t="txT" r="txR" b="txB"/>
              <a:pathLst>
                <a:path w="742544" h="518658">
                  <a:moveTo>
                    <a:pt x="248797" y="102376"/>
                  </a:moveTo>
                  <a:cubicBezTo>
                    <a:pt x="280384" y="102376"/>
                    <a:pt x="305991" y="127983"/>
                    <a:pt x="305991" y="159570"/>
                  </a:cubicBezTo>
                  <a:cubicBezTo>
                    <a:pt x="305991" y="191157"/>
                    <a:pt x="280384" y="216764"/>
                    <a:pt x="248797" y="216764"/>
                  </a:cubicBezTo>
                  <a:cubicBezTo>
                    <a:pt x="217210" y="216764"/>
                    <a:pt x="191603" y="191157"/>
                    <a:pt x="191603" y="159570"/>
                  </a:cubicBezTo>
                  <a:cubicBezTo>
                    <a:pt x="191603" y="127983"/>
                    <a:pt x="217210" y="102376"/>
                    <a:pt x="248797" y="102376"/>
                  </a:cubicBezTo>
                  <a:close/>
                  <a:moveTo>
                    <a:pt x="64831" y="64832"/>
                  </a:moveTo>
                  <a:lnTo>
                    <a:pt x="64832" y="351969"/>
                  </a:lnTo>
                  <a:lnTo>
                    <a:pt x="218927" y="251703"/>
                  </a:lnTo>
                  <a:lnTo>
                    <a:pt x="262644" y="318890"/>
                  </a:lnTo>
                  <a:lnTo>
                    <a:pt x="510091" y="157882"/>
                  </a:lnTo>
                  <a:lnTo>
                    <a:pt x="677713" y="331711"/>
                  </a:lnTo>
                  <a:lnTo>
                    <a:pt x="677712" y="64832"/>
                  </a:lnTo>
                  <a:lnTo>
                    <a:pt x="64831" y="64832"/>
                  </a:lnTo>
                  <a:close/>
                  <a:moveTo>
                    <a:pt x="742544" y="0"/>
                  </a:moveTo>
                  <a:lnTo>
                    <a:pt x="742544" y="518657"/>
                  </a:lnTo>
                  <a:lnTo>
                    <a:pt x="0" y="518658"/>
                  </a:lnTo>
                  <a:lnTo>
                    <a:pt x="0" y="463961"/>
                  </a:lnTo>
                  <a:lnTo>
                    <a:pt x="0" y="394154"/>
                  </a:lnTo>
                  <a:lnTo>
                    <a:pt x="0" y="1"/>
                  </a:lnTo>
                  <a:lnTo>
                    <a:pt x="742544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2" dur="1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7" grpId="0" bldLvl="0" animBg="1"/>
      <p:bldP spid="23568" grpId="0" bldLvl="0" animBg="1"/>
      <p:bldP spid="23569" grpId="0" bldLvl="0" animBg="1"/>
      <p:bldP spid="23570" grpId="0" bldLvl="0" animBg="1"/>
      <p:bldP spid="23571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grpSp>
        <p:nvGrpSpPr>
          <p:cNvPr id="22543" name="组合 5"/>
          <p:cNvGrpSpPr/>
          <p:nvPr/>
        </p:nvGrpSpPr>
        <p:grpSpPr>
          <a:xfrm>
            <a:off x="7461851" y="2233084"/>
            <a:ext cx="1631949" cy="1631949"/>
            <a:chOff x="0" y="0"/>
            <a:chExt cx="1410703" cy="1410703"/>
          </a:xfrm>
        </p:grpSpPr>
        <p:sp>
          <p:nvSpPr>
            <p:cNvPr id="20511" name="圆角矩形 6"/>
            <p:cNvSpPr/>
            <p:nvPr/>
          </p:nvSpPr>
          <p:spPr>
            <a:xfrm>
              <a:off x="0" y="0"/>
              <a:ext cx="1410703" cy="141070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12" name="圆角矩形 3"/>
            <p:cNvSpPr/>
            <p:nvPr/>
          </p:nvSpPr>
          <p:spPr>
            <a:xfrm>
              <a:off x="282899" y="301393"/>
              <a:ext cx="1125779" cy="1092813"/>
            </a:xfrm>
            <a:custGeom>
              <a:avLst/>
              <a:gdLst>
                <a:gd name="txL" fmla="*/ 0 w 1125779"/>
                <a:gd name="txT" fmla="*/ 0 h 1092813"/>
                <a:gd name="txR" fmla="*/ 1125779 w 1125779"/>
                <a:gd name="txB" fmla="*/ 1092813 h 1092813"/>
              </a:gdLst>
              <a:ahLst/>
              <a:cxnLst>
                <a:cxn ang="0">
                  <a:pos x="495237" y="0"/>
                </a:cxn>
                <a:cxn ang="0">
                  <a:pos x="652278" y="17270"/>
                </a:cxn>
                <a:cxn ang="0">
                  <a:pos x="1125637" y="392667"/>
                </a:cxn>
                <a:cxn ang="0">
                  <a:pos x="1125779" y="424054"/>
                </a:cxn>
                <a:cxn ang="0">
                  <a:pos x="571590" y="1092813"/>
                </a:cxn>
                <a:cxn ang="0">
                  <a:pos x="142440" y="757242"/>
                </a:cxn>
                <a:cxn ang="0">
                  <a:pos x="3914" y="516628"/>
                </a:cxn>
                <a:cxn ang="0">
                  <a:pos x="0" y="297402"/>
                </a:cxn>
                <a:cxn ang="0">
                  <a:pos x="153151" y="76199"/>
                </a:cxn>
                <a:cxn ang="0">
                  <a:pos x="326331" y="10080"/>
                </a:cxn>
                <a:cxn ang="0">
                  <a:pos x="495237" y="0"/>
                </a:cxn>
              </a:cxnLst>
              <a:rect l="txL" t="txT" r="txR" b="txB"/>
              <a:pathLst>
                <a:path w="1125779" h="1092813">
                  <a:moveTo>
                    <a:pt x="495237" y="0"/>
                  </a:moveTo>
                  <a:lnTo>
                    <a:pt x="652278" y="17270"/>
                  </a:lnTo>
                  <a:lnTo>
                    <a:pt x="1125637" y="392667"/>
                  </a:lnTo>
                  <a:lnTo>
                    <a:pt x="1125779" y="424054"/>
                  </a:lnTo>
                  <a:cubicBezTo>
                    <a:pt x="1118286" y="753468"/>
                    <a:pt x="883261" y="1026357"/>
                    <a:pt x="571590" y="1092813"/>
                  </a:cubicBezTo>
                  <a:lnTo>
                    <a:pt x="142440" y="757242"/>
                  </a:lnTo>
                  <a:lnTo>
                    <a:pt x="3914" y="516628"/>
                  </a:lnTo>
                  <a:lnTo>
                    <a:pt x="0" y="297402"/>
                  </a:lnTo>
                  <a:lnTo>
                    <a:pt x="153151" y="76199"/>
                  </a:lnTo>
                  <a:cubicBezTo>
                    <a:pt x="209290" y="62097"/>
                    <a:pt x="270192" y="24182"/>
                    <a:pt x="326331" y="10080"/>
                  </a:cubicBezTo>
                  <a:lnTo>
                    <a:pt x="495237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513" name="空心弧 84"/>
            <p:cNvSpPr/>
            <p:nvPr/>
          </p:nvSpPr>
          <p:spPr>
            <a:xfrm>
              <a:off x="255351" y="255212"/>
              <a:ext cx="900000" cy="933612"/>
            </a:xfrm>
            <a:custGeom>
              <a:avLst/>
              <a:gdLst>
                <a:gd name="txL" fmla="*/ 0 w 2304424"/>
                <a:gd name="txT" fmla="*/ 0 h 2390484"/>
                <a:gd name="txR" fmla="*/ 2304424 w 2304424"/>
                <a:gd name="txB" fmla="*/ 2390484 h 2390484"/>
              </a:gdLst>
              <a:ahLst/>
              <a:cxnLst>
                <a:cxn ang="0">
                  <a:pos x="450000" y="393723"/>
                </a:cxn>
                <a:cxn ang="0">
                  <a:pos x="502162" y="445886"/>
                </a:cxn>
                <a:cxn ang="0">
                  <a:pos x="485448" y="483738"/>
                </a:cxn>
                <a:cxn ang="0">
                  <a:pos x="529749" y="850144"/>
                </a:cxn>
                <a:cxn ang="0">
                  <a:pos x="529374" y="850144"/>
                </a:cxn>
                <a:cxn ang="0">
                  <a:pos x="529749" y="853863"/>
                </a:cxn>
                <a:cxn ang="0">
                  <a:pos x="450000" y="933612"/>
                </a:cxn>
                <a:cxn ang="0">
                  <a:pos x="370251" y="853863"/>
                </a:cxn>
                <a:cxn ang="0">
                  <a:pos x="370626" y="850144"/>
                </a:cxn>
                <a:cxn ang="0">
                  <a:pos x="370251" y="850144"/>
                </a:cxn>
                <a:cxn ang="0">
                  <a:pos x="414552" y="483738"/>
                </a:cxn>
                <a:cxn ang="0">
                  <a:pos x="397838" y="445886"/>
                </a:cxn>
                <a:cxn ang="0">
                  <a:pos x="450000" y="393723"/>
                </a:cxn>
                <a:cxn ang="0">
                  <a:pos x="457929" y="234210"/>
                </a:cxn>
                <a:cxn ang="0">
                  <a:pos x="660668" y="402708"/>
                </a:cxn>
                <a:cxn ang="0">
                  <a:pos x="587745" y="615462"/>
                </a:cxn>
                <a:cxn ang="0">
                  <a:pos x="557165" y="562738"/>
                </a:cxn>
                <a:cxn ang="0">
                  <a:pos x="602220" y="415820"/>
                </a:cxn>
                <a:cxn ang="0">
                  <a:pos x="455729" y="294070"/>
                </a:cxn>
                <a:cxn ang="0">
                  <a:pos x="300697" y="404739"/>
                </a:cxn>
                <a:cxn ang="0">
                  <a:pos x="342803" y="562787"/>
                </a:cxn>
                <a:cxn ang="0">
                  <a:pos x="312147" y="615642"/>
                </a:cxn>
                <a:cxn ang="0">
                  <a:pos x="243368" y="387372"/>
                </a:cxn>
                <a:cxn ang="0">
                  <a:pos x="457929" y="234210"/>
                </a:cxn>
                <a:cxn ang="0">
                  <a:pos x="461492" y="112690"/>
                </a:cxn>
                <a:cxn ang="0">
                  <a:pos x="778992" y="374778"/>
                </a:cxn>
                <a:cxn ang="0">
                  <a:pos x="649369" y="721711"/>
                </a:cxn>
                <a:cxn ang="0">
                  <a:pos x="613056" y="659102"/>
                </a:cxn>
                <a:cxn ang="0">
                  <a:pos x="708719" y="390839"/>
                </a:cxn>
                <a:cxn ang="0">
                  <a:pos x="459037" y="184733"/>
                </a:cxn>
                <a:cxn ang="0">
                  <a:pos x="195905" y="373365"/>
                </a:cxn>
                <a:cxn ang="0">
                  <a:pos x="287255" y="658558"/>
                </a:cxn>
                <a:cxn ang="0">
                  <a:pos x="250998" y="721071"/>
                </a:cxn>
                <a:cxn ang="0">
                  <a:pos x="126889" y="352557"/>
                </a:cxn>
                <a:cxn ang="0">
                  <a:pos x="461492" y="112690"/>
                </a:cxn>
                <a:cxn ang="0">
                  <a:pos x="463144" y="194"/>
                </a:cxn>
                <a:cxn ang="0">
                  <a:pos x="887915" y="346527"/>
                </a:cxn>
                <a:cxn ang="0">
                  <a:pos x="705589" y="818641"/>
                </a:cxn>
                <a:cxn ang="0">
                  <a:pos x="668794" y="755202"/>
                </a:cxn>
                <a:cxn ang="0">
                  <a:pos x="816386" y="363424"/>
                </a:cxn>
                <a:cxn ang="0">
                  <a:pos x="460997" y="73660"/>
                </a:cxn>
                <a:cxn ang="0">
                  <a:pos x="89293" y="342175"/>
                </a:cxn>
                <a:cxn ang="0">
                  <a:pos x="231383" y="754891"/>
                </a:cxn>
                <a:cxn ang="0">
                  <a:pos x="194415" y="818629"/>
                </a:cxn>
                <a:cxn ang="0">
                  <a:pos x="18872" y="321130"/>
                </a:cxn>
                <a:cxn ang="0">
                  <a:pos x="463144" y="194"/>
                </a:cxn>
              </a:cxnLst>
              <a:rect l="txL" t="txT" r="txR" b="txB"/>
              <a:pathLst>
                <a:path w="2304424" h="2390484">
                  <a:moveTo>
                    <a:pt x="1152212" y="1008116"/>
                  </a:moveTo>
                  <a:cubicBezTo>
                    <a:pt x="1225975" y="1008116"/>
                    <a:pt x="1285772" y="1067913"/>
                    <a:pt x="1285772" y="1141676"/>
                  </a:cubicBezTo>
                  <a:cubicBezTo>
                    <a:pt x="1285772" y="1180133"/>
                    <a:pt x="1269518" y="1214794"/>
                    <a:pt x="1242975" y="1238597"/>
                  </a:cubicBezTo>
                  <a:lnTo>
                    <a:pt x="1356406" y="2176766"/>
                  </a:lnTo>
                  <a:lnTo>
                    <a:pt x="1355446" y="2176766"/>
                  </a:lnTo>
                  <a:cubicBezTo>
                    <a:pt x="1356332" y="2179900"/>
                    <a:pt x="1356406" y="2183086"/>
                    <a:pt x="1356406" y="2186290"/>
                  </a:cubicBezTo>
                  <a:cubicBezTo>
                    <a:pt x="1356406" y="2299063"/>
                    <a:pt x="1264985" y="2390484"/>
                    <a:pt x="1152212" y="2390484"/>
                  </a:cubicBezTo>
                  <a:cubicBezTo>
                    <a:pt x="1039439" y="2390484"/>
                    <a:pt x="948018" y="2299063"/>
                    <a:pt x="948018" y="2186290"/>
                  </a:cubicBezTo>
                  <a:lnTo>
                    <a:pt x="948978" y="2176766"/>
                  </a:lnTo>
                  <a:lnTo>
                    <a:pt x="948018" y="2176766"/>
                  </a:lnTo>
                  <a:lnTo>
                    <a:pt x="1061449" y="1238597"/>
                  </a:lnTo>
                  <a:cubicBezTo>
                    <a:pt x="1034906" y="1214794"/>
                    <a:pt x="1018652" y="1180133"/>
                    <a:pt x="1018652" y="1141676"/>
                  </a:cubicBezTo>
                  <a:cubicBezTo>
                    <a:pt x="1018652" y="1067913"/>
                    <a:pt x="1078449" y="1008116"/>
                    <a:pt x="1152212" y="1008116"/>
                  </a:cubicBezTo>
                  <a:close/>
                  <a:moveTo>
                    <a:pt x="1172513" y="599688"/>
                  </a:moveTo>
                  <a:cubicBezTo>
                    <a:pt x="1423452" y="608910"/>
                    <a:pt x="1636654" y="786102"/>
                    <a:pt x="1691622" y="1031120"/>
                  </a:cubicBezTo>
                  <a:cubicBezTo>
                    <a:pt x="1737725" y="1236623"/>
                    <a:pt x="1662804" y="1446535"/>
                    <a:pt x="1504903" y="1575870"/>
                  </a:cubicBezTo>
                  <a:lnTo>
                    <a:pt x="1426605" y="1440872"/>
                  </a:lnTo>
                  <a:cubicBezTo>
                    <a:pt x="1527286" y="1346790"/>
                    <a:pt x="1573295" y="1204333"/>
                    <a:pt x="1541968" y="1064694"/>
                  </a:cubicBezTo>
                  <a:cubicBezTo>
                    <a:pt x="1502250" y="887653"/>
                    <a:pt x="1348200" y="759622"/>
                    <a:pt x="1166881" y="752958"/>
                  </a:cubicBezTo>
                  <a:cubicBezTo>
                    <a:pt x="985562" y="746295"/>
                    <a:pt x="822530" y="862674"/>
                    <a:pt x="769925" y="1036322"/>
                  </a:cubicBezTo>
                  <a:cubicBezTo>
                    <a:pt x="725495" y="1182984"/>
                    <a:pt x="769265" y="1339376"/>
                    <a:pt x="877736" y="1440999"/>
                  </a:cubicBezTo>
                  <a:lnTo>
                    <a:pt x="799244" y="1576331"/>
                  </a:lnTo>
                  <a:cubicBezTo>
                    <a:pt x="629766" y="1436761"/>
                    <a:pt x="558035" y="1206759"/>
                    <a:pt x="623138" y="991855"/>
                  </a:cubicBezTo>
                  <a:cubicBezTo>
                    <a:pt x="695942" y="751532"/>
                    <a:pt x="921574" y="590466"/>
                    <a:pt x="1172513" y="599688"/>
                  </a:cubicBezTo>
                  <a:close/>
                  <a:moveTo>
                    <a:pt x="1181638" y="288540"/>
                  </a:moveTo>
                  <a:cubicBezTo>
                    <a:pt x="1573483" y="301892"/>
                    <a:pt x="1907229" y="577390"/>
                    <a:pt x="1994586" y="959606"/>
                  </a:cubicBezTo>
                  <a:cubicBezTo>
                    <a:pt x="2072228" y="1299314"/>
                    <a:pt x="1937941" y="1647640"/>
                    <a:pt x="1662691" y="1847918"/>
                  </a:cubicBezTo>
                  <a:lnTo>
                    <a:pt x="1569712" y="1687609"/>
                  </a:lnTo>
                  <a:cubicBezTo>
                    <a:pt x="1775245" y="1528215"/>
                    <a:pt x="1874197" y="1261250"/>
                    <a:pt x="1814654" y="1000730"/>
                  </a:cubicBezTo>
                  <a:cubicBezTo>
                    <a:pt x="1745956" y="700155"/>
                    <a:pt x="1483499" y="483504"/>
                    <a:pt x="1175352" y="473004"/>
                  </a:cubicBezTo>
                  <a:cubicBezTo>
                    <a:pt x="867205" y="462504"/>
                    <a:pt x="590609" y="660787"/>
                    <a:pt x="501610" y="955988"/>
                  </a:cubicBezTo>
                  <a:cubicBezTo>
                    <a:pt x="419937" y="1226892"/>
                    <a:pt x="515037" y="1517099"/>
                    <a:pt x="735509" y="1686218"/>
                  </a:cubicBezTo>
                  <a:lnTo>
                    <a:pt x="642673" y="1846280"/>
                  </a:lnTo>
                  <a:cubicBezTo>
                    <a:pt x="347872" y="1633863"/>
                    <a:pt x="218560" y="1255420"/>
                    <a:pt x="324896" y="902711"/>
                  </a:cubicBezTo>
                  <a:cubicBezTo>
                    <a:pt x="438068" y="527328"/>
                    <a:pt x="789793" y="275187"/>
                    <a:pt x="1181638" y="288540"/>
                  </a:cubicBezTo>
                  <a:close/>
                  <a:moveTo>
                    <a:pt x="1185866" y="496"/>
                  </a:moveTo>
                  <a:cubicBezTo>
                    <a:pt x="1707369" y="15737"/>
                    <a:pt x="2153542" y="379520"/>
                    <a:pt x="2273481" y="887272"/>
                  </a:cubicBezTo>
                  <a:cubicBezTo>
                    <a:pt x="2383342" y="1352362"/>
                    <a:pt x="2194368" y="1831904"/>
                    <a:pt x="1806639" y="2096105"/>
                  </a:cubicBezTo>
                  <a:lnTo>
                    <a:pt x="1712428" y="1933672"/>
                  </a:lnTo>
                  <a:cubicBezTo>
                    <a:pt x="2028177" y="1710532"/>
                    <a:pt x="2181065" y="1314642"/>
                    <a:pt x="2090333" y="930535"/>
                  </a:cubicBezTo>
                  <a:cubicBezTo>
                    <a:pt x="1989985" y="505719"/>
                    <a:pt x="1616690" y="201357"/>
                    <a:pt x="1180370" y="188605"/>
                  </a:cubicBezTo>
                  <a:cubicBezTo>
                    <a:pt x="744050" y="175854"/>
                    <a:pt x="353617" y="457897"/>
                    <a:pt x="228632" y="876127"/>
                  </a:cubicBezTo>
                  <a:cubicBezTo>
                    <a:pt x="110168" y="1272536"/>
                    <a:pt x="258202" y="1697504"/>
                    <a:pt x="592449" y="1932874"/>
                  </a:cubicBezTo>
                  <a:lnTo>
                    <a:pt x="497793" y="2096073"/>
                  </a:lnTo>
                  <a:cubicBezTo>
                    <a:pt x="88107" y="1816596"/>
                    <a:pt x="-95029" y="1301925"/>
                    <a:pt x="48321" y="822243"/>
                  </a:cubicBezTo>
                  <a:cubicBezTo>
                    <a:pt x="197707" y="322362"/>
                    <a:pt x="664363" y="-14744"/>
                    <a:pt x="1185866" y="49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2547" name="组合 9"/>
          <p:cNvGrpSpPr/>
          <p:nvPr/>
        </p:nvGrpSpPr>
        <p:grpSpPr>
          <a:xfrm>
            <a:off x="6009818" y="2235200"/>
            <a:ext cx="1627716" cy="1629833"/>
            <a:chOff x="0" y="0"/>
            <a:chExt cx="1407810" cy="1407810"/>
          </a:xfrm>
        </p:grpSpPr>
        <p:sp>
          <p:nvSpPr>
            <p:cNvPr id="20508" name="圆角矩形 10"/>
            <p:cNvSpPr/>
            <p:nvPr/>
          </p:nvSpPr>
          <p:spPr>
            <a:xfrm>
              <a:off x="0" y="0"/>
              <a:ext cx="1407810" cy="140781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9" name="圆角矩形 12"/>
            <p:cNvSpPr/>
            <p:nvPr/>
          </p:nvSpPr>
          <p:spPr>
            <a:xfrm>
              <a:off x="336721" y="249561"/>
              <a:ext cx="1069318" cy="1153639"/>
            </a:xfrm>
            <a:custGeom>
              <a:avLst/>
              <a:gdLst>
                <a:gd name="txL" fmla="*/ 0 w 1069318"/>
                <a:gd name="txT" fmla="*/ 0 h 1153639"/>
                <a:gd name="txR" fmla="*/ 1069318 w 1069318"/>
                <a:gd name="txB" fmla="*/ 1153639 h 1153639"/>
              </a:gdLst>
              <a:ahLst/>
              <a:cxnLst>
                <a:cxn ang="0">
                  <a:pos x="533552" y="0"/>
                </a:cxn>
                <a:cxn ang="0">
                  <a:pos x="1053562" y="302088"/>
                </a:cxn>
                <a:cxn ang="0">
                  <a:pos x="1069179" y="435393"/>
                </a:cxn>
                <a:cxn ang="0">
                  <a:pos x="1069318" y="471918"/>
                </a:cxn>
                <a:cxn ang="0">
                  <a:pos x="412914" y="1153639"/>
                </a:cxn>
                <a:cxn ang="0">
                  <a:pos x="0" y="876260"/>
                </a:cxn>
                <a:cxn ang="0">
                  <a:pos x="333919" y="789702"/>
                </a:cxn>
                <a:cxn ang="0">
                  <a:pos x="39376" y="577773"/>
                </a:cxn>
                <a:cxn ang="0">
                  <a:pos x="158440" y="328612"/>
                </a:cxn>
                <a:cxn ang="0">
                  <a:pos x="185290" y="44925"/>
                </a:cxn>
                <a:cxn ang="0">
                  <a:pos x="533552" y="0"/>
                </a:cxn>
              </a:cxnLst>
              <a:rect l="txL" t="txT" r="txR" b="txB"/>
              <a:pathLst>
                <a:path w="1069318" h="1153639">
                  <a:moveTo>
                    <a:pt x="533552" y="0"/>
                  </a:moveTo>
                  <a:lnTo>
                    <a:pt x="1053562" y="302088"/>
                  </a:lnTo>
                  <a:cubicBezTo>
                    <a:pt x="1064058" y="345013"/>
                    <a:pt x="1069627" y="389638"/>
                    <a:pt x="1069179" y="435393"/>
                  </a:cubicBezTo>
                  <a:cubicBezTo>
                    <a:pt x="1069222" y="447663"/>
                    <a:pt x="1069270" y="459832"/>
                    <a:pt x="1069318" y="471918"/>
                  </a:cubicBezTo>
                  <a:cubicBezTo>
                    <a:pt x="1061903" y="837233"/>
                    <a:pt x="774670" y="1133487"/>
                    <a:pt x="412914" y="1153639"/>
                  </a:cubicBezTo>
                  <a:lnTo>
                    <a:pt x="0" y="876260"/>
                  </a:lnTo>
                  <a:lnTo>
                    <a:pt x="333919" y="789702"/>
                  </a:lnTo>
                  <a:lnTo>
                    <a:pt x="39376" y="577773"/>
                  </a:lnTo>
                  <a:lnTo>
                    <a:pt x="158440" y="328612"/>
                  </a:lnTo>
                  <a:lnTo>
                    <a:pt x="185290" y="44925"/>
                  </a:lnTo>
                  <a:lnTo>
                    <a:pt x="533552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510" name="同侧圆角矩形 42"/>
            <p:cNvSpPr>
              <a:spLocks noChangeAspect="1"/>
            </p:cNvSpPr>
            <p:nvPr/>
          </p:nvSpPr>
          <p:spPr>
            <a:xfrm>
              <a:off x="285113" y="188801"/>
              <a:ext cx="837585" cy="954000"/>
            </a:xfrm>
            <a:custGeom>
              <a:avLst/>
              <a:gdLst>
                <a:gd name="txL" fmla="*/ 0 w 720080"/>
                <a:gd name="txT" fmla="*/ 0 h 820163"/>
                <a:gd name="txR" fmla="*/ 720080 w 720080"/>
                <a:gd name="txB" fmla="*/ 820163 h 820163"/>
              </a:gdLst>
              <a:ahLst/>
              <a:cxnLst>
                <a:cxn ang="0">
                  <a:pos x="418793" y="470438"/>
                </a:cxn>
                <a:cxn ang="0">
                  <a:pos x="335034" y="554196"/>
                </a:cxn>
                <a:cxn ang="0">
                  <a:pos x="369461" y="620094"/>
                </a:cxn>
                <a:cxn ang="0">
                  <a:pos x="369461" y="754590"/>
                </a:cxn>
                <a:cxn ang="0">
                  <a:pos x="418793" y="803920"/>
                </a:cxn>
                <a:cxn ang="0">
                  <a:pos x="468123" y="754590"/>
                </a:cxn>
                <a:cxn ang="0">
                  <a:pos x="468123" y="620094"/>
                </a:cxn>
                <a:cxn ang="0">
                  <a:pos x="502551" y="554196"/>
                </a:cxn>
                <a:cxn ang="0">
                  <a:pos x="418793" y="470438"/>
                </a:cxn>
                <a:cxn ang="0">
                  <a:pos x="418793" y="0"/>
                </a:cxn>
                <a:cxn ang="0">
                  <a:pos x="681721" y="259795"/>
                </a:cxn>
                <a:cxn ang="0">
                  <a:pos x="578006" y="259795"/>
                </a:cxn>
                <a:cxn ang="0">
                  <a:pos x="418794" y="103772"/>
                </a:cxn>
                <a:cxn ang="0">
                  <a:pos x="258776" y="263790"/>
                </a:cxn>
                <a:cxn ang="0">
                  <a:pos x="258776" y="318192"/>
                </a:cxn>
                <a:cxn ang="0">
                  <a:pos x="731616" y="318192"/>
                </a:cxn>
                <a:cxn ang="0">
                  <a:pos x="837585" y="424162"/>
                </a:cxn>
                <a:cxn ang="0">
                  <a:pos x="837585" y="848031"/>
                </a:cxn>
                <a:cxn ang="0">
                  <a:pos x="731616" y="954000"/>
                </a:cxn>
                <a:cxn ang="0">
                  <a:pos x="105969" y="954000"/>
                </a:cxn>
                <a:cxn ang="0">
                  <a:pos x="0" y="848031"/>
                </a:cxn>
                <a:cxn ang="0">
                  <a:pos x="0" y="424162"/>
                </a:cxn>
                <a:cxn ang="0">
                  <a:pos x="105969" y="318192"/>
                </a:cxn>
                <a:cxn ang="0">
                  <a:pos x="155513" y="318192"/>
                </a:cxn>
                <a:cxn ang="0">
                  <a:pos x="155513" y="263280"/>
                </a:cxn>
                <a:cxn ang="0">
                  <a:pos x="418793" y="0"/>
                </a:cxn>
              </a:cxnLst>
              <a:rect l="txL" t="txT" r="txR" b="txB"/>
              <a:pathLst>
                <a:path w="720080" h="820163">
                  <a:moveTo>
                    <a:pt x="360040" y="404440"/>
                  </a:moveTo>
                  <a:cubicBezTo>
                    <a:pt x="320271" y="404440"/>
                    <a:pt x="288032" y="436679"/>
                    <a:pt x="288032" y="476448"/>
                  </a:cubicBezTo>
                  <a:cubicBezTo>
                    <a:pt x="288032" y="500028"/>
                    <a:pt x="299366" y="520960"/>
                    <a:pt x="317629" y="533101"/>
                  </a:cubicBezTo>
                  <a:lnTo>
                    <a:pt x="317629" y="648728"/>
                  </a:lnTo>
                  <a:cubicBezTo>
                    <a:pt x="317629" y="672150"/>
                    <a:pt x="336617" y="691138"/>
                    <a:pt x="360040" y="691138"/>
                  </a:cubicBezTo>
                  <a:cubicBezTo>
                    <a:pt x="383462" y="691138"/>
                    <a:pt x="402450" y="672150"/>
                    <a:pt x="402450" y="648728"/>
                  </a:cubicBezTo>
                  <a:lnTo>
                    <a:pt x="402450" y="533101"/>
                  </a:lnTo>
                  <a:cubicBezTo>
                    <a:pt x="420714" y="520962"/>
                    <a:pt x="432048" y="500028"/>
                    <a:pt x="432048" y="476448"/>
                  </a:cubicBezTo>
                  <a:cubicBezTo>
                    <a:pt x="432048" y="436679"/>
                    <a:pt x="399809" y="404440"/>
                    <a:pt x="360040" y="404440"/>
                  </a:cubicBezTo>
                  <a:close/>
                  <a:moveTo>
                    <a:pt x="360040" y="0"/>
                  </a:moveTo>
                  <a:cubicBezTo>
                    <a:pt x="484045" y="0"/>
                    <a:pt x="584759" y="99721"/>
                    <a:pt x="586082" y="223348"/>
                  </a:cubicBezTo>
                  <a:lnTo>
                    <a:pt x="496917" y="223348"/>
                  </a:lnTo>
                  <a:cubicBezTo>
                    <a:pt x="495736" y="148950"/>
                    <a:pt x="434865" y="89214"/>
                    <a:pt x="360041" y="89214"/>
                  </a:cubicBezTo>
                  <a:cubicBezTo>
                    <a:pt x="284064" y="89214"/>
                    <a:pt x="222472" y="150806"/>
                    <a:pt x="222472" y="226783"/>
                  </a:cubicBezTo>
                  <a:lnTo>
                    <a:pt x="222472" y="273553"/>
                  </a:lnTo>
                  <a:lnTo>
                    <a:pt x="628977" y="273553"/>
                  </a:lnTo>
                  <a:cubicBezTo>
                    <a:pt x="679292" y="273553"/>
                    <a:pt x="720080" y="314341"/>
                    <a:pt x="720080" y="364656"/>
                  </a:cubicBezTo>
                  <a:lnTo>
                    <a:pt x="720080" y="729060"/>
                  </a:lnTo>
                  <a:cubicBezTo>
                    <a:pt x="720080" y="779375"/>
                    <a:pt x="679292" y="820163"/>
                    <a:pt x="628977" y="820163"/>
                  </a:cubicBezTo>
                  <a:lnTo>
                    <a:pt x="91103" y="820163"/>
                  </a:lnTo>
                  <a:cubicBezTo>
                    <a:pt x="40788" y="820163"/>
                    <a:pt x="0" y="779375"/>
                    <a:pt x="0" y="729060"/>
                  </a:cubicBezTo>
                  <a:lnTo>
                    <a:pt x="0" y="364656"/>
                  </a:lnTo>
                  <a:cubicBezTo>
                    <a:pt x="0" y="314341"/>
                    <a:pt x="40788" y="273553"/>
                    <a:pt x="91103" y="273553"/>
                  </a:cubicBezTo>
                  <a:lnTo>
                    <a:pt x="133696" y="273553"/>
                  </a:lnTo>
                  <a:lnTo>
                    <a:pt x="133696" y="226344"/>
                  </a:lnTo>
                  <a:cubicBezTo>
                    <a:pt x="133696" y="101338"/>
                    <a:pt x="235034" y="0"/>
                    <a:pt x="360040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2551" name="组合 13"/>
          <p:cNvGrpSpPr/>
          <p:nvPr/>
        </p:nvGrpSpPr>
        <p:grpSpPr>
          <a:xfrm>
            <a:off x="4551434" y="2233084"/>
            <a:ext cx="1634067" cy="1631949"/>
            <a:chOff x="0" y="0"/>
            <a:chExt cx="1410703" cy="1410703"/>
          </a:xfrm>
        </p:grpSpPr>
        <p:sp>
          <p:nvSpPr>
            <p:cNvPr id="20505" name="圆角矩形 14"/>
            <p:cNvSpPr/>
            <p:nvPr/>
          </p:nvSpPr>
          <p:spPr>
            <a:xfrm>
              <a:off x="0" y="0"/>
              <a:ext cx="1410703" cy="141070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6" name="圆角矩形 3"/>
            <p:cNvSpPr/>
            <p:nvPr/>
          </p:nvSpPr>
          <p:spPr>
            <a:xfrm>
              <a:off x="282899" y="301393"/>
              <a:ext cx="1125779" cy="1086033"/>
            </a:xfrm>
            <a:custGeom>
              <a:avLst/>
              <a:gdLst>
                <a:gd name="txL" fmla="*/ 0 w 1125779"/>
                <a:gd name="txT" fmla="*/ 0 h 1086033"/>
                <a:gd name="txR" fmla="*/ 1125779 w 1125779"/>
                <a:gd name="txB" fmla="*/ 1086033 h 1086033"/>
              </a:gdLst>
              <a:ahLst/>
              <a:cxnLst>
                <a:cxn ang="0">
                  <a:pos x="495237" y="0"/>
                </a:cxn>
                <a:cxn ang="0">
                  <a:pos x="652278" y="17270"/>
                </a:cxn>
                <a:cxn ang="0">
                  <a:pos x="1125637" y="392667"/>
                </a:cxn>
                <a:cxn ang="0">
                  <a:pos x="1125779" y="424054"/>
                </a:cxn>
                <a:cxn ang="0">
                  <a:pos x="593432" y="1086033"/>
                </a:cxn>
                <a:cxn ang="0">
                  <a:pos x="142440" y="757242"/>
                </a:cxn>
                <a:cxn ang="0">
                  <a:pos x="3914" y="516628"/>
                </a:cxn>
                <a:cxn ang="0">
                  <a:pos x="0" y="297402"/>
                </a:cxn>
                <a:cxn ang="0">
                  <a:pos x="153151" y="76199"/>
                </a:cxn>
                <a:cxn ang="0">
                  <a:pos x="326331" y="10080"/>
                </a:cxn>
                <a:cxn ang="0">
                  <a:pos x="495237" y="0"/>
                </a:cxn>
              </a:cxnLst>
              <a:rect l="txL" t="txT" r="txR" b="txB"/>
              <a:pathLst>
                <a:path w="1125779" h="1086033">
                  <a:moveTo>
                    <a:pt x="495237" y="0"/>
                  </a:moveTo>
                  <a:lnTo>
                    <a:pt x="652278" y="17270"/>
                  </a:lnTo>
                  <a:lnTo>
                    <a:pt x="1125637" y="392667"/>
                  </a:lnTo>
                  <a:lnTo>
                    <a:pt x="1125779" y="424054"/>
                  </a:lnTo>
                  <a:cubicBezTo>
                    <a:pt x="1118507" y="745575"/>
                    <a:pt x="894397" y="1013244"/>
                    <a:pt x="593432" y="1086033"/>
                  </a:cubicBezTo>
                  <a:lnTo>
                    <a:pt x="142440" y="757242"/>
                  </a:lnTo>
                  <a:lnTo>
                    <a:pt x="3914" y="516628"/>
                  </a:lnTo>
                  <a:lnTo>
                    <a:pt x="0" y="297402"/>
                  </a:lnTo>
                  <a:lnTo>
                    <a:pt x="153151" y="76199"/>
                  </a:lnTo>
                  <a:cubicBezTo>
                    <a:pt x="209290" y="62097"/>
                    <a:pt x="270192" y="24182"/>
                    <a:pt x="326331" y="10080"/>
                  </a:cubicBezTo>
                  <a:lnTo>
                    <a:pt x="495237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507" name="圆角矩形 16"/>
            <p:cNvSpPr>
              <a:spLocks noChangeAspect="1"/>
            </p:cNvSpPr>
            <p:nvPr/>
          </p:nvSpPr>
          <p:spPr>
            <a:xfrm rot="-5400000">
              <a:off x="255352" y="255352"/>
              <a:ext cx="899998" cy="900000"/>
            </a:xfrm>
            <a:custGeom>
              <a:avLst/>
              <a:gdLst>
                <a:gd name="txL" fmla="*/ 0 w 836083"/>
                <a:gd name="txT" fmla="*/ 0 h 836083"/>
                <a:gd name="txR" fmla="*/ 836083 w 836083"/>
                <a:gd name="txB" fmla="*/ 836083 h 836083"/>
              </a:gdLst>
              <a:ahLst/>
              <a:cxnLst>
                <a:cxn ang="0">
                  <a:pos x="549180" y="275233"/>
                </a:cxn>
                <a:cxn ang="0">
                  <a:pos x="549180" y="337403"/>
                </a:cxn>
                <a:cxn ang="0">
                  <a:pos x="407559" y="337403"/>
                </a:cxn>
                <a:cxn ang="0">
                  <a:pos x="407559" y="337574"/>
                </a:cxn>
                <a:cxn ang="0">
                  <a:pos x="309954" y="394209"/>
                </a:cxn>
                <a:cxn ang="0">
                  <a:pos x="310686" y="507051"/>
                </a:cxn>
                <a:cxn ang="0">
                  <a:pos x="409018" y="562414"/>
                </a:cxn>
                <a:cxn ang="0">
                  <a:pos x="409020" y="562596"/>
                </a:cxn>
                <a:cxn ang="0">
                  <a:pos x="549180" y="562596"/>
                </a:cxn>
                <a:cxn ang="0">
                  <a:pos x="549180" y="624766"/>
                </a:cxn>
                <a:cxn ang="0">
                  <a:pos x="401068" y="624766"/>
                </a:cxn>
                <a:cxn ang="0">
                  <a:pos x="401068" y="623701"/>
                </a:cxn>
                <a:cxn ang="0">
                  <a:pos x="256968" y="538690"/>
                </a:cxn>
                <a:cxn ang="0">
                  <a:pos x="236917" y="481085"/>
                </a:cxn>
                <a:cxn ang="0">
                  <a:pos x="195399" y="481085"/>
                </a:cxn>
                <a:cxn ang="0">
                  <a:pos x="195399" y="562596"/>
                </a:cxn>
                <a:cxn ang="0">
                  <a:pos x="164313" y="562596"/>
                </a:cxn>
                <a:cxn ang="0">
                  <a:pos x="164313" y="337404"/>
                </a:cxn>
                <a:cxn ang="0">
                  <a:pos x="195399" y="337404"/>
                </a:cxn>
                <a:cxn ang="0">
                  <a:pos x="195399" y="418915"/>
                </a:cxn>
                <a:cxn ang="0">
                  <a:pos x="236804" y="418915"/>
                </a:cxn>
                <a:cxn ang="0">
                  <a:pos x="255829" y="363273"/>
                </a:cxn>
                <a:cxn ang="0">
                  <a:pos x="401068" y="276098"/>
                </a:cxn>
                <a:cxn ang="0">
                  <a:pos x="401068" y="275233"/>
                </a:cxn>
                <a:cxn ang="0">
                  <a:pos x="407559" y="275233"/>
                </a:cxn>
                <a:cxn ang="0">
                  <a:pos x="549180" y="275233"/>
                </a:cxn>
                <a:cxn ang="0">
                  <a:pos x="735686" y="449999"/>
                </a:cxn>
                <a:cxn ang="0">
                  <a:pos x="638639" y="547047"/>
                </a:cxn>
                <a:cxn ang="0">
                  <a:pos x="410451" y="547047"/>
                </a:cxn>
                <a:cxn ang="0">
                  <a:pos x="313404" y="449999"/>
                </a:cxn>
                <a:cxn ang="0">
                  <a:pos x="410451" y="352952"/>
                </a:cxn>
                <a:cxn ang="0">
                  <a:pos x="638639" y="352952"/>
                </a:cxn>
                <a:cxn ang="0">
                  <a:pos x="735686" y="449999"/>
                </a:cxn>
                <a:cxn ang="0">
                  <a:pos x="823930" y="450001"/>
                </a:cxn>
                <a:cxn ang="0">
                  <a:pos x="450000" y="76068"/>
                </a:cxn>
                <a:cxn ang="0">
                  <a:pos x="76068" y="450001"/>
                </a:cxn>
                <a:cxn ang="0">
                  <a:pos x="450000" y="823932"/>
                </a:cxn>
                <a:cxn ang="0">
                  <a:pos x="823930" y="450001"/>
                </a:cxn>
                <a:cxn ang="0">
                  <a:pos x="899998" y="450001"/>
                </a:cxn>
                <a:cxn ang="0">
                  <a:pos x="450000" y="900000"/>
                </a:cxn>
                <a:cxn ang="0">
                  <a:pos x="0" y="450001"/>
                </a:cxn>
                <a:cxn ang="0">
                  <a:pos x="450000" y="0"/>
                </a:cxn>
                <a:cxn ang="0">
                  <a:pos x="899998" y="450001"/>
                </a:cxn>
              </a:cxnLst>
              <a:rect l="txL" t="txT" r="txR" b="txB"/>
              <a:pathLst>
                <a:path w="836083" h="836083">
                  <a:moveTo>
                    <a:pt x="510179" y="255686"/>
                  </a:moveTo>
                  <a:lnTo>
                    <a:pt x="510179" y="313441"/>
                  </a:lnTo>
                  <a:lnTo>
                    <a:pt x="378615" y="313441"/>
                  </a:lnTo>
                  <a:lnTo>
                    <a:pt x="378615" y="313600"/>
                  </a:lnTo>
                  <a:cubicBezTo>
                    <a:pt x="341141" y="313600"/>
                    <a:pt x="306539" y="333678"/>
                    <a:pt x="287942" y="366213"/>
                  </a:cubicBezTo>
                  <a:cubicBezTo>
                    <a:pt x="269345" y="398747"/>
                    <a:pt x="269605" y="438751"/>
                    <a:pt x="288622" y="471041"/>
                  </a:cubicBezTo>
                  <a:cubicBezTo>
                    <a:pt x="307641" y="503332"/>
                    <a:pt x="342500" y="522958"/>
                    <a:pt x="379971" y="522472"/>
                  </a:cubicBezTo>
                  <a:lnTo>
                    <a:pt x="379973" y="522641"/>
                  </a:lnTo>
                  <a:lnTo>
                    <a:pt x="510179" y="522641"/>
                  </a:lnTo>
                  <a:lnTo>
                    <a:pt x="510179" y="580396"/>
                  </a:lnTo>
                  <a:lnTo>
                    <a:pt x="372585" y="580396"/>
                  </a:lnTo>
                  <a:lnTo>
                    <a:pt x="372585" y="579406"/>
                  </a:lnTo>
                  <a:cubicBezTo>
                    <a:pt x="317441" y="578233"/>
                    <a:pt x="266895" y="548273"/>
                    <a:pt x="238719" y="500433"/>
                  </a:cubicBezTo>
                  <a:cubicBezTo>
                    <a:pt x="228869" y="483708"/>
                    <a:pt x="222257" y="465652"/>
                    <a:pt x="220092" y="446919"/>
                  </a:cubicBezTo>
                  <a:lnTo>
                    <a:pt x="181522" y="446919"/>
                  </a:lnTo>
                  <a:lnTo>
                    <a:pt x="181522" y="522641"/>
                  </a:lnTo>
                  <a:lnTo>
                    <a:pt x="152644" y="522641"/>
                  </a:lnTo>
                  <a:lnTo>
                    <a:pt x="152644" y="313442"/>
                  </a:lnTo>
                  <a:lnTo>
                    <a:pt x="181522" y="313442"/>
                  </a:lnTo>
                  <a:lnTo>
                    <a:pt x="181522" y="389164"/>
                  </a:lnTo>
                  <a:lnTo>
                    <a:pt x="219987" y="389164"/>
                  </a:lnTo>
                  <a:cubicBezTo>
                    <a:pt x="222128" y="371124"/>
                    <a:pt x="228386" y="353701"/>
                    <a:pt x="237661" y="337474"/>
                  </a:cubicBezTo>
                  <a:cubicBezTo>
                    <a:pt x="265566" y="288655"/>
                    <a:pt x="316652" y="257879"/>
                    <a:pt x="372585" y="256490"/>
                  </a:cubicBezTo>
                  <a:lnTo>
                    <a:pt x="372585" y="255686"/>
                  </a:lnTo>
                  <a:lnTo>
                    <a:pt x="378615" y="255686"/>
                  </a:lnTo>
                  <a:lnTo>
                    <a:pt x="510179" y="255686"/>
                  </a:lnTo>
                  <a:close/>
                  <a:moveTo>
                    <a:pt x="683440" y="418041"/>
                  </a:moveTo>
                  <a:cubicBezTo>
                    <a:pt x="683440" y="467832"/>
                    <a:pt x="643076" y="508196"/>
                    <a:pt x="593285" y="508196"/>
                  </a:cubicBezTo>
                  <a:lnTo>
                    <a:pt x="381302" y="508196"/>
                  </a:lnTo>
                  <a:cubicBezTo>
                    <a:pt x="331511" y="508196"/>
                    <a:pt x="291147" y="467832"/>
                    <a:pt x="291147" y="418041"/>
                  </a:cubicBezTo>
                  <a:cubicBezTo>
                    <a:pt x="291147" y="368250"/>
                    <a:pt x="331511" y="327886"/>
                    <a:pt x="381302" y="327886"/>
                  </a:cubicBezTo>
                  <a:lnTo>
                    <a:pt x="593285" y="327886"/>
                  </a:lnTo>
                  <a:cubicBezTo>
                    <a:pt x="643076" y="327886"/>
                    <a:pt x="683440" y="368250"/>
                    <a:pt x="683440" y="418041"/>
                  </a:cubicBezTo>
                  <a:close/>
                  <a:moveTo>
                    <a:pt x="765417" y="418042"/>
                  </a:moveTo>
                  <a:cubicBezTo>
                    <a:pt x="765417" y="226191"/>
                    <a:pt x="609892" y="70666"/>
                    <a:pt x="418042" y="70666"/>
                  </a:cubicBezTo>
                  <a:cubicBezTo>
                    <a:pt x="226191" y="70666"/>
                    <a:pt x="70666" y="226191"/>
                    <a:pt x="70666" y="418042"/>
                  </a:cubicBezTo>
                  <a:cubicBezTo>
                    <a:pt x="70666" y="609892"/>
                    <a:pt x="226191" y="765417"/>
                    <a:pt x="418042" y="765417"/>
                  </a:cubicBezTo>
                  <a:cubicBezTo>
                    <a:pt x="609892" y="765417"/>
                    <a:pt x="765417" y="609892"/>
                    <a:pt x="765417" y="418042"/>
                  </a:cubicBezTo>
                  <a:close/>
                  <a:moveTo>
                    <a:pt x="836083" y="418042"/>
                  </a:moveTo>
                  <a:cubicBezTo>
                    <a:pt x="836083" y="648920"/>
                    <a:pt x="648920" y="836083"/>
                    <a:pt x="418042" y="836083"/>
                  </a:cubicBezTo>
                  <a:cubicBezTo>
                    <a:pt x="187163" y="836083"/>
                    <a:pt x="0" y="648920"/>
                    <a:pt x="0" y="418042"/>
                  </a:cubicBezTo>
                  <a:cubicBezTo>
                    <a:pt x="0" y="187163"/>
                    <a:pt x="187163" y="0"/>
                    <a:pt x="418042" y="0"/>
                  </a:cubicBezTo>
                  <a:cubicBezTo>
                    <a:pt x="648920" y="0"/>
                    <a:pt x="836083" y="187163"/>
                    <a:pt x="836083" y="41804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2555" name="组合 17"/>
          <p:cNvGrpSpPr/>
          <p:nvPr/>
        </p:nvGrpSpPr>
        <p:grpSpPr>
          <a:xfrm>
            <a:off x="3099400" y="2235200"/>
            <a:ext cx="1627717" cy="1629833"/>
            <a:chOff x="0" y="0"/>
            <a:chExt cx="1407810" cy="1407810"/>
          </a:xfrm>
        </p:grpSpPr>
        <p:sp>
          <p:nvSpPr>
            <p:cNvPr id="20502" name="圆角矩形 18"/>
            <p:cNvSpPr/>
            <p:nvPr/>
          </p:nvSpPr>
          <p:spPr>
            <a:xfrm>
              <a:off x="0" y="0"/>
              <a:ext cx="1407810" cy="140781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3" name="圆角矩形 12"/>
            <p:cNvSpPr/>
            <p:nvPr/>
          </p:nvSpPr>
          <p:spPr>
            <a:xfrm>
              <a:off x="239093" y="367175"/>
              <a:ext cx="1164309" cy="1035953"/>
            </a:xfrm>
            <a:custGeom>
              <a:avLst/>
              <a:gdLst>
                <a:gd name="txL" fmla="*/ 0 w 1164309"/>
                <a:gd name="txT" fmla="*/ 0 h 1035953"/>
                <a:gd name="txR" fmla="*/ 1164309 w 1164309"/>
                <a:gd name="txB" fmla="*/ 1035953 h 1035953"/>
              </a:gdLst>
              <a:ahLst/>
              <a:cxnLst>
                <a:cxn ang="0">
                  <a:pos x="300955" y="0"/>
                </a:cxn>
                <a:cxn ang="0">
                  <a:pos x="462879" y="11907"/>
                </a:cxn>
                <a:cxn ang="0">
                  <a:pos x="622782" y="122893"/>
                </a:cxn>
                <a:cxn ang="0">
                  <a:pos x="718687" y="105904"/>
                </a:cxn>
                <a:cxn ang="0">
                  <a:pos x="864545" y="125274"/>
                </a:cxn>
                <a:cxn ang="0">
                  <a:pos x="1164309" y="380469"/>
                </a:cxn>
                <a:cxn ang="0">
                  <a:pos x="511256" y="1035953"/>
                </a:cxn>
                <a:cxn ang="0">
                  <a:pos x="0" y="646727"/>
                </a:cxn>
                <a:cxn ang="0">
                  <a:pos x="360111" y="529214"/>
                </a:cxn>
                <a:cxn ang="0">
                  <a:pos x="6038" y="472065"/>
                </a:cxn>
                <a:cxn ang="0">
                  <a:pos x="205705" y="66676"/>
                </a:cxn>
                <a:cxn ang="0">
                  <a:pos x="300955" y="0"/>
                </a:cxn>
              </a:cxnLst>
              <a:rect l="txL" t="txT" r="txR" b="txB"/>
              <a:pathLst>
                <a:path w="1164309" h="1035953">
                  <a:moveTo>
                    <a:pt x="300955" y="0"/>
                  </a:moveTo>
                  <a:lnTo>
                    <a:pt x="462879" y="11907"/>
                  </a:lnTo>
                  <a:lnTo>
                    <a:pt x="622782" y="122893"/>
                  </a:lnTo>
                  <a:lnTo>
                    <a:pt x="718687" y="105904"/>
                  </a:lnTo>
                  <a:lnTo>
                    <a:pt x="864545" y="125274"/>
                  </a:lnTo>
                  <a:lnTo>
                    <a:pt x="1164309" y="380469"/>
                  </a:lnTo>
                  <a:cubicBezTo>
                    <a:pt x="1145643" y="733516"/>
                    <a:pt x="863958" y="1016051"/>
                    <a:pt x="511256" y="1035953"/>
                  </a:cubicBezTo>
                  <a:lnTo>
                    <a:pt x="0" y="646727"/>
                  </a:lnTo>
                  <a:lnTo>
                    <a:pt x="360111" y="529214"/>
                  </a:lnTo>
                  <a:lnTo>
                    <a:pt x="6038" y="472065"/>
                  </a:lnTo>
                  <a:cubicBezTo>
                    <a:pt x="-19696" y="394976"/>
                    <a:pt x="170840" y="88202"/>
                    <a:pt x="205705" y="66676"/>
                  </a:cubicBezTo>
                  <a:cubicBezTo>
                    <a:pt x="240570" y="45150"/>
                    <a:pt x="258092" y="9128"/>
                    <a:pt x="300955" y="0"/>
                  </a:cubicBez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504" name="圆角矩形 68"/>
            <p:cNvSpPr/>
            <p:nvPr/>
          </p:nvSpPr>
          <p:spPr>
            <a:xfrm>
              <a:off x="156924" y="338722"/>
              <a:ext cx="1109202" cy="714250"/>
            </a:xfrm>
            <a:custGeom>
              <a:avLst/>
              <a:gdLst>
                <a:gd name="txL" fmla="*/ 0 w 1142127"/>
                <a:gd name="txT" fmla="*/ 0 h 735451"/>
                <a:gd name="txR" fmla="*/ 1142127 w 1142127"/>
                <a:gd name="txB" fmla="*/ 735451 h 735451"/>
              </a:gdLst>
              <a:ahLst/>
              <a:cxnLst>
                <a:cxn ang="0">
                  <a:pos x="383682" y="71534"/>
                </a:cxn>
                <a:cxn ang="0">
                  <a:pos x="621614" y="217990"/>
                </a:cxn>
                <a:cxn ang="0">
                  <a:pos x="724118" y="177095"/>
                </a:cxn>
                <a:cxn ang="0">
                  <a:pos x="877590" y="330568"/>
                </a:cxn>
                <a:cxn ang="0">
                  <a:pos x="874893" y="343933"/>
                </a:cxn>
                <a:cxn ang="0">
                  <a:pos x="997572" y="522409"/>
                </a:cxn>
                <a:cxn ang="0">
                  <a:pos x="805731" y="714250"/>
                </a:cxn>
                <a:cxn ang="0">
                  <a:pos x="191841" y="714250"/>
                </a:cxn>
                <a:cxn ang="0">
                  <a:pos x="0" y="522409"/>
                </a:cxn>
                <a:cxn ang="0">
                  <a:pos x="115758" y="346595"/>
                </a:cxn>
                <a:cxn ang="0">
                  <a:pos x="115104" y="340112"/>
                </a:cxn>
                <a:cxn ang="0">
                  <a:pos x="383682" y="71534"/>
                </a:cxn>
                <a:cxn ang="0">
                  <a:pos x="495312" y="0"/>
                </a:cxn>
                <a:cxn ang="0">
                  <a:pos x="733245" y="146457"/>
                </a:cxn>
                <a:cxn ang="0">
                  <a:pos x="835748" y="105562"/>
                </a:cxn>
                <a:cxn ang="0">
                  <a:pos x="989220" y="259034"/>
                </a:cxn>
                <a:cxn ang="0">
                  <a:pos x="986524" y="272399"/>
                </a:cxn>
                <a:cxn ang="0">
                  <a:pos x="1109202" y="450876"/>
                </a:cxn>
                <a:cxn ang="0">
                  <a:pos x="1000305" y="622064"/>
                </a:cxn>
                <a:cxn ang="0">
                  <a:pos x="1036826" y="513363"/>
                </a:cxn>
                <a:cxn ang="0">
                  <a:pos x="908940" y="327312"/>
                </a:cxn>
                <a:cxn ang="0">
                  <a:pos x="911753" y="313380"/>
                </a:cxn>
                <a:cxn ang="0">
                  <a:pos x="751766" y="153394"/>
                </a:cxn>
                <a:cxn ang="0">
                  <a:pos x="644912" y="196023"/>
                </a:cxn>
                <a:cxn ang="0">
                  <a:pos x="396881" y="43351"/>
                </a:cxn>
                <a:cxn ang="0">
                  <a:pos x="341423" y="48942"/>
                </a:cxn>
                <a:cxn ang="0">
                  <a:pos x="495312" y="0"/>
                </a:cxn>
              </a:cxnLst>
              <a:rect l="txL" t="txT" r="txR" b="txB"/>
              <a:pathLst>
                <a:path w="1142127" h="735451">
                  <a:moveTo>
                    <a:pt x="395071" y="73657"/>
                  </a:moveTo>
                  <a:cubicBezTo>
                    <a:pt x="502346" y="73657"/>
                    <a:pt x="595355" y="134738"/>
                    <a:pt x="640066" y="224461"/>
                  </a:cubicBezTo>
                  <a:cubicBezTo>
                    <a:pt x="667298" y="197950"/>
                    <a:pt x="704634" y="182352"/>
                    <a:pt x="745612" y="182352"/>
                  </a:cubicBezTo>
                  <a:cubicBezTo>
                    <a:pt x="832889" y="182352"/>
                    <a:pt x="903640" y="253104"/>
                    <a:pt x="903640" y="340380"/>
                  </a:cubicBezTo>
                  <a:lnTo>
                    <a:pt x="900863" y="354142"/>
                  </a:lnTo>
                  <a:cubicBezTo>
                    <a:pt x="974852" y="382299"/>
                    <a:pt x="1027183" y="453997"/>
                    <a:pt x="1027183" y="537916"/>
                  </a:cubicBezTo>
                  <a:cubicBezTo>
                    <a:pt x="1027183" y="647011"/>
                    <a:pt x="938743" y="735451"/>
                    <a:pt x="829648" y="735451"/>
                  </a:cubicBezTo>
                  <a:lnTo>
                    <a:pt x="197535" y="735451"/>
                  </a:lnTo>
                  <a:cubicBezTo>
                    <a:pt x="88440" y="735451"/>
                    <a:pt x="0" y="647011"/>
                    <a:pt x="0" y="537916"/>
                  </a:cubicBezTo>
                  <a:cubicBezTo>
                    <a:pt x="0" y="456704"/>
                    <a:pt x="49008" y="386940"/>
                    <a:pt x="119194" y="356883"/>
                  </a:cubicBezTo>
                  <a:cubicBezTo>
                    <a:pt x="118547" y="354674"/>
                    <a:pt x="118521" y="352443"/>
                    <a:pt x="118521" y="350207"/>
                  </a:cubicBezTo>
                  <a:cubicBezTo>
                    <a:pt x="118521" y="197473"/>
                    <a:pt x="242337" y="73657"/>
                    <a:pt x="395071" y="73657"/>
                  </a:cubicBezTo>
                  <a:close/>
                  <a:moveTo>
                    <a:pt x="510015" y="0"/>
                  </a:moveTo>
                  <a:cubicBezTo>
                    <a:pt x="617290" y="0"/>
                    <a:pt x="710299" y="61081"/>
                    <a:pt x="755010" y="150804"/>
                  </a:cubicBezTo>
                  <a:cubicBezTo>
                    <a:pt x="782242" y="124293"/>
                    <a:pt x="819578" y="108695"/>
                    <a:pt x="860556" y="108695"/>
                  </a:cubicBezTo>
                  <a:cubicBezTo>
                    <a:pt x="947833" y="108695"/>
                    <a:pt x="1018584" y="179447"/>
                    <a:pt x="1018584" y="266723"/>
                  </a:cubicBezTo>
                  <a:lnTo>
                    <a:pt x="1015807" y="280485"/>
                  </a:lnTo>
                  <a:cubicBezTo>
                    <a:pt x="1089796" y="308642"/>
                    <a:pt x="1142127" y="380340"/>
                    <a:pt x="1142127" y="464259"/>
                  </a:cubicBezTo>
                  <a:cubicBezTo>
                    <a:pt x="1142127" y="542469"/>
                    <a:pt x="1096675" y="610063"/>
                    <a:pt x="1029998" y="640529"/>
                  </a:cubicBezTo>
                  <a:cubicBezTo>
                    <a:pt x="1054923" y="609992"/>
                    <a:pt x="1067603" y="570777"/>
                    <a:pt x="1067603" y="528601"/>
                  </a:cubicBezTo>
                  <a:cubicBezTo>
                    <a:pt x="1067603" y="441120"/>
                    <a:pt x="1013051" y="366379"/>
                    <a:pt x="935921" y="337028"/>
                  </a:cubicBezTo>
                  <a:lnTo>
                    <a:pt x="938817" y="322682"/>
                  </a:lnTo>
                  <a:cubicBezTo>
                    <a:pt x="938817" y="231701"/>
                    <a:pt x="865062" y="157947"/>
                    <a:pt x="774081" y="157947"/>
                  </a:cubicBezTo>
                  <a:cubicBezTo>
                    <a:pt x="731364" y="157947"/>
                    <a:pt x="692443" y="174206"/>
                    <a:pt x="664055" y="201842"/>
                  </a:cubicBezTo>
                  <a:cubicBezTo>
                    <a:pt x="617446" y="108311"/>
                    <a:pt x="520490" y="44638"/>
                    <a:pt x="408662" y="44638"/>
                  </a:cubicBezTo>
                  <a:lnTo>
                    <a:pt x="351558" y="50395"/>
                  </a:lnTo>
                  <a:cubicBezTo>
                    <a:pt x="396233" y="18509"/>
                    <a:pt x="450962" y="0"/>
                    <a:pt x="51001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sp>
        <p:nvSpPr>
          <p:cNvPr id="22559" name="TextBox 21"/>
          <p:cNvSpPr/>
          <p:nvPr/>
        </p:nvSpPr>
        <p:spPr>
          <a:xfrm>
            <a:off x="1487983" y="4105698"/>
            <a:ext cx="2305049" cy="113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 一</a:t>
            </a:r>
          </a:p>
          <a:p>
            <a:pPr algn="ctr" eaLnBrk="1" hangingPunct="1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</a:t>
            </a: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符合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语言描述尽量简洁生动。</a:t>
            </a:r>
          </a:p>
        </p:txBody>
      </p:sp>
      <p:sp>
        <p:nvSpPr>
          <p:cNvPr id="22560" name="TextBox 22"/>
          <p:cNvSpPr/>
          <p:nvPr/>
        </p:nvSpPr>
        <p:spPr>
          <a:xfrm>
            <a:off x="3790916" y="4105698"/>
            <a:ext cx="2305049" cy="113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  二</a:t>
            </a:r>
          </a:p>
          <a:p>
            <a:pPr algn="ctr" eaLnBrk="1" hangingPunct="1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</a:t>
            </a: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符合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语言描述尽量简洁生动。</a:t>
            </a:r>
          </a:p>
        </p:txBody>
      </p:sp>
      <p:sp>
        <p:nvSpPr>
          <p:cNvPr id="22561" name="TextBox 23"/>
          <p:cNvSpPr/>
          <p:nvPr/>
        </p:nvSpPr>
        <p:spPr>
          <a:xfrm>
            <a:off x="6095965" y="4105698"/>
            <a:ext cx="2305051" cy="113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  三</a:t>
            </a:r>
          </a:p>
          <a:p>
            <a:pPr algn="ctr" eaLnBrk="1" hangingPunct="1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</a:t>
            </a: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符合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语言描述尽量简洁生动。</a:t>
            </a:r>
          </a:p>
        </p:txBody>
      </p:sp>
      <p:sp>
        <p:nvSpPr>
          <p:cNvPr id="22562" name="TextBox 24"/>
          <p:cNvSpPr/>
          <p:nvPr/>
        </p:nvSpPr>
        <p:spPr>
          <a:xfrm>
            <a:off x="8401016" y="4105698"/>
            <a:ext cx="2305049" cy="113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  四</a:t>
            </a:r>
          </a:p>
          <a:p>
            <a:pPr algn="ctr" eaLnBrk="1" hangingPunct="1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</a:t>
            </a: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符合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语言描述尽量简洁生动。</a:t>
            </a:r>
          </a:p>
        </p:txBody>
      </p:sp>
      <p:sp>
        <p:nvSpPr>
          <p:cNvPr id="22563" name="矩形 25"/>
          <p:cNvSpPr/>
          <p:nvPr/>
        </p:nvSpPr>
        <p:spPr>
          <a:xfrm>
            <a:off x="2108800" y="5401733"/>
            <a:ext cx="1058333" cy="332317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相关文字</a:t>
            </a:r>
          </a:p>
        </p:txBody>
      </p:sp>
      <p:sp>
        <p:nvSpPr>
          <p:cNvPr id="22564" name="矩形 26"/>
          <p:cNvSpPr/>
          <p:nvPr/>
        </p:nvSpPr>
        <p:spPr>
          <a:xfrm>
            <a:off x="4415967" y="5401733"/>
            <a:ext cx="1058333" cy="332317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相关文字</a:t>
            </a:r>
          </a:p>
        </p:txBody>
      </p:sp>
      <p:sp>
        <p:nvSpPr>
          <p:cNvPr id="22565" name="矩形 27"/>
          <p:cNvSpPr/>
          <p:nvPr/>
        </p:nvSpPr>
        <p:spPr>
          <a:xfrm>
            <a:off x="6718900" y="5401733"/>
            <a:ext cx="1060451" cy="332317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相关文字</a:t>
            </a:r>
          </a:p>
        </p:txBody>
      </p:sp>
      <p:sp>
        <p:nvSpPr>
          <p:cNvPr id="22566" name="矩形 28"/>
          <p:cNvSpPr/>
          <p:nvPr/>
        </p:nvSpPr>
        <p:spPr>
          <a:xfrm>
            <a:off x="9023951" y="5401733"/>
            <a:ext cx="1058333" cy="332317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3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相关文字</a:t>
            </a:r>
          </a:p>
        </p:txBody>
      </p:sp>
      <p:sp>
        <p:nvSpPr>
          <p:cNvPr id="20499" name="椭圆 29"/>
          <p:cNvSpPr/>
          <p:nvPr/>
        </p:nvSpPr>
        <p:spPr>
          <a:xfrm>
            <a:off x="4593767" y="3001433"/>
            <a:ext cx="95251" cy="95251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0" name="椭圆 30"/>
          <p:cNvSpPr/>
          <p:nvPr/>
        </p:nvSpPr>
        <p:spPr>
          <a:xfrm>
            <a:off x="6041567" y="3001433"/>
            <a:ext cx="97367" cy="95251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1" name="椭圆 31"/>
          <p:cNvSpPr/>
          <p:nvPr/>
        </p:nvSpPr>
        <p:spPr>
          <a:xfrm>
            <a:off x="7485134" y="3001433"/>
            <a:ext cx="97367" cy="95251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9" grpId="0" bldLvl="0"/>
      <p:bldP spid="22560" grpId="0" bldLvl="0"/>
      <p:bldP spid="22561" grpId="0" bldLvl="0"/>
      <p:bldP spid="22562" grpId="0" bldLvl="0"/>
      <p:bldP spid="22563" grpId="0" bldLvl="0" animBg="1"/>
      <p:bldP spid="22564" grpId="0" bldLvl="0" animBg="1"/>
      <p:bldP spid="22565" grpId="0" bldLvl="0" animBg="1"/>
      <p:bldP spid="2256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sp>
        <p:nvSpPr>
          <p:cNvPr id="21519" name="TextBox 5"/>
          <p:cNvSpPr/>
          <p:nvPr/>
        </p:nvSpPr>
        <p:spPr>
          <a:xfrm>
            <a:off x="3120567" y="1860551"/>
            <a:ext cx="5952067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426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</a:p>
          <a:p>
            <a:pPr algn="ctr"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尽量与标题文本语言风格相符合</a:t>
            </a:r>
          </a:p>
        </p:txBody>
      </p:sp>
      <p:sp>
        <p:nvSpPr>
          <p:cNvPr id="21520" name="直接连接符 6"/>
          <p:cNvSpPr/>
          <p:nvPr/>
        </p:nvSpPr>
        <p:spPr>
          <a:xfrm>
            <a:off x="3734400" y="3731684"/>
            <a:ext cx="0" cy="694267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1" name="直接连接符 7"/>
          <p:cNvSpPr/>
          <p:nvPr/>
        </p:nvSpPr>
        <p:spPr>
          <a:xfrm>
            <a:off x="2159600" y="3731684"/>
            <a:ext cx="2117" cy="694267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2" name="直接连接符 8"/>
          <p:cNvSpPr/>
          <p:nvPr/>
        </p:nvSpPr>
        <p:spPr>
          <a:xfrm>
            <a:off x="5309200" y="3731684"/>
            <a:ext cx="0" cy="694267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3" name="直接连接符 9"/>
          <p:cNvSpPr/>
          <p:nvPr/>
        </p:nvSpPr>
        <p:spPr>
          <a:xfrm>
            <a:off x="6884000" y="3731684"/>
            <a:ext cx="0" cy="694267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4" name="直接连接符 10"/>
          <p:cNvSpPr/>
          <p:nvPr/>
        </p:nvSpPr>
        <p:spPr>
          <a:xfrm>
            <a:off x="8458800" y="3731684"/>
            <a:ext cx="0" cy="694267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5" name="直接连接符 11"/>
          <p:cNvSpPr/>
          <p:nvPr/>
        </p:nvSpPr>
        <p:spPr>
          <a:xfrm>
            <a:off x="10033600" y="3731684"/>
            <a:ext cx="0" cy="694267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6" name="TextBox 12"/>
          <p:cNvSpPr/>
          <p:nvPr/>
        </p:nvSpPr>
        <p:spPr>
          <a:xfrm>
            <a:off x="2214634" y="4330700"/>
            <a:ext cx="151553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sp>
        <p:nvSpPr>
          <p:cNvPr id="21527" name="TextBox 13"/>
          <p:cNvSpPr/>
          <p:nvPr/>
        </p:nvSpPr>
        <p:spPr>
          <a:xfrm>
            <a:off x="3793667" y="4330700"/>
            <a:ext cx="151553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sp>
        <p:nvSpPr>
          <p:cNvPr id="21528" name="TextBox 14"/>
          <p:cNvSpPr/>
          <p:nvPr/>
        </p:nvSpPr>
        <p:spPr>
          <a:xfrm>
            <a:off x="5364234" y="4330700"/>
            <a:ext cx="151341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sp>
        <p:nvSpPr>
          <p:cNvPr id="21529" name="TextBox 15"/>
          <p:cNvSpPr/>
          <p:nvPr/>
        </p:nvSpPr>
        <p:spPr>
          <a:xfrm>
            <a:off x="6964434" y="4330700"/>
            <a:ext cx="151553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sp>
        <p:nvSpPr>
          <p:cNvPr id="21530" name="TextBox 16"/>
          <p:cNvSpPr/>
          <p:nvPr/>
        </p:nvSpPr>
        <p:spPr>
          <a:xfrm>
            <a:off x="8526534" y="4330700"/>
            <a:ext cx="151553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</a:p>
        </p:txBody>
      </p:sp>
      <p:sp>
        <p:nvSpPr>
          <p:cNvPr id="21531" name="Rectangle 4"/>
          <p:cNvSpPr/>
          <p:nvPr/>
        </p:nvSpPr>
        <p:spPr>
          <a:xfrm>
            <a:off x="1200751" y="5094817"/>
            <a:ext cx="9793816" cy="82994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尽量与标题文本语言风格相符合，语言描述尽量简洁生动，尽可能概括出段落内容，尽量将每</a:t>
            </a: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页幻灯片文字内容控制在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分钟以内。在此处添加详细</a:t>
            </a: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描述文本，尽量与标题文本语言风格相符合，语言描述尽量简洁生动，尽可能概括出段落内容，尽量将每页幻灯片文字内容控制在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</a:t>
            </a: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内，将每页幻灯片动态演示时间长度尽量控制在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</a:p>
        </p:txBody>
      </p:sp>
      <p:grpSp>
        <p:nvGrpSpPr>
          <p:cNvPr id="21532" name="组合 18"/>
          <p:cNvGrpSpPr/>
          <p:nvPr/>
        </p:nvGrpSpPr>
        <p:grpSpPr>
          <a:xfrm>
            <a:off x="7082967" y="2980267"/>
            <a:ext cx="1208617" cy="1208617"/>
            <a:chOff x="0" y="0"/>
            <a:chExt cx="1410703" cy="1410703"/>
          </a:xfrm>
        </p:grpSpPr>
        <p:sp>
          <p:nvSpPr>
            <p:cNvPr id="19499" name="圆角矩形 19"/>
            <p:cNvSpPr/>
            <p:nvPr/>
          </p:nvSpPr>
          <p:spPr>
            <a:xfrm>
              <a:off x="0" y="0"/>
              <a:ext cx="1410703" cy="1410703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500" name="圆角矩形 3"/>
            <p:cNvSpPr/>
            <p:nvPr/>
          </p:nvSpPr>
          <p:spPr>
            <a:xfrm>
              <a:off x="168445" y="399625"/>
              <a:ext cx="1242258" cy="1011077"/>
            </a:xfrm>
            <a:custGeom>
              <a:avLst/>
              <a:gdLst>
                <a:gd name="txL" fmla="*/ 0 w 2790034"/>
                <a:gd name="txT" fmla="*/ 0 h 2270816"/>
                <a:gd name="txR" fmla="*/ 2790034 w 2790034"/>
                <a:gd name="txB" fmla="*/ 2270816 h 2270816"/>
              </a:gdLst>
              <a:ahLst/>
              <a:cxnLst>
                <a:cxn ang="0">
                  <a:pos x="109608" y="106817"/>
                </a:cxn>
                <a:cxn ang="0">
                  <a:pos x="110266" y="69036"/>
                </a:cxn>
                <a:cxn ang="0">
                  <a:pos x="162331" y="40269"/>
                </a:cxn>
                <a:cxn ang="0">
                  <a:pos x="206749" y="49952"/>
                </a:cxn>
                <a:cxn ang="0">
                  <a:pos x="255520" y="10722"/>
                </a:cxn>
                <a:cxn ang="0">
                  <a:pos x="325536" y="3973"/>
                </a:cxn>
                <a:cxn ang="0">
                  <a:pos x="383796" y="0"/>
                </a:cxn>
                <a:cxn ang="0">
                  <a:pos x="552148" y="126856"/>
                </a:cxn>
                <a:cxn ang="0">
                  <a:pos x="553113" y="345493"/>
                </a:cxn>
                <a:cxn ang="0">
                  <a:pos x="448426" y="450180"/>
                </a:cxn>
                <a:cxn ang="0">
                  <a:pos x="253063" y="450180"/>
                </a:cxn>
                <a:cxn ang="0">
                  <a:pos x="101725" y="351961"/>
                </a:cxn>
                <a:cxn ang="0">
                  <a:pos x="99605" y="338178"/>
                </a:cxn>
                <a:cxn ang="0">
                  <a:pos x="59316" y="315913"/>
                </a:cxn>
                <a:cxn ang="0">
                  <a:pos x="67798" y="308490"/>
                </a:cxn>
                <a:cxn ang="0">
                  <a:pos x="35923" y="288122"/>
                </a:cxn>
                <a:cxn ang="0">
                  <a:pos x="0" y="247158"/>
                </a:cxn>
                <a:cxn ang="0">
                  <a:pos x="8173" y="193712"/>
                </a:cxn>
                <a:cxn ang="0">
                  <a:pos x="37393" y="167640"/>
                </a:cxn>
                <a:cxn ang="0">
                  <a:pos x="51176" y="124169"/>
                </a:cxn>
                <a:cxn ang="0">
                  <a:pos x="110550" y="128411"/>
                </a:cxn>
                <a:cxn ang="0">
                  <a:pos x="125394" y="117808"/>
                </a:cxn>
                <a:cxn ang="0">
                  <a:pos x="109608" y="106817"/>
                </a:cxn>
              </a:cxnLst>
              <a:rect l="txL" t="txT" r="txR" b="txB"/>
              <a:pathLst>
                <a:path w="2790034" h="2270816">
                  <a:moveTo>
                    <a:pt x="552889" y="538812"/>
                  </a:moveTo>
                  <a:cubicBezTo>
                    <a:pt x="553996" y="475286"/>
                    <a:pt x="555102" y="411761"/>
                    <a:pt x="556209" y="348235"/>
                  </a:cubicBezTo>
                  <a:lnTo>
                    <a:pt x="818835" y="203127"/>
                  </a:lnTo>
                  <a:lnTo>
                    <a:pt x="1042890" y="251970"/>
                  </a:lnTo>
                  <a:lnTo>
                    <a:pt x="1288903" y="54087"/>
                  </a:lnTo>
                  <a:lnTo>
                    <a:pt x="1642081" y="20043"/>
                  </a:lnTo>
                  <a:lnTo>
                    <a:pt x="1935958" y="0"/>
                  </a:lnTo>
                  <a:lnTo>
                    <a:pt x="2785167" y="639890"/>
                  </a:lnTo>
                  <a:cubicBezTo>
                    <a:pt x="2786789" y="1000378"/>
                    <a:pt x="2788412" y="1382259"/>
                    <a:pt x="2790034" y="1742747"/>
                  </a:cubicBezTo>
                  <a:cubicBezTo>
                    <a:pt x="2790034" y="2034391"/>
                    <a:pt x="2553609" y="2270816"/>
                    <a:pt x="2261965" y="2270816"/>
                  </a:cubicBezTo>
                  <a:lnTo>
                    <a:pt x="1276508" y="2270816"/>
                  </a:lnTo>
                  <a:lnTo>
                    <a:pt x="513127" y="1775373"/>
                  </a:lnTo>
                  <a:lnTo>
                    <a:pt x="502430" y="1705848"/>
                  </a:lnTo>
                  <a:lnTo>
                    <a:pt x="299202" y="1593538"/>
                  </a:lnTo>
                  <a:lnTo>
                    <a:pt x="341987" y="1556098"/>
                  </a:lnTo>
                  <a:lnTo>
                    <a:pt x="181204" y="1453355"/>
                  </a:lnTo>
                  <a:lnTo>
                    <a:pt x="0" y="1246725"/>
                  </a:lnTo>
                  <a:lnTo>
                    <a:pt x="41229" y="977129"/>
                  </a:lnTo>
                  <a:lnTo>
                    <a:pt x="188618" y="845614"/>
                  </a:lnTo>
                  <a:lnTo>
                    <a:pt x="258144" y="626338"/>
                  </a:lnTo>
                  <a:lnTo>
                    <a:pt x="557639" y="647733"/>
                  </a:lnTo>
                  <a:lnTo>
                    <a:pt x="632514" y="594250"/>
                  </a:lnTo>
                  <a:lnTo>
                    <a:pt x="552889" y="538812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501" name="圆角矩形 57"/>
            <p:cNvSpPr/>
            <p:nvPr/>
          </p:nvSpPr>
          <p:spPr>
            <a:xfrm rot="1784053">
              <a:off x="177612" y="529601"/>
              <a:ext cx="713102" cy="687238"/>
            </a:xfrm>
            <a:custGeom>
              <a:avLst/>
              <a:gdLst>
                <a:gd name="txL" fmla="*/ 0 w 1018406"/>
                <a:gd name="txT" fmla="*/ 0 h 981469"/>
                <a:gd name="txR" fmla="*/ 1018406 w 1018406"/>
                <a:gd name="txB" fmla="*/ 981469 h 981469"/>
              </a:gdLst>
              <a:ahLst/>
              <a:cxnLst>
                <a:cxn ang="0">
                  <a:pos x="377656" y="286018"/>
                </a:cxn>
                <a:cxn ang="0">
                  <a:pos x="393397" y="282841"/>
                </a:cxn>
                <a:cxn ang="0">
                  <a:pos x="433837" y="323281"/>
                </a:cxn>
                <a:cxn ang="0">
                  <a:pos x="433837" y="462149"/>
                </a:cxn>
                <a:cxn ang="0">
                  <a:pos x="468092" y="442583"/>
                </a:cxn>
                <a:cxn ang="0">
                  <a:pos x="468092" y="484607"/>
                </a:cxn>
                <a:cxn ang="0">
                  <a:pos x="433837" y="504172"/>
                </a:cxn>
                <a:cxn ang="0">
                  <a:pos x="433836" y="646798"/>
                </a:cxn>
                <a:cxn ang="0">
                  <a:pos x="393397" y="687238"/>
                </a:cxn>
                <a:cxn ang="0">
                  <a:pos x="393397" y="687237"/>
                </a:cxn>
                <a:cxn ang="0">
                  <a:pos x="352958" y="646797"/>
                </a:cxn>
                <a:cxn ang="0">
                  <a:pos x="352957" y="323281"/>
                </a:cxn>
                <a:cxn ang="0">
                  <a:pos x="377656" y="286018"/>
                </a:cxn>
                <a:cxn ang="0">
                  <a:pos x="243385" y="351159"/>
                </a:cxn>
                <a:cxn ang="0">
                  <a:pos x="259126" y="347981"/>
                </a:cxn>
                <a:cxn ang="0">
                  <a:pos x="299566" y="388421"/>
                </a:cxn>
                <a:cxn ang="0">
                  <a:pos x="299565" y="538842"/>
                </a:cxn>
                <a:cxn ang="0">
                  <a:pos x="337278" y="517302"/>
                </a:cxn>
                <a:cxn ang="0">
                  <a:pos x="337278" y="559325"/>
                </a:cxn>
                <a:cxn ang="0">
                  <a:pos x="299565" y="580865"/>
                </a:cxn>
                <a:cxn ang="0">
                  <a:pos x="299565" y="623862"/>
                </a:cxn>
                <a:cxn ang="0">
                  <a:pos x="259125" y="664303"/>
                </a:cxn>
                <a:cxn ang="0">
                  <a:pos x="259126" y="664302"/>
                </a:cxn>
                <a:cxn ang="0">
                  <a:pos x="218686" y="623862"/>
                </a:cxn>
                <a:cxn ang="0">
                  <a:pos x="218686" y="388421"/>
                </a:cxn>
                <a:cxn ang="0">
                  <a:pos x="243385" y="351159"/>
                </a:cxn>
                <a:cxn ang="0">
                  <a:pos x="260341" y="27541"/>
                </a:cxn>
                <a:cxn ang="0">
                  <a:pos x="545358" y="105330"/>
                </a:cxn>
                <a:cxn ang="0">
                  <a:pos x="547418" y="109962"/>
                </a:cxn>
                <a:cxn ang="0">
                  <a:pos x="693430" y="184051"/>
                </a:cxn>
                <a:cxn ang="0">
                  <a:pos x="637867" y="387634"/>
                </a:cxn>
                <a:cxn ang="0">
                  <a:pos x="564652" y="429453"/>
                </a:cxn>
                <a:cxn ang="0">
                  <a:pos x="564651" y="545388"/>
                </a:cxn>
                <a:cxn ang="0">
                  <a:pos x="524211" y="585828"/>
                </a:cxn>
                <a:cxn ang="0">
                  <a:pos x="524212" y="585827"/>
                </a:cxn>
                <a:cxn ang="0">
                  <a:pos x="483771" y="545387"/>
                </a:cxn>
                <a:cxn ang="0">
                  <a:pos x="483771" y="368402"/>
                </a:cxn>
                <a:cxn ang="0">
                  <a:pos x="508470" y="331140"/>
                </a:cxn>
                <a:cxn ang="0">
                  <a:pos x="524212" y="327962"/>
                </a:cxn>
                <a:cxn ang="0">
                  <a:pos x="564652" y="368402"/>
                </a:cxn>
                <a:cxn ang="0">
                  <a:pos x="564652" y="384496"/>
                </a:cxn>
                <a:cxn ang="0">
                  <a:pos x="599450" y="229949"/>
                </a:cxn>
                <a:cxn ang="0">
                  <a:pos x="482532" y="170621"/>
                </a:cxn>
                <a:cxn ang="0">
                  <a:pos x="480883" y="166913"/>
                </a:cxn>
                <a:cxn ang="0">
                  <a:pos x="252657" y="104624"/>
                </a:cxn>
                <a:cxn ang="0">
                  <a:pos x="169217" y="257334"/>
                </a:cxn>
                <a:cxn ang="0">
                  <a:pos x="101146" y="266882"/>
                </a:cxn>
                <a:cxn ang="0">
                  <a:pos x="65552" y="397296"/>
                </a:cxn>
                <a:cxn ang="0">
                  <a:pos x="71140" y="403691"/>
                </a:cxn>
                <a:cxn ang="0">
                  <a:pos x="59924" y="538116"/>
                </a:cxn>
                <a:cxn ang="0">
                  <a:pos x="203006" y="589209"/>
                </a:cxn>
                <a:cxn ang="0">
                  <a:pos x="203006" y="633461"/>
                </a:cxn>
                <a:cxn ang="0">
                  <a:pos x="19649" y="568903"/>
                </a:cxn>
                <a:cxn ang="0">
                  <a:pos x="33655" y="401028"/>
                </a:cxn>
                <a:cxn ang="0">
                  <a:pos x="26677" y="393042"/>
                </a:cxn>
                <a:cxn ang="0">
                  <a:pos x="71128" y="230175"/>
                </a:cxn>
                <a:cxn ang="0">
                  <a:pos x="156137" y="218252"/>
                </a:cxn>
                <a:cxn ang="0">
                  <a:pos x="260341" y="27541"/>
                </a:cxn>
              </a:cxnLst>
              <a:rect l="txL" t="txT" r="txR" b="txB"/>
              <a:pathLst>
                <a:path w="1018406" h="981469">
                  <a:moveTo>
                    <a:pt x="539344" y="408473"/>
                  </a:moveTo>
                  <a:cubicBezTo>
                    <a:pt x="546254" y="405551"/>
                    <a:pt x="553850" y="403935"/>
                    <a:pt x="561824" y="403935"/>
                  </a:cubicBezTo>
                  <a:cubicBezTo>
                    <a:pt x="593721" y="403935"/>
                    <a:pt x="619579" y="429792"/>
                    <a:pt x="619578" y="461689"/>
                  </a:cubicBezTo>
                  <a:lnTo>
                    <a:pt x="619578" y="660011"/>
                  </a:lnTo>
                  <a:lnTo>
                    <a:pt x="668498" y="632069"/>
                  </a:lnTo>
                  <a:lnTo>
                    <a:pt x="668498" y="692084"/>
                  </a:lnTo>
                  <a:lnTo>
                    <a:pt x="619578" y="720026"/>
                  </a:lnTo>
                  <a:cubicBezTo>
                    <a:pt x="619577" y="787922"/>
                    <a:pt x="619577" y="855819"/>
                    <a:pt x="619577" y="923715"/>
                  </a:cubicBezTo>
                  <a:cubicBezTo>
                    <a:pt x="619577" y="955612"/>
                    <a:pt x="593721" y="981469"/>
                    <a:pt x="561824" y="981469"/>
                  </a:cubicBezTo>
                  <a:lnTo>
                    <a:pt x="561824" y="981468"/>
                  </a:lnTo>
                  <a:cubicBezTo>
                    <a:pt x="529927" y="981468"/>
                    <a:pt x="504070" y="955611"/>
                    <a:pt x="504071" y="923714"/>
                  </a:cubicBezTo>
                  <a:lnTo>
                    <a:pt x="504070" y="461689"/>
                  </a:lnTo>
                  <a:cubicBezTo>
                    <a:pt x="504070" y="437766"/>
                    <a:pt x="518615" y="417241"/>
                    <a:pt x="539344" y="408473"/>
                  </a:cubicBezTo>
                  <a:close/>
                  <a:moveTo>
                    <a:pt x="347586" y="501503"/>
                  </a:moveTo>
                  <a:cubicBezTo>
                    <a:pt x="354496" y="498580"/>
                    <a:pt x="362093" y="496964"/>
                    <a:pt x="370067" y="496964"/>
                  </a:cubicBezTo>
                  <a:cubicBezTo>
                    <a:pt x="401964" y="496964"/>
                    <a:pt x="427821" y="522821"/>
                    <a:pt x="427821" y="554718"/>
                  </a:cubicBezTo>
                  <a:lnTo>
                    <a:pt x="427820" y="769539"/>
                  </a:lnTo>
                  <a:lnTo>
                    <a:pt x="481679" y="738777"/>
                  </a:lnTo>
                  <a:lnTo>
                    <a:pt x="481679" y="798792"/>
                  </a:lnTo>
                  <a:lnTo>
                    <a:pt x="427820" y="829554"/>
                  </a:lnTo>
                  <a:cubicBezTo>
                    <a:pt x="427820" y="850023"/>
                    <a:pt x="427820" y="870491"/>
                    <a:pt x="427820" y="890960"/>
                  </a:cubicBezTo>
                  <a:cubicBezTo>
                    <a:pt x="427820" y="922857"/>
                    <a:pt x="401963" y="948714"/>
                    <a:pt x="370066" y="948714"/>
                  </a:cubicBezTo>
                  <a:lnTo>
                    <a:pt x="370067" y="948713"/>
                  </a:lnTo>
                  <a:cubicBezTo>
                    <a:pt x="338170" y="948713"/>
                    <a:pt x="312313" y="922856"/>
                    <a:pt x="312313" y="890959"/>
                  </a:cubicBezTo>
                  <a:lnTo>
                    <a:pt x="312313" y="554718"/>
                  </a:lnTo>
                  <a:cubicBezTo>
                    <a:pt x="312313" y="530795"/>
                    <a:pt x="326858" y="510270"/>
                    <a:pt x="347586" y="501503"/>
                  </a:cubicBezTo>
                  <a:close/>
                  <a:moveTo>
                    <a:pt x="371802" y="39332"/>
                  </a:moveTo>
                  <a:cubicBezTo>
                    <a:pt x="514881" y="-42392"/>
                    <a:pt x="697121" y="7347"/>
                    <a:pt x="778845" y="150425"/>
                  </a:cubicBezTo>
                  <a:cubicBezTo>
                    <a:pt x="780041" y="152520"/>
                    <a:pt x="781210" y="154623"/>
                    <a:pt x="781787" y="157040"/>
                  </a:cubicBezTo>
                  <a:cubicBezTo>
                    <a:pt x="863618" y="147642"/>
                    <a:pt x="946858" y="186773"/>
                    <a:pt x="990312" y="262850"/>
                  </a:cubicBezTo>
                  <a:cubicBezTo>
                    <a:pt x="1048686" y="365049"/>
                    <a:pt x="1013158" y="495220"/>
                    <a:pt x="910960" y="553594"/>
                  </a:cubicBezTo>
                  <a:lnTo>
                    <a:pt x="806399" y="613317"/>
                  </a:lnTo>
                  <a:cubicBezTo>
                    <a:pt x="806398" y="668508"/>
                    <a:pt x="806398" y="723698"/>
                    <a:pt x="806398" y="778888"/>
                  </a:cubicBezTo>
                  <a:cubicBezTo>
                    <a:pt x="806398" y="810785"/>
                    <a:pt x="780541" y="836642"/>
                    <a:pt x="748644" y="836642"/>
                  </a:cubicBezTo>
                  <a:lnTo>
                    <a:pt x="748645" y="836641"/>
                  </a:lnTo>
                  <a:cubicBezTo>
                    <a:pt x="716748" y="836641"/>
                    <a:pt x="690891" y="810784"/>
                    <a:pt x="690891" y="778887"/>
                  </a:cubicBezTo>
                  <a:lnTo>
                    <a:pt x="690891" y="526128"/>
                  </a:lnTo>
                  <a:cubicBezTo>
                    <a:pt x="690891" y="502205"/>
                    <a:pt x="705435" y="481680"/>
                    <a:pt x="726164" y="472913"/>
                  </a:cubicBezTo>
                  <a:cubicBezTo>
                    <a:pt x="733074" y="469990"/>
                    <a:pt x="740671" y="468374"/>
                    <a:pt x="748645" y="468374"/>
                  </a:cubicBezTo>
                  <a:cubicBezTo>
                    <a:pt x="780542" y="468374"/>
                    <a:pt x="806399" y="494231"/>
                    <a:pt x="806399" y="526128"/>
                  </a:cubicBezTo>
                  <a:lnTo>
                    <a:pt x="806399" y="549112"/>
                  </a:lnTo>
                  <a:cubicBezTo>
                    <a:pt x="877800" y="500884"/>
                    <a:pt x="899772" y="404862"/>
                    <a:pt x="856096" y="328398"/>
                  </a:cubicBezTo>
                  <a:cubicBezTo>
                    <a:pt x="821300" y="267478"/>
                    <a:pt x="754647" y="236145"/>
                    <a:pt x="689121" y="243670"/>
                  </a:cubicBezTo>
                  <a:cubicBezTo>
                    <a:pt x="688660" y="241736"/>
                    <a:pt x="687724" y="240051"/>
                    <a:pt x="686766" y="238374"/>
                  </a:cubicBezTo>
                  <a:cubicBezTo>
                    <a:pt x="621326" y="123804"/>
                    <a:pt x="475397" y="83977"/>
                    <a:pt x="360828" y="149417"/>
                  </a:cubicBezTo>
                  <a:cubicBezTo>
                    <a:pt x="280358" y="195380"/>
                    <a:pt x="236760" y="281049"/>
                    <a:pt x="241665" y="367508"/>
                  </a:cubicBezTo>
                  <a:cubicBezTo>
                    <a:pt x="209878" y="359290"/>
                    <a:pt x="175188" y="363587"/>
                    <a:pt x="144450" y="381144"/>
                  </a:cubicBezTo>
                  <a:cubicBezTo>
                    <a:pt x="78981" y="418539"/>
                    <a:pt x="56223" y="501924"/>
                    <a:pt x="93617" y="567393"/>
                  </a:cubicBezTo>
                  <a:lnTo>
                    <a:pt x="101597" y="576526"/>
                  </a:lnTo>
                  <a:cubicBezTo>
                    <a:pt x="58159" y="629349"/>
                    <a:pt x="49624" y="705553"/>
                    <a:pt x="85580" y="768503"/>
                  </a:cubicBezTo>
                  <a:cubicBezTo>
                    <a:pt x="127248" y="841454"/>
                    <a:pt x="214604" y="871981"/>
                    <a:pt x="289920" y="841470"/>
                  </a:cubicBezTo>
                  <a:lnTo>
                    <a:pt x="289920" y="904668"/>
                  </a:lnTo>
                  <a:cubicBezTo>
                    <a:pt x="193469" y="943164"/>
                    <a:pt x="81115" y="905351"/>
                    <a:pt x="28062" y="812470"/>
                  </a:cubicBezTo>
                  <a:cubicBezTo>
                    <a:pt x="-16840" y="733856"/>
                    <a:pt x="-6181" y="638689"/>
                    <a:pt x="48064" y="572723"/>
                  </a:cubicBezTo>
                  <a:lnTo>
                    <a:pt x="38099" y="561317"/>
                  </a:lnTo>
                  <a:cubicBezTo>
                    <a:pt x="-8600" y="479558"/>
                    <a:pt x="19821" y="375421"/>
                    <a:pt x="101580" y="328721"/>
                  </a:cubicBezTo>
                  <a:cubicBezTo>
                    <a:pt x="139967" y="306795"/>
                    <a:pt x="183290" y="301429"/>
                    <a:pt x="222985" y="311694"/>
                  </a:cubicBezTo>
                  <a:cubicBezTo>
                    <a:pt x="216862" y="203719"/>
                    <a:pt x="271309" y="96732"/>
                    <a:pt x="371802" y="3933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502" name="圆角矩形 68"/>
            <p:cNvSpPr/>
            <p:nvPr/>
          </p:nvSpPr>
          <p:spPr>
            <a:xfrm flipH="1">
              <a:off x="365384" y="346732"/>
              <a:ext cx="893505" cy="654371"/>
            </a:xfrm>
            <a:custGeom>
              <a:avLst/>
              <a:gdLst>
                <a:gd name="txL" fmla="*/ 0 w 2004545"/>
                <a:gd name="txT" fmla="*/ 0 h 1468058"/>
                <a:gd name="txR" fmla="*/ 2004545 w 2004545"/>
                <a:gd name="txB" fmla="*/ 1468058 h 1468058"/>
              </a:gdLst>
              <a:ahLst/>
              <a:cxnLst>
                <a:cxn ang="0">
                  <a:pos x="174124" y="0"/>
                </a:cxn>
                <a:cxn ang="0">
                  <a:pos x="52237" y="121886"/>
                </a:cxn>
                <a:cxn ang="0">
                  <a:pos x="52534" y="124829"/>
                </a:cxn>
                <a:cxn ang="0">
                  <a:pos x="0" y="204617"/>
                </a:cxn>
                <a:cxn ang="0">
                  <a:pos x="87062" y="291679"/>
                </a:cxn>
                <a:cxn ang="0">
                  <a:pos x="158238" y="291679"/>
                </a:cxn>
                <a:cxn ang="0">
                  <a:pos x="142214" y="246696"/>
                </a:cxn>
                <a:cxn ang="0">
                  <a:pos x="186018" y="180164"/>
                </a:cxn>
                <a:cxn ang="0">
                  <a:pos x="185771" y="177710"/>
                </a:cxn>
                <a:cxn ang="0">
                  <a:pos x="287406" y="76076"/>
                </a:cxn>
                <a:cxn ang="0">
                  <a:pos x="377444" y="131498"/>
                </a:cxn>
                <a:cxn ang="0">
                  <a:pos x="397934" y="119224"/>
                </a:cxn>
                <a:cxn ang="0">
                  <a:pos x="398271" y="117555"/>
                </a:cxn>
                <a:cxn ang="0">
                  <a:pos x="328621" y="47906"/>
                </a:cxn>
                <a:cxn ang="0">
                  <a:pos x="282103" y="66466"/>
                </a:cxn>
                <a:cxn ang="0">
                  <a:pos x="174124" y="0"/>
                </a:cxn>
              </a:cxnLst>
              <a:rect l="txL" t="txT" r="txR" b="txB"/>
              <a:pathLst>
                <a:path w="2004545" h="1468058">
                  <a:moveTo>
                    <a:pt x="876386" y="0"/>
                  </a:moveTo>
                  <a:cubicBezTo>
                    <a:pt x="537576" y="0"/>
                    <a:pt x="262915" y="274661"/>
                    <a:pt x="262915" y="613471"/>
                  </a:cubicBezTo>
                  <a:cubicBezTo>
                    <a:pt x="262915" y="618431"/>
                    <a:pt x="262973" y="623380"/>
                    <a:pt x="264408" y="628280"/>
                  </a:cubicBezTo>
                  <a:cubicBezTo>
                    <a:pt x="108715" y="694956"/>
                    <a:pt x="0" y="849713"/>
                    <a:pt x="0" y="1029866"/>
                  </a:cubicBezTo>
                  <a:cubicBezTo>
                    <a:pt x="0" y="1271872"/>
                    <a:pt x="196187" y="1468058"/>
                    <a:pt x="438192" y="1468058"/>
                  </a:cubicBezTo>
                  <a:lnTo>
                    <a:pt x="796429" y="1468058"/>
                  </a:lnTo>
                  <a:cubicBezTo>
                    <a:pt x="745471" y="1406661"/>
                    <a:pt x="715778" y="1327623"/>
                    <a:pt x="715778" y="1241651"/>
                  </a:cubicBezTo>
                  <a:cubicBezTo>
                    <a:pt x="715778" y="1091431"/>
                    <a:pt x="806429" y="962387"/>
                    <a:pt x="936254" y="906790"/>
                  </a:cubicBezTo>
                  <a:cubicBezTo>
                    <a:pt x="935057" y="902704"/>
                    <a:pt x="935009" y="898577"/>
                    <a:pt x="935009" y="894441"/>
                  </a:cubicBezTo>
                  <a:cubicBezTo>
                    <a:pt x="935009" y="611925"/>
                    <a:pt x="1164034" y="382900"/>
                    <a:pt x="1446550" y="382900"/>
                  </a:cubicBezTo>
                  <a:cubicBezTo>
                    <a:pt x="1644979" y="382900"/>
                    <a:pt x="1817019" y="495883"/>
                    <a:pt x="1899722" y="661846"/>
                  </a:cubicBezTo>
                  <a:cubicBezTo>
                    <a:pt x="1928593" y="633739"/>
                    <a:pt x="1963605" y="612264"/>
                    <a:pt x="2002850" y="600068"/>
                  </a:cubicBezTo>
                  <a:lnTo>
                    <a:pt x="2004545" y="591672"/>
                  </a:lnTo>
                  <a:cubicBezTo>
                    <a:pt x="2004545" y="398067"/>
                    <a:pt x="1847598" y="241118"/>
                    <a:pt x="1653991" y="241118"/>
                  </a:cubicBezTo>
                  <a:cubicBezTo>
                    <a:pt x="1563090" y="241118"/>
                    <a:pt x="1480267" y="275719"/>
                    <a:pt x="1419858" y="334529"/>
                  </a:cubicBezTo>
                  <a:cubicBezTo>
                    <a:pt x="1320676" y="135496"/>
                    <a:pt x="1114354" y="0"/>
                    <a:pt x="876386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537" name="组合 23"/>
          <p:cNvGrpSpPr/>
          <p:nvPr/>
        </p:nvGrpSpPr>
        <p:grpSpPr>
          <a:xfrm>
            <a:off x="5512400" y="2980267"/>
            <a:ext cx="1206500" cy="1206500"/>
            <a:chOff x="0" y="0"/>
            <a:chExt cx="1407945" cy="1407810"/>
          </a:xfrm>
        </p:grpSpPr>
        <p:sp>
          <p:nvSpPr>
            <p:cNvPr id="19496" name="圆角矩形 24"/>
            <p:cNvSpPr/>
            <p:nvPr/>
          </p:nvSpPr>
          <p:spPr>
            <a:xfrm>
              <a:off x="0" y="0"/>
              <a:ext cx="1407810" cy="140781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97" name="圆角矩形 12"/>
            <p:cNvSpPr/>
            <p:nvPr/>
          </p:nvSpPr>
          <p:spPr>
            <a:xfrm>
              <a:off x="323456" y="331933"/>
              <a:ext cx="1084489" cy="1075877"/>
            </a:xfrm>
            <a:custGeom>
              <a:avLst/>
              <a:gdLst>
                <a:gd name="txL" fmla="*/ 0 w 622695"/>
                <a:gd name="txT" fmla="*/ 0 h 617749"/>
                <a:gd name="txR" fmla="*/ 622695 w 622695"/>
                <a:gd name="txB" fmla="*/ 617749 h 617749"/>
              </a:gdLst>
              <a:ahLst/>
              <a:cxnLst>
                <a:cxn ang="0">
                  <a:pos x="1303804" y="273471"/>
                </a:cxn>
                <a:cxn ang="0">
                  <a:pos x="1313101" y="167269"/>
                </a:cxn>
                <a:cxn ang="0">
                  <a:pos x="1372542" y="0"/>
                </a:cxn>
                <a:cxn ang="0">
                  <a:pos x="1886796" y="419421"/>
                </a:cxn>
                <a:cxn ang="0">
                  <a:pos x="1888515" y="1465106"/>
                </a:cxn>
                <a:cxn ang="0">
                  <a:pos x="1479867" y="1873757"/>
                </a:cxn>
                <a:cxn ang="0">
                  <a:pos x="904134" y="1872365"/>
                </a:cxn>
                <a:cxn ang="0">
                  <a:pos x="28635" y="992806"/>
                </a:cxn>
                <a:cxn ang="0">
                  <a:pos x="145706" y="764643"/>
                </a:cxn>
                <a:cxn ang="0">
                  <a:pos x="7358" y="513045"/>
                </a:cxn>
                <a:cxn ang="0">
                  <a:pos x="211328" y="177500"/>
                </a:cxn>
                <a:cxn ang="0">
                  <a:pos x="471217" y="205148"/>
                </a:cxn>
                <a:cxn ang="0">
                  <a:pos x="653694" y="148469"/>
                </a:cxn>
                <a:cxn ang="0">
                  <a:pos x="688880" y="126108"/>
                </a:cxn>
                <a:cxn ang="0">
                  <a:pos x="1303804" y="273471"/>
                </a:cxn>
              </a:cxnLst>
              <a:rect l="txL" t="txT" r="txR" b="txB"/>
              <a:pathLst>
                <a:path w="622695" h="617749">
                  <a:moveTo>
                    <a:pt x="429846" y="90159"/>
                  </a:moveTo>
                  <a:lnTo>
                    <a:pt x="432911" y="55146"/>
                  </a:lnTo>
                  <a:lnTo>
                    <a:pt x="452508" y="0"/>
                  </a:lnTo>
                  <a:lnTo>
                    <a:pt x="622050" y="138277"/>
                  </a:lnTo>
                  <a:cubicBezTo>
                    <a:pt x="621631" y="247116"/>
                    <a:pt x="623036" y="374184"/>
                    <a:pt x="622617" y="483023"/>
                  </a:cubicBezTo>
                  <a:cubicBezTo>
                    <a:pt x="622617" y="557430"/>
                    <a:pt x="562298" y="617749"/>
                    <a:pt x="487891" y="617749"/>
                  </a:cubicBezTo>
                  <a:lnTo>
                    <a:pt x="298080" y="617290"/>
                  </a:lnTo>
                  <a:lnTo>
                    <a:pt x="9441" y="327313"/>
                  </a:lnTo>
                  <a:lnTo>
                    <a:pt x="48037" y="252091"/>
                  </a:lnTo>
                  <a:lnTo>
                    <a:pt x="2426" y="169143"/>
                  </a:lnTo>
                  <a:cubicBezTo>
                    <a:pt x="-12350" y="124880"/>
                    <a:pt x="44184" y="75437"/>
                    <a:pt x="69672" y="58519"/>
                  </a:cubicBezTo>
                  <a:cubicBezTo>
                    <a:pt x="95160" y="41601"/>
                    <a:pt x="130743" y="72875"/>
                    <a:pt x="155354" y="67634"/>
                  </a:cubicBezTo>
                  <a:lnTo>
                    <a:pt x="215514" y="48948"/>
                  </a:lnTo>
                  <a:lnTo>
                    <a:pt x="227114" y="41576"/>
                  </a:lnTo>
                  <a:lnTo>
                    <a:pt x="429846" y="90159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498" name="椭圆 30"/>
            <p:cNvSpPr/>
            <p:nvPr/>
          </p:nvSpPr>
          <p:spPr>
            <a:xfrm>
              <a:off x="165766" y="194339"/>
              <a:ext cx="1076278" cy="1076278"/>
            </a:xfrm>
            <a:custGeom>
              <a:avLst/>
              <a:gdLst>
                <a:gd name="txL" fmla="*/ 0 w 944830"/>
                <a:gd name="txT" fmla="*/ 0 h 944830"/>
                <a:gd name="txR" fmla="*/ 944830 w 944830"/>
                <a:gd name="txB" fmla="*/ 944830 h 944830"/>
              </a:gdLst>
              <a:ahLst/>
              <a:cxnLst>
                <a:cxn ang="0">
                  <a:pos x="538139" y="0"/>
                </a:cxn>
                <a:cxn ang="0">
                  <a:pos x="736642" y="198501"/>
                </a:cxn>
                <a:cxn ang="0">
                  <a:pos x="861582" y="106142"/>
                </a:cxn>
                <a:cxn ang="0">
                  <a:pos x="994765" y="239325"/>
                </a:cxn>
                <a:cxn ang="0">
                  <a:pos x="902406" y="364267"/>
                </a:cxn>
                <a:cxn ang="0">
                  <a:pos x="1076278" y="538139"/>
                </a:cxn>
                <a:cxn ang="0">
                  <a:pos x="897154" y="717263"/>
                </a:cxn>
                <a:cxn ang="0">
                  <a:pos x="785478" y="652296"/>
                </a:cxn>
                <a:cxn ang="0">
                  <a:pos x="652295" y="785479"/>
                </a:cxn>
                <a:cxn ang="0">
                  <a:pos x="717263" y="897155"/>
                </a:cxn>
                <a:cxn ang="0">
                  <a:pos x="538139" y="1076278"/>
                </a:cxn>
                <a:cxn ang="0">
                  <a:pos x="359016" y="897155"/>
                </a:cxn>
                <a:cxn ang="0">
                  <a:pos x="423983" y="785479"/>
                </a:cxn>
                <a:cxn ang="0">
                  <a:pos x="290800" y="652296"/>
                </a:cxn>
                <a:cxn ang="0">
                  <a:pos x="179124" y="717263"/>
                </a:cxn>
                <a:cxn ang="0">
                  <a:pos x="0" y="538139"/>
                </a:cxn>
                <a:cxn ang="0">
                  <a:pos x="173872" y="364267"/>
                </a:cxn>
                <a:cxn ang="0">
                  <a:pos x="81512" y="239325"/>
                </a:cxn>
                <a:cxn ang="0">
                  <a:pos x="214695" y="106142"/>
                </a:cxn>
                <a:cxn ang="0">
                  <a:pos x="339636" y="198503"/>
                </a:cxn>
                <a:cxn ang="0">
                  <a:pos x="538139" y="0"/>
                </a:cxn>
              </a:cxnLst>
              <a:rect l="txL" t="txT" r="txR" b="txB"/>
              <a:pathLst>
                <a:path w="944830" h="944830">
                  <a:moveTo>
                    <a:pt x="472415" y="0"/>
                  </a:moveTo>
                  <a:lnTo>
                    <a:pt x="646674" y="174258"/>
                  </a:lnTo>
                  <a:cubicBezTo>
                    <a:pt x="660469" y="126985"/>
                    <a:pt x="704464" y="93179"/>
                    <a:pt x="756355" y="93179"/>
                  </a:cubicBezTo>
                  <a:cubicBezTo>
                    <a:pt x="820926" y="93179"/>
                    <a:pt x="873272" y="145525"/>
                    <a:pt x="873272" y="210096"/>
                  </a:cubicBezTo>
                  <a:cubicBezTo>
                    <a:pt x="873272" y="261987"/>
                    <a:pt x="839466" y="305983"/>
                    <a:pt x="792193" y="319778"/>
                  </a:cubicBezTo>
                  <a:lnTo>
                    <a:pt x="944830" y="472415"/>
                  </a:lnTo>
                  <a:lnTo>
                    <a:pt x="787583" y="629662"/>
                  </a:lnTo>
                  <a:cubicBezTo>
                    <a:pt x="768788" y="595026"/>
                    <a:pt x="731782" y="572630"/>
                    <a:pt x="689546" y="572630"/>
                  </a:cubicBezTo>
                  <a:cubicBezTo>
                    <a:pt x="624975" y="572630"/>
                    <a:pt x="572629" y="624976"/>
                    <a:pt x="572629" y="689547"/>
                  </a:cubicBezTo>
                  <a:cubicBezTo>
                    <a:pt x="572629" y="731783"/>
                    <a:pt x="595025" y="768788"/>
                    <a:pt x="629662" y="787584"/>
                  </a:cubicBezTo>
                  <a:lnTo>
                    <a:pt x="472415" y="944830"/>
                  </a:lnTo>
                  <a:lnTo>
                    <a:pt x="315169" y="787584"/>
                  </a:lnTo>
                  <a:cubicBezTo>
                    <a:pt x="349805" y="768788"/>
                    <a:pt x="372201" y="731783"/>
                    <a:pt x="372201" y="689547"/>
                  </a:cubicBezTo>
                  <a:cubicBezTo>
                    <a:pt x="372201" y="624976"/>
                    <a:pt x="319855" y="572630"/>
                    <a:pt x="255284" y="572630"/>
                  </a:cubicBezTo>
                  <a:cubicBezTo>
                    <a:pt x="213048" y="572630"/>
                    <a:pt x="176043" y="595026"/>
                    <a:pt x="157247" y="629662"/>
                  </a:cubicBezTo>
                  <a:lnTo>
                    <a:pt x="0" y="472415"/>
                  </a:lnTo>
                  <a:lnTo>
                    <a:pt x="152637" y="319778"/>
                  </a:lnTo>
                  <a:cubicBezTo>
                    <a:pt x="105363" y="305983"/>
                    <a:pt x="71557" y="261987"/>
                    <a:pt x="71557" y="210096"/>
                  </a:cubicBezTo>
                  <a:cubicBezTo>
                    <a:pt x="71557" y="145525"/>
                    <a:pt x="123903" y="93179"/>
                    <a:pt x="188474" y="93179"/>
                  </a:cubicBezTo>
                  <a:cubicBezTo>
                    <a:pt x="240365" y="93179"/>
                    <a:pt x="284362" y="126985"/>
                    <a:pt x="298156" y="174259"/>
                  </a:cubicBezTo>
                  <a:lnTo>
                    <a:pt x="472415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541" name="组合 27"/>
          <p:cNvGrpSpPr/>
          <p:nvPr/>
        </p:nvGrpSpPr>
        <p:grpSpPr>
          <a:xfrm>
            <a:off x="3939718" y="2976033"/>
            <a:ext cx="1208616" cy="1210733"/>
            <a:chOff x="0" y="0"/>
            <a:chExt cx="1410703" cy="1410703"/>
          </a:xfrm>
        </p:grpSpPr>
        <p:grpSp>
          <p:nvGrpSpPr>
            <p:cNvPr id="19488" name="组合 28"/>
            <p:cNvGrpSpPr/>
            <p:nvPr/>
          </p:nvGrpSpPr>
          <p:grpSpPr>
            <a:xfrm>
              <a:off x="0" y="0"/>
              <a:ext cx="1410703" cy="1410703"/>
              <a:chOff x="0" y="0"/>
              <a:chExt cx="1410703" cy="1410703"/>
            </a:xfrm>
          </p:grpSpPr>
          <p:sp>
            <p:nvSpPr>
              <p:cNvPr id="19494" name="圆角矩形 34"/>
              <p:cNvSpPr/>
              <p:nvPr/>
            </p:nvSpPr>
            <p:spPr>
              <a:xfrm>
                <a:off x="0" y="0"/>
                <a:ext cx="1410703" cy="1410703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2700000" scaled="0"/>
              </a:gradFill>
              <a:ln w="25400">
                <a:noFill/>
              </a:ln>
            </p:spPr>
            <p:txBody>
              <a:bodyPr anchor="ctr"/>
              <a:lstStyle/>
              <a:p>
                <a:pPr algn="ctr" eaLnBrk="1" hangingPunct="1"/>
                <a:endParaRPr lang="zh-CN" altLang="zh-CN" sz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95" name="圆角矩形 3"/>
              <p:cNvSpPr/>
              <p:nvPr/>
            </p:nvSpPr>
            <p:spPr>
              <a:xfrm>
                <a:off x="282898" y="301393"/>
                <a:ext cx="1127805" cy="1109309"/>
              </a:xfrm>
              <a:custGeom>
                <a:avLst/>
                <a:gdLst>
                  <a:gd name="txL" fmla="*/ 0 w 2532980"/>
                  <a:gd name="txT" fmla="*/ 0 h 2491439"/>
                  <a:gd name="txR" fmla="*/ 2532980 w 2532980"/>
                  <a:gd name="txB" fmla="*/ 2491439 h 2491439"/>
                </a:gdLst>
                <a:ahLst/>
                <a:cxnLst>
                  <a:cxn ang="0">
                    <a:pos x="68191" y="33927"/>
                  </a:cxn>
                  <a:cxn ang="0">
                    <a:pos x="145299" y="4488"/>
                  </a:cxn>
                  <a:cxn ang="0">
                    <a:pos x="220504" y="0"/>
                  </a:cxn>
                  <a:cxn ang="0">
                    <a:pos x="299968" y="12991"/>
                  </a:cxn>
                  <a:cxn ang="0">
                    <a:pos x="501188" y="174834"/>
                  </a:cxn>
                  <a:cxn ang="0">
                    <a:pos x="502153" y="389230"/>
                  </a:cxn>
                  <a:cxn ang="0">
                    <a:pos x="397466" y="493918"/>
                  </a:cxn>
                  <a:cxn ang="0">
                    <a:pos x="278440" y="493918"/>
                  </a:cxn>
                  <a:cxn ang="0">
                    <a:pos x="49638" y="332920"/>
                  </a:cxn>
                  <a:cxn ang="0">
                    <a:pos x="64607" y="330125"/>
                  </a:cxn>
                  <a:cxn ang="0">
                    <a:pos x="24009" y="295763"/>
                  </a:cxn>
                  <a:cxn ang="0">
                    <a:pos x="0" y="132418"/>
                  </a:cxn>
                  <a:cxn ang="0">
                    <a:pos x="68191" y="33927"/>
                  </a:cxn>
                </a:cxnLst>
                <a:rect l="txL" t="txT" r="txR" b="txB"/>
                <a:pathLst>
                  <a:path w="2532980" h="2491439">
                    <a:moveTo>
                      <a:pt x="343970" y="171138"/>
                    </a:moveTo>
                    <a:cubicBezTo>
                      <a:pt x="470055" y="139465"/>
                      <a:pt x="606836" y="54312"/>
                      <a:pt x="732921" y="22639"/>
                    </a:cubicBezTo>
                    <a:lnTo>
                      <a:pt x="1112274" y="0"/>
                    </a:lnTo>
                    <a:lnTo>
                      <a:pt x="1513111" y="65527"/>
                    </a:lnTo>
                    <a:lnTo>
                      <a:pt x="2528113" y="881906"/>
                    </a:lnTo>
                    <a:cubicBezTo>
                      <a:pt x="2529735" y="1242394"/>
                      <a:pt x="2531358" y="1602882"/>
                      <a:pt x="2532980" y="1963370"/>
                    </a:cubicBezTo>
                    <a:cubicBezTo>
                      <a:pt x="2532980" y="2255014"/>
                      <a:pt x="2296555" y="2491439"/>
                      <a:pt x="2004911" y="2491439"/>
                    </a:cubicBezTo>
                    <a:lnTo>
                      <a:pt x="1404520" y="2491439"/>
                    </a:lnTo>
                    <a:lnTo>
                      <a:pt x="250384" y="1679326"/>
                    </a:lnTo>
                    <a:lnTo>
                      <a:pt x="325895" y="1665228"/>
                    </a:lnTo>
                    <a:lnTo>
                      <a:pt x="121105" y="1491900"/>
                    </a:lnTo>
                    <a:lnTo>
                      <a:pt x="1" y="667946"/>
                    </a:lnTo>
                    <a:lnTo>
                      <a:pt x="343970" y="171138"/>
                    </a:lnTo>
                    <a:close/>
                  </a:path>
                </a:pathLst>
              </a:custGeom>
              <a:solidFill>
                <a:srgbClr val="000000">
                  <a:alpha val="29803"/>
                </a:srgbClr>
              </a:solidFill>
              <a:ln w="254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9489" name="组合 29"/>
            <p:cNvGrpSpPr/>
            <p:nvPr/>
          </p:nvGrpSpPr>
          <p:grpSpPr>
            <a:xfrm>
              <a:off x="255350" y="255350"/>
              <a:ext cx="900002" cy="900002"/>
              <a:chOff x="0" y="0"/>
              <a:chExt cx="3528392" cy="3528392"/>
            </a:xfrm>
          </p:grpSpPr>
          <p:sp>
            <p:nvSpPr>
              <p:cNvPr id="19490" name="Freeform 5"/>
              <p:cNvSpPr/>
              <p:nvPr/>
            </p:nvSpPr>
            <p:spPr>
              <a:xfrm>
                <a:off x="0" y="0"/>
                <a:ext cx="3528392" cy="3528392"/>
              </a:xfrm>
              <a:custGeom>
                <a:avLst/>
                <a:gdLst>
                  <a:gd name="txL" fmla="*/ 0 w 3528392"/>
                  <a:gd name="txT" fmla="*/ 0 h 3528392"/>
                  <a:gd name="txR" fmla="*/ 3528392 w 3528392"/>
                  <a:gd name="txB" fmla="*/ 3528392 h 3528392"/>
                </a:gdLst>
                <a:ahLst/>
                <a:cxnLst>
                  <a:cxn ang="0">
                    <a:pos x="1944317" y="3348272"/>
                  </a:cxn>
                  <a:cxn ang="0">
                    <a:pos x="1584077" y="3348272"/>
                  </a:cxn>
                  <a:cxn ang="0">
                    <a:pos x="2306111" y="3088523"/>
                  </a:cxn>
                  <a:cxn ang="0">
                    <a:pos x="2306111" y="3448763"/>
                  </a:cxn>
                  <a:cxn ang="0">
                    <a:pos x="2306111" y="3088523"/>
                  </a:cxn>
                  <a:cxn ang="0">
                    <a:pos x="1402401" y="3268643"/>
                  </a:cxn>
                  <a:cxn ang="0">
                    <a:pos x="1042161" y="3268643"/>
                  </a:cxn>
                  <a:cxn ang="0">
                    <a:pos x="2848027" y="2808310"/>
                  </a:cxn>
                  <a:cxn ang="0">
                    <a:pos x="2848027" y="3168550"/>
                  </a:cxn>
                  <a:cxn ang="0">
                    <a:pos x="2848027" y="2808310"/>
                  </a:cxn>
                  <a:cxn ang="0">
                    <a:pos x="860486" y="2988430"/>
                  </a:cxn>
                  <a:cxn ang="0">
                    <a:pos x="500246" y="2988430"/>
                  </a:cxn>
                  <a:cxn ang="0">
                    <a:pos x="1933280" y="1530863"/>
                  </a:cxn>
                  <a:cxn ang="0">
                    <a:pos x="2124584" y="1638478"/>
                  </a:cxn>
                  <a:cxn ang="0">
                    <a:pos x="2219792" y="1889423"/>
                  </a:cxn>
                  <a:cxn ang="0">
                    <a:pos x="1878482" y="2097950"/>
                  </a:cxn>
                  <a:cxn ang="0">
                    <a:pos x="1721477" y="2353281"/>
                  </a:cxn>
                  <a:cxn ang="0">
                    <a:pos x="1628042" y="2080618"/>
                  </a:cxn>
                  <a:cxn ang="0">
                    <a:pos x="1291951" y="1882881"/>
                  </a:cxn>
                  <a:cxn ang="0">
                    <a:pos x="1382833" y="1636192"/>
                  </a:cxn>
                  <a:cxn ang="0">
                    <a:pos x="1933280" y="1530863"/>
                  </a:cxn>
                  <a:cxn ang="0">
                    <a:pos x="3528392" y="1764196"/>
                  </a:cxn>
                  <a:cxn ang="0">
                    <a:pos x="2854187" y="2664296"/>
                  </a:cxn>
                  <a:cxn ang="0">
                    <a:pos x="1879764" y="2645821"/>
                  </a:cxn>
                  <a:cxn ang="0">
                    <a:pos x="1953379" y="2119060"/>
                  </a:cxn>
                  <a:cxn ang="0">
                    <a:pos x="2273667" y="1937017"/>
                  </a:cxn>
                  <a:cxn ang="0">
                    <a:pos x="2752809" y="2011900"/>
                  </a:cxn>
                  <a:cxn ang="0">
                    <a:pos x="3052650" y="2360791"/>
                  </a:cxn>
                  <a:cxn ang="0">
                    <a:pos x="1764196" y="343136"/>
                  </a:cxn>
                  <a:cxn ang="0">
                    <a:pos x="458827" y="2325675"/>
                  </a:cxn>
                  <a:cxn ang="0">
                    <a:pos x="625771" y="2034661"/>
                  </a:cxn>
                  <a:cxn ang="0">
                    <a:pos x="1227604" y="1912008"/>
                  </a:cxn>
                  <a:cxn ang="0">
                    <a:pos x="1569848" y="2123746"/>
                  </a:cxn>
                  <a:cxn ang="0">
                    <a:pos x="1616341" y="2636305"/>
                  </a:cxn>
                  <a:cxn ang="0">
                    <a:pos x="688643" y="2664296"/>
                  </a:cxn>
                  <a:cxn ang="0">
                    <a:pos x="0" y="1764196"/>
                  </a:cxn>
                </a:cxnLst>
                <a:rect l="txL" t="txT" r="txR" b="txB"/>
                <a:pathLst>
                  <a:path w="3528392" h="3528392">
                    <a:moveTo>
                      <a:pt x="1764197" y="3168152"/>
                    </a:moveTo>
                    <a:cubicBezTo>
                      <a:pt x="1863675" y="3168152"/>
                      <a:pt x="1944317" y="3248794"/>
                      <a:pt x="1944317" y="3348272"/>
                    </a:cubicBezTo>
                    <a:cubicBezTo>
                      <a:pt x="1944317" y="3447750"/>
                      <a:pt x="1863675" y="3528392"/>
                      <a:pt x="1764197" y="3528392"/>
                    </a:cubicBezTo>
                    <a:cubicBezTo>
                      <a:pt x="1664719" y="3528392"/>
                      <a:pt x="1584077" y="3447750"/>
                      <a:pt x="1584077" y="3348272"/>
                    </a:cubicBezTo>
                    <a:cubicBezTo>
                      <a:pt x="1584077" y="3248794"/>
                      <a:pt x="1664719" y="3168152"/>
                      <a:pt x="1764197" y="3168152"/>
                    </a:cubicBezTo>
                    <a:close/>
                    <a:moveTo>
                      <a:pt x="2306111" y="3088523"/>
                    </a:moveTo>
                    <a:cubicBezTo>
                      <a:pt x="2405589" y="3088523"/>
                      <a:pt x="2486231" y="3169165"/>
                      <a:pt x="2486231" y="3268643"/>
                    </a:cubicBezTo>
                    <a:cubicBezTo>
                      <a:pt x="2486231" y="3368121"/>
                      <a:pt x="2405589" y="3448763"/>
                      <a:pt x="2306111" y="3448763"/>
                    </a:cubicBezTo>
                    <a:cubicBezTo>
                      <a:pt x="2206633" y="3448763"/>
                      <a:pt x="2125991" y="3368121"/>
                      <a:pt x="2125991" y="3268643"/>
                    </a:cubicBezTo>
                    <a:cubicBezTo>
                      <a:pt x="2125991" y="3169165"/>
                      <a:pt x="2206633" y="3088523"/>
                      <a:pt x="2306111" y="3088523"/>
                    </a:cubicBezTo>
                    <a:close/>
                    <a:moveTo>
                      <a:pt x="1222281" y="3088523"/>
                    </a:moveTo>
                    <a:cubicBezTo>
                      <a:pt x="1321759" y="3088523"/>
                      <a:pt x="1402401" y="3169165"/>
                      <a:pt x="1402401" y="3268643"/>
                    </a:cubicBezTo>
                    <a:cubicBezTo>
                      <a:pt x="1402401" y="3368121"/>
                      <a:pt x="1321759" y="3448763"/>
                      <a:pt x="1222281" y="3448763"/>
                    </a:cubicBezTo>
                    <a:cubicBezTo>
                      <a:pt x="1122803" y="3448763"/>
                      <a:pt x="1042161" y="3368121"/>
                      <a:pt x="1042161" y="3268643"/>
                    </a:cubicBezTo>
                    <a:cubicBezTo>
                      <a:pt x="1042161" y="3169165"/>
                      <a:pt x="1122803" y="3088523"/>
                      <a:pt x="1222281" y="3088523"/>
                    </a:cubicBezTo>
                    <a:close/>
                    <a:moveTo>
                      <a:pt x="2848027" y="2808310"/>
                    </a:moveTo>
                    <a:cubicBezTo>
                      <a:pt x="2947505" y="2808310"/>
                      <a:pt x="3028147" y="2888952"/>
                      <a:pt x="3028147" y="2988430"/>
                    </a:cubicBezTo>
                    <a:cubicBezTo>
                      <a:pt x="3028147" y="3087908"/>
                      <a:pt x="2947505" y="3168550"/>
                      <a:pt x="2848027" y="3168550"/>
                    </a:cubicBezTo>
                    <a:cubicBezTo>
                      <a:pt x="2748549" y="3168550"/>
                      <a:pt x="2667907" y="3087908"/>
                      <a:pt x="2667907" y="2988430"/>
                    </a:cubicBezTo>
                    <a:cubicBezTo>
                      <a:pt x="2667907" y="2888952"/>
                      <a:pt x="2748549" y="2808310"/>
                      <a:pt x="2848027" y="2808310"/>
                    </a:cubicBezTo>
                    <a:close/>
                    <a:moveTo>
                      <a:pt x="680366" y="2808310"/>
                    </a:moveTo>
                    <a:cubicBezTo>
                      <a:pt x="779844" y="2808310"/>
                      <a:pt x="860486" y="2888952"/>
                      <a:pt x="860486" y="2988430"/>
                    </a:cubicBezTo>
                    <a:cubicBezTo>
                      <a:pt x="860486" y="3087908"/>
                      <a:pt x="779844" y="3168550"/>
                      <a:pt x="680366" y="3168550"/>
                    </a:cubicBezTo>
                    <a:cubicBezTo>
                      <a:pt x="580888" y="3168550"/>
                      <a:pt x="500246" y="3087908"/>
                      <a:pt x="500246" y="2988430"/>
                    </a:cubicBezTo>
                    <a:cubicBezTo>
                      <a:pt x="500246" y="2888952"/>
                      <a:pt x="580888" y="2808310"/>
                      <a:pt x="680366" y="2808310"/>
                    </a:cubicBezTo>
                    <a:close/>
                    <a:moveTo>
                      <a:pt x="1933280" y="1530863"/>
                    </a:moveTo>
                    <a:cubicBezTo>
                      <a:pt x="1933283" y="1530934"/>
                      <a:pt x="1934674" y="1568342"/>
                      <a:pt x="2041765" y="1607037"/>
                    </a:cubicBezTo>
                    <a:cubicBezTo>
                      <a:pt x="2041824" y="1607056"/>
                      <a:pt x="2079385" y="1618930"/>
                      <a:pt x="2124584" y="1638478"/>
                    </a:cubicBezTo>
                    <a:cubicBezTo>
                      <a:pt x="2123612" y="1668724"/>
                      <a:pt x="2123924" y="1682833"/>
                      <a:pt x="2152189" y="1730974"/>
                    </a:cubicBezTo>
                    <a:cubicBezTo>
                      <a:pt x="2160358" y="1788157"/>
                      <a:pt x="2168527" y="1816563"/>
                      <a:pt x="2219792" y="1889423"/>
                    </a:cubicBezTo>
                    <a:cubicBezTo>
                      <a:pt x="2216989" y="1899436"/>
                      <a:pt x="2200563" y="1930473"/>
                      <a:pt x="2112241" y="1962387"/>
                    </a:cubicBezTo>
                    <a:cubicBezTo>
                      <a:pt x="2112160" y="1962413"/>
                      <a:pt x="1912054" y="2025664"/>
                      <a:pt x="1878482" y="2097950"/>
                    </a:cubicBezTo>
                    <a:cubicBezTo>
                      <a:pt x="1878446" y="2098031"/>
                      <a:pt x="1828865" y="2210606"/>
                      <a:pt x="1804925" y="2351957"/>
                    </a:cubicBezTo>
                    <a:cubicBezTo>
                      <a:pt x="1777821" y="2353788"/>
                      <a:pt x="1749966" y="2353916"/>
                      <a:pt x="1721477" y="2353281"/>
                    </a:cubicBezTo>
                    <a:cubicBezTo>
                      <a:pt x="1721446" y="2353280"/>
                      <a:pt x="1715416" y="2352980"/>
                      <a:pt x="1704479" y="2352222"/>
                    </a:cubicBezTo>
                    <a:cubicBezTo>
                      <a:pt x="1681823" y="2202694"/>
                      <a:pt x="1628042" y="2080618"/>
                      <a:pt x="1628042" y="2080618"/>
                    </a:cubicBezTo>
                    <a:cubicBezTo>
                      <a:pt x="1594464" y="2008318"/>
                      <a:pt x="1394283" y="1945055"/>
                      <a:pt x="1394283" y="1945055"/>
                    </a:cubicBezTo>
                    <a:cubicBezTo>
                      <a:pt x="1327470" y="1920913"/>
                      <a:pt x="1301800" y="1897273"/>
                      <a:pt x="1291951" y="1882881"/>
                    </a:cubicBezTo>
                    <a:cubicBezTo>
                      <a:pt x="1339421" y="1814842"/>
                      <a:pt x="1347347" y="1786451"/>
                      <a:pt x="1355271" y="1730974"/>
                    </a:cubicBezTo>
                    <a:cubicBezTo>
                      <a:pt x="1384239" y="1681636"/>
                      <a:pt x="1383846" y="1668045"/>
                      <a:pt x="1382833" y="1636192"/>
                    </a:cubicBezTo>
                    <a:cubicBezTo>
                      <a:pt x="1447978" y="1613075"/>
                      <a:pt x="1552891" y="1570191"/>
                      <a:pt x="1562624" y="1532154"/>
                    </a:cubicBezTo>
                    <a:cubicBezTo>
                      <a:pt x="1562680" y="1532297"/>
                      <a:pt x="1722805" y="1946519"/>
                      <a:pt x="1933280" y="1530863"/>
                    </a:cubicBezTo>
                    <a:close/>
                    <a:moveTo>
                      <a:pt x="1764196" y="0"/>
                    </a:moveTo>
                    <a:cubicBezTo>
                      <a:pt x="2738535" y="0"/>
                      <a:pt x="3528392" y="789857"/>
                      <a:pt x="3528392" y="1764196"/>
                    </a:cubicBezTo>
                    <a:cubicBezTo>
                      <a:pt x="3528392" y="2147647"/>
                      <a:pt x="3406058" y="2502524"/>
                      <a:pt x="3196911" y="2790940"/>
                    </a:cubicBezTo>
                    <a:cubicBezTo>
                      <a:pt x="3105238" y="2711167"/>
                      <a:pt x="2985186" y="2664296"/>
                      <a:pt x="2854187" y="2664296"/>
                    </a:cubicBezTo>
                    <a:lnTo>
                      <a:pt x="1928833" y="2664296"/>
                    </a:lnTo>
                    <a:cubicBezTo>
                      <a:pt x="1911688" y="2659265"/>
                      <a:pt x="1895407" y="2652750"/>
                      <a:pt x="1879764" y="2645821"/>
                    </a:cubicBezTo>
                    <a:cubicBezTo>
                      <a:pt x="1879731" y="2645813"/>
                      <a:pt x="1850060" y="2638034"/>
                      <a:pt x="1848768" y="2567065"/>
                    </a:cubicBezTo>
                    <a:cubicBezTo>
                      <a:pt x="1848775" y="2566880"/>
                      <a:pt x="1859129" y="2258454"/>
                      <a:pt x="1953379" y="2119060"/>
                    </a:cubicBezTo>
                    <a:cubicBezTo>
                      <a:pt x="1953426" y="2118995"/>
                      <a:pt x="1979266" y="2082887"/>
                      <a:pt x="2042491" y="2058379"/>
                    </a:cubicBezTo>
                    <a:cubicBezTo>
                      <a:pt x="2042574" y="2058355"/>
                      <a:pt x="2259465" y="1992523"/>
                      <a:pt x="2273667" y="1937017"/>
                    </a:cubicBezTo>
                    <a:cubicBezTo>
                      <a:pt x="2273696" y="1937091"/>
                      <a:pt x="2433831" y="2351417"/>
                      <a:pt x="2644324" y="1935726"/>
                    </a:cubicBezTo>
                    <a:cubicBezTo>
                      <a:pt x="2644328" y="1935807"/>
                      <a:pt x="2645732" y="1973209"/>
                      <a:pt x="2752809" y="2011900"/>
                    </a:cubicBezTo>
                    <a:cubicBezTo>
                      <a:pt x="2752952" y="2011945"/>
                      <a:pt x="2953001" y="2075188"/>
                      <a:pt x="2986568" y="2147463"/>
                    </a:cubicBezTo>
                    <a:cubicBezTo>
                      <a:pt x="2986588" y="2147508"/>
                      <a:pt x="3026939" y="2239115"/>
                      <a:pt x="3052650" y="2360791"/>
                    </a:cubicBezTo>
                    <a:cubicBezTo>
                      <a:pt x="3138252" y="2179861"/>
                      <a:pt x="3185256" y="1977518"/>
                      <a:pt x="3185256" y="1764196"/>
                    </a:cubicBezTo>
                    <a:cubicBezTo>
                      <a:pt x="3185256" y="979366"/>
                      <a:pt x="2549026" y="343136"/>
                      <a:pt x="1764196" y="343136"/>
                    </a:cubicBezTo>
                    <a:cubicBezTo>
                      <a:pt x="979366" y="343136"/>
                      <a:pt x="343136" y="979366"/>
                      <a:pt x="343136" y="1764196"/>
                    </a:cubicBezTo>
                    <a:cubicBezTo>
                      <a:pt x="343136" y="1963681"/>
                      <a:pt x="384240" y="2153565"/>
                      <a:pt x="458827" y="2325675"/>
                    </a:cubicBezTo>
                    <a:cubicBezTo>
                      <a:pt x="472240" y="2242413"/>
                      <a:pt x="497036" y="2153940"/>
                      <a:pt x="536658" y="2095340"/>
                    </a:cubicBezTo>
                    <a:cubicBezTo>
                      <a:pt x="536680" y="2095310"/>
                      <a:pt x="562515" y="2059182"/>
                      <a:pt x="625771" y="2034661"/>
                    </a:cubicBezTo>
                    <a:cubicBezTo>
                      <a:pt x="625886" y="2034627"/>
                      <a:pt x="842747" y="1968800"/>
                      <a:pt x="856948" y="1913299"/>
                    </a:cubicBezTo>
                    <a:cubicBezTo>
                      <a:pt x="856991" y="1913411"/>
                      <a:pt x="1017121" y="2327680"/>
                      <a:pt x="1227604" y="1912008"/>
                    </a:cubicBezTo>
                    <a:cubicBezTo>
                      <a:pt x="1227605" y="1912072"/>
                      <a:pt x="1228990" y="1949480"/>
                      <a:pt x="1336089" y="1988181"/>
                    </a:cubicBezTo>
                    <a:cubicBezTo>
                      <a:pt x="1336259" y="1988235"/>
                      <a:pt x="1536284" y="2051476"/>
                      <a:pt x="1569848" y="2123746"/>
                    </a:cubicBezTo>
                    <a:cubicBezTo>
                      <a:pt x="1569906" y="2123878"/>
                      <a:pt x="1679619" y="2372983"/>
                      <a:pt x="1653795" y="2594989"/>
                    </a:cubicBezTo>
                    <a:cubicBezTo>
                      <a:pt x="1653791" y="2595036"/>
                      <a:pt x="1652457" y="2613096"/>
                      <a:pt x="1616341" y="2636305"/>
                    </a:cubicBezTo>
                    <a:cubicBezTo>
                      <a:pt x="1616298" y="2636324"/>
                      <a:pt x="1586869" y="2648627"/>
                      <a:pt x="1534270" y="2664296"/>
                    </a:cubicBezTo>
                    <a:lnTo>
                      <a:pt x="688643" y="2664296"/>
                    </a:lnTo>
                    <a:cubicBezTo>
                      <a:pt x="553466" y="2664296"/>
                      <a:pt x="429945" y="2714205"/>
                      <a:pt x="336990" y="2798307"/>
                    </a:cubicBezTo>
                    <a:cubicBezTo>
                      <a:pt x="124451" y="2508637"/>
                      <a:pt x="0" y="2150950"/>
                      <a:pt x="0" y="1764196"/>
                    </a:cubicBezTo>
                    <a:cubicBezTo>
                      <a:pt x="0" y="789857"/>
                      <a:pt x="789857" y="0"/>
                      <a:pt x="1764196" y="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491" name="Freeform 6"/>
              <p:cNvSpPr>
                <a:spLocks noEditPoints="1"/>
              </p:cNvSpPr>
              <p:nvPr/>
            </p:nvSpPr>
            <p:spPr>
              <a:xfrm>
                <a:off x="1460694" y="762499"/>
                <a:ext cx="600470" cy="822002"/>
              </a:xfrm>
              <a:custGeom>
                <a:avLst/>
                <a:gdLst>
                  <a:gd name="txL" fmla="*/ 0 w 465"/>
                  <a:gd name="txT" fmla="*/ 0 h 637"/>
                  <a:gd name="txR" fmla="*/ 465 w 465"/>
                  <a:gd name="txB" fmla="*/ 637 h 637"/>
                </a:gdLst>
                <a:ahLst/>
                <a:cxnLst>
                  <a:cxn ang="0">
                    <a:pos x="63367018" y="709376112"/>
                  </a:cxn>
                  <a:cxn ang="0">
                    <a:pos x="366858761" y="1060733576"/>
                  </a:cxn>
                  <a:cxn ang="0">
                    <a:pos x="692029407" y="709376112"/>
                  </a:cxn>
                  <a:cxn ang="0">
                    <a:pos x="720378048" y="654424569"/>
                  </a:cxn>
                  <a:cxn ang="0">
                    <a:pos x="708705686" y="549516725"/>
                  </a:cxn>
                  <a:cxn ang="0">
                    <a:pos x="677021531" y="216476872"/>
                  </a:cxn>
                  <a:cxn ang="0">
                    <a:pos x="520273035" y="121559514"/>
                  </a:cxn>
                  <a:cxn ang="0">
                    <a:pos x="506932270" y="111569028"/>
                  </a:cxn>
                  <a:cxn ang="0">
                    <a:pos x="513603298" y="119894863"/>
                  </a:cxn>
                  <a:cxn ang="0">
                    <a:pos x="493592797" y="114898330"/>
                  </a:cxn>
                  <a:cxn ang="0">
                    <a:pos x="473582295" y="94916068"/>
                  </a:cxn>
                  <a:cxn ang="0">
                    <a:pos x="488590171" y="113233679"/>
                  </a:cxn>
                  <a:cxn ang="0">
                    <a:pos x="480252032" y="111569028"/>
                  </a:cxn>
                  <a:cxn ang="0">
                    <a:pos x="460241531" y="86590233"/>
                  </a:cxn>
                  <a:cxn ang="0">
                    <a:pos x="468579670" y="103241903"/>
                  </a:cxn>
                  <a:cxn ang="0">
                    <a:pos x="406879763" y="14987019"/>
                  </a:cxn>
                  <a:cxn ang="0">
                    <a:pos x="365191649" y="48290359"/>
                  </a:cxn>
                  <a:cxn ang="0">
                    <a:pos x="396874513" y="0"/>
                  </a:cxn>
                  <a:cxn ang="0">
                    <a:pos x="365191649" y="26643446"/>
                  </a:cxn>
                  <a:cxn ang="0">
                    <a:pos x="315165396" y="86590233"/>
                  </a:cxn>
                  <a:cxn ang="0">
                    <a:pos x="306827257" y="81594990"/>
                  </a:cxn>
                  <a:cxn ang="0">
                    <a:pos x="325170647" y="51620951"/>
                  </a:cxn>
                  <a:cxn ang="0">
                    <a:pos x="303493034" y="79929048"/>
                  </a:cxn>
                  <a:cxn ang="0">
                    <a:pos x="285149644" y="71603213"/>
                  </a:cxn>
                  <a:cxn ang="0">
                    <a:pos x="306827257" y="41630465"/>
                  </a:cxn>
                  <a:cxn ang="0">
                    <a:pos x="286816755" y="61612728"/>
                  </a:cxn>
                  <a:cxn ang="0">
                    <a:pos x="253466781" y="74933806"/>
                  </a:cxn>
                  <a:cxn ang="0">
                    <a:pos x="43356517" y="291410678"/>
                  </a:cxn>
                  <a:cxn ang="0">
                    <a:pos x="51693365" y="551181376"/>
                  </a:cxn>
                  <a:cxn ang="0">
                    <a:pos x="35018377" y="654424569"/>
                  </a:cxn>
                  <a:cxn ang="0">
                    <a:pos x="63367018" y="709376112"/>
                  </a:cxn>
                  <a:cxn ang="0">
                    <a:pos x="360189024" y="33304630"/>
                  </a:cxn>
                  <a:cxn ang="0">
                    <a:pos x="341845634" y="74933806"/>
                  </a:cxn>
                  <a:cxn ang="0">
                    <a:pos x="336843009" y="73269155"/>
                  </a:cxn>
                  <a:cxn ang="0">
                    <a:pos x="360189024" y="33304630"/>
                  </a:cxn>
                </a:cxnLst>
                <a:rect l="txL" t="txT" r="txR" b="txB"/>
                <a:pathLst>
                  <a:path w="465" h="637">
                    <a:moveTo>
                      <a:pt x="38" y="426"/>
                    </a:moveTo>
                    <a:cubicBezTo>
                      <a:pt x="51" y="530"/>
                      <a:pt x="140" y="637"/>
                      <a:pt x="220" y="637"/>
                    </a:cubicBezTo>
                    <a:cubicBezTo>
                      <a:pt x="313" y="637"/>
                      <a:pt x="401" y="524"/>
                      <a:pt x="415" y="426"/>
                    </a:cubicBezTo>
                    <a:cubicBezTo>
                      <a:pt x="420" y="423"/>
                      <a:pt x="429" y="414"/>
                      <a:pt x="432" y="393"/>
                    </a:cubicBezTo>
                    <a:cubicBezTo>
                      <a:pt x="432" y="393"/>
                      <a:pt x="452" y="322"/>
                      <a:pt x="425" y="330"/>
                    </a:cubicBezTo>
                    <a:cubicBezTo>
                      <a:pt x="435" y="303"/>
                      <a:pt x="465" y="196"/>
                      <a:pt x="406" y="130"/>
                    </a:cubicBezTo>
                    <a:cubicBezTo>
                      <a:pt x="406" y="130"/>
                      <a:pt x="379" y="93"/>
                      <a:pt x="312" y="73"/>
                    </a:cubicBezTo>
                    <a:cubicBezTo>
                      <a:pt x="310" y="71"/>
                      <a:pt x="307" y="69"/>
                      <a:pt x="304" y="67"/>
                    </a:cubicBezTo>
                    <a:cubicBezTo>
                      <a:pt x="304" y="67"/>
                      <a:pt x="306" y="69"/>
                      <a:pt x="308" y="72"/>
                    </a:cubicBezTo>
                    <a:cubicBezTo>
                      <a:pt x="304" y="71"/>
                      <a:pt x="300" y="70"/>
                      <a:pt x="296" y="69"/>
                    </a:cubicBezTo>
                    <a:cubicBezTo>
                      <a:pt x="293" y="65"/>
                      <a:pt x="289" y="61"/>
                      <a:pt x="284" y="57"/>
                    </a:cubicBezTo>
                    <a:cubicBezTo>
                      <a:pt x="284" y="57"/>
                      <a:pt x="288" y="61"/>
                      <a:pt x="293" y="68"/>
                    </a:cubicBezTo>
                    <a:cubicBezTo>
                      <a:pt x="291" y="67"/>
                      <a:pt x="289" y="67"/>
                      <a:pt x="288" y="67"/>
                    </a:cubicBezTo>
                    <a:cubicBezTo>
                      <a:pt x="284" y="62"/>
                      <a:pt x="281" y="57"/>
                      <a:pt x="276" y="52"/>
                    </a:cubicBezTo>
                    <a:cubicBezTo>
                      <a:pt x="276" y="52"/>
                      <a:pt x="278" y="56"/>
                      <a:pt x="281" y="62"/>
                    </a:cubicBezTo>
                    <a:cubicBezTo>
                      <a:pt x="268" y="53"/>
                      <a:pt x="244" y="32"/>
                      <a:pt x="244" y="9"/>
                    </a:cubicBezTo>
                    <a:cubicBezTo>
                      <a:pt x="244" y="9"/>
                      <a:pt x="228" y="16"/>
                      <a:pt x="219" y="29"/>
                    </a:cubicBezTo>
                    <a:cubicBezTo>
                      <a:pt x="223" y="18"/>
                      <a:pt x="229" y="8"/>
                      <a:pt x="238" y="0"/>
                    </a:cubicBezTo>
                    <a:cubicBezTo>
                      <a:pt x="238" y="0"/>
                      <a:pt x="228" y="5"/>
                      <a:pt x="219" y="16"/>
                    </a:cubicBezTo>
                    <a:cubicBezTo>
                      <a:pt x="211" y="20"/>
                      <a:pt x="195" y="32"/>
                      <a:pt x="189" y="52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6" y="44"/>
                      <a:pt x="190" y="38"/>
                      <a:pt x="195" y="31"/>
                    </a:cubicBezTo>
                    <a:cubicBezTo>
                      <a:pt x="195" y="31"/>
                      <a:pt x="188" y="38"/>
                      <a:pt x="182" y="48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74" y="37"/>
                      <a:pt x="178" y="31"/>
                      <a:pt x="184" y="25"/>
                    </a:cubicBezTo>
                    <a:cubicBezTo>
                      <a:pt x="184" y="25"/>
                      <a:pt x="178" y="29"/>
                      <a:pt x="172" y="37"/>
                    </a:cubicBezTo>
                    <a:cubicBezTo>
                      <a:pt x="174" y="30"/>
                      <a:pt x="173" y="22"/>
                      <a:pt x="152" y="45"/>
                    </a:cubicBezTo>
                    <a:cubicBezTo>
                      <a:pt x="152" y="45"/>
                      <a:pt x="54" y="88"/>
                      <a:pt x="26" y="175"/>
                    </a:cubicBezTo>
                    <a:cubicBezTo>
                      <a:pt x="26" y="175"/>
                      <a:pt x="9" y="215"/>
                      <a:pt x="31" y="331"/>
                    </a:cubicBezTo>
                    <a:cubicBezTo>
                      <a:pt x="0" y="317"/>
                      <a:pt x="21" y="393"/>
                      <a:pt x="21" y="393"/>
                    </a:cubicBezTo>
                    <a:cubicBezTo>
                      <a:pt x="24" y="414"/>
                      <a:pt x="33" y="423"/>
                      <a:pt x="38" y="426"/>
                    </a:cubicBezTo>
                    <a:close/>
                    <a:moveTo>
                      <a:pt x="216" y="20"/>
                    </a:moveTo>
                    <a:cubicBezTo>
                      <a:pt x="211" y="27"/>
                      <a:pt x="207" y="35"/>
                      <a:pt x="205" y="45"/>
                    </a:cubicBezTo>
                    <a:cubicBezTo>
                      <a:pt x="202" y="44"/>
                      <a:pt x="202" y="44"/>
                      <a:pt x="202" y="44"/>
                    </a:cubicBezTo>
                    <a:cubicBezTo>
                      <a:pt x="204" y="35"/>
                      <a:pt x="209" y="27"/>
                      <a:pt x="216" y="2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492" name="Freeform 6"/>
              <p:cNvSpPr>
                <a:spLocks noEditPoints="1"/>
              </p:cNvSpPr>
              <p:nvPr/>
            </p:nvSpPr>
            <p:spPr>
              <a:xfrm>
                <a:off x="755025" y="1143636"/>
                <a:ext cx="600470" cy="822002"/>
              </a:xfrm>
              <a:custGeom>
                <a:avLst/>
                <a:gdLst>
                  <a:gd name="txL" fmla="*/ 0 w 465"/>
                  <a:gd name="txT" fmla="*/ 0 h 637"/>
                  <a:gd name="txR" fmla="*/ 465 w 465"/>
                  <a:gd name="txB" fmla="*/ 637 h 637"/>
                </a:gdLst>
                <a:ahLst/>
                <a:cxnLst>
                  <a:cxn ang="0">
                    <a:pos x="63367018" y="709376112"/>
                  </a:cxn>
                  <a:cxn ang="0">
                    <a:pos x="366858761" y="1060733576"/>
                  </a:cxn>
                  <a:cxn ang="0">
                    <a:pos x="692029407" y="709376112"/>
                  </a:cxn>
                  <a:cxn ang="0">
                    <a:pos x="720378048" y="654424569"/>
                  </a:cxn>
                  <a:cxn ang="0">
                    <a:pos x="708705686" y="549516725"/>
                  </a:cxn>
                  <a:cxn ang="0">
                    <a:pos x="677021531" y="216476872"/>
                  </a:cxn>
                  <a:cxn ang="0">
                    <a:pos x="520273035" y="121559514"/>
                  </a:cxn>
                  <a:cxn ang="0">
                    <a:pos x="506932270" y="111569028"/>
                  </a:cxn>
                  <a:cxn ang="0">
                    <a:pos x="513603298" y="119894863"/>
                  </a:cxn>
                  <a:cxn ang="0">
                    <a:pos x="493592797" y="114898330"/>
                  </a:cxn>
                  <a:cxn ang="0">
                    <a:pos x="473582295" y="94916068"/>
                  </a:cxn>
                  <a:cxn ang="0">
                    <a:pos x="488590171" y="113233679"/>
                  </a:cxn>
                  <a:cxn ang="0">
                    <a:pos x="480252032" y="111569028"/>
                  </a:cxn>
                  <a:cxn ang="0">
                    <a:pos x="460241531" y="86590233"/>
                  </a:cxn>
                  <a:cxn ang="0">
                    <a:pos x="468579670" y="103241903"/>
                  </a:cxn>
                  <a:cxn ang="0">
                    <a:pos x="406879763" y="14987019"/>
                  </a:cxn>
                  <a:cxn ang="0">
                    <a:pos x="365191649" y="48290359"/>
                  </a:cxn>
                  <a:cxn ang="0">
                    <a:pos x="396874513" y="0"/>
                  </a:cxn>
                  <a:cxn ang="0">
                    <a:pos x="365191649" y="26643446"/>
                  </a:cxn>
                  <a:cxn ang="0">
                    <a:pos x="315165396" y="86590233"/>
                  </a:cxn>
                  <a:cxn ang="0">
                    <a:pos x="306827257" y="81594990"/>
                  </a:cxn>
                  <a:cxn ang="0">
                    <a:pos x="325170647" y="51620951"/>
                  </a:cxn>
                  <a:cxn ang="0">
                    <a:pos x="303493034" y="79929048"/>
                  </a:cxn>
                  <a:cxn ang="0">
                    <a:pos x="285149644" y="71603213"/>
                  </a:cxn>
                  <a:cxn ang="0">
                    <a:pos x="306827257" y="41630465"/>
                  </a:cxn>
                  <a:cxn ang="0">
                    <a:pos x="286816755" y="61612728"/>
                  </a:cxn>
                  <a:cxn ang="0">
                    <a:pos x="253466781" y="74933806"/>
                  </a:cxn>
                  <a:cxn ang="0">
                    <a:pos x="43356517" y="291410678"/>
                  </a:cxn>
                  <a:cxn ang="0">
                    <a:pos x="51693365" y="551181376"/>
                  </a:cxn>
                  <a:cxn ang="0">
                    <a:pos x="35018377" y="654424569"/>
                  </a:cxn>
                  <a:cxn ang="0">
                    <a:pos x="63367018" y="709376112"/>
                  </a:cxn>
                  <a:cxn ang="0">
                    <a:pos x="360189024" y="33304630"/>
                  </a:cxn>
                  <a:cxn ang="0">
                    <a:pos x="341845634" y="74933806"/>
                  </a:cxn>
                  <a:cxn ang="0">
                    <a:pos x="336843009" y="73269155"/>
                  </a:cxn>
                  <a:cxn ang="0">
                    <a:pos x="360189024" y="33304630"/>
                  </a:cxn>
                </a:cxnLst>
                <a:rect l="txL" t="txT" r="txR" b="txB"/>
                <a:pathLst>
                  <a:path w="465" h="637">
                    <a:moveTo>
                      <a:pt x="38" y="426"/>
                    </a:moveTo>
                    <a:cubicBezTo>
                      <a:pt x="51" y="530"/>
                      <a:pt x="140" y="637"/>
                      <a:pt x="220" y="637"/>
                    </a:cubicBezTo>
                    <a:cubicBezTo>
                      <a:pt x="313" y="637"/>
                      <a:pt x="401" y="524"/>
                      <a:pt x="415" y="426"/>
                    </a:cubicBezTo>
                    <a:cubicBezTo>
                      <a:pt x="420" y="423"/>
                      <a:pt x="429" y="414"/>
                      <a:pt x="432" y="393"/>
                    </a:cubicBezTo>
                    <a:cubicBezTo>
                      <a:pt x="432" y="393"/>
                      <a:pt x="452" y="322"/>
                      <a:pt x="425" y="330"/>
                    </a:cubicBezTo>
                    <a:cubicBezTo>
                      <a:pt x="435" y="303"/>
                      <a:pt x="465" y="196"/>
                      <a:pt x="406" y="130"/>
                    </a:cubicBezTo>
                    <a:cubicBezTo>
                      <a:pt x="406" y="130"/>
                      <a:pt x="379" y="93"/>
                      <a:pt x="312" y="73"/>
                    </a:cubicBezTo>
                    <a:cubicBezTo>
                      <a:pt x="310" y="71"/>
                      <a:pt x="307" y="69"/>
                      <a:pt x="304" y="67"/>
                    </a:cubicBezTo>
                    <a:cubicBezTo>
                      <a:pt x="304" y="67"/>
                      <a:pt x="306" y="69"/>
                      <a:pt x="308" y="72"/>
                    </a:cubicBezTo>
                    <a:cubicBezTo>
                      <a:pt x="304" y="71"/>
                      <a:pt x="300" y="70"/>
                      <a:pt x="296" y="69"/>
                    </a:cubicBezTo>
                    <a:cubicBezTo>
                      <a:pt x="293" y="65"/>
                      <a:pt x="289" y="61"/>
                      <a:pt x="284" y="57"/>
                    </a:cubicBezTo>
                    <a:cubicBezTo>
                      <a:pt x="284" y="57"/>
                      <a:pt x="288" y="61"/>
                      <a:pt x="293" y="68"/>
                    </a:cubicBezTo>
                    <a:cubicBezTo>
                      <a:pt x="291" y="67"/>
                      <a:pt x="289" y="67"/>
                      <a:pt x="288" y="67"/>
                    </a:cubicBezTo>
                    <a:cubicBezTo>
                      <a:pt x="284" y="62"/>
                      <a:pt x="281" y="57"/>
                      <a:pt x="276" y="52"/>
                    </a:cubicBezTo>
                    <a:cubicBezTo>
                      <a:pt x="276" y="52"/>
                      <a:pt x="278" y="56"/>
                      <a:pt x="281" y="62"/>
                    </a:cubicBezTo>
                    <a:cubicBezTo>
                      <a:pt x="268" y="53"/>
                      <a:pt x="244" y="32"/>
                      <a:pt x="244" y="9"/>
                    </a:cubicBezTo>
                    <a:cubicBezTo>
                      <a:pt x="244" y="9"/>
                      <a:pt x="228" y="16"/>
                      <a:pt x="219" y="29"/>
                    </a:cubicBezTo>
                    <a:cubicBezTo>
                      <a:pt x="223" y="18"/>
                      <a:pt x="229" y="8"/>
                      <a:pt x="238" y="0"/>
                    </a:cubicBezTo>
                    <a:cubicBezTo>
                      <a:pt x="238" y="0"/>
                      <a:pt x="228" y="5"/>
                      <a:pt x="219" y="16"/>
                    </a:cubicBezTo>
                    <a:cubicBezTo>
                      <a:pt x="211" y="20"/>
                      <a:pt x="195" y="32"/>
                      <a:pt x="189" y="52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6" y="44"/>
                      <a:pt x="190" y="38"/>
                      <a:pt x="195" y="31"/>
                    </a:cubicBezTo>
                    <a:cubicBezTo>
                      <a:pt x="195" y="31"/>
                      <a:pt x="188" y="38"/>
                      <a:pt x="182" y="48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74" y="37"/>
                      <a:pt x="178" y="31"/>
                      <a:pt x="184" y="25"/>
                    </a:cubicBezTo>
                    <a:cubicBezTo>
                      <a:pt x="184" y="25"/>
                      <a:pt x="178" y="29"/>
                      <a:pt x="172" y="37"/>
                    </a:cubicBezTo>
                    <a:cubicBezTo>
                      <a:pt x="174" y="30"/>
                      <a:pt x="173" y="22"/>
                      <a:pt x="152" y="45"/>
                    </a:cubicBezTo>
                    <a:cubicBezTo>
                      <a:pt x="152" y="45"/>
                      <a:pt x="54" y="88"/>
                      <a:pt x="26" y="175"/>
                    </a:cubicBezTo>
                    <a:cubicBezTo>
                      <a:pt x="26" y="175"/>
                      <a:pt x="9" y="215"/>
                      <a:pt x="31" y="331"/>
                    </a:cubicBezTo>
                    <a:cubicBezTo>
                      <a:pt x="0" y="317"/>
                      <a:pt x="21" y="393"/>
                      <a:pt x="21" y="393"/>
                    </a:cubicBezTo>
                    <a:cubicBezTo>
                      <a:pt x="24" y="414"/>
                      <a:pt x="33" y="423"/>
                      <a:pt x="38" y="426"/>
                    </a:cubicBezTo>
                    <a:close/>
                    <a:moveTo>
                      <a:pt x="216" y="20"/>
                    </a:moveTo>
                    <a:cubicBezTo>
                      <a:pt x="211" y="27"/>
                      <a:pt x="207" y="35"/>
                      <a:pt x="205" y="45"/>
                    </a:cubicBezTo>
                    <a:cubicBezTo>
                      <a:pt x="202" y="44"/>
                      <a:pt x="202" y="44"/>
                      <a:pt x="202" y="44"/>
                    </a:cubicBezTo>
                    <a:cubicBezTo>
                      <a:pt x="204" y="35"/>
                      <a:pt x="209" y="27"/>
                      <a:pt x="216" y="2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493" name="Freeform 6"/>
              <p:cNvSpPr>
                <a:spLocks noEditPoints="1"/>
              </p:cNvSpPr>
              <p:nvPr/>
            </p:nvSpPr>
            <p:spPr>
              <a:xfrm>
                <a:off x="2171744" y="1167363"/>
                <a:ext cx="600470" cy="822002"/>
              </a:xfrm>
              <a:custGeom>
                <a:avLst/>
                <a:gdLst>
                  <a:gd name="txL" fmla="*/ 0 w 465"/>
                  <a:gd name="txT" fmla="*/ 0 h 637"/>
                  <a:gd name="txR" fmla="*/ 465 w 465"/>
                  <a:gd name="txB" fmla="*/ 637 h 637"/>
                </a:gdLst>
                <a:ahLst/>
                <a:cxnLst>
                  <a:cxn ang="0">
                    <a:pos x="63367018" y="709376112"/>
                  </a:cxn>
                  <a:cxn ang="0">
                    <a:pos x="366858761" y="1060733576"/>
                  </a:cxn>
                  <a:cxn ang="0">
                    <a:pos x="692029407" y="709376112"/>
                  </a:cxn>
                  <a:cxn ang="0">
                    <a:pos x="720378048" y="654424569"/>
                  </a:cxn>
                  <a:cxn ang="0">
                    <a:pos x="708705686" y="549516725"/>
                  </a:cxn>
                  <a:cxn ang="0">
                    <a:pos x="677021531" y="216476872"/>
                  </a:cxn>
                  <a:cxn ang="0">
                    <a:pos x="520273035" y="121559514"/>
                  </a:cxn>
                  <a:cxn ang="0">
                    <a:pos x="506932270" y="111569028"/>
                  </a:cxn>
                  <a:cxn ang="0">
                    <a:pos x="513603298" y="119894863"/>
                  </a:cxn>
                  <a:cxn ang="0">
                    <a:pos x="493592797" y="114898330"/>
                  </a:cxn>
                  <a:cxn ang="0">
                    <a:pos x="473582295" y="94916068"/>
                  </a:cxn>
                  <a:cxn ang="0">
                    <a:pos x="488590171" y="113233679"/>
                  </a:cxn>
                  <a:cxn ang="0">
                    <a:pos x="480252032" y="111569028"/>
                  </a:cxn>
                  <a:cxn ang="0">
                    <a:pos x="460241531" y="86590233"/>
                  </a:cxn>
                  <a:cxn ang="0">
                    <a:pos x="468579670" y="103241903"/>
                  </a:cxn>
                  <a:cxn ang="0">
                    <a:pos x="406879763" y="14987019"/>
                  </a:cxn>
                  <a:cxn ang="0">
                    <a:pos x="365191649" y="48290359"/>
                  </a:cxn>
                  <a:cxn ang="0">
                    <a:pos x="396874513" y="0"/>
                  </a:cxn>
                  <a:cxn ang="0">
                    <a:pos x="365191649" y="26643446"/>
                  </a:cxn>
                  <a:cxn ang="0">
                    <a:pos x="315165396" y="86590233"/>
                  </a:cxn>
                  <a:cxn ang="0">
                    <a:pos x="306827257" y="81594990"/>
                  </a:cxn>
                  <a:cxn ang="0">
                    <a:pos x="325170647" y="51620951"/>
                  </a:cxn>
                  <a:cxn ang="0">
                    <a:pos x="303493034" y="79929048"/>
                  </a:cxn>
                  <a:cxn ang="0">
                    <a:pos x="285149644" y="71603213"/>
                  </a:cxn>
                  <a:cxn ang="0">
                    <a:pos x="306827257" y="41630465"/>
                  </a:cxn>
                  <a:cxn ang="0">
                    <a:pos x="286816755" y="61612728"/>
                  </a:cxn>
                  <a:cxn ang="0">
                    <a:pos x="253466781" y="74933806"/>
                  </a:cxn>
                  <a:cxn ang="0">
                    <a:pos x="43356517" y="291410678"/>
                  </a:cxn>
                  <a:cxn ang="0">
                    <a:pos x="51693365" y="551181376"/>
                  </a:cxn>
                  <a:cxn ang="0">
                    <a:pos x="35018377" y="654424569"/>
                  </a:cxn>
                  <a:cxn ang="0">
                    <a:pos x="63367018" y="709376112"/>
                  </a:cxn>
                  <a:cxn ang="0">
                    <a:pos x="360189024" y="33304630"/>
                  </a:cxn>
                  <a:cxn ang="0">
                    <a:pos x="341845634" y="74933806"/>
                  </a:cxn>
                  <a:cxn ang="0">
                    <a:pos x="336843009" y="73269155"/>
                  </a:cxn>
                  <a:cxn ang="0">
                    <a:pos x="360189024" y="33304630"/>
                  </a:cxn>
                </a:cxnLst>
                <a:rect l="txL" t="txT" r="txR" b="txB"/>
                <a:pathLst>
                  <a:path w="465" h="637">
                    <a:moveTo>
                      <a:pt x="38" y="426"/>
                    </a:moveTo>
                    <a:cubicBezTo>
                      <a:pt x="51" y="530"/>
                      <a:pt x="140" y="637"/>
                      <a:pt x="220" y="637"/>
                    </a:cubicBezTo>
                    <a:cubicBezTo>
                      <a:pt x="313" y="637"/>
                      <a:pt x="401" y="524"/>
                      <a:pt x="415" y="426"/>
                    </a:cubicBezTo>
                    <a:cubicBezTo>
                      <a:pt x="420" y="423"/>
                      <a:pt x="429" y="414"/>
                      <a:pt x="432" y="393"/>
                    </a:cubicBezTo>
                    <a:cubicBezTo>
                      <a:pt x="432" y="393"/>
                      <a:pt x="452" y="322"/>
                      <a:pt x="425" y="330"/>
                    </a:cubicBezTo>
                    <a:cubicBezTo>
                      <a:pt x="435" y="303"/>
                      <a:pt x="465" y="196"/>
                      <a:pt x="406" y="130"/>
                    </a:cubicBezTo>
                    <a:cubicBezTo>
                      <a:pt x="406" y="130"/>
                      <a:pt x="379" y="93"/>
                      <a:pt x="312" y="73"/>
                    </a:cubicBezTo>
                    <a:cubicBezTo>
                      <a:pt x="310" y="71"/>
                      <a:pt x="307" y="69"/>
                      <a:pt x="304" y="67"/>
                    </a:cubicBezTo>
                    <a:cubicBezTo>
                      <a:pt x="304" y="67"/>
                      <a:pt x="306" y="69"/>
                      <a:pt x="308" y="72"/>
                    </a:cubicBezTo>
                    <a:cubicBezTo>
                      <a:pt x="304" y="71"/>
                      <a:pt x="300" y="70"/>
                      <a:pt x="296" y="69"/>
                    </a:cubicBezTo>
                    <a:cubicBezTo>
                      <a:pt x="293" y="65"/>
                      <a:pt x="289" y="61"/>
                      <a:pt x="284" y="57"/>
                    </a:cubicBezTo>
                    <a:cubicBezTo>
                      <a:pt x="284" y="57"/>
                      <a:pt x="288" y="61"/>
                      <a:pt x="293" y="68"/>
                    </a:cubicBezTo>
                    <a:cubicBezTo>
                      <a:pt x="291" y="67"/>
                      <a:pt x="289" y="67"/>
                      <a:pt x="288" y="67"/>
                    </a:cubicBezTo>
                    <a:cubicBezTo>
                      <a:pt x="284" y="62"/>
                      <a:pt x="281" y="57"/>
                      <a:pt x="276" y="52"/>
                    </a:cubicBezTo>
                    <a:cubicBezTo>
                      <a:pt x="276" y="52"/>
                      <a:pt x="278" y="56"/>
                      <a:pt x="281" y="62"/>
                    </a:cubicBezTo>
                    <a:cubicBezTo>
                      <a:pt x="268" y="53"/>
                      <a:pt x="244" y="32"/>
                      <a:pt x="244" y="9"/>
                    </a:cubicBezTo>
                    <a:cubicBezTo>
                      <a:pt x="244" y="9"/>
                      <a:pt x="228" y="16"/>
                      <a:pt x="219" y="29"/>
                    </a:cubicBezTo>
                    <a:cubicBezTo>
                      <a:pt x="223" y="18"/>
                      <a:pt x="229" y="8"/>
                      <a:pt x="238" y="0"/>
                    </a:cubicBezTo>
                    <a:cubicBezTo>
                      <a:pt x="238" y="0"/>
                      <a:pt x="228" y="5"/>
                      <a:pt x="219" y="16"/>
                    </a:cubicBezTo>
                    <a:cubicBezTo>
                      <a:pt x="211" y="20"/>
                      <a:pt x="195" y="32"/>
                      <a:pt x="189" y="52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6" y="44"/>
                      <a:pt x="190" y="38"/>
                      <a:pt x="195" y="31"/>
                    </a:cubicBezTo>
                    <a:cubicBezTo>
                      <a:pt x="195" y="31"/>
                      <a:pt x="188" y="38"/>
                      <a:pt x="182" y="48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74" y="37"/>
                      <a:pt x="178" y="31"/>
                      <a:pt x="184" y="25"/>
                    </a:cubicBezTo>
                    <a:cubicBezTo>
                      <a:pt x="184" y="25"/>
                      <a:pt x="178" y="29"/>
                      <a:pt x="172" y="37"/>
                    </a:cubicBezTo>
                    <a:cubicBezTo>
                      <a:pt x="174" y="30"/>
                      <a:pt x="173" y="22"/>
                      <a:pt x="152" y="45"/>
                    </a:cubicBezTo>
                    <a:cubicBezTo>
                      <a:pt x="152" y="45"/>
                      <a:pt x="54" y="88"/>
                      <a:pt x="26" y="175"/>
                    </a:cubicBezTo>
                    <a:cubicBezTo>
                      <a:pt x="26" y="175"/>
                      <a:pt x="9" y="215"/>
                      <a:pt x="31" y="331"/>
                    </a:cubicBezTo>
                    <a:cubicBezTo>
                      <a:pt x="0" y="317"/>
                      <a:pt x="21" y="393"/>
                      <a:pt x="21" y="393"/>
                    </a:cubicBezTo>
                    <a:cubicBezTo>
                      <a:pt x="24" y="414"/>
                      <a:pt x="33" y="423"/>
                      <a:pt x="38" y="426"/>
                    </a:cubicBezTo>
                    <a:close/>
                    <a:moveTo>
                      <a:pt x="216" y="20"/>
                    </a:moveTo>
                    <a:cubicBezTo>
                      <a:pt x="211" y="27"/>
                      <a:pt x="207" y="35"/>
                      <a:pt x="205" y="45"/>
                    </a:cubicBezTo>
                    <a:cubicBezTo>
                      <a:pt x="202" y="44"/>
                      <a:pt x="202" y="44"/>
                      <a:pt x="202" y="44"/>
                    </a:cubicBezTo>
                    <a:cubicBezTo>
                      <a:pt x="204" y="35"/>
                      <a:pt x="209" y="27"/>
                      <a:pt x="216" y="2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21550" name="组合 36"/>
          <p:cNvGrpSpPr/>
          <p:nvPr/>
        </p:nvGrpSpPr>
        <p:grpSpPr>
          <a:xfrm>
            <a:off x="2367034" y="2980267"/>
            <a:ext cx="1208617" cy="1208617"/>
            <a:chOff x="0" y="0"/>
            <a:chExt cx="1410703" cy="1410703"/>
          </a:xfrm>
        </p:grpSpPr>
        <p:grpSp>
          <p:nvGrpSpPr>
            <p:cNvPr id="19484" name="组合 37"/>
            <p:cNvGrpSpPr/>
            <p:nvPr/>
          </p:nvGrpSpPr>
          <p:grpSpPr>
            <a:xfrm>
              <a:off x="0" y="0"/>
              <a:ext cx="1410703" cy="1410703"/>
              <a:chOff x="0" y="0"/>
              <a:chExt cx="1410703" cy="1410703"/>
            </a:xfrm>
          </p:grpSpPr>
          <p:sp>
            <p:nvSpPr>
              <p:cNvPr id="19486" name="圆角矩形 39"/>
              <p:cNvSpPr/>
              <p:nvPr/>
            </p:nvSpPr>
            <p:spPr>
              <a:xfrm>
                <a:off x="0" y="0"/>
                <a:ext cx="1410703" cy="1410703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2700000" scaled="0"/>
              </a:gradFill>
              <a:ln w="25400">
                <a:noFill/>
              </a:ln>
            </p:spPr>
            <p:txBody>
              <a:bodyPr anchor="ctr"/>
              <a:lstStyle/>
              <a:p>
                <a:pPr algn="ctr" eaLnBrk="1" hangingPunct="1"/>
                <a:endParaRPr lang="zh-CN" altLang="zh-CN" sz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87" name="圆角矩形 3"/>
              <p:cNvSpPr/>
              <p:nvPr/>
            </p:nvSpPr>
            <p:spPr>
              <a:xfrm>
                <a:off x="282898" y="301393"/>
                <a:ext cx="1127805" cy="1109309"/>
              </a:xfrm>
              <a:custGeom>
                <a:avLst/>
                <a:gdLst>
                  <a:gd name="txL" fmla="*/ 0 w 2532980"/>
                  <a:gd name="txT" fmla="*/ 0 h 2491439"/>
                  <a:gd name="txR" fmla="*/ 2532980 w 2532980"/>
                  <a:gd name="txB" fmla="*/ 2491439 h 2491439"/>
                </a:gdLst>
                <a:ahLst/>
                <a:cxnLst>
                  <a:cxn ang="0">
                    <a:pos x="68191" y="33927"/>
                  </a:cxn>
                  <a:cxn ang="0">
                    <a:pos x="145299" y="4488"/>
                  </a:cxn>
                  <a:cxn ang="0">
                    <a:pos x="220504" y="0"/>
                  </a:cxn>
                  <a:cxn ang="0">
                    <a:pos x="290426" y="7689"/>
                  </a:cxn>
                  <a:cxn ang="0">
                    <a:pos x="501188" y="174834"/>
                  </a:cxn>
                  <a:cxn ang="0">
                    <a:pos x="502153" y="389230"/>
                  </a:cxn>
                  <a:cxn ang="0">
                    <a:pos x="397466" y="493918"/>
                  </a:cxn>
                  <a:cxn ang="0">
                    <a:pos x="278440" y="493918"/>
                  </a:cxn>
                  <a:cxn ang="0">
                    <a:pos x="63421" y="337161"/>
                  </a:cxn>
                  <a:cxn ang="0">
                    <a:pos x="1743" y="230028"/>
                  </a:cxn>
                  <a:cxn ang="0">
                    <a:pos x="0" y="132418"/>
                  </a:cxn>
                  <a:cxn ang="0">
                    <a:pos x="68191" y="33927"/>
                  </a:cxn>
                </a:cxnLst>
                <a:rect l="txL" t="txT" r="txR" b="txB"/>
                <a:pathLst>
                  <a:path w="2532980" h="2491439">
                    <a:moveTo>
                      <a:pt x="343970" y="171138"/>
                    </a:moveTo>
                    <a:cubicBezTo>
                      <a:pt x="470055" y="139465"/>
                      <a:pt x="606836" y="54312"/>
                      <a:pt x="732921" y="22639"/>
                    </a:cubicBezTo>
                    <a:lnTo>
                      <a:pt x="1112274" y="0"/>
                    </a:lnTo>
                    <a:lnTo>
                      <a:pt x="1464978" y="38787"/>
                    </a:lnTo>
                    <a:lnTo>
                      <a:pt x="2528113" y="881906"/>
                    </a:lnTo>
                    <a:cubicBezTo>
                      <a:pt x="2529735" y="1242394"/>
                      <a:pt x="2531358" y="1602882"/>
                      <a:pt x="2532980" y="1963370"/>
                    </a:cubicBezTo>
                    <a:cubicBezTo>
                      <a:pt x="2532980" y="2255014"/>
                      <a:pt x="2296555" y="2491439"/>
                      <a:pt x="2004911" y="2491439"/>
                    </a:cubicBezTo>
                    <a:lnTo>
                      <a:pt x="1404520" y="2491439"/>
                    </a:lnTo>
                    <a:lnTo>
                      <a:pt x="319912" y="1700718"/>
                    </a:lnTo>
                    <a:lnTo>
                      <a:pt x="8793" y="1160315"/>
                    </a:lnTo>
                    <a:lnTo>
                      <a:pt x="1" y="667946"/>
                    </a:lnTo>
                    <a:lnTo>
                      <a:pt x="343970" y="171138"/>
                    </a:lnTo>
                    <a:close/>
                  </a:path>
                </a:pathLst>
              </a:custGeom>
              <a:solidFill>
                <a:srgbClr val="000000">
                  <a:alpha val="29803"/>
                </a:srgbClr>
              </a:solidFill>
              <a:ln w="254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9485" name="椭圆 130"/>
            <p:cNvSpPr/>
            <p:nvPr/>
          </p:nvSpPr>
          <p:spPr>
            <a:xfrm>
              <a:off x="255352" y="255352"/>
              <a:ext cx="900000" cy="900000"/>
            </a:xfrm>
            <a:custGeom>
              <a:avLst/>
              <a:gdLst>
                <a:gd name="txL" fmla="*/ 0 w 2211268"/>
                <a:gd name="txT" fmla="*/ 0 h 2211268"/>
                <a:gd name="txR" fmla="*/ 2211268 w 2211268"/>
                <a:gd name="txB" fmla="*/ 2211268 h 2211268"/>
              </a:gdLst>
              <a:ahLst/>
              <a:cxnLst>
                <a:cxn ang="0">
                  <a:pos x="364511" y="578694"/>
                </a:cxn>
                <a:cxn ang="0">
                  <a:pos x="273992" y="786046"/>
                </a:cxn>
                <a:cxn ang="0">
                  <a:pos x="450000" y="829497"/>
                </a:cxn>
                <a:cxn ang="0">
                  <a:pos x="626008" y="786046"/>
                </a:cxn>
                <a:cxn ang="0">
                  <a:pos x="535489" y="578694"/>
                </a:cxn>
                <a:cxn ang="0">
                  <a:pos x="450000" y="604584"/>
                </a:cxn>
                <a:cxn ang="0">
                  <a:pos x="364511" y="578694"/>
                </a:cxn>
                <a:cxn ang="0">
                  <a:pos x="450000" y="351693"/>
                </a:cxn>
                <a:cxn ang="0">
                  <a:pos x="351693" y="450000"/>
                </a:cxn>
                <a:cxn ang="0">
                  <a:pos x="450000" y="548307"/>
                </a:cxn>
                <a:cxn ang="0">
                  <a:pos x="548307" y="450000"/>
                </a:cxn>
                <a:cxn ang="0">
                  <a:pos x="450000" y="351693"/>
                </a:cxn>
                <a:cxn ang="0">
                  <a:pos x="786046" y="273993"/>
                </a:cxn>
                <a:cxn ang="0">
                  <a:pos x="578694" y="364511"/>
                </a:cxn>
                <a:cxn ang="0">
                  <a:pos x="604584" y="450000"/>
                </a:cxn>
                <a:cxn ang="0">
                  <a:pos x="578694" y="535489"/>
                </a:cxn>
                <a:cxn ang="0">
                  <a:pos x="786046" y="626008"/>
                </a:cxn>
                <a:cxn ang="0">
                  <a:pos x="829497" y="450000"/>
                </a:cxn>
                <a:cxn ang="0">
                  <a:pos x="786046" y="273993"/>
                </a:cxn>
                <a:cxn ang="0">
                  <a:pos x="113954" y="273993"/>
                </a:cxn>
                <a:cxn ang="0">
                  <a:pos x="70503" y="450000"/>
                </a:cxn>
                <a:cxn ang="0">
                  <a:pos x="113954" y="626008"/>
                </a:cxn>
                <a:cxn ang="0">
                  <a:pos x="321306" y="535489"/>
                </a:cxn>
                <a:cxn ang="0">
                  <a:pos x="295416" y="450000"/>
                </a:cxn>
                <a:cxn ang="0">
                  <a:pos x="321306" y="364511"/>
                </a:cxn>
                <a:cxn ang="0">
                  <a:pos x="113954" y="273993"/>
                </a:cxn>
                <a:cxn ang="0">
                  <a:pos x="450000" y="70503"/>
                </a:cxn>
                <a:cxn ang="0">
                  <a:pos x="273992" y="113954"/>
                </a:cxn>
                <a:cxn ang="0">
                  <a:pos x="364511" y="321306"/>
                </a:cxn>
                <a:cxn ang="0">
                  <a:pos x="450000" y="295416"/>
                </a:cxn>
                <a:cxn ang="0">
                  <a:pos x="535489" y="321306"/>
                </a:cxn>
                <a:cxn ang="0">
                  <a:pos x="626008" y="113954"/>
                </a:cxn>
                <a:cxn ang="0">
                  <a:pos x="450000" y="70503"/>
                </a:cxn>
                <a:cxn ang="0">
                  <a:pos x="450000" y="0"/>
                </a:cxn>
                <a:cxn ang="0">
                  <a:pos x="900000" y="450000"/>
                </a:cxn>
                <a:cxn ang="0">
                  <a:pos x="450000" y="900000"/>
                </a:cxn>
                <a:cxn ang="0">
                  <a:pos x="0" y="450000"/>
                </a:cxn>
                <a:cxn ang="0">
                  <a:pos x="450000" y="0"/>
                </a:cxn>
              </a:cxnLst>
              <a:rect l="txL" t="txT" r="txR" b="txB"/>
              <a:pathLst>
                <a:path w="2211268" h="2211268">
                  <a:moveTo>
                    <a:pt x="895591" y="1421831"/>
                  </a:moveTo>
                  <a:lnTo>
                    <a:pt x="673189" y="1931286"/>
                  </a:lnTo>
                  <a:cubicBezTo>
                    <a:pt x="802247" y="1999646"/>
                    <a:pt x="949457" y="2038044"/>
                    <a:pt x="1105634" y="2038044"/>
                  </a:cubicBezTo>
                  <a:cubicBezTo>
                    <a:pt x="1261812" y="2038044"/>
                    <a:pt x="1409021" y="1999646"/>
                    <a:pt x="1538079" y="1931286"/>
                  </a:cubicBezTo>
                  <a:lnTo>
                    <a:pt x="1315678" y="1421831"/>
                  </a:lnTo>
                  <a:cubicBezTo>
                    <a:pt x="1255626" y="1462097"/>
                    <a:pt x="1183357" y="1485442"/>
                    <a:pt x="1105634" y="1485442"/>
                  </a:cubicBezTo>
                  <a:cubicBezTo>
                    <a:pt x="1027912" y="1485442"/>
                    <a:pt x="955642" y="1462097"/>
                    <a:pt x="895591" y="1421831"/>
                  </a:cubicBezTo>
                  <a:close/>
                  <a:moveTo>
                    <a:pt x="1105634" y="864096"/>
                  </a:moveTo>
                  <a:cubicBezTo>
                    <a:pt x="972236" y="864096"/>
                    <a:pt x="864096" y="972236"/>
                    <a:pt x="864096" y="1105634"/>
                  </a:cubicBezTo>
                  <a:cubicBezTo>
                    <a:pt x="864096" y="1239032"/>
                    <a:pt x="972236" y="1347172"/>
                    <a:pt x="1105634" y="1347172"/>
                  </a:cubicBezTo>
                  <a:cubicBezTo>
                    <a:pt x="1239032" y="1347172"/>
                    <a:pt x="1347172" y="1239032"/>
                    <a:pt x="1347172" y="1105634"/>
                  </a:cubicBezTo>
                  <a:cubicBezTo>
                    <a:pt x="1347172" y="972236"/>
                    <a:pt x="1239032" y="864096"/>
                    <a:pt x="1105634" y="864096"/>
                  </a:cubicBezTo>
                  <a:close/>
                  <a:moveTo>
                    <a:pt x="1931286" y="673190"/>
                  </a:moveTo>
                  <a:lnTo>
                    <a:pt x="1421831" y="895591"/>
                  </a:lnTo>
                  <a:cubicBezTo>
                    <a:pt x="1462097" y="955643"/>
                    <a:pt x="1485442" y="1027912"/>
                    <a:pt x="1485442" y="1105635"/>
                  </a:cubicBezTo>
                  <a:cubicBezTo>
                    <a:pt x="1485442" y="1183357"/>
                    <a:pt x="1462097" y="1255627"/>
                    <a:pt x="1421831" y="1315678"/>
                  </a:cubicBezTo>
                  <a:lnTo>
                    <a:pt x="1931286" y="1538080"/>
                  </a:lnTo>
                  <a:cubicBezTo>
                    <a:pt x="1999646" y="1409022"/>
                    <a:pt x="2038044" y="1261812"/>
                    <a:pt x="2038044" y="1105635"/>
                  </a:cubicBezTo>
                  <a:cubicBezTo>
                    <a:pt x="2038044" y="949457"/>
                    <a:pt x="1999646" y="802248"/>
                    <a:pt x="1931286" y="673190"/>
                  </a:cubicBezTo>
                  <a:close/>
                  <a:moveTo>
                    <a:pt x="279982" y="673190"/>
                  </a:moveTo>
                  <a:cubicBezTo>
                    <a:pt x="211622" y="802248"/>
                    <a:pt x="173224" y="949457"/>
                    <a:pt x="173224" y="1105635"/>
                  </a:cubicBezTo>
                  <a:cubicBezTo>
                    <a:pt x="173224" y="1261812"/>
                    <a:pt x="211622" y="1409022"/>
                    <a:pt x="279982" y="1538080"/>
                  </a:cubicBezTo>
                  <a:lnTo>
                    <a:pt x="789437" y="1315678"/>
                  </a:lnTo>
                  <a:cubicBezTo>
                    <a:pt x="749172" y="1255627"/>
                    <a:pt x="725826" y="1183357"/>
                    <a:pt x="725826" y="1105635"/>
                  </a:cubicBezTo>
                  <a:cubicBezTo>
                    <a:pt x="725826" y="1027912"/>
                    <a:pt x="749172" y="955643"/>
                    <a:pt x="789437" y="895591"/>
                  </a:cubicBezTo>
                  <a:lnTo>
                    <a:pt x="279982" y="673190"/>
                  </a:lnTo>
                  <a:close/>
                  <a:moveTo>
                    <a:pt x="1105634" y="173224"/>
                  </a:moveTo>
                  <a:cubicBezTo>
                    <a:pt x="949457" y="173224"/>
                    <a:pt x="802247" y="211622"/>
                    <a:pt x="673189" y="279982"/>
                  </a:cubicBezTo>
                  <a:lnTo>
                    <a:pt x="895591" y="789437"/>
                  </a:lnTo>
                  <a:cubicBezTo>
                    <a:pt x="955642" y="749172"/>
                    <a:pt x="1027912" y="725826"/>
                    <a:pt x="1105634" y="725826"/>
                  </a:cubicBezTo>
                  <a:cubicBezTo>
                    <a:pt x="1183357" y="725826"/>
                    <a:pt x="1255626" y="749172"/>
                    <a:pt x="1315678" y="789437"/>
                  </a:cubicBezTo>
                  <a:lnTo>
                    <a:pt x="1538079" y="279982"/>
                  </a:lnTo>
                  <a:cubicBezTo>
                    <a:pt x="1409021" y="211622"/>
                    <a:pt x="1261812" y="173224"/>
                    <a:pt x="1105634" y="173224"/>
                  </a:cubicBezTo>
                  <a:close/>
                  <a:moveTo>
                    <a:pt x="1105634" y="0"/>
                  </a:moveTo>
                  <a:cubicBezTo>
                    <a:pt x="1716259" y="0"/>
                    <a:pt x="2211268" y="495009"/>
                    <a:pt x="2211268" y="1105634"/>
                  </a:cubicBezTo>
                  <a:cubicBezTo>
                    <a:pt x="2211268" y="1716259"/>
                    <a:pt x="1716259" y="2211268"/>
                    <a:pt x="1105634" y="2211268"/>
                  </a:cubicBezTo>
                  <a:cubicBezTo>
                    <a:pt x="495009" y="2211268"/>
                    <a:pt x="0" y="1716259"/>
                    <a:pt x="0" y="1105634"/>
                  </a:cubicBezTo>
                  <a:cubicBezTo>
                    <a:pt x="0" y="495009"/>
                    <a:pt x="495009" y="0"/>
                    <a:pt x="1105634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555" name="组合 41"/>
          <p:cNvGrpSpPr/>
          <p:nvPr/>
        </p:nvGrpSpPr>
        <p:grpSpPr>
          <a:xfrm>
            <a:off x="8655651" y="2965451"/>
            <a:ext cx="1210733" cy="1208616"/>
            <a:chOff x="0" y="0"/>
            <a:chExt cx="1407810" cy="1407810"/>
          </a:xfrm>
        </p:grpSpPr>
        <p:sp>
          <p:nvSpPr>
            <p:cNvPr id="19481" name="圆角矩形 42"/>
            <p:cNvSpPr/>
            <p:nvPr/>
          </p:nvSpPr>
          <p:spPr>
            <a:xfrm>
              <a:off x="0" y="0"/>
              <a:ext cx="1407810" cy="140781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2" name="圆角矩形 12"/>
            <p:cNvSpPr/>
            <p:nvPr/>
          </p:nvSpPr>
          <p:spPr>
            <a:xfrm>
              <a:off x="336721" y="249561"/>
              <a:ext cx="1071089" cy="1158249"/>
            </a:xfrm>
            <a:custGeom>
              <a:avLst/>
              <a:gdLst>
                <a:gd name="txL" fmla="*/ 0 w 615000"/>
                <a:gd name="txT" fmla="*/ 0 h 665046"/>
                <a:gd name="txR" fmla="*/ 615000 w 615000"/>
                <a:gd name="txB" fmla="*/ 665046 h 665046"/>
              </a:gdLst>
              <a:ahLst/>
              <a:cxnLst>
                <a:cxn ang="0">
                  <a:pos x="929239" y="0"/>
                </a:cxn>
                <a:cxn ang="0">
                  <a:pos x="1861271" y="541443"/>
                </a:cxn>
                <a:cxn ang="0">
                  <a:pos x="1865417" y="1608564"/>
                </a:cxn>
                <a:cxn ang="0">
                  <a:pos x="1456766" y="2017215"/>
                </a:cxn>
                <a:cxn ang="0">
                  <a:pos x="731085" y="2017215"/>
                </a:cxn>
                <a:cxn ang="0">
                  <a:pos x="0" y="1526101"/>
                </a:cxn>
                <a:cxn ang="0">
                  <a:pos x="581556" y="1375351"/>
                </a:cxn>
                <a:cxn ang="0">
                  <a:pos x="68578" y="1006254"/>
                </a:cxn>
                <a:cxn ang="0">
                  <a:pos x="275939" y="572313"/>
                </a:cxn>
                <a:cxn ang="0">
                  <a:pos x="322703" y="78242"/>
                </a:cxn>
                <a:cxn ang="0">
                  <a:pos x="929239" y="0"/>
                </a:cxn>
              </a:cxnLst>
              <a:rect l="txL" t="txT" r="txR" b="txB"/>
              <a:pathLst>
                <a:path w="615000" h="665046">
                  <a:moveTo>
                    <a:pt x="306356" y="0"/>
                  </a:moveTo>
                  <a:lnTo>
                    <a:pt x="613633" y="178506"/>
                  </a:lnTo>
                  <a:cubicBezTo>
                    <a:pt x="614089" y="304741"/>
                    <a:pt x="614544" y="404085"/>
                    <a:pt x="615000" y="530320"/>
                  </a:cubicBezTo>
                  <a:cubicBezTo>
                    <a:pt x="615000" y="604727"/>
                    <a:pt x="554681" y="665046"/>
                    <a:pt x="480274" y="665046"/>
                  </a:cubicBezTo>
                  <a:lnTo>
                    <a:pt x="241028" y="665046"/>
                  </a:lnTo>
                  <a:lnTo>
                    <a:pt x="0" y="503133"/>
                  </a:lnTo>
                  <a:lnTo>
                    <a:pt x="191730" y="453433"/>
                  </a:lnTo>
                  <a:lnTo>
                    <a:pt x="22609" y="331747"/>
                  </a:lnTo>
                  <a:lnTo>
                    <a:pt x="90973" y="188683"/>
                  </a:lnTo>
                  <a:lnTo>
                    <a:pt x="106390" y="25795"/>
                  </a:lnTo>
                  <a:lnTo>
                    <a:pt x="306356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483" name="同侧圆角矩形 42"/>
            <p:cNvSpPr>
              <a:spLocks noChangeAspect="1"/>
            </p:cNvSpPr>
            <p:nvPr/>
          </p:nvSpPr>
          <p:spPr>
            <a:xfrm>
              <a:off x="285113" y="188801"/>
              <a:ext cx="837585" cy="954000"/>
            </a:xfrm>
            <a:custGeom>
              <a:avLst/>
              <a:gdLst>
                <a:gd name="txL" fmla="*/ 0 w 720080"/>
                <a:gd name="txT" fmla="*/ 0 h 820163"/>
                <a:gd name="txR" fmla="*/ 720080 w 720080"/>
                <a:gd name="txB" fmla="*/ 820163 h 820163"/>
              </a:gdLst>
              <a:ahLst/>
              <a:cxnLst>
                <a:cxn ang="0">
                  <a:pos x="418793" y="470438"/>
                </a:cxn>
                <a:cxn ang="0">
                  <a:pos x="335034" y="554196"/>
                </a:cxn>
                <a:cxn ang="0">
                  <a:pos x="369461" y="620094"/>
                </a:cxn>
                <a:cxn ang="0">
                  <a:pos x="369461" y="754590"/>
                </a:cxn>
                <a:cxn ang="0">
                  <a:pos x="418793" y="803920"/>
                </a:cxn>
                <a:cxn ang="0">
                  <a:pos x="468123" y="754590"/>
                </a:cxn>
                <a:cxn ang="0">
                  <a:pos x="468123" y="620094"/>
                </a:cxn>
                <a:cxn ang="0">
                  <a:pos x="502551" y="554196"/>
                </a:cxn>
                <a:cxn ang="0">
                  <a:pos x="418793" y="470438"/>
                </a:cxn>
                <a:cxn ang="0">
                  <a:pos x="418793" y="0"/>
                </a:cxn>
                <a:cxn ang="0">
                  <a:pos x="681721" y="259795"/>
                </a:cxn>
                <a:cxn ang="0">
                  <a:pos x="578006" y="259795"/>
                </a:cxn>
                <a:cxn ang="0">
                  <a:pos x="418794" y="103772"/>
                </a:cxn>
                <a:cxn ang="0">
                  <a:pos x="258776" y="263790"/>
                </a:cxn>
                <a:cxn ang="0">
                  <a:pos x="258776" y="318192"/>
                </a:cxn>
                <a:cxn ang="0">
                  <a:pos x="731616" y="318192"/>
                </a:cxn>
                <a:cxn ang="0">
                  <a:pos x="837585" y="424162"/>
                </a:cxn>
                <a:cxn ang="0">
                  <a:pos x="837585" y="848031"/>
                </a:cxn>
                <a:cxn ang="0">
                  <a:pos x="731616" y="954000"/>
                </a:cxn>
                <a:cxn ang="0">
                  <a:pos x="105969" y="954000"/>
                </a:cxn>
                <a:cxn ang="0">
                  <a:pos x="0" y="848031"/>
                </a:cxn>
                <a:cxn ang="0">
                  <a:pos x="0" y="424162"/>
                </a:cxn>
                <a:cxn ang="0">
                  <a:pos x="105969" y="318192"/>
                </a:cxn>
                <a:cxn ang="0">
                  <a:pos x="155513" y="318192"/>
                </a:cxn>
                <a:cxn ang="0">
                  <a:pos x="155513" y="263280"/>
                </a:cxn>
                <a:cxn ang="0">
                  <a:pos x="418793" y="0"/>
                </a:cxn>
              </a:cxnLst>
              <a:rect l="txL" t="txT" r="txR" b="txB"/>
              <a:pathLst>
                <a:path w="720080" h="820163">
                  <a:moveTo>
                    <a:pt x="360040" y="404440"/>
                  </a:moveTo>
                  <a:cubicBezTo>
                    <a:pt x="320271" y="404440"/>
                    <a:pt x="288032" y="436679"/>
                    <a:pt x="288032" y="476448"/>
                  </a:cubicBezTo>
                  <a:cubicBezTo>
                    <a:pt x="288032" y="500028"/>
                    <a:pt x="299366" y="520960"/>
                    <a:pt x="317629" y="533101"/>
                  </a:cubicBezTo>
                  <a:lnTo>
                    <a:pt x="317629" y="648728"/>
                  </a:lnTo>
                  <a:cubicBezTo>
                    <a:pt x="317629" y="672150"/>
                    <a:pt x="336617" y="691138"/>
                    <a:pt x="360040" y="691138"/>
                  </a:cubicBezTo>
                  <a:cubicBezTo>
                    <a:pt x="383462" y="691138"/>
                    <a:pt x="402450" y="672150"/>
                    <a:pt x="402450" y="648728"/>
                  </a:cubicBezTo>
                  <a:lnTo>
                    <a:pt x="402450" y="533101"/>
                  </a:lnTo>
                  <a:cubicBezTo>
                    <a:pt x="420714" y="520962"/>
                    <a:pt x="432048" y="500028"/>
                    <a:pt x="432048" y="476448"/>
                  </a:cubicBezTo>
                  <a:cubicBezTo>
                    <a:pt x="432048" y="436679"/>
                    <a:pt x="399809" y="404440"/>
                    <a:pt x="360040" y="404440"/>
                  </a:cubicBezTo>
                  <a:close/>
                  <a:moveTo>
                    <a:pt x="360040" y="0"/>
                  </a:moveTo>
                  <a:cubicBezTo>
                    <a:pt x="484045" y="0"/>
                    <a:pt x="584759" y="99721"/>
                    <a:pt x="586082" y="223348"/>
                  </a:cubicBezTo>
                  <a:lnTo>
                    <a:pt x="496917" y="223348"/>
                  </a:lnTo>
                  <a:cubicBezTo>
                    <a:pt x="495736" y="148950"/>
                    <a:pt x="434865" y="89214"/>
                    <a:pt x="360041" y="89214"/>
                  </a:cubicBezTo>
                  <a:cubicBezTo>
                    <a:pt x="284064" y="89214"/>
                    <a:pt x="222472" y="150806"/>
                    <a:pt x="222472" y="226783"/>
                  </a:cubicBezTo>
                  <a:lnTo>
                    <a:pt x="222472" y="273553"/>
                  </a:lnTo>
                  <a:lnTo>
                    <a:pt x="628977" y="273553"/>
                  </a:lnTo>
                  <a:cubicBezTo>
                    <a:pt x="679292" y="273553"/>
                    <a:pt x="720080" y="314341"/>
                    <a:pt x="720080" y="364656"/>
                  </a:cubicBezTo>
                  <a:lnTo>
                    <a:pt x="720080" y="729060"/>
                  </a:lnTo>
                  <a:cubicBezTo>
                    <a:pt x="720080" y="779375"/>
                    <a:pt x="679292" y="820163"/>
                    <a:pt x="628977" y="820163"/>
                  </a:cubicBezTo>
                  <a:lnTo>
                    <a:pt x="91103" y="820163"/>
                  </a:lnTo>
                  <a:cubicBezTo>
                    <a:pt x="40788" y="820163"/>
                    <a:pt x="0" y="779375"/>
                    <a:pt x="0" y="729060"/>
                  </a:cubicBezTo>
                  <a:lnTo>
                    <a:pt x="0" y="364656"/>
                  </a:lnTo>
                  <a:cubicBezTo>
                    <a:pt x="0" y="314341"/>
                    <a:pt x="40788" y="273553"/>
                    <a:pt x="91103" y="273553"/>
                  </a:cubicBezTo>
                  <a:lnTo>
                    <a:pt x="133696" y="273553"/>
                  </a:lnTo>
                  <a:lnTo>
                    <a:pt x="133696" y="226344"/>
                  </a:lnTo>
                  <a:cubicBezTo>
                    <a:pt x="133696" y="101338"/>
                    <a:pt x="235034" y="0"/>
                    <a:pt x="360040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9" grpId="0" bldLvl="0"/>
      <p:bldP spid="21526" grpId="0" bldLvl="0"/>
      <p:bldP spid="21527" grpId="0" bldLvl="0"/>
      <p:bldP spid="21528" grpId="0" bldLvl="0"/>
      <p:bldP spid="21529" grpId="0" bldLvl="0"/>
      <p:bldP spid="21530" grpId="0" bldLvl="0"/>
      <p:bldP spid="21531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2" name="组合 21"/>
          <p:cNvGrpSpPr/>
          <p:nvPr/>
        </p:nvGrpSpPr>
        <p:grpSpPr>
          <a:xfrm>
            <a:off x="307094" y="443442"/>
            <a:ext cx="4034367" cy="748674"/>
            <a:chOff x="0" y="0"/>
            <a:chExt cx="3025964" cy="560747"/>
          </a:xfrm>
        </p:grpSpPr>
        <p:sp>
          <p:nvSpPr>
            <p:cNvPr id="4108" name="TextBox 30"/>
            <p:cNvSpPr/>
            <p:nvPr/>
          </p:nvSpPr>
          <p:spPr>
            <a:xfrm>
              <a:off x="0" y="0"/>
              <a:ext cx="2472511" cy="390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</a:p>
          </p:txBody>
        </p:sp>
        <p:sp>
          <p:nvSpPr>
            <p:cNvPr id="4109" name="TextBox 31"/>
            <p:cNvSpPr/>
            <p:nvPr/>
          </p:nvSpPr>
          <p:spPr>
            <a:xfrm>
              <a:off x="0" y="369553"/>
              <a:ext cx="3025964" cy="191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在此处添加详细描述文本，尽量与标题文本语言风格相符合。</a:t>
              </a:r>
            </a:p>
          </p:txBody>
        </p:sp>
      </p:grpSp>
      <p:sp>
        <p:nvSpPr>
          <p:cNvPr id="20495" name="TextBox 5"/>
          <p:cNvSpPr/>
          <p:nvPr/>
        </p:nvSpPr>
        <p:spPr>
          <a:xfrm>
            <a:off x="1653718" y="2144184"/>
            <a:ext cx="2051049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</a:p>
        </p:txBody>
      </p:sp>
      <p:sp>
        <p:nvSpPr>
          <p:cNvPr id="20496" name="TextBox 6"/>
          <p:cNvSpPr/>
          <p:nvPr/>
        </p:nvSpPr>
        <p:spPr>
          <a:xfrm>
            <a:off x="1543651" y="2982384"/>
            <a:ext cx="204258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2,359</a:t>
            </a:r>
          </a:p>
        </p:txBody>
      </p:sp>
      <p:sp>
        <p:nvSpPr>
          <p:cNvPr id="20497" name="TextBox 7"/>
          <p:cNvSpPr/>
          <p:nvPr/>
        </p:nvSpPr>
        <p:spPr>
          <a:xfrm>
            <a:off x="1645251" y="3598333"/>
            <a:ext cx="18669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在此处添加详细描述文本，尽量与标题文本语言风格相符合。</a:t>
            </a:r>
          </a:p>
        </p:txBody>
      </p:sp>
      <p:sp>
        <p:nvSpPr>
          <p:cNvPr id="20498" name="TextBox 8"/>
          <p:cNvSpPr/>
          <p:nvPr/>
        </p:nvSpPr>
        <p:spPr>
          <a:xfrm>
            <a:off x="1871734" y="4823884"/>
            <a:ext cx="8449733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  <a:b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</a:t>
            </a: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尽可能概括出段落内容，尽量将每页幻灯片文字内容控制在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</a:t>
            </a: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</a:p>
        </p:txBody>
      </p:sp>
      <p:grpSp>
        <p:nvGrpSpPr>
          <p:cNvPr id="20499" name="组合 9"/>
          <p:cNvGrpSpPr/>
          <p:nvPr/>
        </p:nvGrpSpPr>
        <p:grpSpPr>
          <a:xfrm>
            <a:off x="3408434" y="2135717"/>
            <a:ext cx="2381251" cy="2381249"/>
            <a:chOff x="0" y="0"/>
            <a:chExt cx="1440160" cy="144016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18470" name="矩形 10"/>
            <p:cNvSpPr/>
            <p:nvPr/>
          </p:nvSpPr>
          <p:spPr>
            <a:xfrm>
              <a:off x="684076" y="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1" name="矩形 11"/>
            <p:cNvSpPr/>
            <p:nvPr/>
          </p:nvSpPr>
          <p:spPr>
            <a:xfrm>
              <a:off x="684076" y="108012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2" name="矩形 12"/>
            <p:cNvSpPr/>
            <p:nvPr/>
          </p:nvSpPr>
          <p:spPr>
            <a:xfrm rot="-5400000">
              <a:off x="144016" y="540061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3" name="矩形 13"/>
            <p:cNvSpPr/>
            <p:nvPr/>
          </p:nvSpPr>
          <p:spPr>
            <a:xfrm rot="-5400000">
              <a:off x="1224136" y="540061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4" name="矩形 14"/>
            <p:cNvSpPr/>
            <p:nvPr/>
          </p:nvSpPr>
          <p:spPr>
            <a:xfrm rot="2700000">
              <a:off x="1065956" y="15818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5" name="矩形 15"/>
            <p:cNvSpPr/>
            <p:nvPr/>
          </p:nvSpPr>
          <p:spPr>
            <a:xfrm rot="2700000">
              <a:off x="302196" y="92194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6" name="矩形 16"/>
            <p:cNvSpPr/>
            <p:nvPr/>
          </p:nvSpPr>
          <p:spPr>
            <a:xfrm rot="-2700000" flipV="1">
              <a:off x="1065956" y="92194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7" name="矩形 17"/>
            <p:cNvSpPr/>
            <p:nvPr/>
          </p:nvSpPr>
          <p:spPr>
            <a:xfrm rot="-2700000" flipV="1">
              <a:off x="302196" y="15818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8" name="矩形 18"/>
            <p:cNvSpPr/>
            <p:nvPr/>
          </p:nvSpPr>
          <p:spPr>
            <a:xfrm rot="1320000">
              <a:off x="886386" y="3932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9" name="矩形 19"/>
            <p:cNvSpPr/>
            <p:nvPr/>
          </p:nvSpPr>
          <p:spPr>
            <a:xfrm rot="1320000">
              <a:off x="481766" y="104079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0" name="矩形 20"/>
            <p:cNvSpPr/>
            <p:nvPr/>
          </p:nvSpPr>
          <p:spPr>
            <a:xfrm rot="-1320000" flipH="1">
              <a:off x="481766" y="3932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1" name="矩形 21"/>
            <p:cNvSpPr/>
            <p:nvPr/>
          </p:nvSpPr>
          <p:spPr>
            <a:xfrm rot="-1320000" flipH="1">
              <a:off x="886386" y="104079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2" name="矩形 22"/>
            <p:cNvSpPr/>
            <p:nvPr/>
          </p:nvSpPr>
          <p:spPr>
            <a:xfrm rot="4020000" flipV="1">
              <a:off x="186948" y="751078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3" name="矩形 23"/>
            <p:cNvSpPr/>
            <p:nvPr/>
          </p:nvSpPr>
          <p:spPr>
            <a:xfrm rot="4020000" flipV="1">
              <a:off x="1181204" y="329042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4" name="矩形 24"/>
            <p:cNvSpPr/>
            <p:nvPr/>
          </p:nvSpPr>
          <p:spPr>
            <a:xfrm rot="-4020000" flipH="1" flipV="1">
              <a:off x="1181204" y="751078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5" name="矩形 25"/>
            <p:cNvSpPr/>
            <p:nvPr/>
          </p:nvSpPr>
          <p:spPr>
            <a:xfrm rot="-4020000" flipH="1" flipV="1">
              <a:off x="186948" y="329042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516" name="TextBox 26"/>
          <p:cNvSpPr/>
          <p:nvPr/>
        </p:nvSpPr>
        <p:spPr>
          <a:xfrm>
            <a:off x="6945384" y="2144184"/>
            <a:ext cx="2051049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</a:p>
        </p:txBody>
      </p:sp>
      <p:sp>
        <p:nvSpPr>
          <p:cNvPr id="20517" name="TextBox 27"/>
          <p:cNvSpPr/>
          <p:nvPr/>
        </p:nvSpPr>
        <p:spPr>
          <a:xfrm>
            <a:off x="6835318" y="2982384"/>
            <a:ext cx="204258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2,359</a:t>
            </a:r>
          </a:p>
        </p:txBody>
      </p:sp>
      <p:sp>
        <p:nvSpPr>
          <p:cNvPr id="20518" name="TextBox 28"/>
          <p:cNvSpPr/>
          <p:nvPr/>
        </p:nvSpPr>
        <p:spPr>
          <a:xfrm>
            <a:off x="6936918" y="3598333"/>
            <a:ext cx="18669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在此处添加详细描述文本，尽量与标题文本语言风格相符合。</a:t>
            </a:r>
          </a:p>
        </p:txBody>
      </p:sp>
      <p:grpSp>
        <p:nvGrpSpPr>
          <p:cNvPr id="20519" name="组合 29"/>
          <p:cNvGrpSpPr/>
          <p:nvPr/>
        </p:nvGrpSpPr>
        <p:grpSpPr>
          <a:xfrm>
            <a:off x="8700100" y="2135717"/>
            <a:ext cx="2381251" cy="2381249"/>
            <a:chOff x="0" y="0"/>
            <a:chExt cx="1440160" cy="144016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18454" name="矩形 30"/>
            <p:cNvSpPr/>
            <p:nvPr/>
          </p:nvSpPr>
          <p:spPr>
            <a:xfrm>
              <a:off x="684076" y="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5" name="矩形 31"/>
            <p:cNvSpPr/>
            <p:nvPr/>
          </p:nvSpPr>
          <p:spPr>
            <a:xfrm>
              <a:off x="684076" y="108012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6" name="矩形 32"/>
            <p:cNvSpPr/>
            <p:nvPr/>
          </p:nvSpPr>
          <p:spPr>
            <a:xfrm rot="-5400000">
              <a:off x="144016" y="540061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7" name="矩形 33"/>
            <p:cNvSpPr/>
            <p:nvPr/>
          </p:nvSpPr>
          <p:spPr>
            <a:xfrm rot="-5400000">
              <a:off x="1224136" y="540061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8" name="矩形 34"/>
            <p:cNvSpPr/>
            <p:nvPr/>
          </p:nvSpPr>
          <p:spPr>
            <a:xfrm rot="2700000">
              <a:off x="1065956" y="15818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9" name="矩形 35"/>
            <p:cNvSpPr/>
            <p:nvPr/>
          </p:nvSpPr>
          <p:spPr>
            <a:xfrm rot="2700000">
              <a:off x="302196" y="92194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0" name="矩形 36"/>
            <p:cNvSpPr/>
            <p:nvPr/>
          </p:nvSpPr>
          <p:spPr>
            <a:xfrm rot="-2700000" flipV="1">
              <a:off x="1065956" y="92194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1" name="矩形 37"/>
            <p:cNvSpPr/>
            <p:nvPr/>
          </p:nvSpPr>
          <p:spPr>
            <a:xfrm rot="-2700000" flipV="1">
              <a:off x="302196" y="15818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2" name="矩形 38"/>
            <p:cNvSpPr/>
            <p:nvPr/>
          </p:nvSpPr>
          <p:spPr>
            <a:xfrm rot="1320000">
              <a:off x="886386" y="3932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3" name="矩形 39"/>
            <p:cNvSpPr/>
            <p:nvPr/>
          </p:nvSpPr>
          <p:spPr>
            <a:xfrm rot="1320000">
              <a:off x="481766" y="104079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4" name="矩形 40"/>
            <p:cNvSpPr/>
            <p:nvPr/>
          </p:nvSpPr>
          <p:spPr>
            <a:xfrm rot="-1320000" flipH="1">
              <a:off x="481766" y="3932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5" name="矩形 41"/>
            <p:cNvSpPr/>
            <p:nvPr/>
          </p:nvSpPr>
          <p:spPr>
            <a:xfrm rot="-1320000" flipH="1">
              <a:off x="886386" y="104079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6" name="矩形 42"/>
            <p:cNvSpPr/>
            <p:nvPr/>
          </p:nvSpPr>
          <p:spPr>
            <a:xfrm rot="4020000" flipV="1">
              <a:off x="186948" y="751078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7" name="矩形 43"/>
            <p:cNvSpPr/>
            <p:nvPr/>
          </p:nvSpPr>
          <p:spPr>
            <a:xfrm rot="4020000" flipV="1">
              <a:off x="1181204" y="329042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8" name="矩形 44"/>
            <p:cNvSpPr/>
            <p:nvPr/>
          </p:nvSpPr>
          <p:spPr>
            <a:xfrm rot="-4020000" flipH="1" flipV="1">
              <a:off x="1181204" y="751078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9" name="矩形 45"/>
            <p:cNvSpPr/>
            <p:nvPr/>
          </p:nvSpPr>
          <p:spPr>
            <a:xfrm rot="-4020000" flipH="1" flipV="1">
              <a:off x="186948" y="329042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48" name="椭圆 46"/>
          <p:cNvSpPr/>
          <p:nvPr/>
        </p:nvSpPr>
        <p:spPr>
          <a:xfrm>
            <a:off x="3776734" y="2506133"/>
            <a:ext cx="1644651" cy="1642533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椭圆 47"/>
          <p:cNvSpPr/>
          <p:nvPr/>
        </p:nvSpPr>
        <p:spPr>
          <a:xfrm>
            <a:off x="9068400" y="2506133"/>
            <a:ext cx="1644651" cy="1642533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8" name="圆角矩形 68"/>
          <p:cNvSpPr/>
          <p:nvPr/>
        </p:nvSpPr>
        <p:spPr>
          <a:xfrm>
            <a:off x="4020151" y="2908300"/>
            <a:ext cx="1117600" cy="719667"/>
          </a:xfrm>
          <a:custGeom>
            <a:avLst/>
            <a:gdLst>
              <a:gd name="txL" fmla="*/ 0 w 978088"/>
              <a:gd name="txT" fmla="*/ 0 h 630163"/>
              <a:gd name="txR" fmla="*/ 978088 w 978088"/>
              <a:gd name="txB" fmla="*/ 630163 h 630163"/>
            </a:gdLst>
            <a:ahLst/>
            <a:cxnLst>
              <a:cxn ang="0">
                <a:pos x="322385" y="0"/>
              </a:cxn>
              <a:cxn ang="0">
                <a:pos x="522305" y="122993"/>
              </a:cxn>
              <a:cxn ang="0">
                <a:pos x="608433" y="88650"/>
              </a:cxn>
              <a:cxn ang="0">
                <a:pos x="737387" y="217536"/>
              </a:cxn>
              <a:cxn ang="0">
                <a:pos x="735120" y="228760"/>
              </a:cxn>
              <a:cxn ang="0">
                <a:pos x="838200" y="378643"/>
              </a:cxn>
              <a:cxn ang="0">
                <a:pos x="677008" y="539750"/>
              </a:cxn>
              <a:cxn ang="0">
                <a:pos x="161192" y="539750"/>
              </a:cxn>
              <a:cxn ang="0">
                <a:pos x="0" y="378643"/>
              </a:cxn>
              <a:cxn ang="0">
                <a:pos x="97264" y="230995"/>
              </a:cxn>
              <a:cxn ang="0">
                <a:pos x="96715" y="225550"/>
              </a:cxn>
              <a:cxn ang="0">
                <a:pos x="322385" y="0"/>
              </a:cxn>
            </a:cxnLst>
            <a:rect l="txL" t="txT" r="txR" b="txB"/>
            <a:pathLst>
              <a:path w="978088" h="630163">
                <a:moveTo>
                  <a:pt x="376188" y="0"/>
                </a:moveTo>
                <a:cubicBezTo>
                  <a:pt x="478336" y="0"/>
                  <a:pt x="566899" y="58161"/>
                  <a:pt x="609473" y="143596"/>
                </a:cubicBezTo>
                <a:cubicBezTo>
                  <a:pt x="635404" y="118352"/>
                  <a:pt x="670955" y="103500"/>
                  <a:pt x="709975" y="103500"/>
                </a:cubicBezTo>
                <a:cubicBezTo>
                  <a:pt x="793080" y="103500"/>
                  <a:pt x="860450" y="170870"/>
                  <a:pt x="860450" y="253975"/>
                </a:cubicBezTo>
                <a:lnTo>
                  <a:pt x="857805" y="267079"/>
                </a:lnTo>
                <a:cubicBezTo>
                  <a:pt x="928258" y="293890"/>
                  <a:pt x="978088" y="362161"/>
                  <a:pt x="978088" y="442069"/>
                </a:cubicBezTo>
                <a:cubicBezTo>
                  <a:pt x="978088" y="545950"/>
                  <a:pt x="893875" y="630163"/>
                  <a:pt x="789994" y="630163"/>
                </a:cubicBezTo>
                <a:lnTo>
                  <a:pt x="188094" y="630163"/>
                </a:lnTo>
                <a:cubicBezTo>
                  <a:pt x="84213" y="630163"/>
                  <a:pt x="0" y="545950"/>
                  <a:pt x="0" y="442069"/>
                </a:cubicBezTo>
                <a:cubicBezTo>
                  <a:pt x="0" y="364739"/>
                  <a:pt x="46666" y="298309"/>
                  <a:pt x="113497" y="269689"/>
                </a:cubicBezTo>
                <a:cubicBezTo>
                  <a:pt x="112881" y="267585"/>
                  <a:pt x="112856" y="265461"/>
                  <a:pt x="112856" y="263332"/>
                </a:cubicBezTo>
                <a:cubicBezTo>
                  <a:pt x="112856" y="117898"/>
                  <a:pt x="230754" y="0"/>
                  <a:pt x="376188" y="0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txBody>
          <a:bodyPr/>
          <a:lstStyle/>
          <a:p>
            <a:endParaRPr lang="zh-CN" altLang="en-US" sz="1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539" name="弦形 72"/>
          <p:cNvSpPr/>
          <p:nvPr/>
        </p:nvSpPr>
        <p:spPr>
          <a:xfrm rot="5400000">
            <a:off x="9534067" y="2734733"/>
            <a:ext cx="747184" cy="967317"/>
          </a:xfrm>
          <a:custGeom>
            <a:avLst/>
            <a:gdLst>
              <a:gd name="txL" fmla="*/ 0 w 717555"/>
              <a:gd name="txT" fmla="*/ 0 h 930438"/>
              <a:gd name="txR" fmla="*/ 717555 w 717555"/>
              <a:gd name="txB" fmla="*/ 930438 h 930438"/>
            </a:gdLst>
            <a:ahLst/>
            <a:cxnLst>
              <a:cxn ang="0">
                <a:pos x="275612" y="103623"/>
              </a:cxn>
              <a:cxn ang="0">
                <a:pos x="325723" y="153655"/>
              </a:cxn>
              <a:cxn ang="0">
                <a:pos x="375835" y="103623"/>
              </a:cxn>
              <a:cxn ang="0">
                <a:pos x="325723" y="53591"/>
              </a:cxn>
              <a:cxn ang="0">
                <a:pos x="275612" y="103623"/>
              </a:cxn>
              <a:cxn ang="0">
                <a:pos x="275612" y="621866"/>
              </a:cxn>
              <a:cxn ang="0">
                <a:pos x="325723" y="671898"/>
              </a:cxn>
              <a:cxn ang="0">
                <a:pos x="375835" y="621866"/>
              </a:cxn>
              <a:cxn ang="0">
                <a:pos x="325723" y="571834"/>
              </a:cxn>
              <a:cxn ang="0">
                <a:pos x="275612" y="621866"/>
              </a:cxn>
              <a:cxn ang="0">
                <a:pos x="235836" y="270208"/>
              </a:cxn>
              <a:cxn ang="0">
                <a:pos x="249320" y="288976"/>
              </a:cxn>
              <a:cxn ang="0">
                <a:pos x="357356" y="355981"/>
              </a:cxn>
              <a:cxn ang="0">
                <a:pos x="355988" y="362745"/>
              </a:cxn>
              <a:cxn ang="0">
                <a:pos x="425946" y="432591"/>
              </a:cxn>
              <a:cxn ang="0">
                <a:pos x="495903" y="362745"/>
              </a:cxn>
              <a:cxn ang="0">
                <a:pos x="425946" y="292898"/>
              </a:cxn>
              <a:cxn ang="0">
                <a:pos x="389289" y="304732"/>
              </a:cxn>
              <a:cxn ang="0">
                <a:pos x="281220" y="237706"/>
              </a:cxn>
              <a:cxn ang="0">
                <a:pos x="239594" y="247417"/>
              </a:cxn>
              <a:cxn ang="0">
                <a:pos x="235836" y="270208"/>
              </a:cxn>
              <a:cxn ang="0">
                <a:pos x="123422" y="197107"/>
              </a:cxn>
              <a:cxn ang="0">
                <a:pos x="173534" y="247139"/>
              </a:cxn>
              <a:cxn ang="0">
                <a:pos x="223645" y="197107"/>
              </a:cxn>
              <a:cxn ang="0">
                <a:pos x="173534" y="147075"/>
              </a:cxn>
              <a:cxn ang="0">
                <a:pos x="123422" y="197107"/>
              </a:cxn>
              <a:cxn ang="0">
                <a:pos x="123422" y="528382"/>
              </a:cxn>
              <a:cxn ang="0">
                <a:pos x="173534" y="578414"/>
              </a:cxn>
              <a:cxn ang="0">
                <a:pos x="223645" y="528382"/>
              </a:cxn>
              <a:cxn ang="0">
                <a:pos x="173534" y="478350"/>
              </a:cxn>
              <a:cxn ang="0">
                <a:pos x="123422" y="528382"/>
              </a:cxn>
              <a:cxn ang="0">
                <a:pos x="50111" y="362744"/>
              </a:cxn>
              <a:cxn ang="0">
                <a:pos x="100222" y="412776"/>
              </a:cxn>
              <a:cxn ang="0">
                <a:pos x="150334" y="362744"/>
              </a:cxn>
              <a:cxn ang="0">
                <a:pos x="100222" y="312712"/>
              </a:cxn>
              <a:cxn ang="0">
                <a:pos x="50111" y="362744"/>
              </a:cxn>
              <a:cxn ang="0">
                <a:pos x="0" y="362533"/>
              </a:cxn>
              <a:cxn ang="0">
                <a:pos x="89002" y="124902"/>
              </a:cxn>
              <a:cxn ang="0">
                <a:pos x="560388" y="58022"/>
              </a:cxn>
              <a:cxn ang="0">
                <a:pos x="560033" y="667695"/>
              </a:cxn>
              <a:cxn ang="0">
                <a:pos x="88725" y="600267"/>
              </a:cxn>
              <a:cxn ang="0">
                <a:pos x="0" y="362533"/>
              </a:cxn>
            </a:cxnLst>
            <a:rect l="txL" t="txT" r="txR" b="txB"/>
            <a:pathLst>
              <a:path w="717555" h="930438">
                <a:moveTo>
                  <a:pt x="352910" y="132897"/>
                </a:moveTo>
                <a:cubicBezTo>
                  <a:pt x="352910" y="168335"/>
                  <a:pt x="381638" y="197063"/>
                  <a:pt x="417076" y="197063"/>
                </a:cubicBezTo>
                <a:cubicBezTo>
                  <a:pt x="452514" y="197063"/>
                  <a:pt x="481242" y="168335"/>
                  <a:pt x="481242" y="132897"/>
                </a:cubicBezTo>
                <a:cubicBezTo>
                  <a:pt x="481242" y="97459"/>
                  <a:pt x="452514" y="68731"/>
                  <a:pt x="417076" y="68731"/>
                </a:cubicBezTo>
                <a:cubicBezTo>
                  <a:pt x="381638" y="68731"/>
                  <a:pt x="352910" y="97459"/>
                  <a:pt x="352910" y="132897"/>
                </a:cubicBezTo>
                <a:close/>
                <a:moveTo>
                  <a:pt x="352910" y="797543"/>
                </a:moveTo>
                <a:cubicBezTo>
                  <a:pt x="352910" y="832981"/>
                  <a:pt x="381638" y="861709"/>
                  <a:pt x="417076" y="861709"/>
                </a:cubicBezTo>
                <a:cubicBezTo>
                  <a:pt x="452514" y="861709"/>
                  <a:pt x="481242" y="832981"/>
                  <a:pt x="481242" y="797543"/>
                </a:cubicBezTo>
                <a:cubicBezTo>
                  <a:pt x="481242" y="762105"/>
                  <a:pt x="452514" y="733377"/>
                  <a:pt x="417076" y="733377"/>
                </a:cubicBezTo>
                <a:cubicBezTo>
                  <a:pt x="381638" y="733377"/>
                  <a:pt x="352910" y="762105"/>
                  <a:pt x="352910" y="797543"/>
                </a:cubicBezTo>
                <a:close/>
                <a:moveTo>
                  <a:pt x="301979" y="346541"/>
                </a:moveTo>
                <a:cubicBezTo>
                  <a:pt x="304233" y="356187"/>
                  <a:pt x="310166" y="364973"/>
                  <a:pt x="319245" y="370612"/>
                </a:cubicBezTo>
                <a:lnTo>
                  <a:pt x="457580" y="456545"/>
                </a:lnTo>
                <a:lnTo>
                  <a:pt x="455829" y="465220"/>
                </a:lnTo>
                <a:cubicBezTo>
                  <a:pt x="455829" y="514693"/>
                  <a:pt x="495934" y="554798"/>
                  <a:pt x="545407" y="554798"/>
                </a:cubicBezTo>
                <a:cubicBezTo>
                  <a:pt x="594880" y="554798"/>
                  <a:pt x="634985" y="514693"/>
                  <a:pt x="634985" y="465220"/>
                </a:cubicBezTo>
                <a:cubicBezTo>
                  <a:pt x="634985" y="415747"/>
                  <a:pt x="594880" y="375642"/>
                  <a:pt x="545407" y="375642"/>
                </a:cubicBezTo>
                <a:cubicBezTo>
                  <a:pt x="527831" y="375642"/>
                  <a:pt x="511437" y="380704"/>
                  <a:pt x="498470" y="390819"/>
                </a:cubicBezTo>
                <a:lnTo>
                  <a:pt x="360091" y="304858"/>
                </a:lnTo>
                <a:cubicBezTo>
                  <a:pt x="341933" y="293579"/>
                  <a:pt x="318070" y="299154"/>
                  <a:pt x="306791" y="317312"/>
                </a:cubicBezTo>
                <a:cubicBezTo>
                  <a:pt x="301151" y="326391"/>
                  <a:pt x="299725" y="336896"/>
                  <a:pt x="301979" y="346541"/>
                </a:cubicBezTo>
                <a:close/>
                <a:moveTo>
                  <a:pt x="158037" y="252790"/>
                </a:moveTo>
                <a:cubicBezTo>
                  <a:pt x="158037" y="288228"/>
                  <a:pt x="186765" y="316956"/>
                  <a:pt x="222203" y="316956"/>
                </a:cubicBezTo>
                <a:cubicBezTo>
                  <a:pt x="257641" y="316956"/>
                  <a:pt x="286369" y="288228"/>
                  <a:pt x="286369" y="252790"/>
                </a:cubicBezTo>
                <a:cubicBezTo>
                  <a:pt x="286369" y="217352"/>
                  <a:pt x="257641" y="188624"/>
                  <a:pt x="222203" y="188624"/>
                </a:cubicBezTo>
                <a:cubicBezTo>
                  <a:pt x="186765" y="188624"/>
                  <a:pt x="158037" y="217352"/>
                  <a:pt x="158037" y="252790"/>
                </a:cubicBezTo>
                <a:close/>
                <a:moveTo>
                  <a:pt x="158037" y="677650"/>
                </a:moveTo>
                <a:cubicBezTo>
                  <a:pt x="158037" y="713088"/>
                  <a:pt x="186765" y="741816"/>
                  <a:pt x="222203" y="741816"/>
                </a:cubicBezTo>
                <a:cubicBezTo>
                  <a:pt x="257641" y="741816"/>
                  <a:pt x="286369" y="713088"/>
                  <a:pt x="286369" y="677650"/>
                </a:cubicBezTo>
                <a:cubicBezTo>
                  <a:pt x="286369" y="642212"/>
                  <a:pt x="257641" y="613484"/>
                  <a:pt x="222203" y="613484"/>
                </a:cubicBezTo>
                <a:cubicBezTo>
                  <a:pt x="186765" y="613484"/>
                  <a:pt x="158037" y="642212"/>
                  <a:pt x="158037" y="677650"/>
                </a:cubicBezTo>
                <a:close/>
                <a:moveTo>
                  <a:pt x="64165" y="465219"/>
                </a:moveTo>
                <a:cubicBezTo>
                  <a:pt x="64165" y="500657"/>
                  <a:pt x="92893" y="529385"/>
                  <a:pt x="128331" y="529385"/>
                </a:cubicBezTo>
                <a:cubicBezTo>
                  <a:pt x="163769" y="529385"/>
                  <a:pt x="192497" y="500657"/>
                  <a:pt x="192497" y="465219"/>
                </a:cubicBezTo>
                <a:cubicBezTo>
                  <a:pt x="192497" y="429781"/>
                  <a:pt x="163769" y="401053"/>
                  <a:pt x="128331" y="401053"/>
                </a:cubicBezTo>
                <a:cubicBezTo>
                  <a:pt x="92893" y="401053"/>
                  <a:pt x="64165" y="429781"/>
                  <a:pt x="64165" y="465219"/>
                </a:cubicBezTo>
                <a:close/>
                <a:moveTo>
                  <a:pt x="0" y="464949"/>
                </a:moveTo>
                <a:cubicBezTo>
                  <a:pt x="63" y="356260"/>
                  <a:pt x="38056" y="247594"/>
                  <a:pt x="113964" y="160187"/>
                </a:cubicBezTo>
                <a:cubicBezTo>
                  <a:pt x="265781" y="-14627"/>
                  <a:pt x="523048" y="-51186"/>
                  <a:pt x="717555" y="74413"/>
                </a:cubicBezTo>
                <a:cubicBezTo>
                  <a:pt x="717403" y="335048"/>
                  <a:pt x="717252" y="595684"/>
                  <a:pt x="717100" y="856319"/>
                </a:cubicBezTo>
                <a:cubicBezTo>
                  <a:pt x="522446" y="981691"/>
                  <a:pt x="265223" y="944833"/>
                  <a:pt x="113609" y="769842"/>
                </a:cubicBezTo>
                <a:cubicBezTo>
                  <a:pt x="37802" y="682347"/>
                  <a:pt x="-64" y="573637"/>
                  <a:pt x="0" y="464949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txBody>
          <a:bodyPr/>
          <a:lstStyle/>
          <a:p>
            <a:endParaRPr lang="zh-CN" altLang="en-US" sz="1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540" name="矩形 60"/>
          <p:cNvSpPr/>
          <p:nvPr/>
        </p:nvSpPr>
        <p:spPr>
          <a:xfrm>
            <a:off x="1260018" y="2159000"/>
            <a:ext cx="385233" cy="342900"/>
          </a:xfrm>
          <a:custGeom>
            <a:avLst/>
            <a:gdLst>
              <a:gd name="txL" fmla="*/ 0 w 816827"/>
              <a:gd name="txT" fmla="*/ 0 h 729011"/>
              <a:gd name="txR" fmla="*/ 816827 w 816827"/>
              <a:gd name="txB" fmla="*/ 729011 h 729011"/>
            </a:gdLst>
            <a:ahLst/>
            <a:cxnLst>
              <a:cxn ang="0">
                <a:pos x="144463" y="207516"/>
              </a:cxn>
              <a:cxn ang="0">
                <a:pos x="144463" y="236695"/>
              </a:cxn>
              <a:cxn ang="0">
                <a:pos x="266457" y="236695"/>
              </a:cxn>
              <a:cxn ang="0">
                <a:pos x="266457" y="207516"/>
              </a:cxn>
              <a:cxn ang="0">
                <a:pos x="144463" y="207516"/>
              </a:cxn>
              <a:cxn ang="0">
                <a:pos x="0" y="187036"/>
              </a:cxn>
              <a:cxn ang="0">
                <a:pos x="288925" y="187036"/>
              </a:cxn>
              <a:cxn ang="0">
                <a:pos x="288925" y="257175"/>
              </a:cxn>
              <a:cxn ang="0">
                <a:pos x="0" y="257175"/>
              </a:cxn>
              <a:cxn ang="0">
                <a:pos x="0" y="187036"/>
              </a:cxn>
              <a:cxn ang="0">
                <a:pos x="59379" y="113998"/>
              </a:cxn>
              <a:cxn ang="0">
                <a:pos x="59379" y="143177"/>
              </a:cxn>
              <a:cxn ang="0">
                <a:pos x="266457" y="143177"/>
              </a:cxn>
              <a:cxn ang="0">
                <a:pos x="266457" y="113998"/>
              </a:cxn>
              <a:cxn ang="0">
                <a:pos x="59379" y="113998"/>
              </a:cxn>
              <a:cxn ang="0">
                <a:pos x="0" y="93518"/>
              </a:cxn>
              <a:cxn ang="0">
                <a:pos x="288925" y="93518"/>
              </a:cxn>
              <a:cxn ang="0">
                <a:pos x="288925" y="163657"/>
              </a:cxn>
              <a:cxn ang="0">
                <a:pos x="0" y="163657"/>
              </a:cxn>
              <a:cxn ang="0">
                <a:pos x="0" y="93518"/>
              </a:cxn>
              <a:cxn ang="0">
                <a:pos x="176562" y="20480"/>
              </a:cxn>
              <a:cxn ang="0">
                <a:pos x="176562" y="49659"/>
              </a:cxn>
              <a:cxn ang="0">
                <a:pos x="266457" y="49659"/>
              </a:cxn>
              <a:cxn ang="0">
                <a:pos x="266457" y="20480"/>
              </a:cxn>
              <a:cxn ang="0">
                <a:pos x="176562" y="20480"/>
              </a:cxn>
              <a:cxn ang="0">
                <a:pos x="0" y="0"/>
              </a:cxn>
              <a:cxn ang="0">
                <a:pos x="288925" y="0"/>
              </a:cxn>
              <a:cxn ang="0">
                <a:pos x="288925" y="70139"/>
              </a:cxn>
              <a:cxn ang="0">
                <a:pos x="0" y="70139"/>
              </a:cxn>
              <a:cxn ang="0">
                <a:pos x="0" y="0"/>
              </a:cxn>
            </a:cxnLst>
            <a:rect l="txL" t="txT" r="txR" b="txB"/>
            <a:pathLst>
              <a:path w="816827" h="729011">
                <a:moveTo>
                  <a:pt x="408414" y="588244"/>
                </a:moveTo>
                <a:lnTo>
                  <a:pt x="408414" y="670957"/>
                </a:lnTo>
                <a:lnTo>
                  <a:pt x="753307" y="670957"/>
                </a:lnTo>
                <a:lnTo>
                  <a:pt x="753307" y="588244"/>
                </a:lnTo>
                <a:lnTo>
                  <a:pt x="408414" y="588244"/>
                </a:lnTo>
                <a:close/>
                <a:moveTo>
                  <a:pt x="0" y="530190"/>
                </a:moveTo>
                <a:lnTo>
                  <a:pt x="816827" y="530190"/>
                </a:lnTo>
                <a:lnTo>
                  <a:pt x="816827" y="729011"/>
                </a:lnTo>
                <a:lnTo>
                  <a:pt x="0" y="729011"/>
                </a:lnTo>
                <a:lnTo>
                  <a:pt x="0" y="530190"/>
                </a:lnTo>
                <a:close/>
                <a:moveTo>
                  <a:pt x="167873" y="323149"/>
                </a:moveTo>
                <a:lnTo>
                  <a:pt x="167873" y="405862"/>
                </a:lnTo>
                <a:lnTo>
                  <a:pt x="753306" y="405862"/>
                </a:lnTo>
                <a:lnTo>
                  <a:pt x="753306" y="323149"/>
                </a:lnTo>
                <a:lnTo>
                  <a:pt x="167873" y="323149"/>
                </a:lnTo>
                <a:close/>
                <a:moveTo>
                  <a:pt x="0" y="265095"/>
                </a:moveTo>
                <a:lnTo>
                  <a:pt x="816827" y="265095"/>
                </a:lnTo>
                <a:lnTo>
                  <a:pt x="816827" y="463916"/>
                </a:lnTo>
                <a:lnTo>
                  <a:pt x="0" y="463916"/>
                </a:lnTo>
                <a:lnTo>
                  <a:pt x="0" y="265095"/>
                </a:lnTo>
                <a:close/>
                <a:moveTo>
                  <a:pt x="499162" y="58054"/>
                </a:moveTo>
                <a:lnTo>
                  <a:pt x="499162" y="140767"/>
                </a:lnTo>
                <a:lnTo>
                  <a:pt x="753306" y="140767"/>
                </a:lnTo>
                <a:lnTo>
                  <a:pt x="753306" y="58054"/>
                </a:lnTo>
                <a:lnTo>
                  <a:pt x="499162" y="58054"/>
                </a:lnTo>
                <a:close/>
                <a:moveTo>
                  <a:pt x="0" y="0"/>
                </a:moveTo>
                <a:lnTo>
                  <a:pt x="816827" y="0"/>
                </a:lnTo>
                <a:lnTo>
                  <a:pt x="816827" y="198821"/>
                </a:lnTo>
                <a:lnTo>
                  <a:pt x="0" y="19882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/>
          <a:lstStyle/>
          <a:p>
            <a:endParaRPr lang="zh-CN" altLang="en-US" sz="1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541" name="矩形 58"/>
          <p:cNvSpPr/>
          <p:nvPr/>
        </p:nvSpPr>
        <p:spPr>
          <a:xfrm>
            <a:off x="6547451" y="2154767"/>
            <a:ext cx="389467" cy="359833"/>
          </a:xfrm>
          <a:custGeom>
            <a:avLst/>
            <a:gdLst>
              <a:gd name="txL" fmla="*/ 0 w 782488"/>
              <a:gd name="txT" fmla="*/ 0 h 720038"/>
              <a:gd name="txR" fmla="*/ 782488 w 782488"/>
              <a:gd name="txB" fmla="*/ 720038 h 720038"/>
            </a:gdLst>
            <a:ahLst/>
            <a:cxnLst>
              <a:cxn ang="0">
                <a:pos x="155013" y="193408"/>
              </a:cxn>
              <a:cxn ang="0">
                <a:pos x="292100" y="193408"/>
              </a:cxn>
              <a:cxn ang="0">
                <a:pos x="292100" y="269875"/>
              </a:cxn>
              <a:cxn ang="0">
                <a:pos x="155013" y="269875"/>
              </a:cxn>
              <a:cxn ang="0">
                <a:pos x="155013" y="193408"/>
              </a:cxn>
              <a:cxn ang="0">
                <a:pos x="0" y="193408"/>
              </a:cxn>
              <a:cxn ang="0">
                <a:pos x="137087" y="193408"/>
              </a:cxn>
              <a:cxn ang="0">
                <a:pos x="137087" y="269875"/>
              </a:cxn>
              <a:cxn ang="0">
                <a:pos x="0" y="269875"/>
              </a:cxn>
              <a:cxn ang="0">
                <a:pos x="0" y="193408"/>
              </a:cxn>
              <a:cxn ang="0">
                <a:pos x="155013" y="96704"/>
              </a:cxn>
              <a:cxn ang="0">
                <a:pos x="292100" y="96704"/>
              </a:cxn>
              <a:cxn ang="0">
                <a:pos x="292100" y="173171"/>
              </a:cxn>
              <a:cxn ang="0">
                <a:pos x="155013" y="173171"/>
              </a:cxn>
              <a:cxn ang="0">
                <a:pos x="155013" y="96704"/>
              </a:cxn>
              <a:cxn ang="0">
                <a:pos x="0" y="96704"/>
              </a:cxn>
              <a:cxn ang="0">
                <a:pos x="137087" y="96704"/>
              </a:cxn>
              <a:cxn ang="0">
                <a:pos x="137087" y="173171"/>
              </a:cxn>
              <a:cxn ang="0">
                <a:pos x="0" y="173171"/>
              </a:cxn>
              <a:cxn ang="0">
                <a:pos x="0" y="96704"/>
              </a:cxn>
              <a:cxn ang="0">
                <a:pos x="178861" y="23944"/>
              </a:cxn>
              <a:cxn ang="0">
                <a:pos x="178861" y="52523"/>
              </a:cxn>
              <a:cxn ang="0">
                <a:pos x="268252" y="52523"/>
              </a:cxn>
              <a:cxn ang="0">
                <a:pos x="268252" y="23944"/>
              </a:cxn>
              <a:cxn ang="0">
                <a:pos x="178861" y="23944"/>
              </a:cxn>
              <a:cxn ang="0">
                <a:pos x="23848" y="23944"/>
              </a:cxn>
              <a:cxn ang="0">
                <a:pos x="23848" y="52523"/>
              </a:cxn>
              <a:cxn ang="0">
                <a:pos x="113239" y="52523"/>
              </a:cxn>
              <a:cxn ang="0">
                <a:pos x="113239" y="23944"/>
              </a:cxn>
              <a:cxn ang="0">
                <a:pos x="23848" y="23944"/>
              </a:cxn>
              <a:cxn ang="0">
                <a:pos x="155013" y="0"/>
              </a:cxn>
              <a:cxn ang="0">
                <a:pos x="292100" y="0"/>
              </a:cxn>
              <a:cxn ang="0">
                <a:pos x="292100" y="76467"/>
              </a:cxn>
              <a:cxn ang="0">
                <a:pos x="155013" y="76467"/>
              </a:cxn>
              <a:cxn ang="0">
                <a:pos x="155013" y="0"/>
              </a:cxn>
              <a:cxn ang="0">
                <a:pos x="0" y="0"/>
              </a:cxn>
              <a:cxn ang="0">
                <a:pos x="137087" y="0"/>
              </a:cxn>
              <a:cxn ang="0">
                <a:pos x="137087" y="76467"/>
              </a:cxn>
              <a:cxn ang="0">
                <a:pos x="0" y="76467"/>
              </a:cxn>
              <a:cxn ang="0">
                <a:pos x="0" y="0"/>
              </a:cxn>
            </a:cxnLst>
            <a:rect l="txL" t="txT" r="txR" b="txB"/>
            <a:pathLst>
              <a:path w="782488" h="720038">
                <a:moveTo>
                  <a:pt x="415255" y="516020"/>
                </a:moveTo>
                <a:lnTo>
                  <a:pt x="782488" y="516020"/>
                </a:lnTo>
                <a:lnTo>
                  <a:pt x="782488" y="720038"/>
                </a:lnTo>
                <a:lnTo>
                  <a:pt x="415255" y="720038"/>
                </a:lnTo>
                <a:lnTo>
                  <a:pt x="415255" y="516020"/>
                </a:lnTo>
                <a:close/>
                <a:moveTo>
                  <a:pt x="0" y="516020"/>
                </a:moveTo>
                <a:lnTo>
                  <a:pt x="367233" y="516020"/>
                </a:lnTo>
                <a:lnTo>
                  <a:pt x="367233" y="720038"/>
                </a:lnTo>
                <a:lnTo>
                  <a:pt x="0" y="720038"/>
                </a:lnTo>
                <a:lnTo>
                  <a:pt x="0" y="516020"/>
                </a:lnTo>
                <a:close/>
                <a:moveTo>
                  <a:pt x="415255" y="258010"/>
                </a:moveTo>
                <a:lnTo>
                  <a:pt x="782488" y="258010"/>
                </a:lnTo>
                <a:lnTo>
                  <a:pt x="782488" y="462028"/>
                </a:lnTo>
                <a:lnTo>
                  <a:pt x="415255" y="462028"/>
                </a:lnTo>
                <a:lnTo>
                  <a:pt x="415255" y="258010"/>
                </a:lnTo>
                <a:close/>
                <a:moveTo>
                  <a:pt x="0" y="258010"/>
                </a:moveTo>
                <a:lnTo>
                  <a:pt x="367233" y="258010"/>
                </a:lnTo>
                <a:lnTo>
                  <a:pt x="367233" y="462028"/>
                </a:lnTo>
                <a:lnTo>
                  <a:pt x="0" y="462028"/>
                </a:lnTo>
                <a:lnTo>
                  <a:pt x="0" y="258010"/>
                </a:lnTo>
                <a:close/>
                <a:moveTo>
                  <a:pt x="479139" y="63884"/>
                </a:moveTo>
                <a:lnTo>
                  <a:pt x="479139" y="140134"/>
                </a:lnTo>
                <a:lnTo>
                  <a:pt x="718604" y="140134"/>
                </a:lnTo>
                <a:lnTo>
                  <a:pt x="718604" y="63884"/>
                </a:lnTo>
                <a:lnTo>
                  <a:pt x="479139" y="63884"/>
                </a:lnTo>
                <a:close/>
                <a:moveTo>
                  <a:pt x="63884" y="63884"/>
                </a:moveTo>
                <a:lnTo>
                  <a:pt x="63884" y="140134"/>
                </a:lnTo>
                <a:lnTo>
                  <a:pt x="303349" y="140134"/>
                </a:lnTo>
                <a:lnTo>
                  <a:pt x="303349" y="63884"/>
                </a:lnTo>
                <a:lnTo>
                  <a:pt x="63884" y="63884"/>
                </a:lnTo>
                <a:close/>
                <a:moveTo>
                  <a:pt x="415255" y="0"/>
                </a:moveTo>
                <a:lnTo>
                  <a:pt x="782488" y="0"/>
                </a:lnTo>
                <a:lnTo>
                  <a:pt x="782488" y="204018"/>
                </a:lnTo>
                <a:lnTo>
                  <a:pt x="415255" y="204018"/>
                </a:lnTo>
                <a:lnTo>
                  <a:pt x="415255" y="0"/>
                </a:lnTo>
                <a:close/>
                <a:moveTo>
                  <a:pt x="0" y="0"/>
                </a:moveTo>
                <a:lnTo>
                  <a:pt x="367233" y="0"/>
                </a:lnTo>
                <a:lnTo>
                  <a:pt x="367233" y="204018"/>
                </a:lnTo>
                <a:lnTo>
                  <a:pt x="0" y="20401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/>
          <a:lstStyle/>
          <a:p>
            <a:endParaRPr lang="zh-CN" altLang="en-US" sz="1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5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" dur="500"/>
                                        <p:tgtEl>
                                          <p:spTgt spid="20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4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9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4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9" dur="500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3" dur="500"/>
                                        <p:tgtEl>
                                          <p:spTgt spid="2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6" dur="5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5" grpId="0" bldLvl="0"/>
      <p:bldP spid="20496" grpId="0" bldLvl="0"/>
      <p:bldP spid="20497" grpId="0" bldLvl="0"/>
      <p:bldP spid="20498" grpId="0" bldLvl="0"/>
      <p:bldP spid="20516" grpId="0" bldLvl="0"/>
      <p:bldP spid="20517" grpId="0" bldLvl="0"/>
      <p:bldP spid="20518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ame Side Corner Rectangle 21"/>
          <p:cNvSpPr/>
          <p:nvPr/>
        </p:nvSpPr>
        <p:spPr>
          <a:xfrm rot="16200000" flipH="1">
            <a:off x="5068290" y="-1394337"/>
            <a:ext cx="2304622" cy="8350295"/>
          </a:xfrm>
          <a:prstGeom prst="round2SameRect">
            <a:avLst>
              <a:gd name="adj1" fmla="val 50000"/>
              <a:gd name="adj2" fmla="val 50000"/>
            </a:avLst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8" tIns="60933" rIns="121868" bIns="60933" numCol="1" spcCol="0" rtlCol="0" fromWordArt="0" anchor="ctr" anchorCtr="0" forceAA="0" compatLnSpc="1">
            <a:noAutofit/>
          </a:bodyPr>
          <a:lstStyle/>
          <a:p>
            <a:pPr algn="ctr"/>
            <a:endParaRPr lang="bg-BG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Round Same Side Corner Rectangle 7"/>
          <p:cNvSpPr/>
          <p:nvPr/>
        </p:nvSpPr>
        <p:spPr>
          <a:xfrm rot="16200000" flipH="1">
            <a:off x="5189108" y="-1253319"/>
            <a:ext cx="2068241" cy="8068262"/>
          </a:xfrm>
          <a:prstGeom prst="round2SameRect">
            <a:avLst>
              <a:gd name="adj1" fmla="val 50000"/>
              <a:gd name="adj2" fmla="val 50000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8" tIns="60933" rIns="121868" bIns="60933" anchor="ctr"/>
          <a:lstStyle/>
          <a:p>
            <a:pPr algn="ctr" defTabSz="950595">
              <a:defRPr/>
            </a:pPr>
            <a:endParaRPr lang="bg-BG" sz="19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标题 4"/>
          <p:cNvSpPr txBox="1"/>
          <p:nvPr/>
        </p:nvSpPr>
        <p:spPr>
          <a:xfrm>
            <a:off x="4625975" y="2294890"/>
            <a:ext cx="4443730" cy="1139190"/>
          </a:xfrm>
          <a:prstGeom prst="rect">
            <a:avLst/>
          </a:prstGeom>
        </p:spPr>
        <p:txBody>
          <a:bodyPr vert="horz" lIns="121868" tIns="60933" rIns="121868" bIns="60933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>
              <a:spcBef>
                <a:spcPct val="20000"/>
              </a:spcBef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单击此处添加名称</a:t>
            </a:r>
          </a:p>
        </p:txBody>
      </p:sp>
      <p:sp>
        <p:nvSpPr>
          <p:cNvPr id="23" name="文本框 8"/>
          <p:cNvSpPr txBox="1"/>
          <p:nvPr/>
        </p:nvSpPr>
        <p:spPr>
          <a:xfrm>
            <a:off x="5386405" y="1990913"/>
            <a:ext cx="1906564" cy="366395"/>
          </a:xfrm>
          <a:prstGeom prst="rect">
            <a:avLst/>
          </a:prstGeom>
          <a:noFill/>
        </p:spPr>
        <p:txBody>
          <a:bodyPr wrap="square" lIns="121868" tIns="60933" rIns="121868" bIns="60933" rtlCol="0">
            <a:spAutoFit/>
          </a:bodyPr>
          <a:lstStyle/>
          <a:p>
            <a:pPr algn="ctr"/>
            <a:r>
              <a:rPr lang="zh-CN" altLang="en-US" sz="1600" b="1" spc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3370817" y="2175586"/>
            <a:ext cx="1976746" cy="0"/>
          </a:xfrm>
          <a:prstGeom prst="line">
            <a:avLst/>
          </a:prstGeom>
          <a:ln w="6350">
            <a:solidFill>
              <a:srgbClr val="C00000"/>
            </a:solidFill>
            <a:prstDash val="dash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248876" y="2175586"/>
            <a:ext cx="1976746" cy="0"/>
          </a:xfrm>
          <a:prstGeom prst="line">
            <a:avLst/>
          </a:prstGeom>
          <a:ln w="6350">
            <a:solidFill>
              <a:srgbClr val="C00000"/>
            </a:solidFill>
            <a:prstDash val="dash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3418498" y="2346497"/>
            <a:ext cx="1294112" cy="1036225"/>
            <a:chOff x="2480730" y="2108424"/>
            <a:chExt cx="970890" cy="777133"/>
          </a:xfrm>
        </p:grpSpPr>
        <p:sp>
          <p:nvSpPr>
            <p:cNvPr id="14" name="椭圆 13"/>
            <p:cNvSpPr/>
            <p:nvPr/>
          </p:nvSpPr>
          <p:spPr>
            <a:xfrm>
              <a:off x="2585913" y="2162254"/>
              <a:ext cx="669475" cy="669475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标题 4"/>
            <p:cNvSpPr txBox="1"/>
            <p:nvPr/>
          </p:nvSpPr>
          <p:spPr>
            <a:xfrm>
              <a:off x="2480730" y="2108424"/>
              <a:ext cx="970890" cy="777133"/>
            </a:xfrm>
            <a:prstGeom prst="rect">
              <a:avLst/>
            </a:prstGeom>
          </p:spPr>
          <p:txBody>
            <a:bodyPr vert="horz" lIns="91423" tIns="45711" rIns="91423" bIns="45711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en-US" altLang="zh-CN" sz="4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charset="-122"/>
                  <a:cs typeface="+mn-cs"/>
                </a:rPr>
                <a:t>  02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9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SubTitle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SubTitle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SubTitle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Other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Other"/>
  <p:tag name="MH_ORDER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Other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SubTitle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SubTitle"/>
  <p:tag name="MH_ORDER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SubTitle"/>
  <p:tag name="MH_ORDER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100057"/>
  <p:tag name="MH_LIBRARY" val="GRAPHIC"/>
  <p:tag name="MH_TYPE" val="SubTitle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092852"/>
  <p:tag name="MH_LIBRARY" val="GRAPHIC"/>
  <p:tag name="MH_TYPE" val="Text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4193</Words>
  <Application>Microsoft Office PowerPoint</Application>
  <PresentationFormat>宽屏</PresentationFormat>
  <Paragraphs>302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 Unicode MS</vt:lpstr>
      <vt:lpstr>Gill Sans</vt:lpstr>
      <vt:lpstr>Meiryo</vt:lpstr>
      <vt:lpstr>方正细黑一简体</vt:lpstr>
      <vt:lpstr>宋体</vt:lpstr>
      <vt:lpstr>微软雅黑</vt:lpstr>
      <vt:lpstr>Arial</vt:lpstr>
      <vt:lpstr>Calibri</vt:lpstr>
      <vt:lpstr>Calibri Light</vt:lpstr>
      <vt:lpstr>Impact</vt:lpstr>
      <vt:lpstr>Lato Light</vt:lpstr>
      <vt:lpstr>Open Sans</vt:lpstr>
      <vt:lpstr>Segoe UI Semilight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6</cp:revision>
  <dcterms:created xsi:type="dcterms:W3CDTF">2017-06-02T11:49:00Z</dcterms:created>
  <dcterms:modified xsi:type="dcterms:W3CDTF">2017-11-01T07:40:02Z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